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763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DF01-A8C7-46D9-AFA9-6B32A44206F9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C01DA-3DB9-4CED-840E-BCAF25793E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84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Convertimos la fecha de Factor a Date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Convertimos el departamento y el municipio de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Factor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Convertimos el Código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Factor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Convertimos la hora de formato “DD/MM/RRRR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AM” a formato “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AM”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C01DA-3DB9-4CED-840E-BCAF25793E59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29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C01DA-3DB9-4CED-840E-BCAF25793E5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7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39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8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88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0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6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68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7DF639-08B0-4631-B331-BB9DA483FF4C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9C6C6B-486D-45E7-BD9C-84447EC2EC5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9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Análisis exploratorio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944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Exploración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778" y="1846262"/>
            <a:ext cx="5966312" cy="43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Limpieza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Formato de variables no coincide con el tipo de </a:t>
            </a:r>
            <a:r>
              <a:rPr lang="es-CO" b="1" dirty="0" smtClean="0"/>
              <a:t>variable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b="1" dirty="0"/>
          </a:p>
          <a:p>
            <a:pPr>
              <a:buFont typeface="Wingdings" panose="05000000000000000000" pitchFamily="2" charset="2"/>
              <a:buChar char="Ø"/>
            </a:pPr>
            <a:endParaRPr lang="es-CO" b="1" dirty="0"/>
          </a:p>
          <a:p>
            <a:endParaRPr lang="es-CO" b="1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27773"/>
            <a:ext cx="6648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Limpieza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Observaciones </a:t>
            </a:r>
            <a:r>
              <a:rPr lang="es-CO" b="1" dirty="0" smtClean="0"/>
              <a:t>duplicadas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b="1" dirty="0"/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73779"/>
            <a:ext cx="5162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4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Valores perdidos</a:t>
            </a:r>
          </a:p>
          <a:p>
            <a:pPr>
              <a:buFont typeface="Wingdings" panose="05000000000000000000" pitchFamily="2" charset="2"/>
              <a:buChar char="Ø"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5025"/>
            <a:ext cx="1076325" cy="205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05" y="2245025"/>
            <a:ext cx="1000125" cy="1495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30" y="2245025"/>
            <a:ext cx="1476375" cy="1790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505" y="2245025"/>
            <a:ext cx="2209800" cy="1809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105" y="2245025"/>
            <a:ext cx="1219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Limpieza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Errores de digitación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Valores inconsistentes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Valores inválidos o fuera del rango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Valores sin referencia en el diccionario de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b="1" dirty="0"/>
              <a:t>Separación de variables de un campo en varios campos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92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Exploración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0185"/>
            <a:ext cx="8743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Exploración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b="1" dirty="0" smtClean="0"/>
              <a:t>Análisis </a:t>
            </a:r>
            <a:r>
              <a:rPr lang="es-CO" b="1" dirty="0" err="1" smtClean="0"/>
              <a:t>Univariado</a:t>
            </a:r>
            <a:endParaRPr lang="es-CO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5050"/>
            <a:ext cx="5596818" cy="39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7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Exploración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614" y="1846263"/>
            <a:ext cx="56910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5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Exploración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17528"/>
            <a:ext cx="10684518" cy="1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7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99</Words>
  <Application>Microsoft Office PowerPoint</Application>
  <PresentationFormat>Panorámica</PresentationFormat>
  <Paragraphs>26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Retrospección</vt:lpstr>
      <vt:lpstr>Análisis exploratorio de datos</vt:lpstr>
      <vt:lpstr>Limpieza</vt:lpstr>
      <vt:lpstr>Limpieza</vt:lpstr>
      <vt:lpstr>Presentación de PowerPoint</vt:lpstr>
      <vt:lpstr>Limpieza</vt:lpstr>
      <vt:lpstr>Exploración</vt:lpstr>
      <vt:lpstr>Exploración</vt:lpstr>
      <vt:lpstr>Exploración</vt:lpstr>
      <vt:lpstr>Exploración</vt:lpstr>
      <vt:lpstr>Exploración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datos</dc:title>
  <dc:creator>John Sebastian Marin Benitez</dc:creator>
  <cp:lastModifiedBy>John Sebastian Marin Benitez</cp:lastModifiedBy>
  <cp:revision>6</cp:revision>
  <dcterms:created xsi:type="dcterms:W3CDTF">2019-04-26T20:01:21Z</dcterms:created>
  <dcterms:modified xsi:type="dcterms:W3CDTF">2019-04-26T21:15:39Z</dcterms:modified>
</cp:coreProperties>
</file>