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132-3DF8-D7FE-132C-84287B2D0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6C9A6-784D-F91D-F15A-E73A182F4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8597-0DE6-A010-B4BA-D42FC5B7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85DA-C6AE-2643-8A93-E20E28F9E126}" type="datetimeFigureOut">
              <a:rPr lang="en-KR" smtClean="0"/>
              <a:t>11/1/23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5E57-8748-2FDE-7078-9BAD06F3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D2DF-46FD-5627-E98F-594AA148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C434-5428-7042-BB79-7FB1093406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684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31FF-9E61-DB4D-87BD-DDC7E6A4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8B66E-ACDB-72F9-1EB3-A42A62641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541CC-1AAF-7756-F5C1-5BF12475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85DA-C6AE-2643-8A93-E20E28F9E126}" type="datetimeFigureOut">
              <a:rPr lang="en-KR" smtClean="0"/>
              <a:t>11/1/23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1C7F-A3D7-E7E7-F1FE-34B41585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1A0D-9B18-59FA-15AE-28707A1F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C434-5428-7042-BB79-7FB1093406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126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9FE19-2EA4-CDFE-D523-811716E56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155FC-7EAE-56F7-9CD6-FBDBED9E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BDD1-6CB7-573F-EBF9-E2C250F6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85DA-C6AE-2643-8A93-E20E28F9E126}" type="datetimeFigureOut">
              <a:rPr lang="en-KR" smtClean="0"/>
              <a:t>11/1/23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A3DF-07B6-5BF0-4059-87318F5D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1AAD-0FEC-CFE8-BE1B-34033134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C434-5428-7042-BB79-7FB1093406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944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A509-62B2-716A-25A0-4974CDBA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970B-C769-71E5-1138-F210D7F2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C5AB-8165-FD07-0E76-F2FA30E4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85DA-C6AE-2643-8A93-E20E28F9E126}" type="datetimeFigureOut">
              <a:rPr lang="en-KR" smtClean="0"/>
              <a:t>11/1/23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C1BF-EE80-61EF-E942-C105EBD9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B8EE-CF3A-4E7F-948E-6734A96A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C434-5428-7042-BB79-7FB1093406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9761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498B-5A5D-72C2-4DC0-EE060D08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A43A3-6DA5-2BD8-D365-4E69A4D6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19251-12E1-ED1A-1B2B-468BDF1A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85DA-C6AE-2643-8A93-E20E28F9E126}" type="datetimeFigureOut">
              <a:rPr lang="en-KR" smtClean="0"/>
              <a:t>11/1/23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C9D9-30F7-68AA-78A0-99447CB0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1506-29E3-00D7-C843-E286876F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C434-5428-7042-BB79-7FB1093406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7460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75-7ADC-6178-F084-825BAE91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4D3B-AC19-13A2-4147-DBA6E6E1C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64EC6-D4C6-74BC-0A33-D701C440A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81B9C-C408-A52D-FA2F-F8D71FFE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85DA-C6AE-2643-8A93-E20E28F9E126}" type="datetimeFigureOut">
              <a:rPr lang="en-KR" smtClean="0"/>
              <a:t>11/1/23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9986A-F3A5-9658-D85C-57F4AA5E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9C86D-EDCE-B1AE-8A19-7631D591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C434-5428-7042-BB79-7FB1093406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144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5404-7C35-BF4C-2A29-FD5AED92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B9E88-53FD-E2B1-9250-93279F7C8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685E-1DFD-D1B5-D765-1F0C128E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79F87-4792-D8CD-71F0-2EAD4478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11FF-DCF8-F51A-8026-816CD1AC5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93669-17F8-A439-0DFB-DEF1667D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85DA-C6AE-2643-8A93-E20E28F9E126}" type="datetimeFigureOut">
              <a:rPr lang="en-KR" smtClean="0"/>
              <a:t>11/1/23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53FB6-D824-2344-3759-AE864209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7FC5F-9A15-B41B-EA14-C06F49BD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C434-5428-7042-BB79-7FB1093406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41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D193-F1FA-190E-F4E0-C314F8C6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16162-B394-C627-25F9-5C2CBC98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85DA-C6AE-2643-8A93-E20E28F9E126}" type="datetimeFigureOut">
              <a:rPr lang="en-KR" smtClean="0"/>
              <a:t>11/1/23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63C59-762D-A40B-AAB6-1BB024BB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570F3-6396-8ABF-BAA3-97E7F932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C434-5428-7042-BB79-7FB1093406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17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C210F-B0AB-50F1-2527-451B706F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85DA-C6AE-2643-8A93-E20E28F9E126}" type="datetimeFigureOut">
              <a:rPr lang="en-KR" smtClean="0"/>
              <a:t>11/1/23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74454-399B-2588-B7A4-79F76E3B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049DE-F08D-B85A-66B1-BB986A29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C434-5428-7042-BB79-7FB1093406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95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4CA-1C1D-F3B9-D324-CBFB5DB3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67E43-A877-2A39-15E1-4F50FEF9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558C3-B80B-9A11-B200-3746D499E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D456-BA51-E98A-1E63-7EB91989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85DA-C6AE-2643-8A93-E20E28F9E126}" type="datetimeFigureOut">
              <a:rPr lang="en-KR" smtClean="0"/>
              <a:t>11/1/23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0D35E-8C23-2022-FCD2-792049B5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5D38-7E66-577C-47B4-3EA4FCA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C434-5428-7042-BB79-7FB1093406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911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8DF3-4912-C9F4-A157-E8913862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52259-C45B-8824-9BB5-9DEDCB44B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2260E-564A-9093-A044-3E68B46EA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9747A-DFEF-4AA4-37BF-AD1D6D0A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85DA-C6AE-2643-8A93-E20E28F9E126}" type="datetimeFigureOut">
              <a:rPr lang="en-KR" smtClean="0"/>
              <a:t>11/1/23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D699B-4A2C-A1AC-0AC1-066B8AAE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057C1-E93D-5991-DEC1-BE135F1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C434-5428-7042-BB79-7FB1093406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08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B5869-645E-6D3E-876B-E56317FA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8122C-B171-D910-891A-3576797D5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4E22-D428-02B4-F3C2-4B28D7479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85DA-C6AE-2643-8A93-E20E28F9E126}" type="datetimeFigureOut">
              <a:rPr lang="en-KR" smtClean="0"/>
              <a:t>11/1/23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F2C6-0362-8ED8-54C3-1DE618F36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E86D-2EF2-123E-8821-8724123B2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C434-5428-7042-BB79-7FB1093406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0621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25A6F7F-EBBC-84D4-BC75-F4785A38E960}"/>
              </a:ext>
            </a:extLst>
          </p:cNvPr>
          <p:cNvGrpSpPr/>
          <p:nvPr/>
        </p:nvGrpSpPr>
        <p:grpSpPr>
          <a:xfrm>
            <a:off x="1273082" y="154183"/>
            <a:ext cx="9645837" cy="6709750"/>
            <a:chOff x="1385686" y="358043"/>
            <a:chExt cx="9135693" cy="63548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36E1F4-697B-F037-186F-6D71121E36A6}"/>
                </a:ext>
              </a:extLst>
            </p:cNvPr>
            <p:cNvGrpSpPr/>
            <p:nvPr/>
          </p:nvGrpSpPr>
          <p:grpSpPr>
            <a:xfrm>
              <a:off x="1782269" y="358043"/>
              <a:ext cx="8739110" cy="577811"/>
              <a:chOff x="2061585" y="358043"/>
              <a:chExt cx="8739110" cy="577811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9AFC957B-B125-26C3-DC19-F269DB3313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1585" y="358043"/>
                <a:ext cx="3200572" cy="5778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GitHub - wandb/client-ng: Experimental wandb CLI and Python API - See  Experimental section below.">
                <a:extLst>
                  <a:ext uri="{FF2B5EF4-FFF2-40B4-BE49-F238E27FC236}">
                    <a16:creationId xmlns:a16="http://schemas.microsoft.com/office/drawing/2014/main" id="{3241F7C7-B9B1-CD0A-A2D0-E78D0A2EB5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4368" y="358043"/>
                <a:ext cx="3906327" cy="5778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22A3C5-88EB-D4CE-DEED-BEDA150CBD70}"/>
                  </a:ext>
                </a:extLst>
              </p:cNvPr>
              <p:cNvSpPr txBox="1"/>
              <p:nvPr/>
            </p:nvSpPr>
            <p:spPr>
              <a:xfrm>
                <a:off x="5838117" y="416116"/>
                <a:ext cx="480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sz="2400" dirty="0"/>
                  <a:t>X</a:t>
                </a:r>
              </a:p>
            </p:txBody>
          </p:sp>
        </p:grpSp>
        <p:pic>
          <p:nvPicPr>
            <p:cNvPr id="8" name="Picture 2" descr="Generative AI Art — DALL-E, Midjourney &amp; Stable Diffusion Explained | by  Col Jung | Apr, 2023 | Medium | Generative AI">
              <a:extLst>
                <a:ext uri="{FF2B5EF4-FFF2-40B4-BE49-F238E27FC236}">
                  <a16:creationId xmlns:a16="http://schemas.microsoft.com/office/drawing/2014/main" id="{F825AF29-C1E8-8A87-7AC4-141D33C40F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74" r="1845"/>
            <a:stretch/>
          </p:blipFill>
          <p:spPr bwMode="auto">
            <a:xfrm>
              <a:off x="2806724" y="1004109"/>
              <a:ext cx="5984444" cy="5708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C91632-E399-AED9-B156-897A2BC450E2}"/>
                </a:ext>
              </a:extLst>
            </p:cNvPr>
            <p:cNvGrpSpPr/>
            <p:nvPr/>
          </p:nvGrpSpPr>
          <p:grpSpPr>
            <a:xfrm>
              <a:off x="1385686" y="1669409"/>
              <a:ext cx="1327255" cy="4941097"/>
              <a:chOff x="1528299" y="1669409"/>
              <a:chExt cx="1327255" cy="494109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D2FD51-4341-F89C-2B55-6A8D0D354C3C}"/>
                  </a:ext>
                </a:extLst>
              </p:cNvPr>
              <p:cNvSpPr txBox="1"/>
              <p:nvPr/>
            </p:nvSpPr>
            <p:spPr>
              <a:xfrm>
                <a:off x="1684393" y="1669409"/>
                <a:ext cx="101506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dirty="0"/>
                  <a:t>GAN</a:t>
                </a:r>
              </a:p>
              <a:p>
                <a:pPr algn="ctr"/>
                <a:r>
                  <a:rPr lang="en-KR" sz="800" dirty="0"/>
                  <a:t>Adversarial training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287681-6261-9664-C2FE-6FDB5C150EB6}"/>
                  </a:ext>
                </a:extLst>
              </p:cNvPr>
              <p:cNvSpPr txBox="1"/>
              <p:nvPr/>
            </p:nvSpPr>
            <p:spPr>
              <a:xfrm>
                <a:off x="1528299" y="3059668"/>
                <a:ext cx="1327255" cy="582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dirty="0"/>
                  <a:t>VAE</a:t>
                </a:r>
              </a:p>
              <a:p>
                <a:pPr algn="ctr"/>
                <a:r>
                  <a:rPr lang="en-KR" sz="800" dirty="0"/>
                  <a:t>Maximize variatiaonal </a:t>
                </a:r>
              </a:p>
              <a:p>
                <a:pPr algn="ctr"/>
                <a:r>
                  <a:rPr lang="en-KR" sz="800"/>
                  <a:t>lower </a:t>
                </a:r>
                <a:r>
                  <a:rPr lang="en-KR" sz="800" dirty="0"/>
                  <a:t>bound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A60C54-B06C-FE84-8E4C-2B2870794E71}"/>
                  </a:ext>
                </a:extLst>
              </p:cNvPr>
              <p:cNvSpPr txBox="1"/>
              <p:nvPr/>
            </p:nvSpPr>
            <p:spPr>
              <a:xfrm>
                <a:off x="1684393" y="4349151"/>
                <a:ext cx="101506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dirty="0"/>
                  <a:t>Flow</a:t>
                </a:r>
              </a:p>
              <a:p>
                <a:pPr algn="ctr"/>
                <a:r>
                  <a:rPr lang="en-US" sz="800" dirty="0"/>
                  <a:t>I</a:t>
                </a:r>
                <a:r>
                  <a:rPr lang="en-KR" sz="800" dirty="0"/>
                  <a:t>nvertible transform of distributions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B1B99E-ED56-31EC-F0DF-F30AAB580B2B}"/>
                  </a:ext>
                </a:extLst>
              </p:cNvPr>
              <p:cNvSpPr txBox="1"/>
              <p:nvPr/>
            </p:nvSpPr>
            <p:spPr>
              <a:xfrm>
                <a:off x="1577130" y="5717954"/>
                <a:ext cx="1229594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dirty="0"/>
                  <a:t>Diffusion </a:t>
                </a:r>
              </a:p>
              <a:p>
                <a:pPr algn="ctr"/>
                <a:r>
                  <a:rPr lang="en-KR" dirty="0"/>
                  <a:t>Models</a:t>
                </a:r>
              </a:p>
              <a:p>
                <a:pPr algn="ctr"/>
                <a:r>
                  <a:rPr lang="en-US" sz="800" dirty="0"/>
                  <a:t>G</a:t>
                </a:r>
                <a:r>
                  <a:rPr lang="en-KR" sz="800" dirty="0"/>
                  <a:t>radually add Gaussian noise and reverse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796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Battery1</dc:creator>
  <cp:keywords/>
  <dc:description/>
  <cp:lastModifiedBy>Battery1</cp:lastModifiedBy>
  <cp:revision>2</cp:revision>
  <dcterms:created xsi:type="dcterms:W3CDTF">2023-11-01T00:35:19Z</dcterms:created>
  <dcterms:modified xsi:type="dcterms:W3CDTF">2023-11-01T00:52:08Z</dcterms:modified>
  <cp:category/>
</cp:coreProperties>
</file>