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d8d213a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d8d213a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d8d213a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d8d213a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d8d213a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d8d213a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d8d213a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d8d213a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d8d213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d8d213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d8d213a6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d8d213a6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f1049c5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f1049c5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d8d213a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d8d213a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d8d213a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d8d213a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d8d213a6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d8d213a6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e884e20a2_1_73:notes"/>
          <p:cNvSpPr/>
          <p:nvPr>
            <p:ph idx="2" type="sldImg"/>
          </p:nvPr>
        </p:nvSpPr>
        <p:spPr>
          <a:xfrm>
            <a:off x="804169" y="685796"/>
            <a:ext cx="525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9e884e20a2_1_73:notes"/>
          <p:cNvSpPr txBox="1"/>
          <p:nvPr>
            <p:ph idx="1" type="body"/>
          </p:nvPr>
        </p:nvSpPr>
        <p:spPr>
          <a:xfrm>
            <a:off x="685797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250" lIns="42250" spcFirstLastPara="1" rIns="42250" wrap="square" tIns="42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d8d213a6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d8d213a6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d8d213a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d8d213a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d8d213a6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d8d213a6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f3bdffdc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f3bdffdc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f3bdffd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f3bdffd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d8d213a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d8d213a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e884e20a2_1_10:notes"/>
          <p:cNvSpPr/>
          <p:nvPr>
            <p:ph idx="2" type="sldImg"/>
          </p:nvPr>
        </p:nvSpPr>
        <p:spPr>
          <a:xfrm>
            <a:off x="804169" y="685796"/>
            <a:ext cx="525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9e884e20a2_1_10:notes"/>
          <p:cNvSpPr txBox="1"/>
          <p:nvPr>
            <p:ph idx="1" type="body"/>
          </p:nvPr>
        </p:nvSpPr>
        <p:spPr>
          <a:xfrm>
            <a:off x="685797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250" lIns="42250" spcFirstLastPara="1" rIns="42250" wrap="square" tIns="42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e884e20a2_1_115:notes"/>
          <p:cNvSpPr/>
          <p:nvPr>
            <p:ph idx="2" type="sldImg"/>
          </p:nvPr>
        </p:nvSpPr>
        <p:spPr>
          <a:xfrm>
            <a:off x="804169" y="685796"/>
            <a:ext cx="525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9e884e20a2_1_115:notes"/>
          <p:cNvSpPr txBox="1"/>
          <p:nvPr>
            <p:ph idx="1" type="body"/>
          </p:nvPr>
        </p:nvSpPr>
        <p:spPr>
          <a:xfrm>
            <a:off x="685797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250" lIns="42250" spcFirstLastPara="1" rIns="42250" wrap="square" tIns="42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e884e20a2_1_160:notes"/>
          <p:cNvSpPr/>
          <p:nvPr>
            <p:ph idx="2" type="sldImg"/>
          </p:nvPr>
        </p:nvSpPr>
        <p:spPr>
          <a:xfrm>
            <a:off x="804169" y="685796"/>
            <a:ext cx="525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9e884e20a2_1_160:notes"/>
          <p:cNvSpPr txBox="1"/>
          <p:nvPr>
            <p:ph idx="1" type="body"/>
          </p:nvPr>
        </p:nvSpPr>
        <p:spPr>
          <a:xfrm>
            <a:off x="685797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250" lIns="42250" spcFirstLastPara="1" rIns="42250" wrap="square" tIns="42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e884e20a2_1_205:notes"/>
          <p:cNvSpPr txBox="1"/>
          <p:nvPr>
            <p:ph idx="1" type="body"/>
          </p:nvPr>
        </p:nvSpPr>
        <p:spPr>
          <a:xfrm>
            <a:off x="685797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250" lIns="42250" spcFirstLastPara="1" rIns="42250" wrap="square" tIns="42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98" name="Google Shape;98;g19e884e20a2_1_205:notes"/>
          <p:cNvSpPr/>
          <p:nvPr>
            <p:ph idx="2" type="sldImg"/>
          </p:nvPr>
        </p:nvSpPr>
        <p:spPr>
          <a:xfrm>
            <a:off x="804169" y="685796"/>
            <a:ext cx="525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e884e20a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e884e20a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d8d213a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d8d213a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d8d213a6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d8d213a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1282152" y="314800"/>
            <a:ext cx="635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DISEÑO INTERFACES REALSHOES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453900"/>
            <a:ext cx="85206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Deiver Giovanny Morales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Andres Felipe Pulido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Omar Fernando Bohorquez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Diego Alexander Diaz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Jaime Olaya Hernandez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50" y="152400"/>
            <a:ext cx="6017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23494" l="0" r="0" t="0"/>
          <a:stretch/>
        </p:blipFill>
        <p:spPr>
          <a:xfrm>
            <a:off x="1552750" y="280725"/>
            <a:ext cx="6044651" cy="45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152400"/>
            <a:ext cx="63224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25" y="152400"/>
            <a:ext cx="66323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25" y="152400"/>
            <a:ext cx="63224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00" y="152400"/>
            <a:ext cx="65468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07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6177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543805" y="1519532"/>
            <a:ext cx="7332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Real Shoes?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974479" y="2071491"/>
            <a:ext cx="42537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empresa pequeña que no está legalmente constituida, que se dedica a la compra y comercialización de todo tipo de calzado, actualmente cuenta con dos sedes y 4 empleados.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428" y="1885280"/>
            <a:ext cx="2318238" cy="25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25" y="266700"/>
            <a:ext cx="80867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PROTOTIPO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" y="221725"/>
            <a:ext cx="73436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25" y="152400"/>
            <a:ext cx="67204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25" y="152400"/>
            <a:ext cx="69268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104369" y="743952"/>
            <a:ext cx="3330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-203200" lvl="0" marL="368300" marR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45766" y="1615534"/>
            <a:ext cx="73338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siguiente presentación se socializarán los siguientes temas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0" i="0" lang="en-GB" sz="2100" u="none" cap="none" strike="noStrike">
                <a:latin typeface="Calibri"/>
                <a:ea typeface="Calibri"/>
                <a:cs typeface="Calibri"/>
                <a:sym typeface="Calibri"/>
              </a:rPr>
              <a:t>Composición de Real Shoes.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Caracterización del proyecto.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 General del Producto.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 usadas, con su respectivo análisis.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Específicos del sistema (Funcionales y No Funcionales).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762051" y="1224130"/>
            <a:ext cx="7102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del Sistema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307041" y="1653648"/>
            <a:ext cx="71022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Constará de una aplicación  web , diseñada para realizar las labores de control de inventario y facturación eficientemente, haciendo uso de HTML, CSS, PHP, JavaScript, con  conexión a  la base de datos.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368" y="2961174"/>
            <a:ext cx="6966762" cy="130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786702" y="1224130"/>
            <a:ext cx="71022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/>
              <a:t>Servidor</a:t>
            </a:r>
            <a:r>
              <a:rPr b="1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Datos 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307041" y="1653648"/>
            <a:ext cx="47532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 implementada en </a:t>
            </a:r>
            <a:r>
              <a:rPr lang="en-GB" sz="2100"/>
              <a:t>Apache v2.4.53 - PHP: v8.15 - ServidorDB v10.4.24 - DB: MariaDB, </a:t>
            </a: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unión de diferentes  herramientas y estructuras permitirá de forma amigable, sencilla pero robusta  en cuanto al funcionamiento suplir eficazmente las necesidades del proyecto.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311" y="1865505"/>
            <a:ext cx="2202459" cy="220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2236764" y="680618"/>
            <a:ext cx="6028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00" lIns="39800" spcFirstLastPara="1" rIns="39800" wrap="square" tIns="39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Entidad Relación v1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125"/>
            <a:ext cx="8869949" cy="3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530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/>
              <a:t>Herramientas Usadas</a:t>
            </a:r>
            <a:endParaRPr sz="322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280850" y="1887250"/>
            <a:ext cx="43605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Lápiz y papel SKETCH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Draw.io WIREFRAME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Moqups MOCKUP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Justmind	PROTOTIPO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139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50" y="152400"/>
            <a:ext cx="60031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