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2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pta\Documents\cars_data_excerci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pta\Documents\cars_data_excerci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pta\Documents\cars_data_excercis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pta\Documents\cars_data_excercis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pta\Documents\cars_data_excercis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pta\Documents\cars_data_excercis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pta\Documents\cars_data_excercis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pta\Documents\cars_data_excercis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Horsepower</a:t>
            </a:r>
            <a:r>
              <a:rPr lang="en-US" baseline="0"/>
              <a:t> v. Acceleration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81246688711475"/>
          <c:y val="0.14238003838771596"/>
          <c:w val="0.85379542174397571"/>
          <c:h val="0.68716580772892832"/>
        </c:manualLayout>
      </c:layout>
      <c:scatterChart>
        <c:scatterStyle val="lineMarker"/>
        <c:varyColors val="0"/>
        <c:ser>
          <c:idx val="0"/>
          <c:order val="0"/>
          <c:tx>
            <c:strRef>
              <c:f>cars_data_exercise!$F$1</c:f>
              <c:strCache>
                <c:ptCount val="1"/>
                <c:pt idx="0">
                  <c:v>acceleration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5.3941757860313862E-2"/>
                  <c:y val="-0.3749579095319419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cars_data_exercise!$F$2:$F$399</c:f>
              <c:numCache>
                <c:formatCode>General</c:formatCode>
                <c:ptCount val="398"/>
                <c:pt idx="0">
                  <c:v>12</c:v>
                </c:pt>
                <c:pt idx="1">
                  <c:v>11.5</c:v>
                </c:pt>
                <c:pt idx="2" formatCode="0.0">
                  <c:v>13.311</c:v>
                </c:pt>
                <c:pt idx="3">
                  <c:v>12</c:v>
                </c:pt>
                <c:pt idx="4">
                  <c:v>10.5</c:v>
                </c:pt>
                <c:pt idx="5">
                  <c:v>10</c:v>
                </c:pt>
                <c:pt idx="6">
                  <c:v>9</c:v>
                </c:pt>
                <c:pt idx="7">
                  <c:v>8.5</c:v>
                </c:pt>
                <c:pt idx="8">
                  <c:v>10</c:v>
                </c:pt>
                <c:pt idx="9">
                  <c:v>8.5</c:v>
                </c:pt>
                <c:pt idx="10">
                  <c:v>10</c:v>
                </c:pt>
                <c:pt idx="11">
                  <c:v>8</c:v>
                </c:pt>
                <c:pt idx="12">
                  <c:v>9.5</c:v>
                </c:pt>
                <c:pt idx="13">
                  <c:v>10</c:v>
                </c:pt>
                <c:pt idx="14">
                  <c:v>15</c:v>
                </c:pt>
                <c:pt idx="15">
                  <c:v>15.5</c:v>
                </c:pt>
                <c:pt idx="16">
                  <c:v>15.5</c:v>
                </c:pt>
                <c:pt idx="17">
                  <c:v>16</c:v>
                </c:pt>
                <c:pt idx="18">
                  <c:v>14.5</c:v>
                </c:pt>
                <c:pt idx="19">
                  <c:v>20.5</c:v>
                </c:pt>
                <c:pt idx="20">
                  <c:v>17.5</c:v>
                </c:pt>
                <c:pt idx="21">
                  <c:v>14.5</c:v>
                </c:pt>
                <c:pt idx="22">
                  <c:v>17.5</c:v>
                </c:pt>
                <c:pt idx="23">
                  <c:v>12.5</c:v>
                </c:pt>
                <c:pt idx="24">
                  <c:v>15</c:v>
                </c:pt>
                <c:pt idx="25">
                  <c:v>14</c:v>
                </c:pt>
                <c:pt idx="26">
                  <c:v>15</c:v>
                </c:pt>
                <c:pt idx="27">
                  <c:v>13.5</c:v>
                </c:pt>
                <c:pt idx="28">
                  <c:v>18.5</c:v>
                </c:pt>
                <c:pt idx="29">
                  <c:v>14.5</c:v>
                </c:pt>
                <c:pt idx="30">
                  <c:v>15.5</c:v>
                </c:pt>
                <c:pt idx="31">
                  <c:v>14</c:v>
                </c:pt>
                <c:pt idx="32">
                  <c:v>19</c:v>
                </c:pt>
                <c:pt idx="33">
                  <c:v>13</c:v>
                </c:pt>
                <c:pt idx="34">
                  <c:v>15.5</c:v>
                </c:pt>
                <c:pt idx="35">
                  <c:v>15.5</c:v>
                </c:pt>
                <c:pt idx="36">
                  <c:v>15.5</c:v>
                </c:pt>
                <c:pt idx="37">
                  <c:v>15.5</c:v>
                </c:pt>
                <c:pt idx="38">
                  <c:v>12</c:v>
                </c:pt>
                <c:pt idx="39">
                  <c:v>11.5</c:v>
                </c:pt>
                <c:pt idx="40">
                  <c:v>13.5</c:v>
                </c:pt>
                <c:pt idx="41">
                  <c:v>13</c:v>
                </c:pt>
                <c:pt idx="42">
                  <c:v>11.5</c:v>
                </c:pt>
                <c:pt idx="43">
                  <c:v>12</c:v>
                </c:pt>
                <c:pt idx="44">
                  <c:v>12</c:v>
                </c:pt>
                <c:pt idx="45">
                  <c:v>13.5</c:v>
                </c:pt>
                <c:pt idx="46">
                  <c:v>19</c:v>
                </c:pt>
                <c:pt idx="47">
                  <c:v>15</c:v>
                </c:pt>
                <c:pt idx="48">
                  <c:v>14.5</c:v>
                </c:pt>
                <c:pt idx="49">
                  <c:v>14</c:v>
                </c:pt>
                <c:pt idx="50" formatCode="0.0">
                  <c:v>16.268999999999998</c:v>
                </c:pt>
                <c:pt idx="51">
                  <c:v>19.5</c:v>
                </c:pt>
                <c:pt idx="52">
                  <c:v>14.5</c:v>
                </c:pt>
                <c:pt idx="53">
                  <c:v>19</c:v>
                </c:pt>
                <c:pt idx="54">
                  <c:v>18</c:v>
                </c:pt>
                <c:pt idx="55">
                  <c:v>19</c:v>
                </c:pt>
                <c:pt idx="56">
                  <c:v>20.5</c:v>
                </c:pt>
                <c:pt idx="57">
                  <c:v>15.5</c:v>
                </c:pt>
                <c:pt idx="58">
                  <c:v>17</c:v>
                </c:pt>
                <c:pt idx="59">
                  <c:v>23.5</c:v>
                </c:pt>
                <c:pt idx="60">
                  <c:v>19.5</c:v>
                </c:pt>
                <c:pt idx="61">
                  <c:v>16.5</c:v>
                </c:pt>
                <c:pt idx="62">
                  <c:v>12</c:v>
                </c:pt>
                <c:pt idx="63">
                  <c:v>12</c:v>
                </c:pt>
                <c:pt idx="64">
                  <c:v>13.5</c:v>
                </c:pt>
                <c:pt idx="65">
                  <c:v>13</c:v>
                </c:pt>
                <c:pt idx="66">
                  <c:v>11.5</c:v>
                </c:pt>
                <c:pt idx="67">
                  <c:v>11</c:v>
                </c:pt>
                <c:pt idx="68">
                  <c:v>13.5</c:v>
                </c:pt>
                <c:pt idx="69">
                  <c:v>13.5</c:v>
                </c:pt>
                <c:pt idx="70">
                  <c:v>12.5</c:v>
                </c:pt>
                <c:pt idx="71">
                  <c:v>17</c:v>
                </c:pt>
                <c:pt idx="72">
                  <c:v>13.5</c:v>
                </c:pt>
                <c:pt idx="73">
                  <c:v>12.5</c:v>
                </c:pt>
                <c:pt idx="74">
                  <c:v>14</c:v>
                </c:pt>
                <c:pt idx="75">
                  <c:v>16</c:v>
                </c:pt>
                <c:pt idx="76">
                  <c:v>14</c:v>
                </c:pt>
                <c:pt idx="77">
                  <c:v>14.5</c:v>
                </c:pt>
                <c:pt idx="78">
                  <c:v>18</c:v>
                </c:pt>
                <c:pt idx="79">
                  <c:v>19.5</c:v>
                </c:pt>
                <c:pt idx="80">
                  <c:v>18</c:v>
                </c:pt>
                <c:pt idx="81">
                  <c:v>16</c:v>
                </c:pt>
                <c:pt idx="82">
                  <c:v>17</c:v>
                </c:pt>
                <c:pt idx="83">
                  <c:v>14.5</c:v>
                </c:pt>
                <c:pt idx="84">
                  <c:v>15</c:v>
                </c:pt>
                <c:pt idx="85">
                  <c:v>16.5</c:v>
                </c:pt>
                <c:pt idx="86">
                  <c:v>13</c:v>
                </c:pt>
                <c:pt idx="87">
                  <c:v>11.5</c:v>
                </c:pt>
                <c:pt idx="88">
                  <c:v>13</c:v>
                </c:pt>
                <c:pt idx="89">
                  <c:v>14.5</c:v>
                </c:pt>
                <c:pt idx="90">
                  <c:v>12.5</c:v>
                </c:pt>
                <c:pt idx="91">
                  <c:v>11.5</c:v>
                </c:pt>
                <c:pt idx="92">
                  <c:v>12</c:v>
                </c:pt>
                <c:pt idx="93">
                  <c:v>13</c:v>
                </c:pt>
                <c:pt idx="94">
                  <c:v>14.5</c:v>
                </c:pt>
                <c:pt idx="95">
                  <c:v>11</c:v>
                </c:pt>
                <c:pt idx="96">
                  <c:v>11</c:v>
                </c:pt>
                <c:pt idx="97">
                  <c:v>11</c:v>
                </c:pt>
                <c:pt idx="98">
                  <c:v>16.5</c:v>
                </c:pt>
                <c:pt idx="99">
                  <c:v>18</c:v>
                </c:pt>
                <c:pt idx="100">
                  <c:v>16</c:v>
                </c:pt>
                <c:pt idx="101">
                  <c:v>16.5</c:v>
                </c:pt>
                <c:pt idx="102">
                  <c:v>16</c:v>
                </c:pt>
                <c:pt idx="103">
                  <c:v>21</c:v>
                </c:pt>
                <c:pt idx="104">
                  <c:v>14</c:v>
                </c:pt>
                <c:pt idx="105">
                  <c:v>12.5</c:v>
                </c:pt>
                <c:pt idx="106">
                  <c:v>13</c:v>
                </c:pt>
                <c:pt idx="107">
                  <c:v>12.5</c:v>
                </c:pt>
                <c:pt idx="108">
                  <c:v>15</c:v>
                </c:pt>
                <c:pt idx="109">
                  <c:v>19</c:v>
                </c:pt>
                <c:pt idx="110">
                  <c:v>19.5</c:v>
                </c:pt>
                <c:pt idx="111">
                  <c:v>16.5</c:v>
                </c:pt>
                <c:pt idx="112">
                  <c:v>13.5</c:v>
                </c:pt>
                <c:pt idx="113">
                  <c:v>18.5</c:v>
                </c:pt>
                <c:pt idx="114">
                  <c:v>14</c:v>
                </c:pt>
                <c:pt idx="115">
                  <c:v>15.5</c:v>
                </c:pt>
                <c:pt idx="116">
                  <c:v>13</c:v>
                </c:pt>
                <c:pt idx="117">
                  <c:v>9.5</c:v>
                </c:pt>
                <c:pt idx="118">
                  <c:v>19.5</c:v>
                </c:pt>
                <c:pt idx="119">
                  <c:v>15.5</c:v>
                </c:pt>
                <c:pt idx="120">
                  <c:v>14</c:v>
                </c:pt>
                <c:pt idx="121">
                  <c:v>15.5</c:v>
                </c:pt>
                <c:pt idx="122">
                  <c:v>11</c:v>
                </c:pt>
                <c:pt idx="123">
                  <c:v>14</c:v>
                </c:pt>
                <c:pt idx="124">
                  <c:v>13.5</c:v>
                </c:pt>
                <c:pt idx="125">
                  <c:v>11</c:v>
                </c:pt>
                <c:pt idx="126">
                  <c:v>16.5</c:v>
                </c:pt>
                <c:pt idx="127">
                  <c:v>17</c:v>
                </c:pt>
                <c:pt idx="128">
                  <c:v>16</c:v>
                </c:pt>
                <c:pt idx="129">
                  <c:v>17</c:v>
                </c:pt>
                <c:pt idx="130">
                  <c:v>19</c:v>
                </c:pt>
                <c:pt idx="131">
                  <c:v>16.5</c:v>
                </c:pt>
                <c:pt idx="132">
                  <c:v>21</c:v>
                </c:pt>
                <c:pt idx="133">
                  <c:v>17</c:v>
                </c:pt>
                <c:pt idx="134">
                  <c:v>17</c:v>
                </c:pt>
                <c:pt idx="135">
                  <c:v>18</c:v>
                </c:pt>
                <c:pt idx="136">
                  <c:v>16.5</c:v>
                </c:pt>
                <c:pt idx="137">
                  <c:v>14</c:v>
                </c:pt>
                <c:pt idx="138">
                  <c:v>14.5</c:v>
                </c:pt>
                <c:pt idx="139">
                  <c:v>13.5</c:v>
                </c:pt>
                <c:pt idx="140">
                  <c:v>16</c:v>
                </c:pt>
                <c:pt idx="141">
                  <c:v>15.5</c:v>
                </c:pt>
                <c:pt idx="142">
                  <c:v>16.5</c:v>
                </c:pt>
                <c:pt idx="143">
                  <c:v>15.5</c:v>
                </c:pt>
                <c:pt idx="144">
                  <c:v>14.5</c:v>
                </c:pt>
                <c:pt idx="145">
                  <c:v>16.5</c:v>
                </c:pt>
                <c:pt idx="146" formatCode="0.00">
                  <c:v>17.698699999999999</c:v>
                </c:pt>
                <c:pt idx="147">
                  <c:v>14.5</c:v>
                </c:pt>
                <c:pt idx="148">
                  <c:v>15.5</c:v>
                </c:pt>
                <c:pt idx="149">
                  <c:v>14</c:v>
                </c:pt>
                <c:pt idx="150">
                  <c:v>15</c:v>
                </c:pt>
                <c:pt idx="151">
                  <c:v>15.5</c:v>
                </c:pt>
                <c:pt idx="152">
                  <c:v>16</c:v>
                </c:pt>
                <c:pt idx="153">
                  <c:v>16</c:v>
                </c:pt>
                <c:pt idx="154">
                  <c:v>16</c:v>
                </c:pt>
                <c:pt idx="155">
                  <c:v>21</c:v>
                </c:pt>
                <c:pt idx="156">
                  <c:v>19.5</c:v>
                </c:pt>
                <c:pt idx="157">
                  <c:v>11.5</c:v>
                </c:pt>
                <c:pt idx="158" formatCode="0.0">
                  <c:v>13.557500000000001</c:v>
                </c:pt>
                <c:pt idx="159">
                  <c:v>14.5</c:v>
                </c:pt>
                <c:pt idx="160">
                  <c:v>13.5</c:v>
                </c:pt>
                <c:pt idx="161">
                  <c:v>21</c:v>
                </c:pt>
                <c:pt idx="162">
                  <c:v>18.5</c:v>
                </c:pt>
                <c:pt idx="163">
                  <c:v>19</c:v>
                </c:pt>
                <c:pt idx="164">
                  <c:v>19</c:v>
                </c:pt>
                <c:pt idx="165">
                  <c:v>15</c:v>
                </c:pt>
                <c:pt idx="166">
                  <c:v>13.5</c:v>
                </c:pt>
                <c:pt idx="167">
                  <c:v>12</c:v>
                </c:pt>
                <c:pt idx="168">
                  <c:v>16</c:v>
                </c:pt>
                <c:pt idx="169">
                  <c:v>17</c:v>
                </c:pt>
                <c:pt idx="170">
                  <c:v>16</c:v>
                </c:pt>
                <c:pt idx="171">
                  <c:v>18.5</c:v>
                </c:pt>
                <c:pt idx="172">
                  <c:v>13.5</c:v>
                </c:pt>
                <c:pt idx="173">
                  <c:v>16.5</c:v>
                </c:pt>
                <c:pt idx="174">
                  <c:v>17</c:v>
                </c:pt>
                <c:pt idx="175">
                  <c:v>14.5</c:v>
                </c:pt>
                <c:pt idx="176">
                  <c:v>14</c:v>
                </c:pt>
                <c:pt idx="177">
                  <c:v>17</c:v>
                </c:pt>
                <c:pt idx="178">
                  <c:v>15</c:v>
                </c:pt>
                <c:pt idx="179">
                  <c:v>17</c:v>
                </c:pt>
                <c:pt idx="180">
                  <c:v>14.5</c:v>
                </c:pt>
                <c:pt idx="181">
                  <c:v>13.5</c:v>
                </c:pt>
                <c:pt idx="182">
                  <c:v>17.5</c:v>
                </c:pt>
                <c:pt idx="183">
                  <c:v>15.5</c:v>
                </c:pt>
                <c:pt idx="184">
                  <c:v>16.899999999999999</c:v>
                </c:pt>
                <c:pt idx="185">
                  <c:v>14.9</c:v>
                </c:pt>
                <c:pt idx="186">
                  <c:v>17.7</c:v>
                </c:pt>
                <c:pt idx="187">
                  <c:v>15.3</c:v>
                </c:pt>
                <c:pt idx="188">
                  <c:v>13</c:v>
                </c:pt>
                <c:pt idx="189">
                  <c:v>13</c:v>
                </c:pt>
                <c:pt idx="190">
                  <c:v>13.9</c:v>
                </c:pt>
                <c:pt idx="191">
                  <c:v>12.8</c:v>
                </c:pt>
                <c:pt idx="192">
                  <c:v>15.4</c:v>
                </c:pt>
                <c:pt idx="193">
                  <c:v>14.5</c:v>
                </c:pt>
                <c:pt idx="194">
                  <c:v>17.600000000000001</c:v>
                </c:pt>
                <c:pt idx="195">
                  <c:v>17.600000000000001</c:v>
                </c:pt>
                <c:pt idx="196">
                  <c:v>22.2</c:v>
                </c:pt>
                <c:pt idx="197">
                  <c:v>22.1</c:v>
                </c:pt>
                <c:pt idx="198">
                  <c:v>14.2</c:v>
                </c:pt>
                <c:pt idx="199">
                  <c:v>17.399999999999999</c:v>
                </c:pt>
                <c:pt idx="200">
                  <c:v>17.7</c:v>
                </c:pt>
                <c:pt idx="201">
                  <c:v>21</c:v>
                </c:pt>
                <c:pt idx="202">
                  <c:v>16.2</c:v>
                </c:pt>
                <c:pt idx="203">
                  <c:v>17.8</c:v>
                </c:pt>
                <c:pt idx="204">
                  <c:v>12.2</c:v>
                </c:pt>
                <c:pt idx="205">
                  <c:v>16.399999999999999</c:v>
                </c:pt>
                <c:pt idx="206">
                  <c:v>13.6</c:v>
                </c:pt>
                <c:pt idx="207">
                  <c:v>15.7</c:v>
                </c:pt>
                <c:pt idx="208">
                  <c:v>13.2</c:v>
                </c:pt>
                <c:pt idx="209">
                  <c:v>21.9</c:v>
                </c:pt>
                <c:pt idx="210">
                  <c:v>15.5</c:v>
                </c:pt>
                <c:pt idx="211">
                  <c:v>16.7</c:v>
                </c:pt>
                <c:pt idx="212">
                  <c:v>12.1</c:v>
                </c:pt>
                <c:pt idx="213">
                  <c:v>12</c:v>
                </c:pt>
                <c:pt idx="214">
                  <c:v>15</c:v>
                </c:pt>
                <c:pt idx="215">
                  <c:v>14</c:v>
                </c:pt>
                <c:pt idx="216">
                  <c:v>18.5</c:v>
                </c:pt>
                <c:pt idx="217">
                  <c:v>14.8</c:v>
                </c:pt>
                <c:pt idx="218">
                  <c:v>18.600000000000001</c:v>
                </c:pt>
                <c:pt idx="219">
                  <c:v>15.5</c:v>
                </c:pt>
                <c:pt idx="220">
                  <c:v>16.8</c:v>
                </c:pt>
                <c:pt idx="221">
                  <c:v>12.5</c:v>
                </c:pt>
                <c:pt idx="222">
                  <c:v>19</c:v>
                </c:pt>
                <c:pt idx="223">
                  <c:v>13.7</c:v>
                </c:pt>
                <c:pt idx="224">
                  <c:v>14.9</c:v>
                </c:pt>
                <c:pt idx="225">
                  <c:v>16.399999999999999</c:v>
                </c:pt>
                <c:pt idx="226">
                  <c:v>16.899999999999999</c:v>
                </c:pt>
                <c:pt idx="227">
                  <c:v>17.7</c:v>
                </c:pt>
                <c:pt idx="228">
                  <c:v>19</c:v>
                </c:pt>
                <c:pt idx="229">
                  <c:v>11.1</c:v>
                </c:pt>
                <c:pt idx="230">
                  <c:v>11.4</c:v>
                </c:pt>
                <c:pt idx="231">
                  <c:v>12.2</c:v>
                </c:pt>
                <c:pt idx="232">
                  <c:v>14.5</c:v>
                </c:pt>
                <c:pt idx="233">
                  <c:v>14.5</c:v>
                </c:pt>
                <c:pt idx="234">
                  <c:v>16</c:v>
                </c:pt>
                <c:pt idx="235">
                  <c:v>18.2</c:v>
                </c:pt>
                <c:pt idx="236">
                  <c:v>15.8</c:v>
                </c:pt>
                <c:pt idx="237">
                  <c:v>17</c:v>
                </c:pt>
                <c:pt idx="238">
                  <c:v>15.9</c:v>
                </c:pt>
                <c:pt idx="239">
                  <c:v>16.399999999999999</c:v>
                </c:pt>
                <c:pt idx="240">
                  <c:v>14.1</c:v>
                </c:pt>
                <c:pt idx="241">
                  <c:v>14.5</c:v>
                </c:pt>
                <c:pt idx="242">
                  <c:v>12.8</c:v>
                </c:pt>
                <c:pt idx="243">
                  <c:v>13.5</c:v>
                </c:pt>
                <c:pt idx="244">
                  <c:v>21.5</c:v>
                </c:pt>
                <c:pt idx="245">
                  <c:v>14.4</c:v>
                </c:pt>
                <c:pt idx="246">
                  <c:v>19.399999999999999</c:v>
                </c:pt>
                <c:pt idx="247">
                  <c:v>18.600000000000001</c:v>
                </c:pt>
                <c:pt idx="248">
                  <c:v>16.399999999999999</c:v>
                </c:pt>
                <c:pt idx="249">
                  <c:v>15.5</c:v>
                </c:pt>
                <c:pt idx="250">
                  <c:v>13.2</c:v>
                </c:pt>
                <c:pt idx="251">
                  <c:v>12.8</c:v>
                </c:pt>
                <c:pt idx="252">
                  <c:v>19.2</c:v>
                </c:pt>
                <c:pt idx="253">
                  <c:v>18.2</c:v>
                </c:pt>
                <c:pt idx="254">
                  <c:v>15.8</c:v>
                </c:pt>
                <c:pt idx="255">
                  <c:v>15.4</c:v>
                </c:pt>
                <c:pt idx="256">
                  <c:v>17.2</c:v>
                </c:pt>
                <c:pt idx="257">
                  <c:v>17.2</c:v>
                </c:pt>
                <c:pt idx="258">
                  <c:v>15.8</c:v>
                </c:pt>
                <c:pt idx="259">
                  <c:v>16.7</c:v>
                </c:pt>
                <c:pt idx="260">
                  <c:v>18.7</c:v>
                </c:pt>
                <c:pt idx="261">
                  <c:v>15.1</c:v>
                </c:pt>
                <c:pt idx="262">
                  <c:v>13.2</c:v>
                </c:pt>
                <c:pt idx="263">
                  <c:v>13.4</c:v>
                </c:pt>
                <c:pt idx="264">
                  <c:v>11.2</c:v>
                </c:pt>
                <c:pt idx="265">
                  <c:v>13.7</c:v>
                </c:pt>
                <c:pt idx="266">
                  <c:v>16.5</c:v>
                </c:pt>
                <c:pt idx="267">
                  <c:v>14.2</c:v>
                </c:pt>
                <c:pt idx="268">
                  <c:v>14.7</c:v>
                </c:pt>
                <c:pt idx="269">
                  <c:v>14.5</c:v>
                </c:pt>
                <c:pt idx="270">
                  <c:v>14.8</c:v>
                </c:pt>
                <c:pt idx="271">
                  <c:v>16.7</c:v>
                </c:pt>
                <c:pt idx="272">
                  <c:v>17.600000000000001</c:v>
                </c:pt>
                <c:pt idx="273">
                  <c:v>14.9</c:v>
                </c:pt>
                <c:pt idx="274">
                  <c:v>15.9</c:v>
                </c:pt>
                <c:pt idx="275">
                  <c:v>13.6</c:v>
                </c:pt>
                <c:pt idx="276">
                  <c:v>15.7</c:v>
                </c:pt>
                <c:pt idx="277">
                  <c:v>15.8</c:v>
                </c:pt>
                <c:pt idx="278">
                  <c:v>14.9</c:v>
                </c:pt>
                <c:pt idx="279">
                  <c:v>16.600000000000001</c:v>
                </c:pt>
                <c:pt idx="280">
                  <c:v>15.4</c:v>
                </c:pt>
                <c:pt idx="281">
                  <c:v>18.2</c:v>
                </c:pt>
                <c:pt idx="282">
                  <c:v>17.3</c:v>
                </c:pt>
                <c:pt idx="283">
                  <c:v>18.2</c:v>
                </c:pt>
                <c:pt idx="284">
                  <c:v>16.600000000000001</c:v>
                </c:pt>
                <c:pt idx="285">
                  <c:v>15.4</c:v>
                </c:pt>
                <c:pt idx="286">
                  <c:v>13.4</c:v>
                </c:pt>
                <c:pt idx="287">
                  <c:v>13.2</c:v>
                </c:pt>
                <c:pt idx="288">
                  <c:v>15.2</c:v>
                </c:pt>
                <c:pt idx="289">
                  <c:v>14.9</c:v>
                </c:pt>
                <c:pt idx="290">
                  <c:v>14.3</c:v>
                </c:pt>
                <c:pt idx="291">
                  <c:v>15</c:v>
                </c:pt>
                <c:pt idx="292">
                  <c:v>13</c:v>
                </c:pt>
                <c:pt idx="293">
                  <c:v>14</c:v>
                </c:pt>
                <c:pt idx="294">
                  <c:v>15.2</c:v>
                </c:pt>
                <c:pt idx="295">
                  <c:v>14.4</c:v>
                </c:pt>
                <c:pt idx="296">
                  <c:v>15</c:v>
                </c:pt>
                <c:pt idx="297">
                  <c:v>20.100000000000001</c:v>
                </c:pt>
                <c:pt idx="298">
                  <c:v>17.399999999999999</c:v>
                </c:pt>
                <c:pt idx="299">
                  <c:v>24.8</c:v>
                </c:pt>
                <c:pt idx="300">
                  <c:v>22.2</c:v>
                </c:pt>
                <c:pt idx="301">
                  <c:v>13.2</c:v>
                </c:pt>
                <c:pt idx="302">
                  <c:v>14.9</c:v>
                </c:pt>
                <c:pt idx="303">
                  <c:v>19.2</c:v>
                </c:pt>
                <c:pt idx="304">
                  <c:v>14.7</c:v>
                </c:pt>
                <c:pt idx="305">
                  <c:v>16</c:v>
                </c:pt>
                <c:pt idx="306">
                  <c:v>11.3</c:v>
                </c:pt>
                <c:pt idx="307">
                  <c:v>12.9</c:v>
                </c:pt>
                <c:pt idx="308">
                  <c:v>13.2</c:v>
                </c:pt>
                <c:pt idx="309">
                  <c:v>14.7</c:v>
                </c:pt>
                <c:pt idx="310">
                  <c:v>18.8</c:v>
                </c:pt>
                <c:pt idx="311">
                  <c:v>15.5</c:v>
                </c:pt>
                <c:pt idx="312">
                  <c:v>16.399999999999999</c:v>
                </c:pt>
                <c:pt idx="313">
                  <c:v>16.5</c:v>
                </c:pt>
                <c:pt idx="314">
                  <c:v>18.100000000000001</c:v>
                </c:pt>
                <c:pt idx="315">
                  <c:v>20.100000000000001</c:v>
                </c:pt>
                <c:pt idx="316">
                  <c:v>18.7</c:v>
                </c:pt>
                <c:pt idx="317">
                  <c:v>15.8</c:v>
                </c:pt>
                <c:pt idx="318">
                  <c:v>15.5</c:v>
                </c:pt>
                <c:pt idx="319">
                  <c:v>17.5</c:v>
                </c:pt>
                <c:pt idx="320">
                  <c:v>15</c:v>
                </c:pt>
                <c:pt idx="321">
                  <c:v>15.2</c:v>
                </c:pt>
                <c:pt idx="322">
                  <c:v>17.899999999999999</c:v>
                </c:pt>
                <c:pt idx="323">
                  <c:v>14.4</c:v>
                </c:pt>
                <c:pt idx="324">
                  <c:v>19.2</c:v>
                </c:pt>
                <c:pt idx="325">
                  <c:v>21.7</c:v>
                </c:pt>
                <c:pt idx="326">
                  <c:v>23.7</c:v>
                </c:pt>
                <c:pt idx="327">
                  <c:v>19.899999999999999</c:v>
                </c:pt>
                <c:pt idx="328">
                  <c:v>21.8</c:v>
                </c:pt>
                <c:pt idx="329">
                  <c:v>13.8</c:v>
                </c:pt>
                <c:pt idx="330">
                  <c:v>17.3</c:v>
                </c:pt>
                <c:pt idx="331">
                  <c:v>18</c:v>
                </c:pt>
                <c:pt idx="332">
                  <c:v>15.3</c:v>
                </c:pt>
                <c:pt idx="333">
                  <c:v>11.4</c:v>
                </c:pt>
                <c:pt idx="334">
                  <c:v>12.5</c:v>
                </c:pt>
                <c:pt idx="335">
                  <c:v>15.1</c:v>
                </c:pt>
                <c:pt idx="336">
                  <c:v>14.3</c:v>
                </c:pt>
                <c:pt idx="337">
                  <c:v>17</c:v>
                </c:pt>
                <c:pt idx="338">
                  <c:v>15.7</c:v>
                </c:pt>
                <c:pt idx="339">
                  <c:v>16.399999999999999</c:v>
                </c:pt>
                <c:pt idx="340">
                  <c:v>14.4</c:v>
                </c:pt>
                <c:pt idx="341">
                  <c:v>12.6</c:v>
                </c:pt>
                <c:pt idx="342">
                  <c:v>12.9</c:v>
                </c:pt>
                <c:pt idx="343">
                  <c:v>16.899999999999999</c:v>
                </c:pt>
                <c:pt idx="344">
                  <c:v>16.399999999999999</c:v>
                </c:pt>
                <c:pt idx="345">
                  <c:v>16.100000000000001</c:v>
                </c:pt>
                <c:pt idx="346">
                  <c:v>17.8</c:v>
                </c:pt>
                <c:pt idx="347">
                  <c:v>19.399999999999999</c:v>
                </c:pt>
                <c:pt idx="348">
                  <c:v>17.3</c:v>
                </c:pt>
                <c:pt idx="349">
                  <c:v>16</c:v>
                </c:pt>
                <c:pt idx="350">
                  <c:v>14.9</c:v>
                </c:pt>
                <c:pt idx="351">
                  <c:v>16.2</c:v>
                </c:pt>
                <c:pt idx="352">
                  <c:v>20.7</c:v>
                </c:pt>
                <c:pt idx="353">
                  <c:v>14.2</c:v>
                </c:pt>
                <c:pt idx="354">
                  <c:v>15.8</c:v>
                </c:pt>
                <c:pt idx="355">
                  <c:v>14.4</c:v>
                </c:pt>
                <c:pt idx="356">
                  <c:v>16.8</c:v>
                </c:pt>
                <c:pt idx="357">
                  <c:v>14.8</c:v>
                </c:pt>
                <c:pt idx="358">
                  <c:v>18.3</c:v>
                </c:pt>
                <c:pt idx="359">
                  <c:v>20.399999999999999</c:v>
                </c:pt>
                <c:pt idx="360">
                  <c:v>19.600000000000001</c:v>
                </c:pt>
                <c:pt idx="361">
                  <c:v>12.6</c:v>
                </c:pt>
                <c:pt idx="362">
                  <c:v>13.8</c:v>
                </c:pt>
                <c:pt idx="363">
                  <c:v>15.8</c:v>
                </c:pt>
                <c:pt idx="364">
                  <c:v>19</c:v>
                </c:pt>
                <c:pt idx="365">
                  <c:v>17.100000000000001</c:v>
                </c:pt>
                <c:pt idx="366">
                  <c:v>16.600000000000001</c:v>
                </c:pt>
                <c:pt idx="367">
                  <c:v>19.600000000000001</c:v>
                </c:pt>
                <c:pt idx="368">
                  <c:v>18.600000000000001</c:v>
                </c:pt>
                <c:pt idx="369">
                  <c:v>18</c:v>
                </c:pt>
                <c:pt idx="370">
                  <c:v>16.2</c:v>
                </c:pt>
                <c:pt idx="371">
                  <c:v>16</c:v>
                </c:pt>
                <c:pt idx="372">
                  <c:v>18</c:v>
                </c:pt>
                <c:pt idx="373">
                  <c:v>16.399999999999999</c:v>
                </c:pt>
                <c:pt idx="374">
                  <c:v>20.5</c:v>
                </c:pt>
                <c:pt idx="375">
                  <c:v>15.3</c:v>
                </c:pt>
                <c:pt idx="376">
                  <c:v>18.2</c:v>
                </c:pt>
                <c:pt idx="377">
                  <c:v>17.600000000000001</c:v>
                </c:pt>
                <c:pt idx="378">
                  <c:v>14.7</c:v>
                </c:pt>
                <c:pt idx="379">
                  <c:v>17.3</c:v>
                </c:pt>
                <c:pt idx="380">
                  <c:v>14.5</c:v>
                </c:pt>
                <c:pt idx="381">
                  <c:v>14.5</c:v>
                </c:pt>
                <c:pt idx="382">
                  <c:v>16.899999999999999</c:v>
                </c:pt>
                <c:pt idx="383">
                  <c:v>15</c:v>
                </c:pt>
                <c:pt idx="384">
                  <c:v>15.7</c:v>
                </c:pt>
                <c:pt idx="385">
                  <c:v>16.2</c:v>
                </c:pt>
                <c:pt idx="386">
                  <c:v>16.399999999999999</c:v>
                </c:pt>
                <c:pt idx="387">
                  <c:v>17</c:v>
                </c:pt>
                <c:pt idx="388">
                  <c:v>14.5</c:v>
                </c:pt>
                <c:pt idx="389">
                  <c:v>14.7</c:v>
                </c:pt>
                <c:pt idx="390">
                  <c:v>13.9</c:v>
                </c:pt>
                <c:pt idx="391">
                  <c:v>13</c:v>
                </c:pt>
                <c:pt idx="392">
                  <c:v>17.3</c:v>
                </c:pt>
                <c:pt idx="393">
                  <c:v>15.6</c:v>
                </c:pt>
                <c:pt idx="394">
                  <c:v>24.6</c:v>
                </c:pt>
                <c:pt idx="395">
                  <c:v>11.6</c:v>
                </c:pt>
                <c:pt idx="396">
                  <c:v>18.600000000000001</c:v>
                </c:pt>
                <c:pt idx="397">
                  <c:v>19.399999999999999</c:v>
                </c:pt>
              </c:numCache>
            </c:numRef>
          </c:xVal>
          <c:yVal>
            <c:numRef>
              <c:f>cars_data_exercise!$D$2:$D$399</c:f>
              <c:numCache>
                <c:formatCode>General</c:formatCode>
                <c:ptCount val="398"/>
                <c:pt idx="0">
                  <c:v>130</c:v>
                </c:pt>
                <c:pt idx="1">
                  <c:v>165</c:v>
                </c:pt>
                <c:pt idx="2">
                  <c:v>150</c:v>
                </c:pt>
                <c:pt idx="3">
                  <c:v>150</c:v>
                </c:pt>
                <c:pt idx="4">
                  <c:v>140</c:v>
                </c:pt>
                <c:pt idx="5">
                  <c:v>198</c:v>
                </c:pt>
                <c:pt idx="6">
                  <c:v>220</c:v>
                </c:pt>
                <c:pt idx="7">
                  <c:v>215</c:v>
                </c:pt>
                <c:pt idx="8">
                  <c:v>225</c:v>
                </c:pt>
                <c:pt idx="9">
                  <c:v>190</c:v>
                </c:pt>
                <c:pt idx="10">
                  <c:v>170</c:v>
                </c:pt>
                <c:pt idx="11">
                  <c:v>160</c:v>
                </c:pt>
                <c:pt idx="12">
                  <c:v>150</c:v>
                </c:pt>
                <c:pt idx="13">
                  <c:v>225</c:v>
                </c:pt>
                <c:pt idx="14">
                  <c:v>95</c:v>
                </c:pt>
                <c:pt idx="15">
                  <c:v>95</c:v>
                </c:pt>
                <c:pt idx="16">
                  <c:v>97</c:v>
                </c:pt>
                <c:pt idx="17">
                  <c:v>85</c:v>
                </c:pt>
                <c:pt idx="18">
                  <c:v>88</c:v>
                </c:pt>
                <c:pt idx="19">
                  <c:v>46</c:v>
                </c:pt>
                <c:pt idx="20">
                  <c:v>87</c:v>
                </c:pt>
                <c:pt idx="21">
                  <c:v>90</c:v>
                </c:pt>
                <c:pt idx="22">
                  <c:v>95</c:v>
                </c:pt>
                <c:pt idx="23">
                  <c:v>113</c:v>
                </c:pt>
                <c:pt idx="24">
                  <c:v>90</c:v>
                </c:pt>
                <c:pt idx="25">
                  <c:v>215</c:v>
                </c:pt>
                <c:pt idx="26">
                  <c:v>200</c:v>
                </c:pt>
                <c:pt idx="27">
                  <c:v>210</c:v>
                </c:pt>
                <c:pt idx="28">
                  <c:v>193</c:v>
                </c:pt>
                <c:pt idx="29">
                  <c:v>88</c:v>
                </c:pt>
                <c:pt idx="30">
                  <c:v>90</c:v>
                </c:pt>
                <c:pt idx="31">
                  <c:v>95</c:v>
                </c:pt>
                <c:pt idx="32" formatCode="0">
                  <c:v>72.646000000000001</c:v>
                </c:pt>
                <c:pt idx="33">
                  <c:v>100</c:v>
                </c:pt>
                <c:pt idx="34">
                  <c:v>105</c:v>
                </c:pt>
                <c:pt idx="35">
                  <c:v>100</c:v>
                </c:pt>
                <c:pt idx="36">
                  <c:v>88</c:v>
                </c:pt>
                <c:pt idx="37">
                  <c:v>100</c:v>
                </c:pt>
                <c:pt idx="38">
                  <c:v>165</c:v>
                </c:pt>
                <c:pt idx="39">
                  <c:v>175</c:v>
                </c:pt>
                <c:pt idx="40">
                  <c:v>153</c:v>
                </c:pt>
                <c:pt idx="41">
                  <c:v>150</c:v>
                </c:pt>
                <c:pt idx="42">
                  <c:v>180</c:v>
                </c:pt>
                <c:pt idx="43">
                  <c:v>170</c:v>
                </c:pt>
                <c:pt idx="44">
                  <c:v>175</c:v>
                </c:pt>
                <c:pt idx="45">
                  <c:v>110</c:v>
                </c:pt>
                <c:pt idx="46">
                  <c:v>72</c:v>
                </c:pt>
                <c:pt idx="47">
                  <c:v>100</c:v>
                </c:pt>
                <c:pt idx="48">
                  <c:v>88</c:v>
                </c:pt>
                <c:pt idx="49">
                  <c:v>86</c:v>
                </c:pt>
                <c:pt idx="50">
                  <c:v>90</c:v>
                </c:pt>
                <c:pt idx="51">
                  <c:v>70</c:v>
                </c:pt>
                <c:pt idx="52">
                  <c:v>76</c:v>
                </c:pt>
                <c:pt idx="53">
                  <c:v>65</c:v>
                </c:pt>
                <c:pt idx="54">
                  <c:v>69</c:v>
                </c:pt>
                <c:pt idx="55">
                  <c:v>60</c:v>
                </c:pt>
                <c:pt idx="56">
                  <c:v>70</c:v>
                </c:pt>
                <c:pt idx="57">
                  <c:v>95</c:v>
                </c:pt>
                <c:pt idx="58">
                  <c:v>80</c:v>
                </c:pt>
                <c:pt idx="59">
                  <c:v>54</c:v>
                </c:pt>
                <c:pt idx="60">
                  <c:v>90</c:v>
                </c:pt>
                <c:pt idx="61">
                  <c:v>86</c:v>
                </c:pt>
                <c:pt idx="62">
                  <c:v>165</c:v>
                </c:pt>
                <c:pt idx="63">
                  <c:v>175</c:v>
                </c:pt>
                <c:pt idx="64">
                  <c:v>150</c:v>
                </c:pt>
                <c:pt idx="65">
                  <c:v>153</c:v>
                </c:pt>
                <c:pt idx="66">
                  <c:v>150</c:v>
                </c:pt>
                <c:pt idx="67">
                  <c:v>208</c:v>
                </c:pt>
                <c:pt idx="68">
                  <c:v>155</c:v>
                </c:pt>
                <c:pt idx="69">
                  <c:v>160</c:v>
                </c:pt>
                <c:pt idx="70">
                  <c:v>190</c:v>
                </c:pt>
                <c:pt idx="71">
                  <c:v>70</c:v>
                </c:pt>
                <c:pt idx="72">
                  <c:v>97</c:v>
                </c:pt>
                <c:pt idx="73">
                  <c:v>150</c:v>
                </c:pt>
                <c:pt idx="74">
                  <c:v>130</c:v>
                </c:pt>
                <c:pt idx="75">
                  <c:v>140</c:v>
                </c:pt>
                <c:pt idx="76">
                  <c:v>150</c:v>
                </c:pt>
                <c:pt idx="77">
                  <c:v>112</c:v>
                </c:pt>
                <c:pt idx="78">
                  <c:v>76</c:v>
                </c:pt>
                <c:pt idx="79">
                  <c:v>87</c:v>
                </c:pt>
                <c:pt idx="80">
                  <c:v>69</c:v>
                </c:pt>
                <c:pt idx="81">
                  <c:v>86</c:v>
                </c:pt>
                <c:pt idx="82">
                  <c:v>92</c:v>
                </c:pt>
                <c:pt idx="83">
                  <c:v>97</c:v>
                </c:pt>
                <c:pt idx="84">
                  <c:v>80</c:v>
                </c:pt>
                <c:pt idx="85">
                  <c:v>88</c:v>
                </c:pt>
                <c:pt idx="86">
                  <c:v>175</c:v>
                </c:pt>
                <c:pt idx="87">
                  <c:v>150</c:v>
                </c:pt>
                <c:pt idx="88">
                  <c:v>145</c:v>
                </c:pt>
                <c:pt idx="89">
                  <c:v>137</c:v>
                </c:pt>
                <c:pt idx="90">
                  <c:v>150</c:v>
                </c:pt>
                <c:pt idx="91">
                  <c:v>198</c:v>
                </c:pt>
                <c:pt idx="92">
                  <c:v>150</c:v>
                </c:pt>
                <c:pt idx="93">
                  <c:v>158</c:v>
                </c:pt>
                <c:pt idx="94">
                  <c:v>150</c:v>
                </c:pt>
                <c:pt idx="95">
                  <c:v>215</c:v>
                </c:pt>
                <c:pt idx="96">
                  <c:v>225</c:v>
                </c:pt>
                <c:pt idx="97">
                  <c:v>175</c:v>
                </c:pt>
                <c:pt idx="98">
                  <c:v>105</c:v>
                </c:pt>
                <c:pt idx="99">
                  <c:v>100</c:v>
                </c:pt>
                <c:pt idx="100">
                  <c:v>100</c:v>
                </c:pt>
                <c:pt idx="101">
                  <c:v>88</c:v>
                </c:pt>
                <c:pt idx="102">
                  <c:v>95</c:v>
                </c:pt>
                <c:pt idx="103">
                  <c:v>46</c:v>
                </c:pt>
                <c:pt idx="104">
                  <c:v>150</c:v>
                </c:pt>
                <c:pt idx="105">
                  <c:v>167</c:v>
                </c:pt>
                <c:pt idx="106">
                  <c:v>170</c:v>
                </c:pt>
                <c:pt idx="107">
                  <c:v>180</c:v>
                </c:pt>
                <c:pt idx="108">
                  <c:v>100</c:v>
                </c:pt>
                <c:pt idx="109">
                  <c:v>88</c:v>
                </c:pt>
                <c:pt idx="110">
                  <c:v>72</c:v>
                </c:pt>
                <c:pt idx="111">
                  <c:v>94</c:v>
                </c:pt>
                <c:pt idx="112">
                  <c:v>90</c:v>
                </c:pt>
                <c:pt idx="113">
                  <c:v>85</c:v>
                </c:pt>
                <c:pt idx="114">
                  <c:v>107</c:v>
                </c:pt>
                <c:pt idx="115">
                  <c:v>90</c:v>
                </c:pt>
                <c:pt idx="116">
                  <c:v>145</c:v>
                </c:pt>
                <c:pt idx="117">
                  <c:v>230</c:v>
                </c:pt>
                <c:pt idx="118">
                  <c:v>49</c:v>
                </c:pt>
                <c:pt idx="119">
                  <c:v>75</c:v>
                </c:pt>
                <c:pt idx="120">
                  <c:v>91</c:v>
                </c:pt>
                <c:pt idx="121">
                  <c:v>112</c:v>
                </c:pt>
                <c:pt idx="122">
                  <c:v>150</c:v>
                </c:pt>
                <c:pt idx="123">
                  <c:v>110</c:v>
                </c:pt>
                <c:pt idx="124">
                  <c:v>122</c:v>
                </c:pt>
                <c:pt idx="125">
                  <c:v>180</c:v>
                </c:pt>
                <c:pt idx="126">
                  <c:v>95</c:v>
                </c:pt>
                <c:pt idx="127" formatCode="0">
                  <c:v>106.306</c:v>
                </c:pt>
                <c:pt idx="128">
                  <c:v>100</c:v>
                </c:pt>
                <c:pt idx="129">
                  <c:v>100</c:v>
                </c:pt>
                <c:pt idx="130">
                  <c:v>67</c:v>
                </c:pt>
                <c:pt idx="131">
                  <c:v>80</c:v>
                </c:pt>
                <c:pt idx="132">
                  <c:v>65</c:v>
                </c:pt>
                <c:pt idx="133">
                  <c:v>75</c:v>
                </c:pt>
                <c:pt idx="134">
                  <c:v>100</c:v>
                </c:pt>
                <c:pt idx="135">
                  <c:v>110</c:v>
                </c:pt>
                <c:pt idx="136">
                  <c:v>105</c:v>
                </c:pt>
                <c:pt idx="137">
                  <c:v>140</c:v>
                </c:pt>
                <c:pt idx="138">
                  <c:v>150</c:v>
                </c:pt>
                <c:pt idx="139">
                  <c:v>150</c:v>
                </c:pt>
                <c:pt idx="140">
                  <c:v>140</c:v>
                </c:pt>
                <c:pt idx="141">
                  <c:v>150</c:v>
                </c:pt>
                <c:pt idx="142">
                  <c:v>83</c:v>
                </c:pt>
                <c:pt idx="143">
                  <c:v>67</c:v>
                </c:pt>
                <c:pt idx="144">
                  <c:v>78</c:v>
                </c:pt>
                <c:pt idx="145">
                  <c:v>52</c:v>
                </c:pt>
                <c:pt idx="146">
                  <c:v>61</c:v>
                </c:pt>
                <c:pt idx="147">
                  <c:v>75</c:v>
                </c:pt>
                <c:pt idx="148">
                  <c:v>75</c:v>
                </c:pt>
                <c:pt idx="149">
                  <c:v>75</c:v>
                </c:pt>
                <c:pt idx="150">
                  <c:v>97</c:v>
                </c:pt>
                <c:pt idx="151">
                  <c:v>93</c:v>
                </c:pt>
                <c:pt idx="152">
                  <c:v>67</c:v>
                </c:pt>
                <c:pt idx="153">
                  <c:v>95</c:v>
                </c:pt>
                <c:pt idx="154">
                  <c:v>105</c:v>
                </c:pt>
                <c:pt idx="155">
                  <c:v>72</c:v>
                </c:pt>
                <c:pt idx="156">
                  <c:v>72</c:v>
                </c:pt>
                <c:pt idx="157">
                  <c:v>170</c:v>
                </c:pt>
                <c:pt idx="158">
                  <c:v>145</c:v>
                </c:pt>
                <c:pt idx="159">
                  <c:v>150</c:v>
                </c:pt>
                <c:pt idx="160">
                  <c:v>148</c:v>
                </c:pt>
                <c:pt idx="161">
                  <c:v>110</c:v>
                </c:pt>
                <c:pt idx="162">
                  <c:v>105</c:v>
                </c:pt>
                <c:pt idx="163">
                  <c:v>110</c:v>
                </c:pt>
                <c:pt idx="164">
                  <c:v>95</c:v>
                </c:pt>
                <c:pt idx="165">
                  <c:v>110</c:v>
                </c:pt>
                <c:pt idx="166">
                  <c:v>110</c:v>
                </c:pt>
                <c:pt idx="167">
                  <c:v>129</c:v>
                </c:pt>
                <c:pt idx="168">
                  <c:v>75</c:v>
                </c:pt>
                <c:pt idx="169">
                  <c:v>83</c:v>
                </c:pt>
                <c:pt idx="170">
                  <c:v>100</c:v>
                </c:pt>
                <c:pt idx="171">
                  <c:v>78</c:v>
                </c:pt>
                <c:pt idx="172">
                  <c:v>96</c:v>
                </c:pt>
                <c:pt idx="173">
                  <c:v>71</c:v>
                </c:pt>
                <c:pt idx="174">
                  <c:v>97</c:v>
                </c:pt>
                <c:pt idx="175">
                  <c:v>97</c:v>
                </c:pt>
                <c:pt idx="176">
                  <c:v>70</c:v>
                </c:pt>
                <c:pt idx="177">
                  <c:v>90</c:v>
                </c:pt>
                <c:pt idx="178">
                  <c:v>95</c:v>
                </c:pt>
                <c:pt idx="179">
                  <c:v>88</c:v>
                </c:pt>
                <c:pt idx="180">
                  <c:v>98</c:v>
                </c:pt>
                <c:pt idx="181">
                  <c:v>115</c:v>
                </c:pt>
                <c:pt idx="182">
                  <c:v>53</c:v>
                </c:pt>
                <c:pt idx="183">
                  <c:v>86</c:v>
                </c:pt>
                <c:pt idx="184">
                  <c:v>81</c:v>
                </c:pt>
                <c:pt idx="185">
                  <c:v>92</c:v>
                </c:pt>
                <c:pt idx="186">
                  <c:v>79</c:v>
                </c:pt>
                <c:pt idx="187">
                  <c:v>83</c:v>
                </c:pt>
                <c:pt idx="188">
                  <c:v>140</c:v>
                </c:pt>
                <c:pt idx="189">
                  <c:v>150</c:v>
                </c:pt>
                <c:pt idx="190">
                  <c:v>120</c:v>
                </c:pt>
                <c:pt idx="191">
                  <c:v>152</c:v>
                </c:pt>
                <c:pt idx="192">
                  <c:v>100</c:v>
                </c:pt>
                <c:pt idx="193">
                  <c:v>105</c:v>
                </c:pt>
                <c:pt idx="194">
                  <c:v>81</c:v>
                </c:pt>
                <c:pt idx="195">
                  <c:v>90</c:v>
                </c:pt>
                <c:pt idx="196">
                  <c:v>52</c:v>
                </c:pt>
                <c:pt idx="197">
                  <c:v>60</c:v>
                </c:pt>
                <c:pt idx="198">
                  <c:v>70</c:v>
                </c:pt>
                <c:pt idx="199">
                  <c:v>53</c:v>
                </c:pt>
                <c:pt idx="200">
                  <c:v>100</c:v>
                </c:pt>
                <c:pt idx="201">
                  <c:v>78</c:v>
                </c:pt>
                <c:pt idx="202">
                  <c:v>110</c:v>
                </c:pt>
                <c:pt idx="203">
                  <c:v>95</c:v>
                </c:pt>
                <c:pt idx="204">
                  <c:v>71</c:v>
                </c:pt>
                <c:pt idx="205">
                  <c:v>75</c:v>
                </c:pt>
                <c:pt idx="206">
                  <c:v>72</c:v>
                </c:pt>
                <c:pt idx="207">
                  <c:v>102</c:v>
                </c:pt>
                <c:pt idx="208">
                  <c:v>150</c:v>
                </c:pt>
                <c:pt idx="209">
                  <c:v>88</c:v>
                </c:pt>
                <c:pt idx="210">
                  <c:v>108</c:v>
                </c:pt>
                <c:pt idx="211">
                  <c:v>120</c:v>
                </c:pt>
                <c:pt idx="212">
                  <c:v>180</c:v>
                </c:pt>
                <c:pt idx="213">
                  <c:v>145</c:v>
                </c:pt>
                <c:pt idx="214">
                  <c:v>130</c:v>
                </c:pt>
                <c:pt idx="215">
                  <c:v>150</c:v>
                </c:pt>
                <c:pt idx="216">
                  <c:v>68</c:v>
                </c:pt>
                <c:pt idx="217">
                  <c:v>80</c:v>
                </c:pt>
                <c:pt idx="218">
                  <c:v>58</c:v>
                </c:pt>
                <c:pt idx="219">
                  <c:v>96</c:v>
                </c:pt>
                <c:pt idx="220">
                  <c:v>70</c:v>
                </c:pt>
                <c:pt idx="221">
                  <c:v>145</c:v>
                </c:pt>
                <c:pt idx="222">
                  <c:v>110</c:v>
                </c:pt>
                <c:pt idx="223">
                  <c:v>145</c:v>
                </c:pt>
                <c:pt idx="224">
                  <c:v>130</c:v>
                </c:pt>
                <c:pt idx="225">
                  <c:v>110</c:v>
                </c:pt>
                <c:pt idx="226">
                  <c:v>105</c:v>
                </c:pt>
                <c:pt idx="227">
                  <c:v>100</c:v>
                </c:pt>
                <c:pt idx="228">
                  <c:v>98</c:v>
                </c:pt>
                <c:pt idx="229">
                  <c:v>180</c:v>
                </c:pt>
                <c:pt idx="230">
                  <c:v>170</c:v>
                </c:pt>
                <c:pt idx="231">
                  <c:v>190</c:v>
                </c:pt>
                <c:pt idx="232">
                  <c:v>149</c:v>
                </c:pt>
                <c:pt idx="233">
                  <c:v>78</c:v>
                </c:pt>
                <c:pt idx="234">
                  <c:v>88</c:v>
                </c:pt>
                <c:pt idx="235">
                  <c:v>75</c:v>
                </c:pt>
                <c:pt idx="236">
                  <c:v>89</c:v>
                </c:pt>
                <c:pt idx="237">
                  <c:v>63</c:v>
                </c:pt>
                <c:pt idx="238">
                  <c:v>83</c:v>
                </c:pt>
                <c:pt idx="239">
                  <c:v>67</c:v>
                </c:pt>
                <c:pt idx="240">
                  <c:v>78</c:v>
                </c:pt>
                <c:pt idx="241">
                  <c:v>97</c:v>
                </c:pt>
                <c:pt idx="242">
                  <c:v>110</c:v>
                </c:pt>
                <c:pt idx="243">
                  <c:v>110</c:v>
                </c:pt>
                <c:pt idx="244">
                  <c:v>48</c:v>
                </c:pt>
                <c:pt idx="245">
                  <c:v>66</c:v>
                </c:pt>
                <c:pt idx="246">
                  <c:v>52</c:v>
                </c:pt>
                <c:pt idx="247">
                  <c:v>70</c:v>
                </c:pt>
                <c:pt idx="248">
                  <c:v>60</c:v>
                </c:pt>
                <c:pt idx="249">
                  <c:v>110</c:v>
                </c:pt>
                <c:pt idx="250">
                  <c:v>140</c:v>
                </c:pt>
                <c:pt idx="251">
                  <c:v>139</c:v>
                </c:pt>
                <c:pt idx="252">
                  <c:v>105</c:v>
                </c:pt>
                <c:pt idx="253">
                  <c:v>95</c:v>
                </c:pt>
                <c:pt idx="254">
                  <c:v>85</c:v>
                </c:pt>
                <c:pt idx="255">
                  <c:v>88</c:v>
                </c:pt>
                <c:pt idx="256">
                  <c:v>100</c:v>
                </c:pt>
                <c:pt idx="257">
                  <c:v>90</c:v>
                </c:pt>
                <c:pt idx="258">
                  <c:v>105</c:v>
                </c:pt>
                <c:pt idx="259">
                  <c:v>85</c:v>
                </c:pt>
                <c:pt idx="260">
                  <c:v>110</c:v>
                </c:pt>
                <c:pt idx="261">
                  <c:v>120</c:v>
                </c:pt>
                <c:pt idx="262">
                  <c:v>145</c:v>
                </c:pt>
                <c:pt idx="263">
                  <c:v>165</c:v>
                </c:pt>
                <c:pt idx="264">
                  <c:v>139</c:v>
                </c:pt>
                <c:pt idx="265">
                  <c:v>140</c:v>
                </c:pt>
                <c:pt idx="266">
                  <c:v>68</c:v>
                </c:pt>
                <c:pt idx="267">
                  <c:v>95</c:v>
                </c:pt>
                <c:pt idx="268">
                  <c:v>97</c:v>
                </c:pt>
                <c:pt idx="269">
                  <c:v>75</c:v>
                </c:pt>
                <c:pt idx="270">
                  <c:v>95</c:v>
                </c:pt>
                <c:pt idx="271">
                  <c:v>105</c:v>
                </c:pt>
                <c:pt idx="272">
                  <c:v>85</c:v>
                </c:pt>
                <c:pt idx="273">
                  <c:v>97</c:v>
                </c:pt>
                <c:pt idx="274">
                  <c:v>103</c:v>
                </c:pt>
                <c:pt idx="275">
                  <c:v>125</c:v>
                </c:pt>
                <c:pt idx="276">
                  <c:v>115</c:v>
                </c:pt>
                <c:pt idx="277">
                  <c:v>133</c:v>
                </c:pt>
                <c:pt idx="278">
                  <c:v>71</c:v>
                </c:pt>
                <c:pt idx="279">
                  <c:v>68</c:v>
                </c:pt>
                <c:pt idx="280">
                  <c:v>115</c:v>
                </c:pt>
                <c:pt idx="281">
                  <c:v>85</c:v>
                </c:pt>
                <c:pt idx="282">
                  <c:v>88</c:v>
                </c:pt>
                <c:pt idx="283">
                  <c:v>90</c:v>
                </c:pt>
                <c:pt idx="284">
                  <c:v>110</c:v>
                </c:pt>
                <c:pt idx="285">
                  <c:v>130</c:v>
                </c:pt>
                <c:pt idx="286">
                  <c:v>129</c:v>
                </c:pt>
                <c:pt idx="287">
                  <c:v>138</c:v>
                </c:pt>
                <c:pt idx="288">
                  <c:v>135</c:v>
                </c:pt>
                <c:pt idx="289">
                  <c:v>155</c:v>
                </c:pt>
                <c:pt idx="290">
                  <c:v>142</c:v>
                </c:pt>
                <c:pt idx="291">
                  <c:v>125</c:v>
                </c:pt>
                <c:pt idx="292">
                  <c:v>150</c:v>
                </c:pt>
                <c:pt idx="293">
                  <c:v>71</c:v>
                </c:pt>
                <c:pt idx="294">
                  <c:v>65</c:v>
                </c:pt>
                <c:pt idx="295">
                  <c:v>80</c:v>
                </c:pt>
                <c:pt idx="296">
                  <c:v>80</c:v>
                </c:pt>
                <c:pt idx="297">
                  <c:v>77</c:v>
                </c:pt>
                <c:pt idx="298">
                  <c:v>125</c:v>
                </c:pt>
                <c:pt idx="299">
                  <c:v>71</c:v>
                </c:pt>
                <c:pt idx="300">
                  <c:v>90</c:v>
                </c:pt>
                <c:pt idx="301">
                  <c:v>70</c:v>
                </c:pt>
                <c:pt idx="302">
                  <c:v>70</c:v>
                </c:pt>
                <c:pt idx="303">
                  <c:v>65</c:v>
                </c:pt>
                <c:pt idx="304">
                  <c:v>69</c:v>
                </c:pt>
                <c:pt idx="305">
                  <c:v>90</c:v>
                </c:pt>
                <c:pt idx="306">
                  <c:v>115</c:v>
                </c:pt>
                <c:pt idx="307">
                  <c:v>115</c:v>
                </c:pt>
                <c:pt idx="308">
                  <c:v>90</c:v>
                </c:pt>
                <c:pt idx="309">
                  <c:v>76</c:v>
                </c:pt>
                <c:pt idx="310">
                  <c:v>60</c:v>
                </c:pt>
                <c:pt idx="311">
                  <c:v>70</c:v>
                </c:pt>
                <c:pt idx="312">
                  <c:v>65</c:v>
                </c:pt>
                <c:pt idx="313">
                  <c:v>90</c:v>
                </c:pt>
                <c:pt idx="314">
                  <c:v>88</c:v>
                </c:pt>
                <c:pt idx="315">
                  <c:v>90</c:v>
                </c:pt>
                <c:pt idx="316">
                  <c:v>90</c:v>
                </c:pt>
                <c:pt idx="317">
                  <c:v>78</c:v>
                </c:pt>
                <c:pt idx="318">
                  <c:v>90</c:v>
                </c:pt>
                <c:pt idx="319">
                  <c:v>75</c:v>
                </c:pt>
                <c:pt idx="320">
                  <c:v>92</c:v>
                </c:pt>
                <c:pt idx="321">
                  <c:v>75</c:v>
                </c:pt>
                <c:pt idx="322">
                  <c:v>65</c:v>
                </c:pt>
                <c:pt idx="323">
                  <c:v>105</c:v>
                </c:pt>
                <c:pt idx="324">
                  <c:v>65</c:v>
                </c:pt>
                <c:pt idx="325">
                  <c:v>48</c:v>
                </c:pt>
                <c:pt idx="326">
                  <c:v>48</c:v>
                </c:pt>
                <c:pt idx="327">
                  <c:v>67</c:v>
                </c:pt>
                <c:pt idx="328">
                  <c:v>67</c:v>
                </c:pt>
                <c:pt idx="329">
                  <c:v>67</c:v>
                </c:pt>
                <c:pt idx="330" formatCode="0">
                  <c:v>68.355999999999995</c:v>
                </c:pt>
                <c:pt idx="331">
                  <c:v>67</c:v>
                </c:pt>
                <c:pt idx="332">
                  <c:v>62</c:v>
                </c:pt>
                <c:pt idx="333">
                  <c:v>132</c:v>
                </c:pt>
                <c:pt idx="334">
                  <c:v>100</c:v>
                </c:pt>
                <c:pt idx="335">
                  <c:v>88</c:v>
                </c:pt>
                <c:pt idx="336" formatCode="0">
                  <c:v>86.506</c:v>
                </c:pt>
                <c:pt idx="337">
                  <c:v>72</c:v>
                </c:pt>
                <c:pt idx="338">
                  <c:v>84</c:v>
                </c:pt>
                <c:pt idx="339">
                  <c:v>84</c:v>
                </c:pt>
                <c:pt idx="340">
                  <c:v>92</c:v>
                </c:pt>
                <c:pt idx="341">
                  <c:v>110</c:v>
                </c:pt>
                <c:pt idx="342">
                  <c:v>84</c:v>
                </c:pt>
                <c:pt idx="343">
                  <c:v>58</c:v>
                </c:pt>
                <c:pt idx="344">
                  <c:v>64</c:v>
                </c:pt>
                <c:pt idx="345">
                  <c:v>60</c:v>
                </c:pt>
                <c:pt idx="346">
                  <c:v>67</c:v>
                </c:pt>
                <c:pt idx="347">
                  <c:v>65</c:v>
                </c:pt>
                <c:pt idx="348">
                  <c:v>62</c:v>
                </c:pt>
                <c:pt idx="349">
                  <c:v>68</c:v>
                </c:pt>
                <c:pt idx="350">
                  <c:v>63</c:v>
                </c:pt>
                <c:pt idx="351">
                  <c:v>65</c:v>
                </c:pt>
                <c:pt idx="352">
                  <c:v>65</c:v>
                </c:pt>
                <c:pt idx="353">
                  <c:v>74</c:v>
                </c:pt>
                <c:pt idx="354" formatCode="0">
                  <c:v>73.293000000000006</c:v>
                </c:pt>
                <c:pt idx="355">
                  <c:v>75</c:v>
                </c:pt>
                <c:pt idx="356">
                  <c:v>75</c:v>
                </c:pt>
                <c:pt idx="357">
                  <c:v>100</c:v>
                </c:pt>
                <c:pt idx="358">
                  <c:v>74</c:v>
                </c:pt>
                <c:pt idx="359">
                  <c:v>80</c:v>
                </c:pt>
                <c:pt idx="360">
                  <c:v>76</c:v>
                </c:pt>
                <c:pt idx="361">
                  <c:v>116</c:v>
                </c:pt>
                <c:pt idx="362">
                  <c:v>120</c:v>
                </c:pt>
                <c:pt idx="363">
                  <c:v>110</c:v>
                </c:pt>
                <c:pt idx="364">
                  <c:v>105</c:v>
                </c:pt>
                <c:pt idx="365">
                  <c:v>88</c:v>
                </c:pt>
                <c:pt idx="366">
                  <c:v>85</c:v>
                </c:pt>
                <c:pt idx="367">
                  <c:v>88</c:v>
                </c:pt>
                <c:pt idx="368">
                  <c:v>88</c:v>
                </c:pt>
                <c:pt idx="369">
                  <c:v>88</c:v>
                </c:pt>
                <c:pt idx="370">
                  <c:v>85</c:v>
                </c:pt>
                <c:pt idx="371">
                  <c:v>84</c:v>
                </c:pt>
                <c:pt idx="372">
                  <c:v>90</c:v>
                </c:pt>
                <c:pt idx="373">
                  <c:v>92</c:v>
                </c:pt>
                <c:pt idx="374" formatCode="0">
                  <c:v>90.123000000000005</c:v>
                </c:pt>
                <c:pt idx="375">
                  <c:v>74</c:v>
                </c:pt>
                <c:pt idx="376">
                  <c:v>68</c:v>
                </c:pt>
                <c:pt idx="377">
                  <c:v>68</c:v>
                </c:pt>
                <c:pt idx="378">
                  <c:v>63</c:v>
                </c:pt>
                <c:pt idx="379">
                  <c:v>70</c:v>
                </c:pt>
                <c:pt idx="380">
                  <c:v>88</c:v>
                </c:pt>
                <c:pt idx="381">
                  <c:v>75</c:v>
                </c:pt>
                <c:pt idx="382">
                  <c:v>70</c:v>
                </c:pt>
                <c:pt idx="383">
                  <c:v>67</c:v>
                </c:pt>
                <c:pt idx="384">
                  <c:v>67</c:v>
                </c:pt>
                <c:pt idx="385">
                  <c:v>67</c:v>
                </c:pt>
                <c:pt idx="386">
                  <c:v>110</c:v>
                </c:pt>
                <c:pt idx="387">
                  <c:v>85</c:v>
                </c:pt>
                <c:pt idx="388">
                  <c:v>92</c:v>
                </c:pt>
                <c:pt idx="389">
                  <c:v>112</c:v>
                </c:pt>
                <c:pt idx="390">
                  <c:v>96</c:v>
                </c:pt>
                <c:pt idx="391">
                  <c:v>84</c:v>
                </c:pt>
                <c:pt idx="392">
                  <c:v>90</c:v>
                </c:pt>
                <c:pt idx="393">
                  <c:v>86</c:v>
                </c:pt>
                <c:pt idx="394">
                  <c:v>52</c:v>
                </c:pt>
                <c:pt idx="395">
                  <c:v>84</c:v>
                </c:pt>
                <c:pt idx="396">
                  <c:v>79</c:v>
                </c:pt>
                <c:pt idx="397">
                  <c:v>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075-4D42-9865-9E70BEC557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8049663"/>
        <c:axId val="1888044255"/>
      </c:scatterChart>
      <c:valAx>
        <c:axId val="1888049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044255"/>
        <c:crosses val="autoZero"/>
        <c:crossBetween val="midCat"/>
      </c:valAx>
      <c:valAx>
        <c:axId val="1888044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0496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Horsepower v. MPG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cars_data_exercise!$D$1</c:f>
              <c:strCache>
                <c:ptCount val="1"/>
                <c:pt idx="0">
                  <c:v>horsepower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2.1412156408759962E-2"/>
                  <c:y val="-0.4215860754247824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cars_data_exercise!$D$2:$D$399</c:f>
              <c:numCache>
                <c:formatCode>General</c:formatCode>
                <c:ptCount val="398"/>
                <c:pt idx="0">
                  <c:v>130</c:v>
                </c:pt>
                <c:pt idx="1">
                  <c:v>165</c:v>
                </c:pt>
                <c:pt idx="2">
                  <c:v>150</c:v>
                </c:pt>
                <c:pt idx="3">
                  <c:v>150</c:v>
                </c:pt>
                <c:pt idx="4">
                  <c:v>140</c:v>
                </c:pt>
                <c:pt idx="5">
                  <c:v>198</c:v>
                </c:pt>
                <c:pt idx="6">
                  <c:v>220</c:v>
                </c:pt>
                <c:pt idx="7">
                  <c:v>215</c:v>
                </c:pt>
                <c:pt idx="8">
                  <c:v>225</c:v>
                </c:pt>
                <c:pt idx="9">
                  <c:v>190</c:v>
                </c:pt>
                <c:pt idx="10">
                  <c:v>170</c:v>
                </c:pt>
                <c:pt idx="11">
                  <c:v>160</c:v>
                </c:pt>
                <c:pt idx="12">
                  <c:v>150</c:v>
                </c:pt>
                <c:pt idx="13">
                  <c:v>225</c:v>
                </c:pt>
                <c:pt idx="14">
                  <c:v>95</c:v>
                </c:pt>
                <c:pt idx="15">
                  <c:v>95</c:v>
                </c:pt>
                <c:pt idx="16">
                  <c:v>97</c:v>
                </c:pt>
                <c:pt idx="17">
                  <c:v>85</c:v>
                </c:pt>
                <c:pt idx="18">
                  <c:v>88</c:v>
                </c:pt>
                <c:pt idx="19">
                  <c:v>46</c:v>
                </c:pt>
                <c:pt idx="20">
                  <c:v>87</c:v>
                </c:pt>
                <c:pt idx="21">
                  <c:v>90</c:v>
                </c:pt>
                <c:pt idx="22">
                  <c:v>95</c:v>
                </c:pt>
                <c:pt idx="23">
                  <c:v>113</c:v>
                </c:pt>
                <c:pt idx="24">
                  <c:v>90</c:v>
                </c:pt>
                <c:pt idx="25">
                  <c:v>215</c:v>
                </c:pt>
                <c:pt idx="26">
                  <c:v>200</c:v>
                </c:pt>
                <c:pt idx="27">
                  <c:v>210</c:v>
                </c:pt>
                <c:pt idx="28">
                  <c:v>193</c:v>
                </c:pt>
                <c:pt idx="29">
                  <c:v>88</c:v>
                </c:pt>
                <c:pt idx="30">
                  <c:v>90</c:v>
                </c:pt>
                <c:pt idx="31">
                  <c:v>95</c:v>
                </c:pt>
                <c:pt idx="32" formatCode="0">
                  <c:v>72.646000000000001</c:v>
                </c:pt>
                <c:pt idx="33">
                  <c:v>100</c:v>
                </c:pt>
                <c:pt idx="34">
                  <c:v>105</c:v>
                </c:pt>
                <c:pt idx="35">
                  <c:v>100</c:v>
                </c:pt>
                <c:pt idx="36">
                  <c:v>88</c:v>
                </c:pt>
                <c:pt idx="37">
                  <c:v>100</c:v>
                </c:pt>
                <c:pt idx="38">
                  <c:v>165</c:v>
                </c:pt>
                <c:pt idx="39">
                  <c:v>175</c:v>
                </c:pt>
                <c:pt idx="40">
                  <c:v>153</c:v>
                </c:pt>
                <c:pt idx="41">
                  <c:v>150</c:v>
                </c:pt>
                <c:pt idx="42">
                  <c:v>180</c:v>
                </c:pt>
                <c:pt idx="43">
                  <c:v>170</c:v>
                </c:pt>
                <c:pt idx="44">
                  <c:v>175</c:v>
                </c:pt>
                <c:pt idx="45">
                  <c:v>110</c:v>
                </c:pt>
                <c:pt idx="46">
                  <c:v>72</c:v>
                </c:pt>
                <c:pt idx="47">
                  <c:v>100</c:v>
                </c:pt>
                <c:pt idx="48">
                  <c:v>88</c:v>
                </c:pt>
                <c:pt idx="49">
                  <c:v>86</c:v>
                </c:pt>
                <c:pt idx="50">
                  <c:v>90</c:v>
                </c:pt>
                <c:pt idx="51">
                  <c:v>70</c:v>
                </c:pt>
                <c:pt idx="52">
                  <c:v>76</c:v>
                </c:pt>
                <c:pt idx="53">
                  <c:v>65</c:v>
                </c:pt>
                <c:pt idx="54">
                  <c:v>69</c:v>
                </c:pt>
                <c:pt idx="55">
                  <c:v>60</c:v>
                </c:pt>
                <c:pt idx="56">
                  <c:v>70</c:v>
                </c:pt>
                <c:pt idx="57">
                  <c:v>95</c:v>
                </c:pt>
                <c:pt idx="58">
                  <c:v>80</c:v>
                </c:pt>
                <c:pt idx="59">
                  <c:v>54</c:v>
                </c:pt>
                <c:pt idx="60">
                  <c:v>90</c:v>
                </c:pt>
                <c:pt idx="61">
                  <c:v>86</c:v>
                </c:pt>
                <c:pt idx="62">
                  <c:v>165</c:v>
                </c:pt>
                <c:pt idx="63">
                  <c:v>175</c:v>
                </c:pt>
                <c:pt idx="64">
                  <c:v>150</c:v>
                </c:pt>
                <c:pt idx="65">
                  <c:v>153</c:v>
                </c:pt>
                <c:pt idx="66">
                  <c:v>150</c:v>
                </c:pt>
                <c:pt idx="67">
                  <c:v>208</c:v>
                </c:pt>
                <c:pt idx="68">
                  <c:v>155</c:v>
                </c:pt>
                <c:pt idx="69">
                  <c:v>160</c:v>
                </c:pt>
                <c:pt idx="70">
                  <c:v>190</c:v>
                </c:pt>
                <c:pt idx="71">
                  <c:v>70</c:v>
                </c:pt>
                <c:pt idx="72">
                  <c:v>97</c:v>
                </c:pt>
                <c:pt idx="73">
                  <c:v>150</c:v>
                </c:pt>
                <c:pt idx="74">
                  <c:v>130</c:v>
                </c:pt>
                <c:pt idx="75">
                  <c:v>140</c:v>
                </c:pt>
                <c:pt idx="76">
                  <c:v>150</c:v>
                </c:pt>
                <c:pt idx="77">
                  <c:v>112</c:v>
                </c:pt>
                <c:pt idx="78">
                  <c:v>76</c:v>
                </c:pt>
                <c:pt idx="79">
                  <c:v>87</c:v>
                </c:pt>
                <c:pt idx="80">
                  <c:v>69</c:v>
                </c:pt>
                <c:pt idx="81">
                  <c:v>86</c:v>
                </c:pt>
                <c:pt idx="82">
                  <c:v>92</c:v>
                </c:pt>
                <c:pt idx="83">
                  <c:v>97</c:v>
                </c:pt>
                <c:pt idx="84">
                  <c:v>80</c:v>
                </c:pt>
                <c:pt idx="85">
                  <c:v>88</c:v>
                </c:pt>
                <c:pt idx="86">
                  <c:v>175</c:v>
                </c:pt>
                <c:pt idx="87">
                  <c:v>150</c:v>
                </c:pt>
                <c:pt idx="88">
                  <c:v>145</c:v>
                </c:pt>
                <c:pt idx="89">
                  <c:v>137</c:v>
                </c:pt>
                <c:pt idx="90">
                  <c:v>150</c:v>
                </c:pt>
                <c:pt idx="91">
                  <c:v>198</c:v>
                </c:pt>
                <c:pt idx="92">
                  <c:v>150</c:v>
                </c:pt>
                <c:pt idx="93">
                  <c:v>158</c:v>
                </c:pt>
                <c:pt idx="94">
                  <c:v>150</c:v>
                </c:pt>
                <c:pt idx="95">
                  <c:v>215</c:v>
                </c:pt>
                <c:pt idx="96">
                  <c:v>225</c:v>
                </c:pt>
                <c:pt idx="97">
                  <c:v>175</c:v>
                </c:pt>
                <c:pt idx="98">
                  <c:v>105</c:v>
                </c:pt>
                <c:pt idx="99">
                  <c:v>100</c:v>
                </c:pt>
                <c:pt idx="100">
                  <c:v>100</c:v>
                </c:pt>
                <c:pt idx="101">
                  <c:v>88</c:v>
                </c:pt>
                <c:pt idx="102">
                  <c:v>95</c:v>
                </c:pt>
                <c:pt idx="103">
                  <c:v>46</c:v>
                </c:pt>
                <c:pt idx="104">
                  <c:v>150</c:v>
                </c:pt>
                <c:pt idx="105">
                  <c:v>167</c:v>
                </c:pt>
                <c:pt idx="106">
                  <c:v>170</c:v>
                </c:pt>
                <c:pt idx="107">
                  <c:v>180</c:v>
                </c:pt>
                <c:pt idx="108">
                  <c:v>100</c:v>
                </c:pt>
                <c:pt idx="109">
                  <c:v>88</c:v>
                </c:pt>
                <c:pt idx="110">
                  <c:v>72</c:v>
                </c:pt>
                <c:pt idx="111">
                  <c:v>94</c:v>
                </c:pt>
                <c:pt idx="112">
                  <c:v>90</c:v>
                </c:pt>
                <c:pt idx="113">
                  <c:v>85</c:v>
                </c:pt>
                <c:pt idx="114">
                  <c:v>107</c:v>
                </c:pt>
                <c:pt idx="115">
                  <c:v>90</c:v>
                </c:pt>
                <c:pt idx="116">
                  <c:v>145</c:v>
                </c:pt>
                <c:pt idx="117">
                  <c:v>230</c:v>
                </c:pt>
                <c:pt idx="118">
                  <c:v>49</c:v>
                </c:pt>
                <c:pt idx="119">
                  <c:v>75</c:v>
                </c:pt>
                <c:pt idx="120">
                  <c:v>91</c:v>
                </c:pt>
                <c:pt idx="121">
                  <c:v>112</c:v>
                </c:pt>
                <c:pt idx="122">
                  <c:v>150</c:v>
                </c:pt>
                <c:pt idx="123">
                  <c:v>110</c:v>
                </c:pt>
                <c:pt idx="124">
                  <c:v>122</c:v>
                </c:pt>
                <c:pt idx="125">
                  <c:v>180</c:v>
                </c:pt>
                <c:pt idx="126">
                  <c:v>95</c:v>
                </c:pt>
                <c:pt idx="127" formatCode="0">
                  <c:v>106.306</c:v>
                </c:pt>
                <c:pt idx="128">
                  <c:v>100</c:v>
                </c:pt>
                <c:pt idx="129">
                  <c:v>100</c:v>
                </c:pt>
                <c:pt idx="130">
                  <c:v>67</c:v>
                </c:pt>
                <c:pt idx="131">
                  <c:v>80</c:v>
                </c:pt>
                <c:pt idx="132">
                  <c:v>65</c:v>
                </c:pt>
                <c:pt idx="133">
                  <c:v>75</c:v>
                </c:pt>
                <c:pt idx="134">
                  <c:v>100</c:v>
                </c:pt>
                <c:pt idx="135">
                  <c:v>110</c:v>
                </c:pt>
                <c:pt idx="136">
                  <c:v>105</c:v>
                </c:pt>
                <c:pt idx="137">
                  <c:v>140</c:v>
                </c:pt>
                <c:pt idx="138">
                  <c:v>150</c:v>
                </c:pt>
                <c:pt idx="139">
                  <c:v>150</c:v>
                </c:pt>
                <c:pt idx="140">
                  <c:v>140</c:v>
                </c:pt>
                <c:pt idx="141">
                  <c:v>150</c:v>
                </c:pt>
                <c:pt idx="142">
                  <c:v>83</c:v>
                </c:pt>
                <c:pt idx="143">
                  <c:v>67</c:v>
                </c:pt>
                <c:pt idx="144">
                  <c:v>78</c:v>
                </c:pt>
                <c:pt idx="145">
                  <c:v>52</c:v>
                </c:pt>
                <c:pt idx="146">
                  <c:v>61</c:v>
                </c:pt>
                <c:pt idx="147">
                  <c:v>75</c:v>
                </c:pt>
                <c:pt idx="148">
                  <c:v>75</c:v>
                </c:pt>
                <c:pt idx="149">
                  <c:v>75</c:v>
                </c:pt>
                <c:pt idx="150">
                  <c:v>97</c:v>
                </c:pt>
                <c:pt idx="151">
                  <c:v>93</c:v>
                </c:pt>
                <c:pt idx="152">
                  <c:v>67</c:v>
                </c:pt>
                <c:pt idx="153">
                  <c:v>95</c:v>
                </c:pt>
                <c:pt idx="154">
                  <c:v>105</c:v>
                </c:pt>
                <c:pt idx="155">
                  <c:v>72</c:v>
                </c:pt>
                <c:pt idx="156">
                  <c:v>72</c:v>
                </c:pt>
                <c:pt idx="157">
                  <c:v>170</c:v>
                </c:pt>
                <c:pt idx="158">
                  <c:v>145</c:v>
                </c:pt>
                <c:pt idx="159">
                  <c:v>150</c:v>
                </c:pt>
                <c:pt idx="160">
                  <c:v>148</c:v>
                </c:pt>
                <c:pt idx="161">
                  <c:v>110</c:v>
                </c:pt>
                <c:pt idx="162">
                  <c:v>105</c:v>
                </c:pt>
                <c:pt idx="163">
                  <c:v>110</c:v>
                </c:pt>
                <c:pt idx="164">
                  <c:v>95</c:v>
                </c:pt>
                <c:pt idx="165">
                  <c:v>110</c:v>
                </c:pt>
                <c:pt idx="166">
                  <c:v>110</c:v>
                </c:pt>
                <c:pt idx="167">
                  <c:v>129</c:v>
                </c:pt>
                <c:pt idx="168">
                  <c:v>75</c:v>
                </c:pt>
                <c:pt idx="169">
                  <c:v>83</c:v>
                </c:pt>
                <c:pt idx="170">
                  <c:v>100</c:v>
                </c:pt>
                <c:pt idx="171">
                  <c:v>78</c:v>
                </c:pt>
                <c:pt idx="172">
                  <c:v>96</c:v>
                </c:pt>
                <c:pt idx="173">
                  <c:v>71</c:v>
                </c:pt>
                <c:pt idx="174">
                  <c:v>97</c:v>
                </c:pt>
                <c:pt idx="175">
                  <c:v>97</c:v>
                </c:pt>
                <c:pt idx="176">
                  <c:v>70</c:v>
                </c:pt>
                <c:pt idx="177">
                  <c:v>90</c:v>
                </c:pt>
                <c:pt idx="178">
                  <c:v>95</c:v>
                </c:pt>
                <c:pt idx="179">
                  <c:v>88</c:v>
                </c:pt>
                <c:pt idx="180">
                  <c:v>98</c:v>
                </c:pt>
                <c:pt idx="181">
                  <c:v>115</c:v>
                </c:pt>
                <c:pt idx="182">
                  <c:v>53</c:v>
                </c:pt>
                <c:pt idx="183">
                  <c:v>86</c:v>
                </c:pt>
                <c:pt idx="184">
                  <c:v>81</c:v>
                </c:pt>
                <c:pt idx="185">
                  <c:v>92</c:v>
                </c:pt>
                <c:pt idx="186">
                  <c:v>79</c:v>
                </c:pt>
                <c:pt idx="187">
                  <c:v>83</c:v>
                </c:pt>
                <c:pt idx="188">
                  <c:v>140</c:v>
                </c:pt>
                <c:pt idx="189">
                  <c:v>150</c:v>
                </c:pt>
                <c:pt idx="190">
                  <c:v>120</c:v>
                </c:pt>
                <c:pt idx="191">
                  <c:v>152</c:v>
                </c:pt>
                <c:pt idx="192">
                  <c:v>100</c:v>
                </c:pt>
                <c:pt idx="193">
                  <c:v>105</c:v>
                </c:pt>
                <c:pt idx="194">
                  <c:v>81</c:v>
                </c:pt>
                <c:pt idx="195">
                  <c:v>90</c:v>
                </c:pt>
                <c:pt idx="196">
                  <c:v>52</c:v>
                </c:pt>
                <c:pt idx="197">
                  <c:v>60</c:v>
                </c:pt>
                <c:pt idx="198">
                  <c:v>70</c:v>
                </c:pt>
                <c:pt idx="199">
                  <c:v>53</c:v>
                </c:pt>
                <c:pt idx="200">
                  <c:v>100</c:v>
                </c:pt>
                <c:pt idx="201">
                  <c:v>78</c:v>
                </c:pt>
                <c:pt idx="202">
                  <c:v>110</c:v>
                </c:pt>
                <c:pt idx="203">
                  <c:v>95</c:v>
                </c:pt>
                <c:pt idx="204">
                  <c:v>71</c:v>
                </c:pt>
                <c:pt idx="205">
                  <c:v>75</c:v>
                </c:pt>
                <c:pt idx="206">
                  <c:v>72</c:v>
                </c:pt>
                <c:pt idx="207">
                  <c:v>102</c:v>
                </c:pt>
                <c:pt idx="208">
                  <c:v>150</c:v>
                </c:pt>
                <c:pt idx="209">
                  <c:v>88</c:v>
                </c:pt>
                <c:pt idx="210">
                  <c:v>108</c:v>
                </c:pt>
                <c:pt idx="211">
                  <c:v>120</c:v>
                </c:pt>
                <c:pt idx="212">
                  <c:v>180</c:v>
                </c:pt>
                <c:pt idx="213">
                  <c:v>145</c:v>
                </c:pt>
                <c:pt idx="214">
                  <c:v>130</c:v>
                </c:pt>
                <c:pt idx="215">
                  <c:v>150</c:v>
                </c:pt>
                <c:pt idx="216">
                  <c:v>68</c:v>
                </c:pt>
                <c:pt idx="217">
                  <c:v>80</c:v>
                </c:pt>
                <c:pt idx="218">
                  <c:v>58</c:v>
                </c:pt>
                <c:pt idx="219">
                  <c:v>96</c:v>
                </c:pt>
                <c:pt idx="220">
                  <c:v>70</c:v>
                </c:pt>
                <c:pt idx="221">
                  <c:v>145</c:v>
                </c:pt>
                <c:pt idx="222">
                  <c:v>110</c:v>
                </c:pt>
                <c:pt idx="223">
                  <c:v>145</c:v>
                </c:pt>
                <c:pt idx="224">
                  <c:v>130</c:v>
                </c:pt>
                <c:pt idx="225">
                  <c:v>110</c:v>
                </c:pt>
                <c:pt idx="226">
                  <c:v>105</c:v>
                </c:pt>
                <c:pt idx="227">
                  <c:v>100</c:v>
                </c:pt>
                <c:pt idx="228">
                  <c:v>98</c:v>
                </c:pt>
                <c:pt idx="229">
                  <c:v>180</c:v>
                </c:pt>
                <c:pt idx="230">
                  <c:v>170</c:v>
                </c:pt>
                <c:pt idx="231">
                  <c:v>190</c:v>
                </c:pt>
                <c:pt idx="232">
                  <c:v>149</c:v>
                </c:pt>
                <c:pt idx="233">
                  <c:v>78</c:v>
                </c:pt>
                <c:pt idx="234">
                  <c:v>88</c:v>
                </c:pt>
                <c:pt idx="235">
                  <c:v>75</c:v>
                </c:pt>
                <c:pt idx="236">
                  <c:v>89</c:v>
                </c:pt>
                <c:pt idx="237">
                  <c:v>63</c:v>
                </c:pt>
                <c:pt idx="238">
                  <c:v>83</c:v>
                </c:pt>
                <c:pt idx="239">
                  <c:v>67</c:v>
                </c:pt>
                <c:pt idx="240">
                  <c:v>78</c:v>
                </c:pt>
                <c:pt idx="241">
                  <c:v>97</c:v>
                </c:pt>
                <c:pt idx="242">
                  <c:v>110</c:v>
                </c:pt>
                <c:pt idx="243">
                  <c:v>110</c:v>
                </c:pt>
                <c:pt idx="244">
                  <c:v>48</c:v>
                </c:pt>
                <c:pt idx="245">
                  <c:v>66</c:v>
                </c:pt>
                <c:pt idx="246">
                  <c:v>52</c:v>
                </c:pt>
                <c:pt idx="247">
                  <c:v>70</c:v>
                </c:pt>
                <c:pt idx="248">
                  <c:v>60</c:v>
                </c:pt>
                <c:pt idx="249">
                  <c:v>110</c:v>
                </c:pt>
                <c:pt idx="250">
                  <c:v>140</c:v>
                </c:pt>
                <c:pt idx="251">
                  <c:v>139</c:v>
                </c:pt>
                <c:pt idx="252">
                  <c:v>105</c:v>
                </c:pt>
                <c:pt idx="253">
                  <c:v>95</c:v>
                </c:pt>
                <c:pt idx="254">
                  <c:v>85</c:v>
                </c:pt>
                <c:pt idx="255">
                  <c:v>88</c:v>
                </c:pt>
                <c:pt idx="256">
                  <c:v>100</c:v>
                </c:pt>
                <c:pt idx="257">
                  <c:v>90</c:v>
                </c:pt>
                <c:pt idx="258">
                  <c:v>105</c:v>
                </c:pt>
                <c:pt idx="259">
                  <c:v>85</c:v>
                </c:pt>
                <c:pt idx="260">
                  <c:v>110</c:v>
                </c:pt>
                <c:pt idx="261">
                  <c:v>120</c:v>
                </c:pt>
                <c:pt idx="262">
                  <c:v>145</c:v>
                </c:pt>
                <c:pt idx="263">
                  <c:v>165</c:v>
                </c:pt>
                <c:pt idx="264">
                  <c:v>139</c:v>
                </c:pt>
                <c:pt idx="265">
                  <c:v>140</c:v>
                </c:pt>
                <c:pt idx="266">
                  <c:v>68</c:v>
                </c:pt>
                <c:pt idx="267">
                  <c:v>95</c:v>
                </c:pt>
                <c:pt idx="268">
                  <c:v>97</c:v>
                </c:pt>
                <c:pt idx="269">
                  <c:v>75</c:v>
                </c:pt>
                <c:pt idx="270">
                  <c:v>95</c:v>
                </c:pt>
                <c:pt idx="271">
                  <c:v>105</c:v>
                </c:pt>
                <c:pt idx="272">
                  <c:v>85</c:v>
                </c:pt>
                <c:pt idx="273">
                  <c:v>97</c:v>
                </c:pt>
                <c:pt idx="274">
                  <c:v>103</c:v>
                </c:pt>
                <c:pt idx="275">
                  <c:v>125</c:v>
                </c:pt>
                <c:pt idx="276">
                  <c:v>115</c:v>
                </c:pt>
                <c:pt idx="277">
                  <c:v>133</c:v>
                </c:pt>
                <c:pt idx="278">
                  <c:v>71</c:v>
                </c:pt>
                <c:pt idx="279">
                  <c:v>68</c:v>
                </c:pt>
                <c:pt idx="280">
                  <c:v>115</c:v>
                </c:pt>
                <c:pt idx="281">
                  <c:v>85</c:v>
                </c:pt>
                <c:pt idx="282">
                  <c:v>88</c:v>
                </c:pt>
                <c:pt idx="283">
                  <c:v>90</c:v>
                </c:pt>
                <c:pt idx="284">
                  <c:v>110</c:v>
                </c:pt>
                <c:pt idx="285">
                  <c:v>130</c:v>
                </c:pt>
                <c:pt idx="286">
                  <c:v>129</c:v>
                </c:pt>
                <c:pt idx="287">
                  <c:v>138</c:v>
                </c:pt>
                <c:pt idx="288">
                  <c:v>135</c:v>
                </c:pt>
                <c:pt idx="289">
                  <c:v>155</c:v>
                </c:pt>
                <c:pt idx="290">
                  <c:v>142</c:v>
                </c:pt>
                <c:pt idx="291">
                  <c:v>125</c:v>
                </c:pt>
                <c:pt idx="292">
                  <c:v>150</c:v>
                </c:pt>
                <c:pt idx="293">
                  <c:v>71</c:v>
                </c:pt>
                <c:pt idx="294">
                  <c:v>65</c:v>
                </c:pt>
                <c:pt idx="295">
                  <c:v>80</c:v>
                </c:pt>
                <c:pt idx="296">
                  <c:v>80</c:v>
                </c:pt>
                <c:pt idx="297">
                  <c:v>77</c:v>
                </c:pt>
                <c:pt idx="298">
                  <c:v>125</c:v>
                </c:pt>
                <c:pt idx="299">
                  <c:v>71</c:v>
                </c:pt>
                <c:pt idx="300">
                  <c:v>90</c:v>
                </c:pt>
                <c:pt idx="301">
                  <c:v>70</c:v>
                </c:pt>
                <c:pt idx="302">
                  <c:v>70</c:v>
                </c:pt>
                <c:pt idx="303">
                  <c:v>65</c:v>
                </c:pt>
                <c:pt idx="304">
                  <c:v>69</c:v>
                </c:pt>
                <c:pt idx="305">
                  <c:v>90</c:v>
                </c:pt>
                <c:pt idx="306">
                  <c:v>115</c:v>
                </c:pt>
                <c:pt idx="307">
                  <c:v>115</c:v>
                </c:pt>
                <c:pt idx="308">
                  <c:v>90</c:v>
                </c:pt>
                <c:pt idx="309">
                  <c:v>76</c:v>
                </c:pt>
                <c:pt idx="310">
                  <c:v>60</c:v>
                </c:pt>
                <c:pt idx="311">
                  <c:v>70</c:v>
                </c:pt>
                <c:pt idx="312">
                  <c:v>65</c:v>
                </c:pt>
                <c:pt idx="313">
                  <c:v>90</c:v>
                </c:pt>
                <c:pt idx="314">
                  <c:v>88</c:v>
                </c:pt>
                <c:pt idx="315">
                  <c:v>90</c:v>
                </c:pt>
                <c:pt idx="316">
                  <c:v>90</c:v>
                </c:pt>
                <c:pt idx="317">
                  <c:v>78</c:v>
                </c:pt>
                <c:pt idx="318">
                  <c:v>90</c:v>
                </c:pt>
                <c:pt idx="319">
                  <c:v>75</c:v>
                </c:pt>
                <c:pt idx="320">
                  <c:v>92</c:v>
                </c:pt>
                <c:pt idx="321">
                  <c:v>75</c:v>
                </c:pt>
                <c:pt idx="322">
                  <c:v>65</c:v>
                </c:pt>
                <c:pt idx="323">
                  <c:v>105</c:v>
                </c:pt>
                <c:pt idx="324">
                  <c:v>65</c:v>
                </c:pt>
                <c:pt idx="325">
                  <c:v>48</c:v>
                </c:pt>
                <c:pt idx="326">
                  <c:v>48</c:v>
                </c:pt>
                <c:pt idx="327">
                  <c:v>67</c:v>
                </c:pt>
                <c:pt idx="328">
                  <c:v>67</c:v>
                </c:pt>
                <c:pt idx="329">
                  <c:v>67</c:v>
                </c:pt>
                <c:pt idx="330" formatCode="0">
                  <c:v>68.355999999999995</c:v>
                </c:pt>
                <c:pt idx="331">
                  <c:v>67</c:v>
                </c:pt>
                <c:pt idx="332">
                  <c:v>62</c:v>
                </c:pt>
                <c:pt idx="333">
                  <c:v>132</c:v>
                </c:pt>
                <c:pt idx="334">
                  <c:v>100</c:v>
                </c:pt>
                <c:pt idx="335">
                  <c:v>88</c:v>
                </c:pt>
                <c:pt idx="336" formatCode="0">
                  <c:v>86.506</c:v>
                </c:pt>
                <c:pt idx="337">
                  <c:v>72</c:v>
                </c:pt>
                <c:pt idx="338">
                  <c:v>84</c:v>
                </c:pt>
                <c:pt idx="339">
                  <c:v>84</c:v>
                </c:pt>
                <c:pt idx="340">
                  <c:v>92</c:v>
                </c:pt>
                <c:pt idx="341">
                  <c:v>110</c:v>
                </c:pt>
                <c:pt idx="342">
                  <c:v>84</c:v>
                </c:pt>
                <c:pt idx="343">
                  <c:v>58</c:v>
                </c:pt>
                <c:pt idx="344">
                  <c:v>64</c:v>
                </c:pt>
                <c:pt idx="345">
                  <c:v>60</c:v>
                </c:pt>
                <c:pt idx="346">
                  <c:v>67</c:v>
                </c:pt>
                <c:pt idx="347">
                  <c:v>65</c:v>
                </c:pt>
                <c:pt idx="348">
                  <c:v>62</c:v>
                </c:pt>
                <c:pt idx="349">
                  <c:v>68</c:v>
                </c:pt>
                <c:pt idx="350">
                  <c:v>63</c:v>
                </c:pt>
                <c:pt idx="351">
                  <c:v>65</c:v>
                </c:pt>
                <c:pt idx="352">
                  <c:v>65</c:v>
                </c:pt>
                <c:pt idx="353">
                  <c:v>74</c:v>
                </c:pt>
                <c:pt idx="354" formatCode="0">
                  <c:v>73.293000000000006</c:v>
                </c:pt>
                <c:pt idx="355">
                  <c:v>75</c:v>
                </c:pt>
                <c:pt idx="356">
                  <c:v>75</c:v>
                </c:pt>
                <c:pt idx="357">
                  <c:v>100</c:v>
                </c:pt>
                <c:pt idx="358">
                  <c:v>74</c:v>
                </c:pt>
                <c:pt idx="359">
                  <c:v>80</c:v>
                </c:pt>
                <c:pt idx="360">
                  <c:v>76</c:v>
                </c:pt>
                <c:pt idx="361">
                  <c:v>116</c:v>
                </c:pt>
                <c:pt idx="362">
                  <c:v>120</c:v>
                </c:pt>
                <c:pt idx="363">
                  <c:v>110</c:v>
                </c:pt>
                <c:pt idx="364">
                  <c:v>105</c:v>
                </c:pt>
                <c:pt idx="365">
                  <c:v>88</c:v>
                </c:pt>
                <c:pt idx="366">
                  <c:v>85</c:v>
                </c:pt>
                <c:pt idx="367">
                  <c:v>88</c:v>
                </c:pt>
                <c:pt idx="368">
                  <c:v>88</c:v>
                </c:pt>
                <c:pt idx="369">
                  <c:v>88</c:v>
                </c:pt>
                <c:pt idx="370">
                  <c:v>85</c:v>
                </c:pt>
                <c:pt idx="371">
                  <c:v>84</c:v>
                </c:pt>
                <c:pt idx="372">
                  <c:v>90</c:v>
                </c:pt>
                <c:pt idx="373">
                  <c:v>92</c:v>
                </c:pt>
                <c:pt idx="374" formatCode="0">
                  <c:v>90.123000000000005</c:v>
                </c:pt>
                <c:pt idx="375">
                  <c:v>74</c:v>
                </c:pt>
                <c:pt idx="376">
                  <c:v>68</c:v>
                </c:pt>
                <c:pt idx="377">
                  <c:v>68</c:v>
                </c:pt>
                <c:pt idx="378">
                  <c:v>63</c:v>
                </c:pt>
                <c:pt idx="379">
                  <c:v>70</c:v>
                </c:pt>
                <c:pt idx="380">
                  <c:v>88</c:v>
                </c:pt>
                <c:pt idx="381">
                  <c:v>75</c:v>
                </c:pt>
                <c:pt idx="382">
                  <c:v>70</c:v>
                </c:pt>
                <c:pt idx="383">
                  <c:v>67</c:v>
                </c:pt>
                <c:pt idx="384">
                  <c:v>67</c:v>
                </c:pt>
                <c:pt idx="385">
                  <c:v>67</c:v>
                </c:pt>
                <c:pt idx="386">
                  <c:v>110</c:v>
                </c:pt>
                <c:pt idx="387">
                  <c:v>85</c:v>
                </c:pt>
                <c:pt idx="388">
                  <c:v>92</c:v>
                </c:pt>
                <c:pt idx="389">
                  <c:v>112</c:v>
                </c:pt>
                <c:pt idx="390">
                  <c:v>96</c:v>
                </c:pt>
                <c:pt idx="391">
                  <c:v>84</c:v>
                </c:pt>
                <c:pt idx="392">
                  <c:v>90</c:v>
                </c:pt>
                <c:pt idx="393">
                  <c:v>86</c:v>
                </c:pt>
                <c:pt idx="394">
                  <c:v>52</c:v>
                </c:pt>
                <c:pt idx="395">
                  <c:v>84</c:v>
                </c:pt>
                <c:pt idx="396">
                  <c:v>79</c:v>
                </c:pt>
                <c:pt idx="397">
                  <c:v>82</c:v>
                </c:pt>
              </c:numCache>
            </c:numRef>
          </c:xVal>
          <c:yVal>
            <c:numRef>
              <c:f>cars_data_exercise!$A$2:$A$399</c:f>
              <c:numCache>
                <c:formatCode>General</c:formatCode>
                <c:ptCount val="398"/>
                <c:pt idx="0" formatCode="0">
                  <c:v>19.409999999999997</c:v>
                </c:pt>
                <c:pt idx="1">
                  <c:v>15</c:v>
                </c:pt>
                <c:pt idx="2">
                  <c:v>18</c:v>
                </c:pt>
                <c:pt idx="3">
                  <c:v>16</c:v>
                </c:pt>
                <c:pt idx="4">
                  <c:v>17</c:v>
                </c:pt>
                <c:pt idx="5">
                  <c:v>15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15</c:v>
                </c:pt>
                <c:pt idx="10">
                  <c:v>15</c:v>
                </c:pt>
                <c:pt idx="11">
                  <c:v>14</c:v>
                </c:pt>
                <c:pt idx="12">
                  <c:v>15</c:v>
                </c:pt>
                <c:pt idx="13">
                  <c:v>14</c:v>
                </c:pt>
                <c:pt idx="14">
                  <c:v>24</c:v>
                </c:pt>
                <c:pt idx="15">
                  <c:v>22</c:v>
                </c:pt>
                <c:pt idx="16">
                  <c:v>18</c:v>
                </c:pt>
                <c:pt idx="17">
                  <c:v>21</c:v>
                </c:pt>
                <c:pt idx="18">
                  <c:v>27</c:v>
                </c:pt>
                <c:pt idx="19">
                  <c:v>26</c:v>
                </c:pt>
                <c:pt idx="20">
                  <c:v>25</c:v>
                </c:pt>
                <c:pt idx="21">
                  <c:v>24</c:v>
                </c:pt>
                <c:pt idx="22">
                  <c:v>25</c:v>
                </c:pt>
                <c:pt idx="23">
                  <c:v>26</c:v>
                </c:pt>
                <c:pt idx="24">
                  <c:v>21</c:v>
                </c:pt>
                <c:pt idx="25">
                  <c:v>10</c:v>
                </c:pt>
                <c:pt idx="26">
                  <c:v>10</c:v>
                </c:pt>
                <c:pt idx="27">
                  <c:v>11</c:v>
                </c:pt>
                <c:pt idx="28">
                  <c:v>9</c:v>
                </c:pt>
                <c:pt idx="29">
                  <c:v>27</c:v>
                </c:pt>
                <c:pt idx="30">
                  <c:v>28</c:v>
                </c:pt>
                <c:pt idx="31">
                  <c:v>25</c:v>
                </c:pt>
                <c:pt idx="32">
                  <c:v>25</c:v>
                </c:pt>
                <c:pt idx="33">
                  <c:v>19</c:v>
                </c:pt>
                <c:pt idx="34">
                  <c:v>16</c:v>
                </c:pt>
                <c:pt idx="35">
                  <c:v>17</c:v>
                </c:pt>
                <c:pt idx="36">
                  <c:v>19</c:v>
                </c:pt>
                <c:pt idx="37">
                  <c:v>18</c:v>
                </c:pt>
                <c:pt idx="38">
                  <c:v>14</c:v>
                </c:pt>
                <c:pt idx="39">
                  <c:v>14</c:v>
                </c:pt>
                <c:pt idx="40">
                  <c:v>14</c:v>
                </c:pt>
                <c:pt idx="41">
                  <c:v>14</c:v>
                </c:pt>
                <c:pt idx="42">
                  <c:v>12</c:v>
                </c:pt>
                <c:pt idx="43">
                  <c:v>13</c:v>
                </c:pt>
                <c:pt idx="44">
                  <c:v>13</c:v>
                </c:pt>
                <c:pt idx="45">
                  <c:v>18</c:v>
                </c:pt>
                <c:pt idx="46">
                  <c:v>22</c:v>
                </c:pt>
                <c:pt idx="47">
                  <c:v>19</c:v>
                </c:pt>
                <c:pt idx="48">
                  <c:v>18</c:v>
                </c:pt>
                <c:pt idx="49">
                  <c:v>23</c:v>
                </c:pt>
                <c:pt idx="50">
                  <c:v>28</c:v>
                </c:pt>
                <c:pt idx="51">
                  <c:v>30</c:v>
                </c:pt>
                <c:pt idx="52">
                  <c:v>30</c:v>
                </c:pt>
                <c:pt idx="53">
                  <c:v>31</c:v>
                </c:pt>
                <c:pt idx="54">
                  <c:v>35</c:v>
                </c:pt>
                <c:pt idx="55">
                  <c:v>27</c:v>
                </c:pt>
                <c:pt idx="56">
                  <c:v>26</c:v>
                </c:pt>
                <c:pt idx="57">
                  <c:v>24</c:v>
                </c:pt>
                <c:pt idx="58">
                  <c:v>25</c:v>
                </c:pt>
                <c:pt idx="59">
                  <c:v>23</c:v>
                </c:pt>
                <c:pt idx="60">
                  <c:v>20</c:v>
                </c:pt>
                <c:pt idx="61">
                  <c:v>21</c:v>
                </c:pt>
                <c:pt idx="62">
                  <c:v>13</c:v>
                </c:pt>
                <c:pt idx="63">
                  <c:v>14</c:v>
                </c:pt>
                <c:pt idx="64">
                  <c:v>15</c:v>
                </c:pt>
                <c:pt idx="65">
                  <c:v>14</c:v>
                </c:pt>
                <c:pt idx="66">
                  <c:v>17</c:v>
                </c:pt>
                <c:pt idx="67">
                  <c:v>11</c:v>
                </c:pt>
                <c:pt idx="68">
                  <c:v>13</c:v>
                </c:pt>
                <c:pt idx="69">
                  <c:v>12</c:v>
                </c:pt>
                <c:pt idx="70">
                  <c:v>13</c:v>
                </c:pt>
                <c:pt idx="71">
                  <c:v>32</c:v>
                </c:pt>
                <c:pt idx="72">
                  <c:v>19</c:v>
                </c:pt>
                <c:pt idx="73">
                  <c:v>15</c:v>
                </c:pt>
                <c:pt idx="74">
                  <c:v>13</c:v>
                </c:pt>
                <c:pt idx="75">
                  <c:v>13</c:v>
                </c:pt>
                <c:pt idx="76">
                  <c:v>14</c:v>
                </c:pt>
                <c:pt idx="77">
                  <c:v>18</c:v>
                </c:pt>
                <c:pt idx="78">
                  <c:v>22</c:v>
                </c:pt>
                <c:pt idx="79">
                  <c:v>21</c:v>
                </c:pt>
                <c:pt idx="80">
                  <c:v>26</c:v>
                </c:pt>
                <c:pt idx="81">
                  <c:v>22</c:v>
                </c:pt>
                <c:pt idx="82">
                  <c:v>28</c:v>
                </c:pt>
                <c:pt idx="83">
                  <c:v>23</c:v>
                </c:pt>
                <c:pt idx="84">
                  <c:v>28</c:v>
                </c:pt>
                <c:pt idx="85">
                  <c:v>27</c:v>
                </c:pt>
                <c:pt idx="86">
                  <c:v>13</c:v>
                </c:pt>
                <c:pt idx="87">
                  <c:v>14</c:v>
                </c:pt>
                <c:pt idx="88">
                  <c:v>13</c:v>
                </c:pt>
                <c:pt idx="89">
                  <c:v>14</c:v>
                </c:pt>
                <c:pt idx="90">
                  <c:v>15</c:v>
                </c:pt>
                <c:pt idx="91">
                  <c:v>12</c:v>
                </c:pt>
                <c:pt idx="92">
                  <c:v>13</c:v>
                </c:pt>
                <c:pt idx="93">
                  <c:v>13</c:v>
                </c:pt>
                <c:pt idx="94">
                  <c:v>14</c:v>
                </c:pt>
                <c:pt idx="95">
                  <c:v>13</c:v>
                </c:pt>
                <c:pt idx="96">
                  <c:v>12</c:v>
                </c:pt>
                <c:pt idx="97">
                  <c:v>13</c:v>
                </c:pt>
                <c:pt idx="98">
                  <c:v>18</c:v>
                </c:pt>
                <c:pt idx="99">
                  <c:v>16</c:v>
                </c:pt>
                <c:pt idx="100">
                  <c:v>18</c:v>
                </c:pt>
                <c:pt idx="101">
                  <c:v>18</c:v>
                </c:pt>
                <c:pt idx="102">
                  <c:v>23</c:v>
                </c:pt>
                <c:pt idx="103">
                  <c:v>26</c:v>
                </c:pt>
                <c:pt idx="104">
                  <c:v>11</c:v>
                </c:pt>
                <c:pt idx="105">
                  <c:v>12</c:v>
                </c:pt>
                <c:pt idx="106">
                  <c:v>13</c:v>
                </c:pt>
                <c:pt idx="107">
                  <c:v>12</c:v>
                </c:pt>
                <c:pt idx="108">
                  <c:v>18</c:v>
                </c:pt>
                <c:pt idx="109">
                  <c:v>20</c:v>
                </c:pt>
                <c:pt idx="110">
                  <c:v>21</c:v>
                </c:pt>
                <c:pt idx="111">
                  <c:v>22</c:v>
                </c:pt>
                <c:pt idx="112">
                  <c:v>18</c:v>
                </c:pt>
                <c:pt idx="113">
                  <c:v>19</c:v>
                </c:pt>
                <c:pt idx="114">
                  <c:v>21</c:v>
                </c:pt>
                <c:pt idx="115">
                  <c:v>26</c:v>
                </c:pt>
                <c:pt idx="116">
                  <c:v>15</c:v>
                </c:pt>
                <c:pt idx="117">
                  <c:v>16</c:v>
                </c:pt>
                <c:pt idx="118">
                  <c:v>29</c:v>
                </c:pt>
                <c:pt idx="119">
                  <c:v>24</c:v>
                </c:pt>
                <c:pt idx="120">
                  <c:v>20</c:v>
                </c:pt>
                <c:pt idx="121">
                  <c:v>19</c:v>
                </c:pt>
                <c:pt idx="122">
                  <c:v>15</c:v>
                </c:pt>
                <c:pt idx="123">
                  <c:v>24</c:v>
                </c:pt>
                <c:pt idx="124">
                  <c:v>20</c:v>
                </c:pt>
                <c:pt idx="125">
                  <c:v>11</c:v>
                </c:pt>
                <c:pt idx="126">
                  <c:v>20</c:v>
                </c:pt>
                <c:pt idx="127">
                  <c:v>21</c:v>
                </c:pt>
                <c:pt idx="128">
                  <c:v>19</c:v>
                </c:pt>
                <c:pt idx="129">
                  <c:v>15</c:v>
                </c:pt>
                <c:pt idx="130">
                  <c:v>31</c:v>
                </c:pt>
                <c:pt idx="131">
                  <c:v>26</c:v>
                </c:pt>
                <c:pt idx="132">
                  <c:v>32</c:v>
                </c:pt>
                <c:pt idx="133">
                  <c:v>25</c:v>
                </c:pt>
                <c:pt idx="134">
                  <c:v>16</c:v>
                </c:pt>
                <c:pt idx="135">
                  <c:v>16</c:v>
                </c:pt>
                <c:pt idx="136">
                  <c:v>18</c:v>
                </c:pt>
                <c:pt idx="137">
                  <c:v>16</c:v>
                </c:pt>
                <c:pt idx="138">
                  <c:v>13</c:v>
                </c:pt>
                <c:pt idx="139">
                  <c:v>14</c:v>
                </c:pt>
                <c:pt idx="140">
                  <c:v>14</c:v>
                </c:pt>
                <c:pt idx="141">
                  <c:v>14</c:v>
                </c:pt>
                <c:pt idx="142">
                  <c:v>29</c:v>
                </c:pt>
                <c:pt idx="143">
                  <c:v>26</c:v>
                </c:pt>
                <c:pt idx="144">
                  <c:v>26</c:v>
                </c:pt>
                <c:pt idx="145">
                  <c:v>31</c:v>
                </c:pt>
                <c:pt idx="146">
                  <c:v>32</c:v>
                </c:pt>
                <c:pt idx="147">
                  <c:v>28</c:v>
                </c:pt>
                <c:pt idx="148">
                  <c:v>24</c:v>
                </c:pt>
                <c:pt idx="149">
                  <c:v>26</c:v>
                </c:pt>
                <c:pt idx="150">
                  <c:v>24</c:v>
                </c:pt>
                <c:pt idx="151">
                  <c:v>26</c:v>
                </c:pt>
                <c:pt idx="152">
                  <c:v>31</c:v>
                </c:pt>
                <c:pt idx="153">
                  <c:v>19</c:v>
                </c:pt>
                <c:pt idx="154">
                  <c:v>18</c:v>
                </c:pt>
                <c:pt idx="155">
                  <c:v>15</c:v>
                </c:pt>
                <c:pt idx="156">
                  <c:v>15</c:v>
                </c:pt>
                <c:pt idx="157">
                  <c:v>16</c:v>
                </c:pt>
                <c:pt idx="158">
                  <c:v>15</c:v>
                </c:pt>
                <c:pt idx="159">
                  <c:v>16</c:v>
                </c:pt>
                <c:pt idx="160">
                  <c:v>14</c:v>
                </c:pt>
                <c:pt idx="161">
                  <c:v>17</c:v>
                </c:pt>
                <c:pt idx="162">
                  <c:v>16</c:v>
                </c:pt>
                <c:pt idx="163">
                  <c:v>15</c:v>
                </c:pt>
                <c:pt idx="164">
                  <c:v>18</c:v>
                </c:pt>
                <c:pt idx="165">
                  <c:v>21</c:v>
                </c:pt>
                <c:pt idx="166">
                  <c:v>20</c:v>
                </c:pt>
                <c:pt idx="167">
                  <c:v>13</c:v>
                </c:pt>
                <c:pt idx="168">
                  <c:v>29</c:v>
                </c:pt>
                <c:pt idx="169">
                  <c:v>23</c:v>
                </c:pt>
                <c:pt idx="170">
                  <c:v>20</c:v>
                </c:pt>
                <c:pt idx="171">
                  <c:v>23</c:v>
                </c:pt>
                <c:pt idx="172">
                  <c:v>24</c:v>
                </c:pt>
                <c:pt idx="173">
                  <c:v>25</c:v>
                </c:pt>
                <c:pt idx="174">
                  <c:v>24</c:v>
                </c:pt>
                <c:pt idx="175">
                  <c:v>18</c:v>
                </c:pt>
                <c:pt idx="176">
                  <c:v>29</c:v>
                </c:pt>
                <c:pt idx="177">
                  <c:v>19</c:v>
                </c:pt>
                <c:pt idx="178">
                  <c:v>23</c:v>
                </c:pt>
                <c:pt idx="179">
                  <c:v>23</c:v>
                </c:pt>
                <c:pt idx="180">
                  <c:v>22</c:v>
                </c:pt>
                <c:pt idx="181">
                  <c:v>25</c:v>
                </c:pt>
                <c:pt idx="182">
                  <c:v>33</c:v>
                </c:pt>
                <c:pt idx="183">
                  <c:v>28</c:v>
                </c:pt>
                <c:pt idx="184">
                  <c:v>25</c:v>
                </c:pt>
                <c:pt idx="185">
                  <c:v>25</c:v>
                </c:pt>
                <c:pt idx="186">
                  <c:v>26</c:v>
                </c:pt>
                <c:pt idx="187">
                  <c:v>27</c:v>
                </c:pt>
                <c:pt idx="188">
                  <c:v>17.5</c:v>
                </c:pt>
                <c:pt idx="189">
                  <c:v>16</c:v>
                </c:pt>
                <c:pt idx="190">
                  <c:v>15.5</c:v>
                </c:pt>
                <c:pt idx="191">
                  <c:v>14.5</c:v>
                </c:pt>
                <c:pt idx="192">
                  <c:v>22</c:v>
                </c:pt>
                <c:pt idx="193">
                  <c:v>22</c:v>
                </c:pt>
                <c:pt idx="194">
                  <c:v>24</c:v>
                </c:pt>
                <c:pt idx="195">
                  <c:v>22.5</c:v>
                </c:pt>
                <c:pt idx="196">
                  <c:v>29</c:v>
                </c:pt>
                <c:pt idx="197">
                  <c:v>24.5</c:v>
                </c:pt>
                <c:pt idx="198">
                  <c:v>29</c:v>
                </c:pt>
                <c:pt idx="199">
                  <c:v>33</c:v>
                </c:pt>
                <c:pt idx="200">
                  <c:v>20</c:v>
                </c:pt>
                <c:pt idx="201">
                  <c:v>18</c:v>
                </c:pt>
                <c:pt idx="202">
                  <c:v>18.5</c:v>
                </c:pt>
                <c:pt idx="203">
                  <c:v>17.5</c:v>
                </c:pt>
                <c:pt idx="204">
                  <c:v>19</c:v>
                </c:pt>
                <c:pt idx="205">
                  <c:v>28</c:v>
                </c:pt>
                <c:pt idx="206">
                  <c:v>26.5</c:v>
                </c:pt>
                <c:pt idx="207">
                  <c:v>20</c:v>
                </c:pt>
                <c:pt idx="208">
                  <c:v>13</c:v>
                </c:pt>
                <c:pt idx="209">
                  <c:v>19</c:v>
                </c:pt>
                <c:pt idx="210">
                  <c:v>19</c:v>
                </c:pt>
                <c:pt idx="211">
                  <c:v>16.5</c:v>
                </c:pt>
                <c:pt idx="212">
                  <c:v>16.5</c:v>
                </c:pt>
                <c:pt idx="213">
                  <c:v>13</c:v>
                </c:pt>
                <c:pt idx="214">
                  <c:v>13</c:v>
                </c:pt>
                <c:pt idx="215">
                  <c:v>13</c:v>
                </c:pt>
                <c:pt idx="216">
                  <c:v>31.5</c:v>
                </c:pt>
                <c:pt idx="217">
                  <c:v>30</c:v>
                </c:pt>
                <c:pt idx="218">
                  <c:v>36</c:v>
                </c:pt>
                <c:pt idx="219">
                  <c:v>25.5</c:v>
                </c:pt>
                <c:pt idx="220">
                  <c:v>33.5</c:v>
                </c:pt>
                <c:pt idx="221">
                  <c:v>17.5</c:v>
                </c:pt>
                <c:pt idx="222">
                  <c:v>17</c:v>
                </c:pt>
                <c:pt idx="223">
                  <c:v>15.5</c:v>
                </c:pt>
                <c:pt idx="224">
                  <c:v>15</c:v>
                </c:pt>
                <c:pt idx="225">
                  <c:v>17.5</c:v>
                </c:pt>
                <c:pt idx="226">
                  <c:v>20.5</c:v>
                </c:pt>
                <c:pt idx="227">
                  <c:v>19</c:v>
                </c:pt>
                <c:pt idx="228">
                  <c:v>18.5</c:v>
                </c:pt>
                <c:pt idx="229">
                  <c:v>16</c:v>
                </c:pt>
                <c:pt idx="230">
                  <c:v>15.5</c:v>
                </c:pt>
                <c:pt idx="231">
                  <c:v>15.5</c:v>
                </c:pt>
                <c:pt idx="232">
                  <c:v>16</c:v>
                </c:pt>
                <c:pt idx="233">
                  <c:v>29</c:v>
                </c:pt>
                <c:pt idx="234">
                  <c:v>24.5</c:v>
                </c:pt>
                <c:pt idx="235">
                  <c:v>26</c:v>
                </c:pt>
                <c:pt idx="236">
                  <c:v>25.5</c:v>
                </c:pt>
                <c:pt idx="237">
                  <c:v>30.5</c:v>
                </c:pt>
                <c:pt idx="238">
                  <c:v>33.5</c:v>
                </c:pt>
                <c:pt idx="239">
                  <c:v>30</c:v>
                </c:pt>
                <c:pt idx="240">
                  <c:v>30.5</c:v>
                </c:pt>
                <c:pt idx="241">
                  <c:v>22</c:v>
                </c:pt>
                <c:pt idx="242">
                  <c:v>21.5</c:v>
                </c:pt>
                <c:pt idx="243">
                  <c:v>21.5</c:v>
                </c:pt>
                <c:pt idx="244">
                  <c:v>43.1</c:v>
                </c:pt>
                <c:pt idx="245">
                  <c:v>36.1</c:v>
                </c:pt>
                <c:pt idx="246">
                  <c:v>32.799999999999997</c:v>
                </c:pt>
                <c:pt idx="247">
                  <c:v>39.4</c:v>
                </c:pt>
                <c:pt idx="248">
                  <c:v>36.1</c:v>
                </c:pt>
                <c:pt idx="249">
                  <c:v>19.899999999999999</c:v>
                </c:pt>
                <c:pt idx="250">
                  <c:v>19.399999999999999</c:v>
                </c:pt>
                <c:pt idx="251">
                  <c:v>20.2</c:v>
                </c:pt>
                <c:pt idx="252">
                  <c:v>19.2</c:v>
                </c:pt>
                <c:pt idx="253">
                  <c:v>20.5</c:v>
                </c:pt>
                <c:pt idx="254">
                  <c:v>20.2</c:v>
                </c:pt>
                <c:pt idx="255">
                  <c:v>25.1</c:v>
                </c:pt>
                <c:pt idx="256">
                  <c:v>20.5</c:v>
                </c:pt>
                <c:pt idx="257">
                  <c:v>19.399999999999999</c:v>
                </c:pt>
                <c:pt idx="258">
                  <c:v>20.6</c:v>
                </c:pt>
                <c:pt idx="259">
                  <c:v>20.8</c:v>
                </c:pt>
                <c:pt idx="260">
                  <c:v>18.600000000000001</c:v>
                </c:pt>
                <c:pt idx="261">
                  <c:v>18.100000000000001</c:v>
                </c:pt>
                <c:pt idx="262">
                  <c:v>19.2</c:v>
                </c:pt>
                <c:pt idx="263">
                  <c:v>17.7</c:v>
                </c:pt>
                <c:pt idx="264">
                  <c:v>18.100000000000001</c:v>
                </c:pt>
                <c:pt idx="265">
                  <c:v>17.5</c:v>
                </c:pt>
                <c:pt idx="266">
                  <c:v>30</c:v>
                </c:pt>
                <c:pt idx="267">
                  <c:v>27.5</c:v>
                </c:pt>
                <c:pt idx="268">
                  <c:v>27.2</c:v>
                </c:pt>
                <c:pt idx="269">
                  <c:v>30.9</c:v>
                </c:pt>
                <c:pt idx="270">
                  <c:v>21.1</c:v>
                </c:pt>
                <c:pt idx="271">
                  <c:v>23.2</c:v>
                </c:pt>
                <c:pt idx="272">
                  <c:v>23.8</c:v>
                </c:pt>
                <c:pt idx="273">
                  <c:v>23.9</c:v>
                </c:pt>
                <c:pt idx="274">
                  <c:v>20.3</c:v>
                </c:pt>
                <c:pt idx="275">
                  <c:v>17</c:v>
                </c:pt>
                <c:pt idx="276">
                  <c:v>21.6</c:v>
                </c:pt>
                <c:pt idx="277">
                  <c:v>16.2</c:v>
                </c:pt>
                <c:pt idx="278">
                  <c:v>31.5</c:v>
                </c:pt>
                <c:pt idx="279">
                  <c:v>29.5</c:v>
                </c:pt>
                <c:pt idx="280">
                  <c:v>21.5</c:v>
                </c:pt>
                <c:pt idx="281">
                  <c:v>19.8</c:v>
                </c:pt>
                <c:pt idx="282">
                  <c:v>22.3</c:v>
                </c:pt>
                <c:pt idx="283">
                  <c:v>20.2</c:v>
                </c:pt>
                <c:pt idx="284">
                  <c:v>20.6</c:v>
                </c:pt>
                <c:pt idx="285">
                  <c:v>17</c:v>
                </c:pt>
                <c:pt idx="286">
                  <c:v>17.600000000000001</c:v>
                </c:pt>
                <c:pt idx="287">
                  <c:v>16.5</c:v>
                </c:pt>
                <c:pt idx="288">
                  <c:v>18.2</c:v>
                </c:pt>
                <c:pt idx="289">
                  <c:v>16.899999999999999</c:v>
                </c:pt>
                <c:pt idx="290">
                  <c:v>15.5</c:v>
                </c:pt>
                <c:pt idx="291">
                  <c:v>19.2</c:v>
                </c:pt>
                <c:pt idx="292">
                  <c:v>18.5</c:v>
                </c:pt>
                <c:pt idx="293">
                  <c:v>31.9</c:v>
                </c:pt>
                <c:pt idx="294">
                  <c:v>34.1</c:v>
                </c:pt>
                <c:pt idx="295">
                  <c:v>35.700000000000003</c:v>
                </c:pt>
                <c:pt idx="296">
                  <c:v>27.4</c:v>
                </c:pt>
                <c:pt idx="297">
                  <c:v>25.4</c:v>
                </c:pt>
                <c:pt idx="298">
                  <c:v>23</c:v>
                </c:pt>
                <c:pt idx="299">
                  <c:v>27.2</c:v>
                </c:pt>
                <c:pt idx="300">
                  <c:v>23.9</c:v>
                </c:pt>
                <c:pt idx="301">
                  <c:v>34.200000000000003</c:v>
                </c:pt>
                <c:pt idx="302">
                  <c:v>34.5</c:v>
                </c:pt>
                <c:pt idx="303">
                  <c:v>31.8</c:v>
                </c:pt>
                <c:pt idx="304">
                  <c:v>37.299999999999997</c:v>
                </c:pt>
                <c:pt idx="305">
                  <c:v>28.4</c:v>
                </c:pt>
                <c:pt idx="306">
                  <c:v>28.8</c:v>
                </c:pt>
                <c:pt idx="307">
                  <c:v>26.8</c:v>
                </c:pt>
                <c:pt idx="308">
                  <c:v>33.5</c:v>
                </c:pt>
                <c:pt idx="309">
                  <c:v>41.5</c:v>
                </c:pt>
                <c:pt idx="310">
                  <c:v>38.1</c:v>
                </c:pt>
                <c:pt idx="311">
                  <c:v>32.1</c:v>
                </c:pt>
                <c:pt idx="312">
                  <c:v>37.200000000000003</c:v>
                </c:pt>
                <c:pt idx="313">
                  <c:v>28</c:v>
                </c:pt>
                <c:pt idx="314">
                  <c:v>26.4</c:v>
                </c:pt>
                <c:pt idx="315">
                  <c:v>24.3</c:v>
                </c:pt>
                <c:pt idx="316">
                  <c:v>19.100000000000001</c:v>
                </c:pt>
                <c:pt idx="317">
                  <c:v>34.299999999999997</c:v>
                </c:pt>
                <c:pt idx="318">
                  <c:v>29.8</c:v>
                </c:pt>
                <c:pt idx="319">
                  <c:v>31.3</c:v>
                </c:pt>
                <c:pt idx="320">
                  <c:v>37</c:v>
                </c:pt>
                <c:pt idx="321">
                  <c:v>32.200000000000003</c:v>
                </c:pt>
                <c:pt idx="322">
                  <c:v>46.6</c:v>
                </c:pt>
                <c:pt idx="323">
                  <c:v>27.9</c:v>
                </c:pt>
                <c:pt idx="324">
                  <c:v>40.799999999999997</c:v>
                </c:pt>
                <c:pt idx="325">
                  <c:v>44.3</c:v>
                </c:pt>
                <c:pt idx="326">
                  <c:v>43.4</c:v>
                </c:pt>
                <c:pt idx="327">
                  <c:v>36.4</c:v>
                </c:pt>
                <c:pt idx="328">
                  <c:v>30</c:v>
                </c:pt>
                <c:pt idx="329">
                  <c:v>44.6</c:v>
                </c:pt>
                <c:pt idx="330">
                  <c:v>40.9</c:v>
                </c:pt>
                <c:pt idx="331">
                  <c:v>33.799999999999997</c:v>
                </c:pt>
                <c:pt idx="332">
                  <c:v>29.8</c:v>
                </c:pt>
                <c:pt idx="333">
                  <c:v>32.700000000000003</c:v>
                </c:pt>
                <c:pt idx="334">
                  <c:v>23.7</c:v>
                </c:pt>
                <c:pt idx="335">
                  <c:v>35</c:v>
                </c:pt>
                <c:pt idx="336">
                  <c:v>23.6</c:v>
                </c:pt>
                <c:pt idx="337">
                  <c:v>32.4</c:v>
                </c:pt>
                <c:pt idx="338">
                  <c:v>27.2</c:v>
                </c:pt>
                <c:pt idx="339">
                  <c:v>26.6</c:v>
                </c:pt>
                <c:pt idx="340">
                  <c:v>25.8</c:v>
                </c:pt>
                <c:pt idx="341">
                  <c:v>23.5</c:v>
                </c:pt>
                <c:pt idx="342">
                  <c:v>30</c:v>
                </c:pt>
                <c:pt idx="343">
                  <c:v>39.1</c:v>
                </c:pt>
                <c:pt idx="344">
                  <c:v>39</c:v>
                </c:pt>
                <c:pt idx="345">
                  <c:v>35.1</c:v>
                </c:pt>
                <c:pt idx="346">
                  <c:v>32.299999999999997</c:v>
                </c:pt>
                <c:pt idx="347">
                  <c:v>37</c:v>
                </c:pt>
                <c:pt idx="348">
                  <c:v>37.700000000000003</c:v>
                </c:pt>
                <c:pt idx="349">
                  <c:v>34.1</c:v>
                </c:pt>
                <c:pt idx="350">
                  <c:v>34.700000000000003</c:v>
                </c:pt>
                <c:pt idx="351">
                  <c:v>34.4</c:v>
                </c:pt>
                <c:pt idx="352">
                  <c:v>29.9</c:v>
                </c:pt>
                <c:pt idx="353">
                  <c:v>33</c:v>
                </c:pt>
                <c:pt idx="354">
                  <c:v>34.5</c:v>
                </c:pt>
                <c:pt idx="355">
                  <c:v>33.700000000000003</c:v>
                </c:pt>
                <c:pt idx="356">
                  <c:v>32.4</c:v>
                </c:pt>
                <c:pt idx="357">
                  <c:v>32.9</c:v>
                </c:pt>
                <c:pt idx="358">
                  <c:v>31.6</c:v>
                </c:pt>
                <c:pt idx="359">
                  <c:v>28.1</c:v>
                </c:pt>
                <c:pt idx="360">
                  <c:v>30.7</c:v>
                </c:pt>
                <c:pt idx="361">
                  <c:v>25.4</c:v>
                </c:pt>
                <c:pt idx="362">
                  <c:v>24.2</c:v>
                </c:pt>
                <c:pt idx="363">
                  <c:v>22.4</c:v>
                </c:pt>
                <c:pt idx="364">
                  <c:v>26.6</c:v>
                </c:pt>
                <c:pt idx="365">
                  <c:v>20.2</c:v>
                </c:pt>
                <c:pt idx="366">
                  <c:v>17.600000000000001</c:v>
                </c:pt>
                <c:pt idx="367">
                  <c:v>28</c:v>
                </c:pt>
                <c:pt idx="368">
                  <c:v>27</c:v>
                </c:pt>
                <c:pt idx="369">
                  <c:v>34</c:v>
                </c:pt>
                <c:pt idx="370">
                  <c:v>31</c:v>
                </c:pt>
                <c:pt idx="371">
                  <c:v>29</c:v>
                </c:pt>
                <c:pt idx="372">
                  <c:v>27</c:v>
                </c:pt>
                <c:pt idx="373">
                  <c:v>24</c:v>
                </c:pt>
                <c:pt idx="374">
                  <c:v>23</c:v>
                </c:pt>
                <c:pt idx="375">
                  <c:v>36</c:v>
                </c:pt>
                <c:pt idx="376">
                  <c:v>37</c:v>
                </c:pt>
                <c:pt idx="377">
                  <c:v>31</c:v>
                </c:pt>
                <c:pt idx="378">
                  <c:v>38</c:v>
                </c:pt>
                <c:pt idx="379">
                  <c:v>36</c:v>
                </c:pt>
                <c:pt idx="380">
                  <c:v>36</c:v>
                </c:pt>
                <c:pt idx="381">
                  <c:v>36</c:v>
                </c:pt>
                <c:pt idx="382">
                  <c:v>34</c:v>
                </c:pt>
                <c:pt idx="383">
                  <c:v>38</c:v>
                </c:pt>
                <c:pt idx="384">
                  <c:v>32</c:v>
                </c:pt>
                <c:pt idx="385">
                  <c:v>38</c:v>
                </c:pt>
                <c:pt idx="386">
                  <c:v>25</c:v>
                </c:pt>
                <c:pt idx="387">
                  <c:v>38</c:v>
                </c:pt>
                <c:pt idx="388">
                  <c:v>26</c:v>
                </c:pt>
                <c:pt idx="389">
                  <c:v>22</c:v>
                </c:pt>
                <c:pt idx="390">
                  <c:v>32</c:v>
                </c:pt>
                <c:pt idx="391">
                  <c:v>36</c:v>
                </c:pt>
                <c:pt idx="392">
                  <c:v>27</c:v>
                </c:pt>
                <c:pt idx="393">
                  <c:v>27</c:v>
                </c:pt>
                <c:pt idx="394">
                  <c:v>44</c:v>
                </c:pt>
                <c:pt idx="395">
                  <c:v>32</c:v>
                </c:pt>
                <c:pt idx="396">
                  <c:v>28</c:v>
                </c:pt>
                <c:pt idx="397">
                  <c:v>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360-4BD3-A90A-97A09C472B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8881359"/>
        <c:axId val="1768878031"/>
      </c:scatterChart>
      <c:valAx>
        <c:axId val="17688813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Horsepower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8878031"/>
        <c:crosses val="autoZero"/>
        <c:crossBetween val="midCat"/>
      </c:valAx>
      <c:valAx>
        <c:axId val="176887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MPG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88813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Displacement</a:t>
            </a:r>
            <a:r>
              <a:rPr lang="en-US" baseline="0"/>
              <a:t> vs. Horsepower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54335666812263161"/>
                  <c:y val="-5.973080148849025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cars_data_exercise!$C$2:$C$399</c:f>
              <c:numCache>
                <c:formatCode>General</c:formatCode>
                <c:ptCount val="398"/>
                <c:pt idx="0">
                  <c:v>307</c:v>
                </c:pt>
                <c:pt idx="1">
                  <c:v>350</c:v>
                </c:pt>
                <c:pt idx="2">
                  <c:v>318</c:v>
                </c:pt>
                <c:pt idx="3">
                  <c:v>304</c:v>
                </c:pt>
                <c:pt idx="4">
                  <c:v>302</c:v>
                </c:pt>
                <c:pt idx="5">
                  <c:v>429</c:v>
                </c:pt>
                <c:pt idx="6">
                  <c:v>454</c:v>
                </c:pt>
                <c:pt idx="7">
                  <c:v>440</c:v>
                </c:pt>
                <c:pt idx="8">
                  <c:v>455</c:v>
                </c:pt>
                <c:pt idx="9">
                  <c:v>390</c:v>
                </c:pt>
                <c:pt idx="10">
                  <c:v>383</c:v>
                </c:pt>
                <c:pt idx="11">
                  <c:v>340</c:v>
                </c:pt>
                <c:pt idx="12">
                  <c:v>400</c:v>
                </c:pt>
                <c:pt idx="13">
                  <c:v>455</c:v>
                </c:pt>
                <c:pt idx="14">
                  <c:v>113</c:v>
                </c:pt>
                <c:pt idx="15">
                  <c:v>198</c:v>
                </c:pt>
                <c:pt idx="16">
                  <c:v>199</c:v>
                </c:pt>
                <c:pt idx="17">
                  <c:v>200</c:v>
                </c:pt>
                <c:pt idx="18">
                  <c:v>97</c:v>
                </c:pt>
                <c:pt idx="19">
                  <c:v>97</c:v>
                </c:pt>
                <c:pt idx="20">
                  <c:v>110</c:v>
                </c:pt>
                <c:pt idx="21">
                  <c:v>107</c:v>
                </c:pt>
                <c:pt idx="22">
                  <c:v>104</c:v>
                </c:pt>
                <c:pt idx="23">
                  <c:v>121</c:v>
                </c:pt>
                <c:pt idx="24">
                  <c:v>199</c:v>
                </c:pt>
                <c:pt idx="25">
                  <c:v>360</c:v>
                </c:pt>
                <c:pt idx="26">
                  <c:v>307</c:v>
                </c:pt>
                <c:pt idx="27">
                  <c:v>318</c:v>
                </c:pt>
                <c:pt idx="28">
                  <c:v>304</c:v>
                </c:pt>
                <c:pt idx="29">
                  <c:v>97</c:v>
                </c:pt>
                <c:pt idx="30">
                  <c:v>140</c:v>
                </c:pt>
                <c:pt idx="31">
                  <c:v>113</c:v>
                </c:pt>
                <c:pt idx="32">
                  <c:v>98</c:v>
                </c:pt>
                <c:pt idx="33">
                  <c:v>232</c:v>
                </c:pt>
                <c:pt idx="34">
                  <c:v>225</c:v>
                </c:pt>
                <c:pt idx="35">
                  <c:v>250</c:v>
                </c:pt>
                <c:pt idx="36">
                  <c:v>250</c:v>
                </c:pt>
                <c:pt idx="37">
                  <c:v>232</c:v>
                </c:pt>
                <c:pt idx="38">
                  <c:v>350</c:v>
                </c:pt>
                <c:pt idx="39">
                  <c:v>400</c:v>
                </c:pt>
                <c:pt idx="40">
                  <c:v>351</c:v>
                </c:pt>
                <c:pt idx="41">
                  <c:v>318</c:v>
                </c:pt>
                <c:pt idx="42">
                  <c:v>383</c:v>
                </c:pt>
                <c:pt idx="43">
                  <c:v>400</c:v>
                </c:pt>
                <c:pt idx="44">
                  <c:v>400</c:v>
                </c:pt>
                <c:pt idx="45">
                  <c:v>258</c:v>
                </c:pt>
                <c:pt idx="46">
                  <c:v>140</c:v>
                </c:pt>
                <c:pt idx="47">
                  <c:v>250</c:v>
                </c:pt>
                <c:pt idx="48">
                  <c:v>250</c:v>
                </c:pt>
                <c:pt idx="49">
                  <c:v>122</c:v>
                </c:pt>
                <c:pt idx="50">
                  <c:v>116</c:v>
                </c:pt>
                <c:pt idx="51">
                  <c:v>79</c:v>
                </c:pt>
                <c:pt idx="52">
                  <c:v>88</c:v>
                </c:pt>
                <c:pt idx="53">
                  <c:v>71</c:v>
                </c:pt>
                <c:pt idx="54">
                  <c:v>72</c:v>
                </c:pt>
                <c:pt idx="55">
                  <c:v>97</c:v>
                </c:pt>
                <c:pt idx="56">
                  <c:v>91</c:v>
                </c:pt>
                <c:pt idx="57">
                  <c:v>113</c:v>
                </c:pt>
                <c:pt idx="58">
                  <c:v>97.5</c:v>
                </c:pt>
                <c:pt idx="59">
                  <c:v>97</c:v>
                </c:pt>
                <c:pt idx="60">
                  <c:v>140</c:v>
                </c:pt>
                <c:pt idx="61">
                  <c:v>122</c:v>
                </c:pt>
                <c:pt idx="62">
                  <c:v>350</c:v>
                </c:pt>
                <c:pt idx="63">
                  <c:v>400</c:v>
                </c:pt>
                <c:pt idx="64">
                  <c:v>318</c:v>
                </c:pt>
                <c:pt idx="65">
                  <c:v>351</c:v>
                </c:pt>
                <c:pt idx="66">
                  <c:v>304</c:v>
                </c:pt>
                <c:pt idx="67">
                  <c:v>429</c:v>
                </c:pt>
                <c:pt idx="68">
                  <c:v>350</c:v>
                </c:pt>
                <c:pt idx="69">
                  <c:v>350</c:v>
                </c:pt>
                <c:pt idx="70">
                  <c:v>400</c:v>
                </c:pt>
                <c:pt idx="71">
                  <c:v>85</c:v>
                </c:pt>
                <c:pt idx="72">
                  <c:v>70</c:v>
                </c:pt>
                <c:pt idx="73">
                  <c:v>304</c:v>
                </c:pt>
                <c:pt idx="74">
                  <c:v>307</c:v>
                </c:pt>
                <c:pt idx="75">
                  <c:v>302</c:v>
                </c:pt>
                <c:pt idx="76">
                  <c:v>318</c:v>
                </c:pt>
                <c:pt idx="77">
                  <c:v>121</c:v>
                </c:pt>
                <c:pt idx="78">
                  <c:v>121</c:v>
                </c:pt>
                <c:pt idx="79">
                  <c:v>120</c:v>
                </c:pt>
                <c:pt idx="80">
                  <c:v>96</c:v>
                </c:pt>
                <c:pt idx="81">
                  <c:v>122</c:v>
                </c:pt>
                <c:pt idx="82">
                  <c:v>97</c:v>
                </c:pt>
                <c:pt idx="83">
                  <c:v>120</c:v>
                </c:pt>
                <c:pt idx="84">
                  <c:v>98</c:v>
                </c:pt>
                <c:pt idx="85">
                  <c:v>97</c:v>
                </c:pt>
                <c:pt idx="86">
                  <c:v>350</c:v>
                </c:pt>
                <c:pt idx="87">
                  <c:v>304</c:v>
                </c:pt>
                <c:pt idx="88">
                  <c:v>350</c:v>
                </c:pt>
                <c:pt idx="89">
                  <c:v>302</c:v>
                </c:pt>
                <c:pt idx="90">
                  <c:v>318</c:v>
                </c:pt>
                <c:pt idx="91">
                  <c:v>429</c:v>
                </c:pt>
                <c:pt idx="92">
                  <c:v>400</c:v>
                </c:pt>
                <c:pt idx="93">
                  <c:v>351</c:v>
                </c:pt>
                <c:pt idx="94">
                  <c:v>318</c:v>
                </c:pt>
                <c:pt idx="95">
                  <c:v>440</c:v>
                </c:pt>
                <c:pt idx="96">
                  <c:v>455</c:v>
                </c:pt>
                <c:pt idx="97">
                  <c:v>360</c:v>
                </c:pt>
                <c:pt idx="98">
                  <c:v>225</c:v>
                </c:pt>
                <c:pt idx="99">
                  <c:v>250</c:v>
                </c:pt>
                <c:pt idx="100">
                  <c:v>232</c:v>
                </c:pt>
                <c:pt idx="101">
                  <c:v>250</c:v>
                </c:pt>
                <c:pt idx="102">
                  <c:v>198</c:v>
                </c:pt>
                <c:pt idx="103">
                  <c:v>97</c:v>
                </c:pt>
                <c:pt idx="104">
                  <c:v>400</c:v>
                </c:pt>
                <c:pt idx="105">
                  <c:v>400</c:v>
                </c:pt>
                <c:pt idx="106">
                  <c:v>360</c:v>
                </c:pt>
                <c:pt idx="107">
                  <c:v>350</c:v>
                </c:pt>
                <c:pt idx="108">
                  <c:v>232</c:v>
                </c:pt>
                <c:pt idx="109">
                  <c:v>97</c:v>
                </c:pt>
                <c:pt idx="110">
                  <c:v>140</c:v>
                </c:pt>
                <c:pt idx="111">
                  <c:v>108</c:v>
                </c:pt>
                <c:pt idx="112">
                  <c:v>70</c:v>
                </c:pt>
                <c:pt idx="113">
                  <c:v>122</c:v>
                </c:pt>
                <c:pt idx="114">
                  <c:v>155</c:v>
                </c:pt>
                <c:pt idx="115">
                  <c:v>98</c:v>
                </c:pt>
                <c:pt idx="116">
                  <c:v>350</c:v>
                </c:pt>
                <c:pt idx="117">
                  <c:v>400</c:v>
                </c:pt>
                <c:pt idx="118">
                  <c:v>68</c:v>
                </c:pt>
                <c:pt idx="119">
                  <c:v>116</c:v>
                </c:pt>
                <c:pt idx="120">
                  <c:v>114</c:v>
                </c:pt>
                <c:pt idx="121">
                  <c:v>121</c:v>
                </c:pt>
                <c:pt idx="122">
                  <c:v>318</c:v>
                </c:pt>
                <c:pt idx="123">
                  <c:v>121</c:v>
                </c:pt>
                <c:pt idx="124">
                  <c:v>156</c:v>
                </c:pt>
                <c:pt idx="125">
                  <c:v>350</c:v>
                </c:pt>
                <c:pt idx="126">
                  <c:v>198</c:v>
                </c:pt>
                <c:pt idx="127">
                  <c:v>200</c:v>
                </c:pt>
                <c:pt idx="128">
                  <c:v>232</c:v>
                </c:pt>
                <c:pt idx="129">
                  <c:v>250</c:v>
                </c:pt>
                <c:pt idx="130">
                  <c:v>79</c:v>
                </c:pt>
                <c:pt idx="131">
                  <c:v>122</c:v>
                </c:pt>
                <c:pt idx="132">
                  <c:v>71</c:v>
                </c:pt>
                <c:pt idx="133">
                  <c:v>140</c:v>
                </c:pt>
                <c:pt idx="134">
                  <c:v>250</c:v>
                </c:pt>
                <c:pt idx="135">
                  <c:v>258</c:v>
                </c:pt>
                <c:pt idx="136">
                  <c:v>225</c:v>
                </c:pt>
                <c:pt idx="137">
                  <c:v>302</c:v>
                </c:pt>
                <c:pt idx="138">
                  <c:v>350</c:v>
                </c:pt>
                <c:pt idx="139">
                  <c:v>318</c:v>
                </c:pt>
                <c:pt idx="140">
                  <c:v>302</c:v>
                </c:pt>
                <c:pt idx="141">
                  <c:v>304</c:v>
                </c:pt>
                <c:pt idx="142">
                  <c:v>98</c:v>
                </c:pt>
                <c:pt idx="143">
                  <c:v>79</c:v>
                </c:pt>
                <c:pt idx="144">
                  <c:v>97</c:v>
                </c:pt>
                <c:pt idx="145">
                  <c:v>76</c:v>
                </c:pt>
                <c:pt idx="146">
                  <c:v>83</c:v>
                </c:pt>
                <c:pt idx="147">
                  <c:v>90</c:v>
                </c:pt>
                <c:pt idx="148">
                  <c:v>90</c:v>
                </c:pt>
                <c:pt idx="149">
                  <c:v>116</c:v>
                </c:pt>
                <c:pt idx="150">
                  <c:v>120</c:v>
                </c:pt>
                <c:pt idx="151">
                  <c:v>108</c:v>
                </c:pt>
                <c:pt idx="152">
                  <c:v>79</c:v>
                </c:pt>
                <c:pt idx="153">
                  <c:v>225</c:v>
                </c:pt>
                <c:pt idx="154">
                  <c:v>250</c:v>
                </c:pt>
                <c:pt idx="155">
                  <c:v>250</c:v>
                </c:pt>
                <c:pt idx="156">
                  <c:v>250</c:v>
                </c:pt>
                <c:pt idx="157">
                  <c:v>400</c:v>
                </c:pt>
                <c:pt idx="158">
                  <c:v>350</c:v>
                </c:pt>
                <c:pt idx="159">
                  <c:v>318</c:v>
                </c:pt>
                <c:pt idx="160">
                  <c:v>351</c:v>
                </c:pt>
                <c:pt idx="161">
                  <c:v>231</c:v>
                </c:pt>
                <c:pt idx="162">
                  <c:v>250</c:v>
                </c:pt>
                <c:pt idx="163">
                  <c:v>258</c:v>
                </c:pt>
                <c:pt idx="164">
                  <c:v>225</c:v>
                </c:pt>
                <c:pt idx="165">
                  <c:v>231</c:v>
                </c:pt>
                <c:pt idx="166">
                  <c:v>262</c:v>
                </c:pt>
                <c:pt idx="167">
                  <c:v>302</c:v>
                </c:pt>
                <c:pt idx="168">
                  <c:v>97</c:v>
                </c:pt>
                <c:pt idx="169">
                  <c:v>140</c:v>
                </c:pt>
                <c:pt idx="170">
                  <c:v>232</c:v>
                </c:pt>
                <c:pt idx="171">
                  <c:v>140</c:v>
                </c:pt>
                <c:pt idx="172">
                  <c:v>134</c:v>
                </c:pt>
                <c:pt idx="173">
                  <c:v>90</c:v>
                </c:pt>
                <c:pt idx="174">
                  <c:v>119</c:v>
                </c:pt>
                <c:pt idx="175">
                  <c:v>171</c:v>
                </c:pt>
                <c:pt idx="176">
                  <c:v>90</c:v>
                </c:pt>
                <c:pt idx="177">
                  <c:v>232</c:v>
                </c:pt>
                <c:pt idx="178">
                  <c:v>115</c:v>
                </c:pt>
                <c:pt idx="179">
                  <c:v>120</c:v>
                </c:pt>
                <c:pt idx="180">
                  <c:v>121</c:v>
                </c:pt>
                <c:pt idx="181">
                  <c:v>121</c:v>
                </c:pt>
                <c:pt idx="182">
                  <c:v>91</c:v>
                </c:pt>
                <c:pt idx="183">
                  <c:v>107</c:v>
                </c:pt>
                <c:pt idx="184">
                  <c:v>116</c:v>
                </c:pt>
                <c:pt idx="185">
                  <c:v>140</c:v>
                </c:pt>
                <c:pt idx="186">
                  <c:v>98</c:v>
                </c:pt>
                <c:pt idx="187">
                  <c:v>101</c:v>
                </c:pt>
                <c:pt idx="188">
                  <c:v>305</c:v>
                </c:pt>
                <c:pt idx="189">
                  <c:v>318</c:v>
                </c:pt>
                <c:pt idx="190">
                  <c:v>304</c:v>
                </c:pt>
                <c:pt idx="191">
                  <c:v>351</c:v>
                </c:pt>
                <c:pt idx="192">
                  <c:v>225</c:v>
                </c:pt>
                <c:pt idx="193">
                  <c:v>250</c:v>
                </c:pt>
                <c:pt idx="194">
                  <c:v>200</c:v>
                </c:pt>
                <c:pt idx="195">
                  <c:v>232</c:v>
                </c:pt>
                <c:pt idx="196">
                  <c:v>85</c:v>
                </c:pt>
                <c:pt idx="197">
                  <c:v>98</c:v>
                </c:pt>
                <c:pt idx="198">
                  <c:v>90</c:v>
                </c:pt>
                <c:pt idx="199">
                  <c:v>91</c:v>
                </c:pt>
                <c:pt idx="200">
                  <c:v>225</c:v>
                </c:pt>
                <c:pt idx="201">
                  <c:v>250</c:v>
                </c:pt>
                <c:pt idx="202">
                  <c:v>250</c:v>
                </c:pt>
                <c:pt idx="203">
                  <c:v>258</c:v>
                </c:pt>
                <c:pt idx="204">
                  <c:v>97</c:v>
                </c:pt>
                <c:pt idx="205">
                  <c:v>97</c:v>
                </c:pt>
                <c:pt idx="206">
                  <c:v>140</c:v>
                </c:pt>
                <c:pt idx="207">
                  <c:v>130</c:v>
                </c:pt>
                <c:pt idx="208">
                  <c:v>318</c:v>
                </c:pt>
                <c:pt idx="209">
                  <c:v>120</c:v>
                </c:pt>
                <c:pt idx="210">
                  <c:v>156</c:v>
                </c:pt>
                <c:pt idx="211">
                  <c:v>168</c:v>
                </c:pt>
                <c:pt idx="212">
                  <c:v>350</c:v>
                </c:pt>
                <c:pt idx="213">
                  <c:v>350</c:v>
                </c:pt>
                <c:pt idx="214">
                  <c:v>302</c:v>
                </c:pt>
                <c:pt idx="215">
                  <c:v>318</c:v>
                </c:pt>
                <c:pt idx="216">
                  <c:v>98</c:v>
                </c:pt>
                <c:pt idx="217">
                  <c:v>111</c:v>
                </c:pt>
                <c:pt idx="218">
                  <c:v>79</c:v>
                </c:pt>
                <c:pt idx="219">
                  <c:v>122</c:v>
                </c:pt>
                <c:pt idx="220">
                  <c:v>85</c:v>
                </c:pt>
                <c:pt idx="221">
                  <c:v>305</c:v>
                </c:pt>
                <c:pt idx="222">
                  <c:v>260</c:v>
                </c:pt>
                <c:pt idx="223">
                  <c:v>318</c:v>
                </c:pt>
                <c:pt idx="224">
                  <c:v>302</c:v>
                </c:pt>
                <c:pt idx="225">
                  <c:v>250</c:v>
                </c:pt>
                <c:pt idx="226">
                  <c:v>231</c:v>
                </c:pt>
                <c:pt idx="227">
                  <c:v>225</c:v>
                </c:pt>
                <c:pt idx="228">
                  <c:v>250</c:v>
                </c:pt>
                <c:pt idx="229">
                  <c:v>400</c:v>
                </c:pt>
                <c:pt idx="230">
                  <c:v>350</c:v>
                </c:pt>
                <c:pt idx="231">
                  <c:v>400</c:v>
                </c:pt>
                <c:pt idx="232">
                  <c:v>351</c:v>
                </c:pt>
                <c:pt idx="233">
                  <c:v>97</c:v>
                </c:pt>
                <c:pt idx="234">
                  <c:v>151</c:v>
                </c:pt>
                <c:pt idx="235">
                  <c:v>97</c:v>
                </c:pt>
                <c:pt idx="236">
                  <c:v>140</c:v>
                </c:pt>
                <c:pt idx="237">
                  <c:v>98</c:v>
                </c:pt>
                <c:pt idx="238">
                  <c:v>98</c:v>
                </c:pt>
                <c:pt idx="239">
                  <c:v>97</c:v>
                </c:pt>
                <c:pt idx="240">
                  <c:v>97</c:v>
                </c:pt>
                <c:pt idx="241">
                  <c:v>146</c:v>
                </c:pt>
                <c:pt idx="242">
                  <c:v>121</c:v>
                </c:pt>
                <c:pt idx="243">
                  <c:v>80</c:v>
                </c:pt>
                <c:pt idx="244">
                  <c:v>90</c:v>
                </c:pt>
                <c:pt idx="245">
                  <c:v>98</c:v>
                </c:pt>
                <c:pt idx="246">
                  <c:v>78</c:v>
                </c:pt>
                <c:pt idx="247">
                  <c:v>85</c:v>
                </c:pt>
                <c:pt idx="248">
                  <c:v>91</c:v>
                </c:pt>
                <c:pt idx="249">
                  <c:v>260</c:v>
                </c:pt>
                <c:pt idx="250">
                  <c:v>318</c:v>
                </c:pt>
                <c:pt idx="251">
                  <c:v>302</c:v>
                </c:pt>
                <c:pt idx="252">
                  <c:v>231</c:v>
                </c:pt>
                <c:pt idx="253">
                  <c:v>200</c:v>
                </c:pt>
                <c:pt idx="254">
                  <c:v>200</c:v>
                </c:pt>
                <c:pt idx="255">
                  <c:v>140</c:v>
                </c:pt>
                <c:pt idx="256">
                  <c:v>225</c:v>
                </c:pt>
                <c:pt idx="257">
                  <c:v>232</c:v>
                </c:pt>
                <c:pt idx="258">
                  <c:v>231</c:v>
                </c:pt>
                <c:pt idx="259">
                  <c:v>200</c:v>
                </c:pt>
                <c:pt idx="260">
                  <c:v>225</c:v>
                </c:pt>
                <c:pt idx="261">
                  <c:v>258</c:v>
                </c:pt>
                <c:pt idx="262">
                  <c:v>305</c:v>
                </c:pt>
                <c:pt idx="263">
                  <c:v>231</c:v>
                </c:pt>
                <c:pt idx="264">
                  <c:v>302</c:v>
                </c:pt>
                <c:pt idx="265">
                  <c:v>318</c:v>
                </c:pt>
                <c:pt idx="266">
                  <c:v>98</c:v>
                </c:pt>
                <c:pt idx="267">
                  <c:v>134</c:v>
                </c:pt>
                <c:pt idx="268">
                  <c:v>119</c:v>
                </c:pt>
                <c:pt idx="269">
                  <c:v>105</c:v>
                </c:pt>
                <c:pt idx="270">
                  <c:v>134</c:v>
                </c:pt>
                <c:pt idx="271">
                  <c:v>156</c:v>
                </c:pt>
                <c:pt idx="272">
                  <c:v>151</c:v>
                </c:pt>
                <c:pt idx="273">
                  <c:v>119</c:v>
                </c:pt>
                <c:pt idx="274">
                  <c:v>131</c:v>
                </c:pt>
                <c:pt idx="275">
                  <c:v>163</c:v>
                </c:pt>
                <c:pt idx="276">
                  <c:v>121</c:v>
                </c:pt>
                <c:pt idx="277">
                  <c:v>163</c:v>
                </c:pt>
                <c:pt idx="278">
                  <c:v>89</c:v>
                </c:pt>
                <c:pt idx="279">
                  <c:v>98</c:v>
                </c:pt>
                <c:pt idx="280">
                  <c:v>231</c:v>
                </c:pt>
                <c:pt idx="281">
                  <c:v>200</c:v>
                </c:pt>
                <c:pt idx="282">
                  <c:v>140</c:v>
                </c:pt>
                <c:pt idx="283">
                  <c:v>232</c:v>
                </c:pt>
                <c:pt idx="284">
                  <c:v>225</c:v>
                </c:pt>
                <c:pt idx="285">
                  <c:v>305</c:v>
                </c:pt>
                <c:pt idx="286">
                  <c:v>302</c:v>
                </c:pt>
                <c:pt idx="287">
                  <c:v>351</c:v>
                </c:pt>
                <c:pt idx="288">
                  <c:v>318</c:v>
                </c:pt>
                <c:pt idx="289">
                  <c:v>350</c:v>
                </c:pt>
                <c:pt idx="290">
                  <c:v>351</c:v>
                </c:pt>
                <c:pt idx="291">
                  <c:v>267</c:v>
                </c:pt>
                <c:pt idx="292">
                  <c:v>360</c:v>
                </c:pt>
                <c:pt idx="293">
                  <c:v>89</c:v>
                </c:pt>
                <c:pt idx="294">
                  <c:v>86</c:v>
                </c:pt>
                <c:pt idx="295">
                  <c:v>98</c:v>
                </c:pt>
                <c:pt idx="296">
                  <c:v>121</c:v>
                </c:pt>
                <c:pt idx="297">
                  <c:v>183</c:v>
                </c:pt>
                <c:pt idx="298">
                  <c:v>350</c:v>
                </c:pt>
                <c:pt idx="299">
                  <c:v>141</c:v>
                </c:pt>
                <c:pt idx="300">
                  <c:v>260</c:v>
                </c:pt>
                <c:pt idx="301">
                  <c:v>105</c:v>
                </c:pt>
                <c:pt idx="302">
                  <c:v>105</c:v>
                </c:pt>
                <c:pt idx="303">
                  <c:v>85</c:v>
                </c:pt>
                <c:pt idx="304">
                  <c:v>91</c:v>
                </c:pt>
                <c:pt idx="305">
                  <c:v>151</c:v>
                </c:pt>
                <c:pt idx="306">
                  <c:v>173</c:v>
                </c:pt>
                <c:pt idx="307">
                  <c:v>173</c:v>
                </c:pt>
                <c:pt idx="308">
                  <c:v>151</c:v>
                </c:pt>
                <c:pt idx="309">
                  <c:v>98</c:v>
                </c:pt>
                <c:pt idx="310">
                  <c:v>89</c:v>
                </c:pt>
                <c:pt idx="311">
                  <c:v>98</c:v>
                </c:pt>
                <c:pt idx="312">
                  <c:v>86</c:v>
                </c:pt>
                <c:pt idx="313">
                  <c:v>151</c:v>
                </c:pt>
                <c:pt idx="314">
                  <c:v>140</c:v>
                </c:pt>
                <c:pt idx="315">
                  <c:v>151</c:v>
                </c:pt>
                <c:pt idx="316">
                  <c:v>225</c:v>
                </c:pt>
                <c:pt idx="317">
                  <c:v>97</c:v>
                </c:pt>
                <c:pt idx="318">
                  <c:v>134</c:v>
                </c:pt>
                <c:pt idx="319">
                  <c:v>120</c:v>
                </c:pt>
                <c:pt idx="320">
                  <c:v>119</c:v>
                </c:pt>
                <c:pt idx="321">
                  <c:v>108</c:v>
                </c:pt>
                <c:pt idx="322">
                  <c:v>86</c:v>
                </c:pt>
                <c:pt idx="323">
                  <c:v>156</c:v>
                </c:pt>
                <c:pt idx="324">
                  <c:v>85</c:v>
                </c:pt>
                <c:pt idx="325">
                  <c:v>90</c:v>
                </c:pt>
                <c:pt idx="326">
                  <c:v>90</c:v>
                </c:pt>
                <c:pt idx="327">
                  <c:v>121</c:v>
                </c:pt>
                <c:pt idx="328">
                  <c:v>146</c:v>
                </c:pt>
                <c:pt idx="329">
                  <c:v>91</c:v>
                </c:pt>
                <c:pt idx="330">
                  <c:v>85</c:v>
                </c:pt>
                <c:pt idx="331">
                  <c:v>97</c:v>
                </c:pt>
                <c:pt idx="332">
                  <c:v>89</c:v>
                </c:pt>
                <c:pt idx="333">
                  <c:v>168</c:v>
                </c:pt>
                <c:pt idx="334">
                  <c:v>70</c:v>
                </c:pt>
                <c:pt idx="335">
                  <c:v>122</c:v>
                </c:pt>
                <c:pt idx="336">
                  <c:v>140</c:v>
                </c:pt>
                <c:pt idx="337">
                  <c:v>107</c:v>
                </c:pt>
                <c:pt idx="338">
                  <c:v>135</c:v>
                </c:pt>
                <c:pt idx="339">
                  <c:v>151</c:v>
                </c:pt>
                <c:pt idx="340">
                  <c:v>156</c:v>
                </c:pt>
                <c:pt idx="341">
                  <c:v>173</c:v>
                </c:pt>
                <c:pt idx="342">
                  <c:v>135</c:v>
                </c:pt>
                <c:pt idx="343">
                  <c:v>79</c:v>
                </c:pt>
                <c:pt idx="344">
                  <c:v>86</c:v>
                </c:pt>
                <c:pt idx="345">
                  <c:v>81</c:v>
                </c:pt>
                <c:pt idx="346">
                  <c:v>97</c:v>
                </c:pt>
                <c:pt idx="347">
                  <c:v>85</c:v>
                </c:pt>
                <c:pt idx="348">
                  <c:v>89</c:v>
                </c:pt>
                <c:pt idx="349">
                  <c:v>91</c:v>
                </c:pt>
                <c:pt idx="350">
                  <c:v>105</c:v>
                </c:pt>
                <c:pt idx="351">
                  <c:v>98</c:v>
                </c:pt>
                <c:pt idx="352">
                  <c:v>98</c:v>
                </c:pt>
                <c:pt idx="353">
                  <c:v>105</c:v>
                </c:pt>
                <c:pt idx="354">
                  <c:v>100</c:v>
                </c:pt>
                <c:pt idx="355">
                  <c:v>107</c:v>
                </c:pt>
                <c:pt idx="356">
                  <c:v>108</c:v>
                </c:pt>
                <c:pt idx="357">
                  <c:v>119</c:v>
                </c:pt>
                <c:pt idx="358">
                  <c:v>120</c:v>
                </c:pt>
                <c:pt idx="359">
                  <c:v>141</c:v>
                </c:pt>
                <c:pt idx="360">
                  <c:v>145</c:v>
                </c:pt>
                <c:pt idx="361">
                  <c:v>168</c:v>
                </c:pt>
                <c:pt idx="362">
                  <c:v>146</c:v>
                </c:pt>
                <c:pt idx="363">
                  <c:v>231</c:v>
                </c:pt>
                <c:pt idx="364">
                  <c:v>350</c:v>
                </c:pt>
                <c:pt idx="365">
                  <c:v>200</c:v>
                </c:pt>
                <c:pt idx="366">
                  <c:v>225</c:v>
                </c:pt>
                <c:pt idx="367">
                  <c:v>112</c:v>
                </c:pt>
                <c:pt idx="368">
                  <c:v>112</c:v>
                </c:pt>
                <c:pt idx="369">
                  <c:v>112</c:v>
                </c:pt>
                <c:pt idx="370">
                  <c:v>112</c:v>
                </c:pt>
                <c:pt idx="371">
                  <c:v>135</c:v>
                </c:pt>
                <c:pt idx="372">
                  <c:v>151</c:v>
                </c:pt>
                <c:pt idx="373">
                  <c:v>140</c:v>
                </c:pt>
                <c:pt idx="374">
                  <c:v>151</c:v>
                </c:pt>
                <c:pt idx="375">
                  <c:v>105</c:v>
                </c:pt>
                <c:pt idx="376">
                  <c:v>91</c:v>
                </c:pt>
                <c:pt idx="377">
                  <c:v>91</c:v>
                </c:pt>
                <c:pt idx="378">
                  <c:v>105</c:v>
                </c:pt>
                <c:pt idx="379">
                  <c:v>98</c:v>
                </c:pt>
                <c:pt idx="380">
                  <c:v>120</c:v>
                </c:pt>
                <c:pt idx="381">
                  <c:v>107</c:v>
                </c:pt>
                <c:pt idx="382">
                  <c:v>108</c:v>
                </c:pt>
                <c:pt idx="383">
                  <c:v>91</c:v>
                </c:pt>
                <c:pt idx="384">
                  <c:v>91</c:v>
                </c:pt>
                <c:pt idx="385">
                  <c:v>91</c:v>
                </c:pt>
                <c:pt idx="386">
                  <c:v>181</c:v>
                </c:pt>
                <c:pt idx="387">
                  <c:v>262</c:v>
                </c:pt>
                <c:pt idx="388">
                  <c:v>156</c:v>
                </c:pt>
                <c:pt idx="389">
                  <c:v>232</c:v>
                </c:pt>
                <c:pt idx="390">
                  <c:v>144</c:v>
                </c:pt>
                <c:pt idx="391">
                  <c:v>135</c:v>
                </c:pt>
                <c:pt idx="392">
                  <c:v>151</c:v>
                </c:pt>
                <c:pt idx="393">
                  <c:v>140</c:v>
                </c:pt>
                <c:pt idx="394">
                  <c:v>97</c:v>
                </c:pt>
                <c:pt idx="395">
                  <c:v>135</c:v>
                </c:pt>
                <c:pt idx="396">
                  <c:v>120</c:v>
                </c:pt>
                <c:pt idx="397">
                  <c:v>119</c:v>
                </c:pt>
              </c:numCache>
            </c:numRef>
          </c:xVal>
          <c:yVal>
            <c:numRef>
              <c:f>cars_data_exercise!$D$2:$D$399</c:f>
              <c:numCache>
                <c:formatCode>General</c:formatCode>
                <c:ptCount val="398"/>
                <c:pt idx="0">
                  <c:v>130</c:v>
                </c:pt>
                <c:pt idx="1">
                  <c:v>165</c:v>
                </c:pt>
                <c:pt idx="2">
                  <c:v>150</c:v>
                </c:pt>
                <c:pt idx="3">
                  <c:v>150</c:v>
                </c:pt>
                <c:pt idx="4">
                  <c:v>140</c:v>
                </c:pt>
                <c:pt idx="5">
                  <c:v>198</c:v>
                </c:pt>
                <c:pt idx="6">
                  <c:v>220</c:v>
                </c:pt>
                <c:pt idx="7">
                  <c:v>215</c:v>
                </c:pt>
                <c:pt idx="8">
                  <c:v>225</c:v>
                </c:pt>
                <c:pt idx="9">
                  <c:v>190</c:v>
                </c:pt>
                <c:pt idx="10">
                  <c:v>170</c:v>
                </c:pt>
                <c:pt idx="11">
                  <c:v>160</c:v>
                </c:pt>
                <c:pt idx="12">
                  <c:v>150</c:v>
                </c:pt>
                <c:pt idx="13">
                  <c:v>225</c:v>
                </c:pt>
                <c:pt idx="14">
                  <c:v>95</c:v>
                </c:pt>
                <c:pt idx="15">
                  <c:v>95</c:v>
                </c:pt>
                <c:pt idx="16">
                  <c:v>97</c:v>
                </c:pt>
                <c:pt idx="17">
                  <c:v>85</c:v>
                </c:pt>
                <c:pt idx="18">
                  <c:v>88</c:v>
                </c:pt>
                <c:pt idx="19">
                  <c:v>46</c:v>
                </c:pt>
                <c:pt idx="20">
                  <c:v>87</c:v>
                </c:pt>
                <c:pt idx="21">
                  <c:v>90</c:v>
                </c:pt>
                <c:pt idx="22">
                  <c:v>95</c:v>
                </c:pt>
                <c:pt idx="23">
                  <c:v>113</c:v>
                </c:pt>
                <c:pt idx="24">
                  <c:v>90</c:v>
                </c:pt>
                <c:pt idx="25">
                  <c:v>215</c:v>
                </c:pt>
                <c:pt idx="26">
                  <c:v>200</c:v>
                </c:pt>
                <c:pt idx="27">
                  <c:v>210</c:v>
                </c:pt>
                <c:pt idx="28">
                  <c:v>193</c:v>
                </c:pt>
                <c:pt idx="29">
                  <c:v>88</c:v>
                </c:pt>
                <c:pt idx="30">
                  <c:v>90</c:v>
                </c:pt>
                <c:pt idx="31">
                  <c:v>95</c:v>
                </c:pt>
                <c:pt idx="32" formatCode="0">
                  <c:v>72.646000000000001</c:v>
                </c:pt>
                <c:pt idx="33">
                  <c:v>100</c:v>
                </c:pt>
                <c:pt idx="34">
                  <c:v>105</c:v>
                </c:pt>
                <c:pt idx="35">
                  <c:v>100</c:v>
                </c:pt>
                <c:pt idx="36">
                  <c:v>88</c:v>
                </c:pt>
                <c:pt idx="37">
                  <c:v>100</c:v>
                </c:pt>
                <c:pt idx="38">
                  <c:v>165</c:v>
                </c:pt>
                <c:pt idx="39">
                  <c:v>175</c:v>
                </c:pt>
                <c:pt idx="40">
                  <c:v>153</c:v>
                </c:pt>
                <c:pt idx="41">
                  <c:v>150</c:v>
                </c:pt>
                <c:pt idx="42">
                  <c:v>180</c:v>
                </c:pt>
                <c:pt idx="43">
                  <c:v>170</c:v>
                </c:pt>
                <c:pt idx="44">
                  <c:v>175</c:v>
                </c:pt>
                <c:pt idx="45">
                  <c:v>110</c:v>
                </c:pt>
                <c:pt idx="46">
                  <c:v>72</c:v>
                </c:pt>
                <c:pt idx="47">
                  <c:v>100</c:v>
                </c:pt>
                <c:pt idx="48">
                  <c:v>88</c:v>
                </c:pt>
                <c:pt idx="49">
                  <c:v>86</c:v>
                </c:pt>
                <c:pt idx="50">
                  <c:v>90</c:v>
                </c:pt>
                <c:pt idx="51">
                  <c:v>70</c:v>
                </c:pt>
                <c:pt idx="52">
                  <c:v>76</c:v>
                </c:pt>
                <c:pt idx="53">
                  <c:v>65</c:v>
                </c:pt>
                <c:pt idx="54">
                  <c:v>69</c:v>
                </c:pt>
                <c:pt idx="55">
                  <c:v>60</c:v>
                </c:pt>
                <c:pt idx="56">
                  <c:v>70</c:v>
                </c:pt>
                <c:pt idx="57">
                  <c:v>95</c:v>
                </c:pt>
                <c:pt idx="58">
                  <c:v>80</c:v>
                </c:pt>
                <c:pt idx="59">
                  <c:v>54</c:v>
                </c:pt>
                <c:pt idx="60">
                  <c:v>90</c:v>
                </c:pt>
                <c:pt idx="61">
                  <c:v>86</c:v>
                </c:pt>
                <c:pt idx="62">
                  <c:v>165</c:v>
                </c:pt>
                <c:pt idx="63">
                  <c:v>175</c:v>
                </c:pt>
                <c:pt idx="64">
                  <c:v>150</c:v>
                </c:pt>
                <c:pt idx="65">
                  <c:v>153</c:v>
                </c:pt>
                <c:pt idx="66">
                  <c:v>150</c:v>
                </c:pt>
                <c:pt idx="67">
                  <c:v>208</c:v>
                </c:pt>
                <c:pt idx="68">
                  <c:v>155</c:v>
                </c:pt>
                <c:pt idx="69">
                  <c:v>160</c:v>
                </c:pt>
                <c:pt idx="70">
                  <c:v>190</c:v>
                </c:pt>
                <c:pt idx="71">
                  <c:v>70</c:v>
                </c:pt>
                <c:pt idx="72">
                  <c:v>97</c:v>
                </c:pt>
                <c:pt idx="73">
                  <c:v>150</c:v>
                </c:pt>
                <c:pt idx="74">
                  <c:v>130</c:v>
                </c:pt>
                <c:pt idx="75">
                  <c:v>140</c:v>
                </c:pt>
                <c:pt idx="76">
                  <c:v>150</c:v>
                </c:pt>
                <c:pt idx="77">
                  <c:v>112</c:v>
                </c:pt>
                <c:pt idx="78">
                  <c:v>76</c:v>
                </c:pt>
                <c:pt idx="79">
                  <c:v>87</c:v>
                </c:pt>
                <c:pt idx="80">
                  <c:v>69</c:v>
                </c:pt>
                <c:pt idx="81">
                  <c:v>86</c:v>
                </c:pt>
                <c:pt idx="82">
                  <c:v>92</c:v>
                </c:pt>
                <c:pt idx="83">
                  <c:v>97</c:v>
                </c:pt>
                <c:pt idx="84">
                  <c:v>80</c:v>
                </c:pt>
                <c:pt idx="85">
                  <c:v>88</c:v>
                </c:pt>
                <c:pt idx="86">
                  <c:v>175</c:v>
                </c:pt>
                <c:pt idx="87">
                  <c:v>150</c:v>
                </c:pt>
                <c:pt idx="88">
                  <c:v>145</c:v>
                </c:pt>
                <c:pt idx="89">
                  <c:v>137</c:v>
                </c:pt>
                <c:pt idx="90">
                  <c:v>150</c:v>
                </c:pt>
                <c:pt idx="91">
                  <c:v>198</c:v>
                </c:pt>
                <c:pt idx="92">
                  <c:v>150</c:v>
                </c:pt>
                <c:pt idx="93">
                  <c:v>158</c:v>
                </c:pt>
                <c:pt idx="94">
                  <c:v>150</c:v>
                </c:pt>
                <c:pt idx="95">
                  <c:v>215</c:v>
                </c:pt>
                <c:pt idx="96">
                  <c:v>225</c:v>
                </c:pt>
                <c:pt idx="97">
                  <c:v>175</c:v>
                </c:pt>
                <c:pt idx="98">
                  <c:v>105</c:v>
                </c:pt>
                <c:pt idx="99">
                  <c:v>100</c:v>
                </c:pt>
                <c:pt idx="100">
                  <c:v>100</c:v>
                </c:pt>
                <c:pt idx="101">
                  <c:v>88</c:v>
                </c:pt>
                <c:pt idx="102">
                  <c:v>95</c:v>
                </c:pt>
                <c:pt idx="103">
                  <c:v>46</c:v>
                </c:pt>
                <c:pt idx="104">
                  <c:v>150</c:v>
                </c:pt>
                <c:pt idx="105">
                  <c:v>167</c:v>
                </c:pt>
                <c:pt idx="106">
                  <c:v>170</c:v>
                </c:pt>
                <c:pt idx="107">
                  <c:v>180</c:v>
                </c:pt>
                <c:pt idx="108">
                  <c:v>100</c:v>
                </c:pt>
                <c:pt idx="109">
                  <c:v>88</c:v>
                </c:pt>
                <c:pt idx="110">
                  <c:v>72</c:v>
                </c:pt>
                <c:pt idx="111">
                  <c:v>94</c:v>
                </c:pt>
                <c:pt idx="112">
                  <c:v>90</c:v>
                </c:pt>
                <c:pt idx="113">
                  <c:v>85</c:v>
                </c:pt>
                <c:pt idx="114">
                  <c:v>107</c:v>
                </c:pt>
                <c:pt idx="115">
                  <c:v>90</c:v>
                </c:pt>
                <c:pt idx="116">
                  <c:v>145</c:v>
                </c:pt>
                <c:pt idx="117">
                  <c:v>230</c:v>
                </c:pt>
                <c:pt idx="118">
                  <c:v>49</c:v>
                </c:pt>
                <c:pt idx="119">
                  <c:v>75</c:v>
                </c:pt>
                <c:pt idx="120">
                  <c:v>91</c:v>
                </c:pt>
                <c:pt idx="121">
                  <c:v>112</c:v>
                </c:pt>
                <c:pt idx="122">
                  <c:v>150</c:v>
                </c:pt>
                <c:pt idx="123">
                  <c:v>110</c:v>
                </c:pt>
                <c:pt idx="124">
                  <c:v>122</c:v>
                </c:pt>
                <c:pt idx="125">
                  <c:v>180</c:v>
                </c:pt>
                <c:pt idx="126">
                  <c:v>95</c:v>
                </c:pt>
                <c:pt idx="127" formatCode="0">
                  <c:v>106.306</c:v>
                </c:pt>
                <c:pt idx="128">
                  <c:v>100</c:v>
                </c:pt>
                <c:pt idx="129">
                  <c:v>100</c:v>
                </c:pt>
                <c:pt idx="130">
                  <c:v>67</c:v>
                </c:pt>
                <c:pt idx="131">
                  <c:v>80</c:v>
                </c:pt>
                <c:pt idx="132">
                  <c:v>65</c:v>
                </c:pt>
                <c:pt idx="133">
                  <c:v>75</c:v>
                </c:pt>
                <c:pt idx="134">
                  <c:v>100</c:v>
                </c:pt>
                <c:pt idx="135">
                  <c:v>110</c:v>
                </c:pt>
                <c:pt idx="136">
                  <c:v>105</c:v>
                </c:pt>
                <c:pt idx="137">
                  <c:v>140</c:v>
                </c:pt>
                <c:pt idx="138">
                  <c:v>150</c:v>
                </c:pt>
                <c:pt idx="139">
                  <c:v>150</c:v>
                </c:pt>
                <c:pt idx="140">
                  <c:v>140</c:v>
                </c:pt>
                <c:pt idx="141">
                  <c:v>150</c:v>
                </c:pt>
                <c:pt idx="142">
                  <c:v>83</c:v>
                </c:pt>
                <c:pt idx="143">
                  <c:v>67</c:v>
                </c:pt>
                <c:pt idx="144">
                  <c:v>78</c:v>
                </c:pt>
                <c:pt idx="145">
                  <c:v>52</c:v>
                </c:pt>
                <c:pt idx="146">
                  <c:v>61</c:v>
                </c:pt>
                <c:pt idx="147">
                  <c:v>75</c:v>
                </c:pt>
                <c:pt idx="148">
                  <c:v>75</c:v>
                </c:pt>
                <c:pt idx="149">
                  <c:v>75</c:v>
                </c:pt>
                <c:pt idx="150">
                  <c:v>97</c:v>
                </c:pt>
                <c:pt idx="151">
                  <c:v>93</c:v>
                </c:pt>
                <c:pt idx="152">
                  <c:v>67</c:v>
                </c:pt>
                <c:pt idx="153">
                  <c:v>95</c:v>
                </c:pt>
                <c:pt idx="154">
                  <c:v>105</c:v>
                </c:pt>
                <c:pt idx="155">
                  <c:v>72</c:v>
                </c:pt>
                <c:pt idx="156">
                  <c:v>72</c:v>
                </c:pt>
                <c:pt idx="157">
                  <c:v>170</c:v>
                </c:pt>
                <c:pt idx="158">
                  <c:v>145</c:v>
                </c:pt>
                <c:pt idx="159">
                  <c:v>150</c:v>
                </c:pt>
                <c:pt idx="160">
                  <c:v>148</c:v>
                </c:pt>
                <c:pt idx="161">
                  <c:v>110</c:v>
                </c:pt>
                <c:pt idx="162">
                  <c:v>105</c:v>
                </c:pt>
                <c:pt idx="163">
                  <c:v>110</c:v>
                </c:pt>
                <c:pt idx="164">
                  <c:v>95</c:v>
                </c:pt>
                <c:pt idx="165">
                  <c:v>110</c:v>
                </c:pt>
                <c:pt idx="166">
                  <c:v>110</c:v>
                </c:pt>
                <c:pt idx="167">
                  <c:v>129</c:v>
                </c:pt>
                <c:pt idx="168">
                  <c:v>75</c:v>
                </c:pt>
                <c:pt idx="169">
                  <c:v>83</c:v>
                </c:pt>
                <c:pt idx="170">
                  <c:v>100</c:v>
                </c:pt>
                <c:pt idx="171">
                  <c:v>78</c:v>
                </c:pt>
                <c:pt idx="172">
                  <c:v>96</c:v>
                </c:pt>
                <c:pt idx="173">
                  <c:v>71</c:v>
                </c:pt>
                <c:pt idx="174">
                  <c:v>97</c:v>
                </c:pt>
                <c:pt idx="175">
                  <c:v>97</c:v>
                </c:pt>
                <c:pt idx="176">
                  <c:v>70</c:v>
                </c:pt>
                <c:pt idx="177">
                  <c:v>90</c:v>
                </c:pt>
                <c:pt idx="178">
                  <c:v>95</c:v>
                </c:pt>
                <c:pt idx="179">
                  <c:v>88</c:v>
                </c:pt>
                <c:pt idx="180">
                  <c:v>98</c:v>
                </c:pt>
                <c:pt idx="181">
                  <c:v>115</c:v>
                </c:pt>
                <c:pt idx="182">
                  <c:v>53</c:v>
                </c:pt>
                <c:pt idx="183">
                  <c:v>86</c:v>
                </c:pt>
                <c:pt idx="184">
                  <c:v>81</c:v>
                </c:pt>
                <c:pt idx="185">
                  <c:v>92</c:v>
                </c:pt>
                <c:pt idx="186">
                  <c:v>79</c:v>
                </c:pt>
                <c:pt idx="187">
                  <c:v>83</c:v>
                </c:pt>
                <c:pt idx="188">
                  <c:v>140</c:v>
                </c:pt>
                <c:pt idx="189">
                  <c:v>150</c:v>
                </c:pt>
                <c:pt idx="190">
                  <c:v>120</c:v>
                </c:pt>
                <c:pt idx="191">
                  <c:v>152</c:v>
                </c:pt>
                <c:pt idx="192">
                  <c:v>100</c:v>
                </c:pt>
                <c:pt idx="193">
                  <c:v>105</c:v>
                </c:pt>
                <c:pt idx="194">
                  <c:v>81</c:v>
                </c:pt>
                <c:pt idx="195">
                  <c:v>90</c:v>
                </c:pt>
                <c:pt idx="196">
                  <c:v>52</c:v>
                </c:pt>
                <c:pt idx="197">
                  <c:v>60</c:v>
                </c:pt>
                <c:pt idx="198">
                  <c:v>70</c:v>
                </c:pt>
                <c:pt idx="199">
                  <c:v>53</c:v>
                </c:pt>
                <c:pt idx="200">
                  <c:v>100</c:v>
                </c:pt>
                <c:pt idx="201">
                  <c:v>78</c:v>
                </c:pt>
                <c:pt idx="202">
                  <c:v>110</c:v>
                </c:pt>
                <c:pt idx="203">
                  <c:v>95</c:v>
                </c:pt>
                <c:pt idx="204">
                  <c:v>71</c:v>
                </c:pt>
                <c:pt idx="205">
                  <c:v>75</c:v>
                </c:pt>
                <c:pt idx="206">
                  <c:v>72</c:v>
                </c:pt>
                <c:pt idx="207">
                  <c:v>102</c:v>
                </c:pt>
                <c:pt idx="208">
                  <c:v>150</c:v>
                </c:pt>
                <c:pt idx="209">
                  <c:v>88</c:v>
                </c:pt>
                <c:pt idx="210">
                  <c:v>108</c:v>
                </c:pt>
                <c:pt idx="211">
                  <c:v>120</c:v>
                </c:pt>
                <c:pt idx="212">
                  <c:v>180</c:v>
                </c:pt>
                <c:pt idx="213">
                  <c:v>145</c:v>
                </c:pt>
                <c:pt idx="214">
                  <c:v>130</c:v>
                </c:pt>
                <c:pt idx="215">
                  <c:v>150</c:v>
                </c:pt>
                <c:pt idx="216">
                  <c:v>68</c:v>
                </c:pt>
                <c:pt idx="217">
                  <c:v>80</c:v>
                </c:pt>
                <c:pt idx="218">
                  <c:v>58</c:v>
                </c:pt>
                <c:pt idx="219">
                  <c:v>96</c:v>
                </c:pt>
                <c:pt idx="220">
                  <c:v>70</c:v>
                </c:pt>
                <c:pt idx="221">
                  <c:v>145</c:v>
                </c:pt>
                <c:pt idx="222">
                  <c:v>110</c:v>
                </c:pt>
                <c:pt idx="223">
                  <c:v>145</c:v>
                </c:pt>
                <c:pt idx="224">
                  <c:v>130</c:v>
                </c:pt>
                <c:pt idx="225">
                  <c:v>110</c:v>
                </c:pt>
                <c:pt idx="226">
                  <c:v>105</c:v>
                </c:pt>
                <c:pt idx="227">
                  <c:v>100</c:v>
                </c:pt>
                <c:pt idx="228">
                  <c:v>98</c:v>
                </c:pt>
                <c:pt idx="229">
                  <c:v>180</c:v>
                </c:pt>
                <c:pt idx="230">
                  <c:v>170</c:v>
                </c:pt>
                <c:pt idx="231">
                  <c:v>190</c:v>
                </c:pt>
                <c:pt idx="232">
                  <c:v>149</c:v>
                </c:pt>
                <c:pt idx="233">
                  <c:v>78</c:v>
                </c:pt>
                <c:pt idx="234">
                  <c:v>88</c:v>
                </c:pt>
                <c:pt idx="235">
                  <c:v>75</c:v>
                </c:pt>
                <c:pt idx="236">
                  <c:v>89</c:v>
                </c:pt>
                <c:pt idx="237">
                  <c:v>63</c:v>
                </c:pt>
                <c:pt idx="238">
                  <c:v>83</c:v>
                </c:pt>
                <c:pt idx="239">
                  <c:v>67</c:v>
                </c:pt>
                <c:pt idx="240">
                  <c:v>78</c:v>
                </c:pt>
                <c:pt idx="241">
                  <c:v>97</c:v>
                </c:pt>
                <c:pt idx="242">
                  <c:v>110</c:v>
                </c:pt>
                <c:pt idx="243">
                  <c:v>110</c:v>
                </c:pt>
                <c:pt idx="244">
                  <c:v>48</c:v>
                </c:pt>
                <c:pt idx="245">
                  <c:v>66</c:v>
                </c:pt>
                <c:pt idx="246">
                  <c:v>52</c:v>
                </c:pt>
                <c:pt idx="247">
                  <c:v>70</c:v>
                </c:pt>
                <c:pt idx="248">
                  <c:v>60</c:v>
                </c:pt>
                <c:pt idx="249">
                  <c:v>110</c:v>
                </c:pt>
                <c:pt idx="250">
                  <c:v>140</c:v>
                </c:pt>
                <c:pt idx="251">
                  <c:v>139</c:v>
                </c:pt>
                <c:pt idx="252">
                  <c:v>105</c:v>
                </c:pt>
                <c:pt idx="253">
                  <c:v>95</c:v>
                </c:pt>
                <c:pt idx="254">
                  <c:v>85</c:v>
                </c:pt>
                <c:pt idx="255">
                  <c:v>88</c:v>
                </c:pt>
                <c:pt idx="256">
                  <c:v>100</c:v>
                </c:pt>
                <c:pt idx="257">
                  <c:v>90</c:v>
                </c:pt>
                <c:pt idx="258">
                  <c:v>105</c:v>
                </c:pt>
                <c:pt idx="259">
                  <c:v>85</c:v>
                </c:pt>
                <c:pt idx="260">
                  <c:v>110</c:v>
                </c:pt>
                <c:pt idx="261">
                  <c:v>120</c:v>
                </c:pt>
                <c:pt idx="262">
                  <c:v>145</c:v>
                </c:pt>
                <c:pt idx="263">
                  <c:v>165</c:v>
                </c:pt>
                <c:pt idx="264">
                  <c:v>139</c:v>
                </c:pt>
                <c:pt idx="265">
                  <c:v>140</c:v>
                </c:pt>
                <c:pt idx="266">
                  <c:v>68</c:v>
                </c:pt>
                <c:pt idx="267">
                  <c:v>95</c:v>
                </c:pt>
                <c:pt idx="268">
                  <c:v>97</c:v>
                </c:pt>
                <c:pt idx="269">
                  <c:v>75</c:v>
                </c:pt>
                <c:pt idx="270">
                  <c:v>95</c:v>
                </c:pt>
                <c:pt idx="271">
                  <c:v>105</c:v>
                </c:pt>
                <c:pt idx="272">
                  <c:v>85</c:v>
                </c:pt>
                <c:pt idx="273">
                  <c:v>97</c:v>
                </c:pt>
                <c:pt idx="274">
                  <c:v>103</c:v>
                </c:pt>
                <c:pt idx="275">
                  <c:v>125</c:v>
                </c:pt>
                <c:pt idx="276">
                  <c:v>115</c:v>
                </c:pt>
                <c:pt idx="277">
                  <c:v>133</c:v>
                </c:pt>
                <c:pt idx="278">
                  <c:v>71</c:v>
                </c:pt>
                <c:pt idx="279">
                  <c:v>68</c:v>
                </c:pt>
                <c:pt idx="280">
                  <c:v>115</c:v>
                </c:pt>
                <c:pt idx="281">
                  <c:v>85</c:v>
                </c:pt>
                <c:pt idx="282">
                  <c:v>88</c:v>
                </c:pt>
                <c:pt idx="283">
                  <c:v>90</c:v>
                </c:pt>
                <c:pt idx="284">
                  <c:v>110</c:v>
                </c:pt>
                <c:pt idx="285">
                  <c:v>130</c:v>
                </c:pt>
                <c:pt idx="286">
                  <c:v>129</c:v>
                </c:pt>
                <c:pt idx="287">
                  <c:v>138</c:v>
                </c:pt>
                <c:pt idx="288">
                  <c:v>135</c:v>
                </c:pt>
                <c:pt idx="289">
                  <c:v>155</c:v>
                </c:pt>
                <c:pt idx="290">
                  <c:v>142</c:v>
                </c:pt>
                <c:pt idx="291">
                  <c:v>125</c:v>
                </c:pt>
                <c:pt idx="292">
                  <c:v>150</c:v>
                </c:pt>
                <c:pt idx="293">
                  <c:v>71</c:v>
                </c:pt>
                <c:pt idx="294">
                  <c:v>65</c:v>
                </c:pt>
                <c:pt idx="295">
                  <c:v>80</c:v>
                </c:pt>
                <c:pt idx="296">
                  <c:v>80</c:v>
                </c:pt>
                <c:pt idx="297">
                  <c:v>77</c:v>
                </c:pt>
                <c:pt idx="298">
                  <c:v>125</c:v>
                </c:pt>
                <c:pt idx="299">
                  <c:v>71</c:v>
                </c:pt>
                <c:pt idx="300">
                  <c:v>90</c:v>
                </c:pt>
                <c:pt idx="301">
                  <c:v>70</c:v>
                </c:pt>
                <c:pt idx="302">
                  <c:v>70</c:v>
                </c:pt>
                <c:pt idx="303">
                  <c:v>65</c:v>
                </c:pt>
                <c:pt idx="304">
                  <c:v>69</c:v>
                </c:pt>
                <c:pt idx="305">
                  <c:v>90</c:v>
                </c:pt>
                <c:pt idx="306">
                  <c:v>115</c:v>
                </c:pt>
                <c:pt idx="307">
                  <c:v>115</c:v>
                </c:pt>
                <c:pt idx="308">
                  <c:v>90</c:v>
                </c:pt>
                <c:pt idx="309">
                  <c:v>76</c:v>
                </c:pt>
                <c:pt idx="310">
                  <c:v>60</c:v>
                </c:pt>
                <c:pt idx="311">
                  <c:v>70</c:v>
                </c:pt>
                <c:pt idx="312">
                  <c:v>65</c:v>
                </c:pt>
                <c:pt idx="313">
                  <c:v>90</c:v>
                </c:pt>
                <c:pt idx="314">
                  <c:v>88</c:v>
                </c:pt>
                <c:pt idx="315">
                  <c:v>90</c:v>
                </c:pt>
                <c:pt idx="316">
                  <c:v>90</c:v>
                </c:pt>
                <c:pt idx="317">
                  <c:v>78</c:v>
                </c:pt>
                <c:pt idx="318">
                  <c:v>90</c:v>
                </c:pt>
                <c:pt idx="319">
                  <c:v>75</c:v>
                </c:pt>
                <c:pt idx="320">
                  <c:v>92</c:v>
                </c:pt>
                <c:pt idx="321">
                  <c:v>75</c:v>
                </c:pt>
                <c:pt idx="322">
                  <c:v>65</c:v>
                </c:pt>
                <c:pt idx="323">
                  <c:v>105</c:v>
                </c:pt>
                <c:pt idx="324">
                  <c:v>65</c:v>
                </c:pt>
                <c:pt idx="325">
                  <c:v>48</c:v>
                </c:pt>
                <c:pt idx="326">
                  <c:v>48</c:v>
                </c:pt>
                <c:pt idx="327">
                  <c:v>67</c:v>
                </c:pt>
                <c:pt idx="328">
                  <c:v>67</c:v>
                </c:pt>
                <c:pt idx="329">
                  <c:v>67</c:v>
                </c:pt>
                <c:pt idx="330" formatCode="0">
                  <c:v>68.355999999999995</c:v>
                </c:pt>
                <c:pt idx="331">
                  <c:v>67</c:v>
                </c:pt>
                <c:pt idx="332">
                  <c:v>62</c:v>
                </c:pt>
                <c:pt idx="333">
                  <c:v>132</c:v>
                </c:pt>
                <c:pt idx="334">
                  <c:v>100</c:v>
                </c:pt>
                <c:pt idx="335">
                  <c:v>88</c:v>
                </c:pt>
                <c:pt idx="336" formatCode="0">
                  <c:v>86.506</c:v>
                </c:pt>
                <c:pt idx="337">
                  <c:v>72</c:v>
                </c:pt>
                <c:pt idx="338">
                  <c:v>84</c:v>
                </c:pt>
                <c:pt idx="339">
                  <c:v>84</c:v>
                </c:pt>
                <c:pt idx="340">
                  <c:v>92</c:v>
                </c:pt>
                <c:pt idx="341">
                  <c:v>110</c:v>
                </c:pt>
                <c:pt idx="342">
                  <c:v>84</c:v>
                </c:pt>
                <c:pt idx="343">
                  <c:v>58</c:v>
                </c:pt>
                <c:pt idx="344">
                  <c:v>64</c:v>
                </c:pt>
                <c:pt idx="345">
                  <c:v>60</c:v>
                </c:pt>
                <c:pt idx="346">
                  <c:v>67</c:v>
                </c:pt>
                <c:pt idx="347">
                  <c:v>65</c:v>
                </c:pt>
                <c:pt idx="348">
                  <c:v>62</c:v>
                </c:pt>
                <c:pt idx="349">
                  <c:v>68</c:v>
                </c:pt>
                <c:pt idx="350">
                  <c:v>63</c:v>
                </c:pt>
                <c:pt idx="351">
                  <c:v>65</c:v>
                </c:pt>
                <c:pt idx="352">
                  <c:v>65</c:v>
                </c:pt>
                <c:pt idx="353">
                  <c:v>74</c:v>
                </c:pt>
                <c:pt idx="354" formatCode="0">
                  <c:v>73.293000000000006</c:v>
                </c:pt>
                <c:pt idx="355">
                  <c:v>75</c:v>
                </c:pt>
                <c:pt idx="356">
                  <c:v>75</c:v>
                </c:pt>
                <c:pt idx="357">
                  <c:v>100</c:v>
                </c:pt>
                <c:pt idx="358">
                  <c:v>74</c:v>
                </c:pt>
                <c:pt idx="359">
                  <c:v>80</c:v>
                </c:pt>
                <c:pt idx="360">
                  <c:v>76</c:v>
                </c:pt>
                <c:pt idx="361">
                  <c:v>116</c:v>
                </c:pt>
                <c:pt idx="362">
                  <c:v>120</c:v>
                </c:pt>
                <c:pt idx="363">
                  <c:v>110</c:v>
                </c:pt>
                <c:pt idx="364">
                  <c:v>105</c:v>
                </c:pt>
                <c:pt idx="365">
                  <c:v>88</c:v>
                </c:pt>
                <c:pt idx="366">
                  <c:v>85</c:v>
                </c:pt>
                <c:pt idx="367">
                  <c:v>88</c:v>
                </c:pt>
                <c:pt idx="368">
                  <c:v>88</c:v>
                </c:pt>
                <c:pt idx="369">
                  <c:v>88</c:v>
                </c:pt>
                <c:pt idx="370">
                  <c:v>85</c:v>
                </c:pt>
                <c:pt idx="371">
                  <c:v>84</c:v>
                </c:pt>
                <c:pt idx="372">
                  <c:v>90</c:v>
                </c:pt>
                <c:pt idx="373">
                  <c:v>92</c:v>
                </c:pt>
                <c:pt idx="374" formatCode="0">
                  <c:v>90.123000000000005</c:v>
                </c:pt>
                <c:pt idx="375">
                  <c:v>74</c:v>
                </c:pt>
                <c:pt idx="376">
                  <c:v>68</c:v>
                </c:pt>
                <c:pt idx="377">
                  <c:v>68</c:v>
                </c:pt>
                <c:pt idx="378">
                  <c:v>63</c:v>
                </c:pt>
                <c:pt idx="379">
                  <c:v>70</c:v>
                </c:pt>
                <c:pt idx="380">
                  <c:v>88</c:v>
                </c:pt>
                <c:pt idx="381">
                  <c:v>75</c:v>
                </c:pt>
                <c:pt idx="382">
                  <c:v>70</c:v>
                </c:pt>
                <c:pt idx="383">
                  <c:v>67</c:v>
                </c:pt>
                <c:pt idx="384">
                  <c:v>67</c:v>
                </c:pt>
                <c:pt idx="385">
                  <c:v>67</c:v>
                </c:pt>
                <c:pt idx="386">
                  <c:v>110</c:v>
                </c:pt>
                <c:pt idx="387">
                  <c:v>85</c:v>
                </c:pt>
                <c:pt idx="388">
                  <c:v>92</c:v>
                </c:pt>
                <c:pt idx="389">
                  <c:v>112</c:v>
                </c:pt>
                <c:pt idx="390">
                  <c:v>96</c:v>
                </c:pt>
                <c:pt idx="391">
                  <c:v>84</c:v>
                </c:pt>
                <c:pt idx="392">
                  <c:v>90</c:v>
                </c:pt>
                <c:pt idx="393">
                  <c:v>86</c:v>
                </c:pt>
                <c:pt idx="394">
                  <c:v>52</c:v>
                </c:pt>
                <c:pt idx="395">
                  <c:v>84</c:v>
                </c:pt>
                <c:pt idx="396">
                  <c:v>79</c:v>
                </c:pt>
                <c:pt idx="397">
                  <c:v>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156-4257-B9AD-105999C86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2210143"/>
        <c:axId val="1512208895"/>
      </c:scatterChart>
      <c:valAx>
        <c:axId val="1512210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Displacement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208895"/>
        <c:crosses val="autoZero"/>
        <c:crossBetween val="midCat"/>
      </c:valAx>
      <c:valAx>
        <c:axId val="1512208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Horsepower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210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[cars_data_excercise.xlsx]WeightOrigin!PivotTable6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Weight Over</a:t>
            </a:r>
            <a:r>
              <a:rPr lang="en-US" baseline="0"/>
              <a:t> Time by Origin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WeightOrigin!$B$3:$B$4</c:f>
              <c:strCache>
                <c:ptCount val="1"/>
                <c:pt idx="0">
                  <c:v>American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WeightOrigin!$A$5:$A$18</c:f>
              <c:strCache>
                <c:ptCount val="13"/>
                <c:pt idx="0">
                  <c:v>70</c:v>
                </c:pt>
                <c:pt idx="1">
                  <c:v>71</c:v>
                </c:pt>
                <c:pt idx="2">
                  <c:v>72</c:v>
                </c:pt>
                <c:pt idx="3">
                  <c:v>73</c:v>
                </c:pt>
                <c:pt idx="4">
                  <c:v>74</c:v>
                </c:pt>
                <c:pt idx="5">
                  <c:v>75</c:v>
                </c:pt>
                <c:pt idx="6">
                  <c:v>76</c:v>
                </c:pt>
                <c:pt idx="7">
                  <c:v>77</c:v>
                </c:pt>
                <c:pt idx="8">
                  <c:v>78</c:v>
                </c:pt>
                <c:pt idx="9">
                  <c:v>79</c:v>
                </c:pt>
                <c:pt idx="10">
                  <c:v>80</c:v>
                </c:pt>
                <c:pt idx="11">
                  <c:v>81</c:v>
                </c:pt>
                <c:pt idx="12">
                  <c:v>82</c:v>
                </c:pt>
              </c:strCache>
            </c:strRef>
          </c:cat>
          <c:val>
            <c:numRef>
              <c:f>WeightOrigin!$B$5:$B$18</c:f>
              <c:numCache>
                <c:formatCode>0.00</c:formatCode>
                <c:ptCount val="13"/>
                <c:pt idx="0">
                  <c:v>3716.5</c:v>
                </c:pt>
                <c:pt idx="1">
                  <c:v>3401.6</c:v>
                </c:pt>
                <c:pt idx="2">
                  <c:v>3682.6666666666665</c:v>
                </c:pt>
                <c:pt idx="3">
                  <c:v>3821.4482758620688</c:v>
                </c:pt>
                <c:pt idx="4">
                  <c:v>3503.3333333333335</c:v>
                </c:pt>
                <c:pt idx="5">
                  <c:v>3533.2</c:v>
                </c:pt>
                <c:pt idx="6">
                  <c:v>3405.409090909091</c:v>
                </c:pt>
                <c:pt idx="7">
                  <c:v>3422</c:v>
                </c:pt>
                <c:pt idx="8">
                  <c:v>3141.1363636363635</c:v>
                </c:pt>
                <c:pt idx="9">
                  <c:v>3210.217391304348</c:v>
                </c:pt>
                <c:pt idx="10">
                  <c:v>2822.4285714285716</c:v>
                </c:pt>
                <c:pt idx="11">
                  <c:v>2695</c:v>
                </c:pt>
                <c:pt idx="12">
                  <c:v>2637.75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85-4518-BCFF-D796EFF62083}"/>
            </c:ext>
          </c:extLst>
        </c:ser>
        <c:ser>
          <c:idx val="1"/>
          <c:order val="1"/>
          <c:tx>
            <c:strRef>
              <c:f>WeightOrigin!$C$3:$C$4</c:f>
              <c:strCache>
                <c:ptCount val="1"/>
                <c:pt idx="0">
                  <c:v>European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WeightOrigin!$A$5:$A$18</c:f>
              <c:strCache>
                <c:ptCount val="13"/>
                <c:pt idx="0">
                  <c:v>70</c:v>
                </c:pt>
                <c:pt idx="1">
                  <c:v>71</c:v>
                </c:pt>
                <c:pt idx="2">
                  <c:v>72</c:v>
                </c:pt>
                <c:pt idx="3">
                  <c:v>73</c:v>
                </c:pt>
                <c:pt idx="4">
                  <c:v>74</c:v>
                </c:pt>
                <c:pt idx="5">
                  <c:v>75</c:v>
                </c:pt>
                <c:pt idx="6">
                  <c:v>76</c:v>
                </c:pt>
                <c:pt idx="7">
                  <c:v>77</c:v>
                </c:pt>
                <c:pt idx="8">
                  <c:v>78</c:v>
                </c:pt>
                <c:pt idx="9">
                  <c:v>79</c:v>
                </c:pt>
                <c:pt idx="10">
                  <c:v>80</c:v>
                </c:pt>
                <c:pt idx="11">
                  <c:v>81</c:v>
                </c:pt>
                <c:pt idx="12">
                  <c:v>82</c:v>
                </c:pt>
              </c:strCache>
            </c:strRef>
          </c:cat>
          <c:val>
            <c:numRef>
              <c:f>WeightOrigin!$C$5:$C$18</c:f>
              <c:numCache>
                <c:formatCode>0.00</c:formatCode>
                <c:ptCount val="13"/>
                <c:pt idx="0">
                  <c:v>2309.1999999999998</c:v>
                </c:pt>
                <c:pt idx="1">
                  <c:v>2024</c:v>
                </c:pt>
                <c:pt idx="2">
                  <c:v>2573.1999999999998</c:v>
                </c:pt>
                <c:pt idx="3">
                  <c:v>2335.7142857142858</c:v>
                </c:pt>
                <c:pt idx="4">
                  <c:v>2139.3333333333335</c:v>
                </c:pt>
                <c:pt idx="5">
                  <c:v>2571.1666666666665</c:v>
                </c:pt>
                <c:pt idx="6">
                  <c:v>2611</c:v>
                </c:pt>
                <c:pt idx="7">
                  <c:v>2138.75</c:v>
                </c:pt>
                <c:pt idx="8">
                  <c:v>2691.6666666666665</c:v>
                </c:pt>
                <c:pt idx="9">
                  <c:v>2693.75</c:v>
                </c:pt>
                <c:pt idx="10">
                  <c:v>2348</c:v>
                </c:pt>
                <c:pt idx="11">
                  <c:v>2725</c:v>
                </c:pt>
                <c:pt idx="12">
                  <c:v>2055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85-4518-BCFF-D796EFF62083}"/>
            </c:ext>
          </c:extLst>
        </c:ser>
        <c:ser>
          <c:idx val="2"/>
          <c:order val="2"/>
          <c:tx>
            <c:strRef>
              <c:f>WeightOrigin!$D$3:$D$4</c:f>
              <c:strCache>
                <c:ptCount val="1"/>
                <c:pt idx="0">
                  <c:v>Asian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WeightOrigin!$A$5:$A$18</c:f>
              <c:strCache>
                <c:ptCount val="13"/>
                <c:pt idx="0">
                  <c:v>70</c:v>
                </c:pt>
                <c:pt idx="1">
                  <c:v>71</c:v>
                </c:pt>
                <c:pt idx="2">
                  <c:v>72</c:v>
                </c:pt>
                <c:pt idx="3">
                  <c:v>73</c:v>
                </c:pt>
                <c:pt idx="4">
                  <c:v>74</c:v>
                </c:pt>
                <c:pt idx="5">
                  <c:v>75</c:v>
                </c:pt>
                <c:pt idx="6">
                  <c:v>76</c:v>
                </c:pt>
                <c:pt idx="7">
                  <c:v>77</c:v>
                </c:pt>
                <c:pt idx="8">
                  <c:v>78</c:v>
                </c:pt>
                <c:pt idx="9">
                  <c:v>79</c:v>
                </c:pt>
                <c:pt idx="10">
                  <c:v>80</c:v>
                </c:pt>
                <c:pt idx="11">
                  <c:v>81</c:v>
                </c:pt>
                <c:pt idx="12">
                  <c:v>82</c:v>
                </c:pt>
              </c:strCache>
            </c:strRef>
          </c:cat>
          <c:val>
            <c:numRef>
              <c:f>WeightOrigin!$D$5:$D$18</c:f>
              <c:numCache>
                <c:formatCode>0.00</c:formatCode>
                <c:ptCount val="13"/>
                <c:pt idx="0">
                  <c:v>2251</c:v>
                </c:pt>
                <c:pt idx="1">
                  <c:v>1936</c:v>
                </c:pt>
                <c:pt idx="2">
                  <c:v>2300.4</c:v>
                </c:pt>
                <c:pt idx="3">
                  <c:v>2397.25</c:v>
                </c:pt>
                <c:pt idx="4">
                  <c:v>2053</c:v>
                </c:pt>
                <c:pt idx="5">
                  <c:v>2303.25</c:v>
                </c:pt>
                <c:pt idx="6">
                  <c:v>2217.5</c:v>
                </c:pt>
                <c:pt idx="7">
                  <c:v>2295.8333333333335</c:v>
                </c:pt>
                <c:pt idx="8">
                  <c:v>2221.25</c:v>
                </c:pt>
                <c:pt idx="9">
                  <c:v>1997.5</c:v>
                </c:pt>
                <c:pt idx="10">
                  <c:v>2290.3076923076924</c:v>
                </c:pt>
                <c:pt idx="11">
                  <c:v>2269.1666666666665</c:v>
                </c:pt>
                <c:pt idx="12">
                  <c:v>2132.7777777777778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85-4518-BCFF-D796EFF620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7061823"/>
        <c:axId val="1767062239"/>
      </c:lineChart>
      <c:catAx>
        <c:axId val="1767061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062239"/>
        <c:crosses val="autoZero"/>
        <c:auto val="1"/>
        <c:lblAlgn val="ctr"/>
        <c:lblOffset val="100"/>
        <c:noMultiLvlLbl val="0"/>
      </c:catAx>
      <c:valAx>
        <c:axId val="1767062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06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[cars_data_excercise.xlsx]DisplacementOrigin!PivotTable5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Displacement</a:t>
            </a:r>
            <a:r>
              <a:rPr lang="en-US" baseline="0"/>
              <a:t> Over Time by Origin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DisplacementOrigin!$B$3:$B$4</c:f>
              <c:strCache>
                <c:ptCount val="1"/>
                <c:pt idx="0">
                  <c:v>American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DisplacementOrigin!$A$5:$A$18</c:f>
              <c:strCache>
                <c:ptCount val="13"/>
                <c:pt idx="0">
                  <c:v>70</c:v>
                </c:pt>
                <c:pt idx="1">
                  <c:v>71</c:v>
                </c:pt>
                <c:pt idx="2">
                  <c:v>72</c:v>
                </c:pt>
                <c:pt idx="3">
                  <c:v>73</c:v>
                </c:pt>
                <c:pt idx="4">
                  <c:v>74</c:v>
                </c:pt>
                <c:pt idx="5">
                  <c:v>75</c:v>
                </c:pt>
                <c:pt idx="6">
                  <c:v>76</c:v>
                </c:pt>
                <c:pt idx="7">
                  <c:v>77</c:v>
                </c:pt>
                <c:pt idx="8">
                  <c:v>78</c:v>
                </c:pt>
                <c:pt idx="9">
                  <c:v>79</c:v>
                </c:pt>
                <c:pt idx="10">
                  <c:v>80</c:v>
                </c:pt>
                <c:pt idx="11">
                  <c:v>81</c:v>
                </c:pt>
                <c:pt idx="12">
                  <c:v>82</c:v>
                </c:pt>
              </c:strCache>
            </c:strRef>
          </c:cat>
          <c:val>
            <c:numRef>
              <c:f>DisplacementOrigin!$B$5:$B$18</c:f>
              <c:numCache>
                <c:formatCode>0.00</c:formatCode>
                <c:ptCount val="13"/>
                <c:pt idx="0">
                  <c:v>336.90909090909093</c:v>
                </c:pt>
                <c:pt idx="1">
                  <c:v>257</c:v>
                </c:pt>
                <c:pt idx="2">
                  <c:v>281.25</c:v>
                </c:pt>
                <c:pt idx="3">
                  <c:v>314.10344827586209</c:v>
                </c:pt>
                <c:pt idx="4">
                  <c:v>236.06666666666666</c:v>
                </c:pt>
                <c:pt idx="5">
                  <c:v>253.4</c:v>
                </c:pt>
                <c:pt idx="6">
                  <c:v>243.95454545454547</c:v>
                </c:pt>
                <c:pt idx="7">
                  <c:v>242.33333333333334</c:v>
                </c:pt>
                <c:pt idx="8">
                  <c:v>217.54545454545453</c:v>
                </c:pt>
                <c:pt idx="9">
                  <c:v>231.2608695652174</c:v>
                </c:pt>
                <c:pt idx="10">
                  <c:v>151.57142857142858</c:v>
                </c:pt>
                <c:pt idx="11">
                  <c:v>164.84615384615384</c:v>
                </c:pt>
                <c:pt idx="12">
                  <c:v>142.94999999999999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5D-4E96-B690-BFBFFB219F5B}"/>
            </c:ext>
          </c:extLst>
        </c:ser>
        <c:ser>
          <c:idx val="1"/>
          <c:order val="1"/>
          <c:tx>
            <c:strRef>
              <c:f>DisplacementOrigin!$C$3:$C$4</c:f>
              <c:strCache>
                <c:ptCount val="1"/>
                <c:pt idx="0">
                  <c:v>European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DisplacementOrigin!$A$5:$A$18</c:f>
              <c:strCache>
                <c:ptCount val="13"/>
                <c:pt idx="0">
                  <c:v>70</c:v>
                </c:pt>
                <c:pt idx="1">
                  <c:v>71</c:v>
                </c:pt>
                <c:pt idx="2">
                  <c:v>72</c:v>
                </c:pt>
                <c:pt idx="3">
                  <c:v>73</c:v>
                </c:pt>
                <c:pt idx="4">
                  <c:v>74</c:v>
                </c:pt>
                <c:pt idx="5">
                  <c:v>75</c:v>
                </c:pt>
                <c:pt idx="6">
                  <c:v>76</c:v>
                </c:pt>
                <c:pt idx="7">
                  <c:v>77</c:v>
                </c:pt>
                <c:pt idx="8">
                  <c:v>78</c:v>
                </c:pt>
                <c:pt idx="9">
                  <c:v>79</c:v>
                </c:pt>
                <c:pt idx="10">
                  <c:v>80</c:v>
                </c:pt>
                <c:pt idx="11">
                  <c:v>81</c:v>
                </c:pt>
                <c:pt idx="12">
                  <c:v>82</c:v>
                </c:pt>
              </c:strCache>
            </c:strRef>
          </c:cat>
          <c:val>
            <c:numRef>
              <c:f>DisplacementOrigin!$C$5:$C$18</c:f>
              <c:numCache>
                <c:formatCode>0.00</c:formatCode>
                <c:ptCount val="13"/>
                <c:pt idx="0">
                  <c:v>107.8</c:v>
                </c:pt>
                <c:pt idx="1">
                  <c:v>95</c:v>
                </c:pt>
                <c:pt idx="2">
                  <c:v>111</c:v>
                </c:pt>
                <c:pt idx="3">
                  <c:v>105</c:v>
                </c:pt>
                <c:pt idx="4">
                  <c:v>93.166666666666671</c:v>
                </c:pt>
                <c:pt idx="5">
                  <c:v>109.5</c:v>
                </c:pt>
                <c:pt idx="6">
                  <c:v>116.125</c:v>
                </c:pt>
                <c:pt idx="7">
                  <c:v>98.5</c:v>
                </c:pt>
                <c:pt idx="8">
                  <c:v>126.16666666666667</c:v>
                </c:pt>
                <c:pt idx="9">
                  <c:v>126</c:v>
                </c:pt>
                <c:pt idx="10">
                  <c:v>104.22222222222223</c:v>
                </c:pt>
                <c:pt idx="11">
                  <c:v>122.75</c:v>
                </c:pt>
                <c:pt idx="12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5D-4E96-B690-BFBFFB219F5B}"/>
            </c:ext>
          </c:extLst>
        </c:ser>
        <c:ser>
          <c:idx val="2"/>
          <c:order val="2"/>
          <c:tx>
            <c:strRef>
              <c:f>DisplacementOrigin!$D$3:$D$4</c:f>
              <c:strCache>
                <c:ptCount val="1"/>
                <c:pt idx="0">
                  <c:v>Asian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DisplacementOrigin!$A$5:$A$18</c:f>
              <c:strCache>
                <c:ptCount val="13"/>
                <c:pt idx="0">
                  <c:v>70</c:v>
                </c:pt>
                <c:pt idx="1">
                  <c:v>71</c:v>
                </c:pt>
                <c:pt idx="2">
                  <c:v>72</c:v>
                </c:pt>
                <c:pt idx="3">
                  <c:v>73</c:v>
                </c:pt>
                <c:pt idx="4">
                  <c:v>74</c:v>
                </c:pt>
                <c:pt idx="5">
                  <c:v>75</c:v>
                </c:pt>
                <c:pt idx="6">
                  <c:v>76</c:v>
                </c:pt>
                <c:pt idx="7">
                  <c:v>77</c:v>
                </c:pt>
                <c:pt idx="8">
                  <c:v>78</c:v>
                </c:pt>
                <c:pt idx="9">
                  <c:v>79</c:v>
                </c:pt>
                <c:pt idx="10">
                  <c:v>80</c:v>
                </c:pt>
                <c:pt idx="11">
                  <c:v>81</c:v>
                </c:pt>
                <c:pt idx="12">
                  <c:v>82</c:v>
                </c:pt>
              </c:strCache>
            </c:strRef>
          </c:cat>
          <c:val>
            <c:numRef>
              <c:f>DisplacementOrigin!$D$5:$D$18</c:f>
              <c:numCache>
                <c:formatCode>0.00</c:formatCode>
                <c:ptCount val="13"/>
                <c:pt idx="0">
                  <c:v>105</c:v>
                </c:pt>
                <c:pt idx="1">
                  <c:v>88.25</c:v>
                </c:pt>
                <c:pt idx="2">
                  <c:v>99.4</c:v>
                </c:pt>
                <c:pt idx="3">
                  <c:v>107.75</c:v>
                </c:pt>
                <c:pt idx="4">
                  <c:v>89.5</c:v>
                </c:pt>
                <c:pt idx="5">
                  <c:v>110.25</c:v>
                </c:pt>
                <c:pt idx="6">
                  <c:v>107.25</c:v>
                </c:pt>
                <c:pt idx="7">
                  <c:v>100.5</c:v>
                </c:pt>
                <c:pt idx="8">
                  <c:v>107.25</c:v>
                </c:pt>
                <c:pt idx="9">
                  <c:v>85.5</c:v>
                </c:pt>
                <c:pt idx="10">
                  <c:v>104.61538461538461</c:v>
                </c:pt>
                <c:pt idx="11">
                  <c:v>107.5</c:v>
                </c:pt>
                <c:pt idx="12">
                  <c:v>103.77777777777777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5D-4E96-B690-BFBFFB219F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8153775"/>
        <c:axId val="1788154607"/>
      </c:lineChart>
      <c:catAx>
        <c:axId val="1788153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8154607"/>
        <c:crosses val="autoZero"/>
        <c:auto val="1"/>
        <c:lblAlgn val="ctr"/>
        <c:lblOffset val="100"/>
        <c:noMultiLvlLbl val="0"/>
      </c:catAx>
      <c:valAx>
        <c:axId val="178815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815377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[cars_data_excercise.xlsx]AccelerationOrigin!PivotTable7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0-60</a:t>
            </a:r>
            <a:r>
              <a:rPr lang="en-US" baseline="0"/>
              <a:t> Acceleration Time Over Time by Origin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AccelerationOrigin!$B$3:$B$4</c:f>
              <c:strCache>
                <c:ptCount val="1"/>
                <c:pt idx="0">
                  <c:v>American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AccelerationOrigin!$A$5:$A$18</c:f>
              <c:strCache>
                <c:ptCount val="13"/>
                <c:pt idx="0">
                  <c:v>70</c:v>
                </c:pt>
                <c:pt idx="1">
                  <c:v>71</c:v>
                </c:pt>
                <c:pt idx="2">
                  <c:v>72</c:v>
                </c:pt>
                <c:pt idx="3">
                  <c:v>73</c:v>
                </c:pt>
                <c:pt idx="4">
                  <c:v>74</c:v>
                </c:pt>
                <c:pt idx="5">
                  <c:v>75</c:v>
                </c:pt>
                <c:pt idx="6">
                  <c:v>76</c:v>
                </c:pt>
                <c:pt idx="7">
                  <c:v>77</c:v>
                </c:pt>
                <c:pt idx="8">
                  <c:v>78</c:v>
                </c:pt>
                <c:pt idx="9">
                  <c:v>79</c:v>
                </c:pt>
                <c:pt idx="10">
                  <c:v>80</c:v>
                </c:pt>
                <c:pt idx="11">
                  <c:v>81</c:v>
                </c:pt>
                <c:pt idx="12">
                  <c:v>82</c:v>
                </c:pt>
              </c:strCache>
            </c:strRef>
          </c:cat>
          <c:val>
            <c:numRef>
              <c:f>AccelerationOrigin!$B$5:$B$18</c:f>
              <c:numCache>
                <c:formatCode>0.00</c:formatCode>
                <c:ptCount val="13"/>
                <c:pt idx="0">
                  <c:v>12.023809523809524</c:v>
                </c:pt>
                <c:pt idx="1">
                  <c:v>14.574999999999999</c:v>
                </c:pt>
                <c:pt idx="2">
                  <c:v>14.055555555555555</c:v>
                </c:pt>
                <c:pt idx="3">
                  <c:v>13.620689655172415</c:v>
                </c:pt>
                <c:pt idx="4">
                  <c:v>15.966666666666667</c:v>
                </c:pt>
                <c:pt idx="5">
                  <c:v>16.473684210526315</c:v>
                </c:pt>
                <c:pt idx="6">
                  <c:v>15.786363636363637</c:v>
                </c:pt>
                <c:pt idx="7">
                  <c:v>15.238888888888887</c:v>
                </c:pt>
                <c:pt idx="8">
                  <c:v>15.545454545454543</c:v>
                </c:pt>
                <c:pt idx="9">
                  <c:v>15.243478260869566</c:v>
                </c:pt>
                <c:pt idx="10">
                  <c:v>16.8</c:v>
                </c:pt>
                <c:pt idx="11">
                  <c:v>16.053846153846155</c:v>
                </c:pt>
                <c:pt idx="12">
                  <c:v>16.670000000000002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9A-446F-ABE4-DD04B9A5BCDC}"/>
            </c:ext>
          </c:extLst>
        </c:ser>
        <c:ser>
          <c:idx val="1"/>
          <c:order val="1"/>
          <c:tx>
            <c:strRef>
              <c:f>AccelerationOrigin!$C$3:$C$4</c:f>
              <c:strCache>
                <c:ptCount val="1"/>
                <c:pt idx="0">
                  <c:v>European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AccelerationOrigin!$A$5:$A$18</c:f>
              <c:strCache>
                <c:ptCount val="13"/>
                <c:pt idx="0">
                  <c:v>70</c:v>
                </c:pt>
                <c:pt idx="1">
                  <c:v>71</c:v>
                </c:pt>
                <c:pt idx="2">
                  <c:v>72</c:v>
                </c:pt>
                <c:pt idx="3">
                  <c:v>73</c:v>
                </c:pt>
                <c:pt idx="4">
                  <c:v>74</c:v>
                </c:pt>
                <c:pt idx="5">
                  <c:v>75</c:v>
                </c:pt>
                <c:pt idx="6">
                  <c:v>76</c:v>
                </c:pt>
                <c:pt idx="7">
                  <c:v>77</c:v>
                </c:pt>
                <c:pt idx="8">
                  <c:v>78</c:v>
                </c:pt>
                <c:pt idx="9">
                  <c:v>79</c:v>
                </c:pt>
                <c:pt idx="10">
                  <c:v>80</c:v>
                </c:pt>
                <c:pt idx="11">
                  <c:v>81</c:v>
                </c:pt>
                <c:pt idx="12">
                  <c:v>82</c:v>
                </c:pt>
              </c:strCache>
            </c:strRef>
          </c:cat>
          <c:val>
            <c:numRef>
              <c:f>AccelerationOrigin!$C$5:$C$18</c:f>
              <c:numCache>
                <c:formatCode>0.00</c:formatCode>
                <c:ptCount val="13"/>
                <c:pt idx="0">
                  <c:v>16.5</c:v>
                </c:pt>
                <c:pt idx="1">
                  <c:v>17.666666666666668</c:v>
                </c:pt>
                <c:pt idx="2">
                  <c:v>18.7</c:v>
                </c:pt>
                <c:pt idx="3">
                  <c:v>16.428571428571427</c:v>
                </c:pt>
                <c:pt idx="4">
                  <c:v>15.333333333333334</c:v>
                </c:pt>
                <c:pt idx="5">
                  <c:v>15.083333333333334</c:v>
                </c:pt>
                <c:pt idx="6">
                  <c:v>16.05</c:v>
                </c:pt>
                <c:pt idx="7">
                  <c:v>15</c:v>
                </c:pt>
                <c:pt idx="8">
                  <c:v>16.233333333333334</c:v>
                </c:pt>
                <c:pt idx="9">
                  <c:v>18.400000000000002</c:v>
                </c:pt>
                <c:pt idx="10">
                  <c:v>18.366666666666667</c:v>
                </c:pt>
                <c:pt idx="11">
                  <c:v>17.5</c:v>
                </c:pt>
                <c:pt idx="12">
                  <c:v>19.950000000000003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9A-446F-ABE4-DD04B9A5BCDC}"/>
            </c:ext>
          </c:extLst>
        </c:ser>
        <c:ser>
          <c:idx val="2"/>
          <c:order val="2"/>
          <c:tx>
            <c:strRef>
              <c:f>AccelerationOrigin!$D$3:$D$4</c:f>
              <c:strCache>
                <c:ptCount val="1"/>
                <c:pt idx="0">
                  <c:v>Asian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AccelerationOrigin!$A$5:$A$18</c:f>
              <c:strCache>
                <c:ptCount val="13"/>
                <c:pt idx="0">
                  <c:v>70</c:v>
                </c:pt>
                <c:pt idx="1">
                  <c:v>71</c:v>
                </c:pt>
                <c:pt idx="2">
                  <c:v>72</c:v>
                </c:pt>
                <c:pt idx="3">
                  <c:v>73</c:v>
                </c:pt>
                <c:pt idx="4">
                  <c:v>74</c:v>
                </c:pt>
                <c:pt idx="5">
                  <c:v>75</c:v>
                </c:pt>
                <c:pt idx="6">
                  <c:v>76</c:v>
                </c:pt>
                <c:pt idx="7">
                  <c:v>77</c:v>
                </c:pt>
                <c:pt idx="8">
                  <c:v>78</c:v>
                </c:pt>
                <c:pt idx="9">
                  <c:v>79</c:v>
                </c:pt>
                <c:pt idx="10">
                  <c:v>80</c:v>
                </c:pt>
                <c:pt idx="11">
                  <c:v>81</c:v>
                </c:pt>
                <c:pt idx="12">
                  <c:v>82</c:v>
                </c:pt>
              </c:strCache>
            </c:strRef>
          </c:cat>
          <c:val>
            <c:numRef>
              <c:f>AccelerationOrigin!$D$5:$D$18</c:f>
              <c:numCache>
                <c:formatCode>0.00</c:formatCode>
                <c:ptCount val="13"/>
                <c:pt idx="0">
                  <c:v>14.75</c:v>
                </c:pt>
                <c:pt idx="1">
                  <c:v>16.375</c:v>
                </c:pt>
                <c:pt idx="2">
                  <c:v>15.4</c:v>
                </c:pt>
                <c:pt idx="3">
                  <c:v>15.625</c:v>
                </c:pt>
                <c:pt idx="4">
                  <c:v>17.399999999999999</c:v>
                </c:pt>
                <c:pt idx="5">
                  <c:v>16</c:v>
                </c:pt>
                <c:pt idx="6">
                  <c:v>16.574999999999999</c:v>
                </c:pt>
                <c:pt idx="7">
                  <c:v>16.316666666666666</c:v>
                </c:pt>
                <c:pt idx="8">
                  <c:v>16.2</c:v>
                </c:pt>
                <c:pt idx="9">
                  <c:v>17.2</c:v>
                </c:pt>
                <c:pt idx="10">
                  <c:v>16.015384615384615</c:v>
                </c:pt>
                <c:pt idx="11">
                  <c:v>16.183333333333334</c:v>
                </c:pt>
                <c:pt idx="12">
                  <c:v>15.833333333333334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9A-446F-ABE4-DD04B9A5B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1616223"/>
        <c:axId val="2011628287"/>
      </c:lineChart>
      <c:catAx>
        <c:axId val="201161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1628287"/>
        <c:crosses val="autoZero"/>
        <c:auto val="1"/>
        <c:lblAlgn val="ctr"/>
        <c:lblOffset val="100"/>
        <c:noMultiLvlLbl val="0"/>
      </c:catAx>
      <c:valAx>
        <c:axId val="2011628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Acceleration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1616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[cars_data_excercise.xlsx]HorsepowerOrigin!PivotTable4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Horsepower</a:t>
            </a:r>
            <a:r>
              <a:rPr lang="en-US" baseline="0"/>
              <a:t> Over Time by Origin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HorsepowerOrigin!$B$3:$B$4</c:f>
              <c:strCache>
                <c:ptCount val="1"/>
                <c:pt idx="0">
                  <c:v>American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HorsepowerOrigin!$A$5:$A$18</c:f>
              <c:strCache>
                <c:ptCount val="13"/>
                <c:pt idx="0">
                  <c:v>70</c:v>
                </c:pt>
                <c:pt idx="1">
                  <c:v>71</c:v>
                </c:pt>
                <c:pt idx="2">
                  <c:v>72</c:v>
                </c:pt>
                <c:pt idx="3">
                  <c:v>73</c:v>
                </c:pt>
                <c:pt idx="4">
                  <c:v>74</c:v>
                </c:pt>
                <c:pt idx="5">
                  <c:v>75</c:v>
                </c:pt>
                <c:pt idx="6">
                  <c:v>76</c:v>
                </c:pt>
                <c:pt idx="7">
                  <c:v>77</c:v>
                </c:pt>
                <c:pt idx="8">
                  <c:v>78</c:v>
                </c:pt>
                <c:pt idx="9">
                  <c:v>79</c:v>
                </c:pt>
                <c:pt idx="10">
                  <c:v>80</c:v>
                </c:pt>
                <c:pt idx="11">
                  <c:v>81</c:v>
                </c:pt>
                <c:pt idx="12">
                  <c:v>82</c:v>
                </c:pt>
              </c:strCache>
            </c:strRef>
          </c:cat>
          <c:val>
            <c:numRef>
              <c:f>HorsepowerOrigin!$B$5:$B$18</c:f>
              <c:numCache>
                <c:formatCode>0</c:formatCode>
                <c:ptCount val="13"/>
                <c:pt idx="0">
                  <c:v>166.95454545454547</c:v>
                </c:pt>
                <c:pt idx="1">
                  <c:v>119.84210526315789</c:v>
                </c:pt>
                <c:pt idx="2">
                  <c:v>138.77777777777777</c:v>
                </c:pt>
                <c:pt idx="3">
                  <c:v>146.62068965517241</c:v>
                </c:pt>
                <c:pt idx="4">
                  <c:v>112.14285714285714</c:v>
                </c:pt>
                <c:pt idx="5">
                  <c:v>108.7</c:v>
                </c:pt>
                <c:pt idx="6">
                  <c:v>110.5</c:v>
                </c:pt>
                <c:pt idx="7">
                  <c:v>118.38888888888889</c:v>
                </c:pt>
                <c:pt idx="8">
                  <c:v>107.27272727272727</c:v>
                </c:pt>
                <c:pt idx="9">
                  <c:v>109.43478260869566</c:v>
                </c:pt>
                <c:pt idx="10">
                  <c:v>88.833333333333329</c:v>
                </c:pt>
                <c:pt idx="11">
                  <c:v>84.538461538461533</c:v>
                </c:pt>
                <c:pt idx="12">
                  <c:v>86.94736842105263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1D-42B4-B723-BFC23FDE77D1}"/>
            </c:ext>
          </c:extLst>
        </c:ser>
        <c:ser>
          <c:idx val="1"/>
          <c:order val="1"/>
          <c:tx>
            <c:strRef>
              <c:f>HorsepowerOrigin!$C$3:$C$4</c:f>
              <c:strCache>
                <c:ptCount val="1"/>
                <c:pt idx="0">
                  <c:v>European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HorsepowerOrigin!$A$5:$A$18</c:f>
              <c:strCache>
                <c:ptCount val="13"/>
                <c:pt idx="0">
                  <c:v>70</c:v>
                </c:pt>
                <c:pt idx="1">
                  <c:v>71</c:v>
                </c:pt>
                <c:pt idx="2">
                  <c:v>72</c:v>
                </c:pt>
                <c:pt idx="3">
                  <c:v>73</c:v>
                </c:pt>
                <c:pt idx="4">
                  <c:v>74</c:v>
                </c:pt>
                <c:pt idx="5">
                  <c:v>75</c:v>
                </c:pt>
                <c:pt idx="6">
                  <c:v>76</c:v>
                </c:pt>
                <c:pt idx="7">
                  <c:v>77</c:v>
                </c:pt>
                <c:pt idx="8">
                  <c:v>78</c:v>
                </c:pt>
                <c:pt idx="9">
                  <c:v>79</c:v>
                </c:pt>
                <c:pt idx="10">
                  <c:v>80</c:v>
                </c:pt>
                <c:pt idx="11">
                  <c:v>81</c:v>
                </c:pt>
                <c:pt idx="12">
                  <c:v>82</c:v>
                </c:pt>
              </c:strCache>
            </c:strRef>
          </c:cat>
          <c:val>
            <c:numRef>
              <c:f>HorsepowerOrigin!$C$5:$C$18</c:f>
              <c:numCache>
                <c:formatCode>0</c:formatCode>
                <c:ptCount val="13"/>
                <c:pt idx="0">
                  <c:v>86.2</c:v>
                </c:pt>
                <c:pt idx="1">
                  <c:v>74</c:v>
                </c:pt>
                <c:pt idx="2">
                  <c:v>79.599999999999994</c:v>
                </c:pt>
                <c:pt idx="3">
                  <c:v>81.857142857142861</c:v>
                </c:pt>
                <c:pt idx="4">
                  <c:v>74.166666666666671</c:v>
                </c:pt>
                <c:pt idx="5">
                  <c:v>89.5</c:v>
                </c:pt>
                <c:pt idx="6">
                  <c:v>87.625</c:v>
                </c:pt>
                <c:pt idx="7">
                  <c:v>81</c:v>
                </c:pt>
                <c:pt idx="8">
                  <c:v>99.166666666666671</c:v>
                </c:pt>
                <c:pt idx="9">
                  <c:v>72</c:v>
                </c:pt>
                <c:pt idx="10">
                  <c:v>66.75</c:v>
                </c:pt>
                <c:pt idx="11">
                  <c:v>76.666666666666671</c:v>
                </c:pt>
                <c:pt idx="12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1D-42B4-B723-BFC23FDE77D1}"/>
            </c:ext>
          </c:extLst>
        </c:ser>
        <c:ser>
          <c:idx val="2"/>
          <c:order val="2"/>
          <c:tx>
            <c:strRef>
              <c:f>HorsepowerOrigin!$D$3:$D$4</c:f>
              <c:strCache>
                <c:ptCount val="1"/>
                <c:pt idx="0">
                  <c:v>Asian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HorsepowerOrigin!$A$5:$A$18</c:f>
              <c:strCache>
                <c:ptCount val="13"/>
                <c:pt idx="0">
                  <c:v>70</c:v>
                </c:pt>
                <c:pt idx="1">
                  <c:v>71</c:v>
                </c:pt>
                <c:pt idx="2">
                  <c:v>72</c:v>
                </c:pt>
                <c:pt idx="3">
                  <c:v>73</c:v>
                </c:pt>
                <c:pt idx="4">
                  <c:v>74</c:v>
                </c:pt>
                <c:pt idx="5">
                  <c:v>75</c:v>
                </c:pt>
                <c:pt idx="6">
                  <c:v>76</c:v>
                </c:pt>
                <c:pt idx="7">
                  <c:v>77</c:v>
                </c:pt>
                <c:pt idx="8">
                  <c:v>78</c:v>
                </c:pt>
                <c:pt idx="9">
                  <c:v>79</c:v>
                </c:pt>
                <c:pt idx="10">
                  <c:v>80</c:v>
                </c:pt>
                <c:pt idx="11">
                  <c:v>81</c:v>
                </c:pt>
                <c:pt idx="12">
                  <c:v>82</c:v>
                </c:pt>
              </c:strCache>
            </c:strRef>
          </c:cat>
          <c:val>
            <c:numRef>
              <c:f>HorsepowerOrigin!$D$5:$D$18</c:f>
              <c:numCache>
                <c:formatCode>0</c:formatCode>
                <c:ptCount val="13"/>
                <c:pt idx="0">
                  <c:v>91.5</c:v>
                </c:pt>
                <c:pt idx="1">
                  <c:v>79.25</c:v>
                </c:pt>
                <c:pt idx="2">
                  <c:v>93.8</c:v>
                </c:pt>
                <c:pt idx="3">
                  <c:v>98.5</c:v>
                </c:pt>
                <c:pt idx="4">
                  <c:v>72.5</c:v>
                </c:pt>
                <c:pt idx="5">
                  <c:v>80.25</c:v>
                </c:pt>
                <c:pt idx="6">
                  <c:v>76.5</c:v>
                </c:pt>
                <c:pt idx="7">
                  <c:v>81.166666666666671</c:v>
                </c:pt>
                <c:pt idx="8">
                  <c:v>79.25</c:v>
                </c:pt>
                <c:pt idx="9">
                  <c:v>65</c:v>
                </c:pt>
                <c:pt idx="10">
                  <c:v>78.84615384615384</c:v>
                </c:pt>
                <c:pt idx="11">
                  <c:v>78.333333333333329</c:v>
                </c:pt>
                <c:pt idx="12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1D-42B4-B723-BFC23FDE7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2414703"/>
        <c:axId val="1792415951"/>
      </c:lineChart>
      <c:catAx>
        <c:axId val="179241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415951"/>
        <c:crosses val="autoZero"/>
        <c:auto val="1"/>
        <c:lblAlgn val="ctr"/>
        <c:lblOffset val="100"/>
        <c:noMultiLvlLbl val="0"/>
      </c:catAx>
      <c:valAx>
        <c:axId val="1792415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414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[cars_data_excercise.xlsx]MPGHorsepower!PivotTable8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Horsepower</a:t>
            </a:r>
            <a:r>
              <a:rPr lang="en-US" baseline="0"/>
              <a:t> and MPG by Year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MPGHorsepower!$C$3</c:f>
              <c:strCache>
                <c:ptCount val="1"/>
                <c:pt idx="0">
                  <c:v>Average of horsepower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MPGHorsepower!$A$4:$A$17</c:f>
              <c:strCache>
                <c:ptCount val="13"/>
                <c:pt idx="0">
                  <c:v>70</c:v>
                </c:pt>
                <c:pt idx="1">
                  <c:v>71</c:v>
                </c:pt>
                <c:pt idx="2">
                  <c:v>72</c:v>
                </c:pt>
                <c:pt idx="3">
                  <c:v>73</c:v>
                </c:pt>
                <c:pt idx="4">
                  <c:v>74</c:v>
                </c:pt>
                <c:pt idx="5">
                  <c:v>75</c:v>
                </c:pt>
                <c:pt idx="6">
                  <c:v>76</c:v>
                </c:pt>
                <c:pt idx="7">
                  <c:v>77</c:v>
                </c:pt>
                <c:pt idx="8">
                  <c:v>78</c:v>
                </c:pt>
                <c:pt idx="9">
                  <c:v>79</c:v>
                </c:pt>
                <c:pt idx="10">
                  <c:v>80</c:v>
                </c:pt>
                <c:pt idx="11">
                  <c:v>81</c:v>
                </c:pt>
                <c:pt idx="12">
                  <c:v>82</c:v>
                </c:pt>
              </c:strCache>
            </c:strRef>
          </c:cat>
          <c:val>
            <c:numRef>
              <c:f>MPGHorsepower!$C$4:$C$17</c:f>
              <c:numCache>
                <c:formatCode>General</c:formatCode>
                <c:ptCount val="13"/>
                <c:pt idx="0">
                  <c:v>147.82758620689654</c:v>
                </c:pt>
                <c:pt idx="1">
                  <c:v>107.03703703703704</c:v>
                </c:pt>
                <c:pt idx="2">
                  <c:v>120.17857142857143</c:v>
                </c:pt>
                <c:pt idx="3">
                  <c:v>130.47499999999999</c:v>
                </c:pt>
                <c:pt idx="4">
                  <c:v>94.230769230769226</c:v>
                </c:pt>
                <c:pt idx="5">
                  <c:v>101.06666666666666</c:v>
                </c:pt>
                <c:pt idx="6">
                  <c:v>101.11764705882354</c:v>
                </c:pt>
                <c:pt idx="7">
                  <c:v>105.07142857142857</c:v>
                </c:pt>
                <c:pt idx="8">
                  <c:v>99.694444444444443</c:v>
                </c:pt>
                <c:pt idx="9">
                  <c:v>101.20689655172414</c:v>
                </c:pt>
                <c:pt idx="10">
                  <c:v>77.481481481481481</c:v>
                </c:pt>
                <c:pt idx="11">
                  <c:v>81.035714285714292</c:v>
                </c:pt>
                <c:pt idx="12">
                  <c:v>81.466666666666669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BF-4580-9392-6F4C0F830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68818543"/>
        <c:axId val="1768824367"/>
      </c:barChart>
      <c:lineChart>
        <c:grouping val="standard"/>
        <c:varyColors val="0"/>
        <c:ser>
          <c:idx val="0"/>
          <c:order val="0"/>
          <c:tx>
            <c:strRef>
              <c:f>MPGHorsepower!$B$3</c:f>
              <c:strCache>
                <c:ptCount val="1"/>
                <c:pt idx="0">
                  <c:v>Average of mpg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MPGHorsepower!$A$4:$A$17</c:f>
              <c:strCache>
                <c:ptCount val="13"/>
                <c:pt idx="0">
                  <c:v>70</c:v>
                </c:pt>
                <c:pt idx="1">
                  <c:v>71</c:v>
                </c:pt>
                <c:pt idx="2">
                  <c:v>72</c:v>
                </c:pt>
                <c:pt idx="3">
                  <c:v>73</c:v>
                </c:pt>
                <c:pt idx="4">
                  <c:v>74</c:v>
                </c:pt>
                <c:pt idx="5">
                  <c:v>75</c:v>
                </c:pt>
                <c:pt idx="6">
                  <c:v>76</c:v>
                </c:pt>
                <c:pt idx="7">
                  <c:v>77</c:v>
                </c:pt>
                <c:pt idx="8">
                  <c:v>78</c:v>
                </c:pt>
                <c:pt idx="9">
                  <c:v>79</c:v>
                </c:pt>
                <c:pt idx="10">
                  <c:v>80</c:v>
                </c:pt>
                <c:pt idx="11">
                  <c:v>81</c:v>
                </c:pt>
                <c:pt idx="12">
                  <c:v>82</c:v>
                </c:pt>
              </c:strCache>
            </c:strRef>
          </c:cat>
          <c:val>
            <c:numRef>
              <c:f>MPGHorsepower!$B$4:$B$17</c:f>
              <c:numCache>
                <c:formatCode>General</c:formatCode>
                <c:ptCount val="13"/>
                <c:pt idx="0">
                  <c:v>17.678571428571427</c:v>
                </c:pt>
                <c:pt idx="1">
                  <c:v>21.25</c:v>
                </c:pt>
                <c:pt idx="2">
                  <c:v>18.714285714285715</c:v>
                </c:pt>
                <c:pt idx="3">
                  <c:v>17.100000000000001</c:v>
                </c:pt>
                <c:pt idx="4">
                  <c:v>22.703703703703702</c:v>
                </c:pt>
                <c:pt idx="5">
                  <c:v>20.266666666666666</c:v>
                </c:pt>
                <c:pt idx="6">
                  <c:v>21.264705882352942</c:v>
                </c:pt>
                <c:pt idx="7">
                  <c:v>23.375</c:v>
                </c:pt>
                <c:pt idx="8">
                  <c:v>24.061111111111114</c:v>
                </c:pt>
                <c:pt idx="9">
                  <c:v>25.093103448275851</c:v>
                </c:pt>
                <c:pt idx="10">
                  <c:v>33.696551724137926</c:v>
                </c:pt>
                <c:pt idx="11">
                  <c:v>30.334482758620691</c:v>
                </c:pt>
                <c:pt idx="12">
                  <c:v>31.70967741935484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BF-4580-9392-6F4C0F830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8824783"/>
        <c:axId val="1768832687"/>
      </c:lineChart>
      <c:catAx>
        <c:axId val="1768818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8824367"/>
        <c:crosses val="autoZero"/>
        <c:auto val="1"/>
        <c:lblAlgn val="ctr"/>
        <c:lblOffset val="100"/>
        <c:noMultiLvlLbl val="0"/>
      </c:catAx>
      <c:valAx>
        <c:axId val="1768824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Horsepower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8818543"/>
        <c:crosses val="autoZero"/>
        <c:crossBetween val="between"/>
      </c:valAx>
      <c:valAx>
        <c:axId val="176883268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MPG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8824783"/>
        <c:crosses val="max"/>
        <c:crossBetween val="between"/>
      </c:valAx>
      <c:catAx>
        <c:axId val="176882478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688326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7F3-7C7A-4A92-815B-B10BA7BFEFC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9783-3DA1-46A7-B30F-8688275F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9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7F3-7C7A-4A92-815B-B10BA7BFEFC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9783-3DA1-46A7-B30F-8688275F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7F3-7C7A-4A92-815B-B10BA7BFEFC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9783-3DA1-46A7-B30F-8688275F6B5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2469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7F3-7C7A-4A92-815B-B10BA7BFEFC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9783-3DA1-46A7-B30F-8688275F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12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7F3-7C7A-4A92-815B-B10BA7BFEFC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9783-3DA1-46A7-B30F-8688275F6B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1439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7F3-7C7A-4A92-815B-B10BA7BFEFC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9783-3DA1-46A7-B30F-8688275F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80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7F3-7C7A-4A92-815B-B10BA7BFEFC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9783-3DA1-46A7-B30F-8688275F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8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7F3-7C7A-4A92-815B-B10BA7BFEFC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9783-3DA1-46A7-B30F-8688275F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8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7F3-7C7A-4A92-815B-B10BA7BFEFC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9783-3DA1-46A7-B30F-8688275F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6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7F3-7C7A-4A92-815B-B10BA7BFEFC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9783-3DA1-46A7-B30F-8688275F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5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7F3-7C7A-4A92-815B-B10BA7BFEFC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9783-3DA1-46A7-B30F-8688275F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0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7F3-7C7A-4A92-815B-B10BA7BFEFC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9783-3DA1-46A7-B30F-8688275F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7F3-7C7A-4A92-815B-B10BA7BFEFC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9783-3DA1-46A7-B30F-8688275F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6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7F3-7C7A-4A92-815B-B10BA7BFEFC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9783-3DA1-46A7-B30F-8688275F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7F3-7C7A-4A92-815B-B10BA7BFEFC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9783-3DA1-46A7-B30F-8688275F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7F3-7C7A-4A92-815B-B10BA7BFEFC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9783-3DA1-46A7-B30F-8688275F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B7F3-7C7A-4A92-815B-B10BA7BFEFC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219783-3DA1-46A7-B30F-8688275F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6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00C5-6104-8032-B34C-73505E896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Trends in Automotive Performance: 1970-1982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1D21E-034D-7775-4F57-DD9CE9C97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Potts, </a:t>
            </a:r>
          </a:p>
        </p:txBody>
      </p:sp>
    </p:spTree>
    <p:extLst>
      <p:ext uri="{BB962C8B-B14F-4D97-AF65-F5344CB8AC3E}">
        <p14:creationId xmlns:p14="http://schemas.microsoft.com/office/powerpoint/2010/main" val="262786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F35F-6BEB-1974-672D-D556D3AD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Horsepower Reduced, MPG 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75D362-141C-D661-7CE3-292DA9871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7036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769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93BE-DE76-E5C8-7F01-3C25B11D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25C9-F6D2-1418-443C-07A0CE8A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data was missing</a:t>
            </a:r>
          </a:p>
          <a:p>
            <a:r>
              <a:rPr lang="en-US" dirty="0"/>
              <a:t>We used scatterplots and regression analysis to identify relationships between the variables</a:t>
            </a:r>
          </a:p>
          <a:p>
            <a:r>
              <a:rPr lang="en-US" dirty="0"/>
              <a:t>Most relationships were linear, though there were some signs of logistic growth – we were conservative and chose not to overfit our models to the data</a:t>
            </a:r>
          </a:p>
          <a:p>
            <a:r>
              <a:rPr lang="en-US" dirty="0"/>
              <a:t>Weakest relationship was Horsepower vs. Acceleration, but strong enough to have predictive value</a:t>
            </a:r>
          </a:p>
          <a:p>
            <a:r>
              <a:rPr lang="en-US" dirty="0"/>
              <a:t>We used formulas derived from the linear regression model to generate estimated values</a:t>
            </a:r>
          </a:p>
        </p:txBody>
      </p:sp>
    </p:spTree>
    <p:extLst>
      <p:ext uri="{BB962C8B-B14F-4D97-AF65-F5344CB8AC3E}">
        <p14:creationId xmlns:p14="http://schemas.microsoft.com/office/powerpoint/2010/main" val="10138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23D0-C59B-5942-1812-8CA72B2D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Spelling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A910-94AA-5AF1-6749-F7BBC832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Spelling could get creative in the ‘70s</a:t>
            </a:r>
          </a:p>
          <a:p>
            <a:r>
              <a:rPr lang="en-US" dirty="0"/>
              <a:t>Domain knowledge was important – relied on contributor understanding and research to ensure descriptive data was correct</a:t>
            </a:r>
          </a:p>
          <a:p>
            <a:r>
              <a:rPr lang="en-US" dirty="0"/>
              <a:t>Ended up not using car name/manufacturer data, but will be helpful for 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24005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AC64-C4EE-615F-37D9-40706828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&amp; MPG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A7EB2A0-930A-4087-862E-0413AA03A66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77863" y="2160588"/>
          <a:ext cx="418306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758924-622C-4F6A-83FD-541BDE2E47F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089525" y="2160588"/>
          <a:ext cx="4184650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3514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31A3-F633-3FEB-01FE-267DC8FC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Displacement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B49FA6-2565-4A10-A476-1904C7C3E5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256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E82A-05AF-B141-D9D9-77ACA5C0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Weight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AA3501-C890-D1D1-16D8-87A6AD0AEA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061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8B06-9CBA-C432-CC28-3CFE5730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Displacement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D11C07-96A5-C256-4587-C857D1EA7F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15240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933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A996-D51D-6F30-8242-D7F1C70E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D23884-CB01-1F23-C4F7-AAA84EBD7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14610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88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46D9-959A-7B41-4EB2-C6E24718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Horsepower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6513AB-5BB0-7D6E-CBC7-621CD033EF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42873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195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Trends in Automotive Performance: 1970-1982</vt:lpstr>
      <vt:lpstr>Data Cleaning and Methodology</vt:lpstr>
      <vt:lpstr>A Note on Spelling</vt:lpstr>
      <vt:lpstr>Acceleration &amp; MPG</vt:lpstr>
      <vt:lpstr>Displacement</vt:lpstr>
      <vt:lpstr>Average Weight</vt:lpstr>
      <vt:lpstr>Displacement</vt:lpstr>
      <vt:lpstr>Acceleration Time</vt:lpstr>
      <vt:lpstr>Horsepower</vt:lpstr>
      <vt:lpstr>Horsepower Reduced, MPG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Automotive Performance: 1970-1982</dc:title>
  <dc:creator>Aaron Potts</dc:creator>
  <cp:lastModifiedBy>Aaron Potts</cp:lastModifiedBy>
  <cp:revision>1</cp:revision>
  <dcterms:created xsi:type="dcterms:W3CDTF">2023-01-20T20:53:47Z</dcterms:created>
  <dcterms:modified xsi:type="dcterms:W3CDTF">2023-01-20T21:08:07Z</dcterms:modified>
</cp:coreProperties>
</file>