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2" r:id="rId9"/>
    <p:sldId id="266" r:id="rId10"/>
    <p:sldId id="265" r:id="rId11"/>
    <p:sldId id="264" r:id="rId12"/>
    <p:sldId id="267" r:id="rId13"/>
    <p:sldId id="269" r:id="rId14"/>
    <p:sldId id="271" r:id="rId15"/>
    <p:sldId id="274" r:id="rId16"/>
    <p:sldId id="273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>
      <p:cViewPr varScale="1">
        <p:scale>
          <a:sx n="112" d="100"/>
          <a:sy n="112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C13-FE22-F186-9648-C3537FC3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8F35-5735-3B4D-7EC7-6DF77F13D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A9F8-0EEF-6E25-8DC2-0668C177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0CEE-DAC8-0881-34BA-EF3CB56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A88E-FE0E-631C-88F1-84B5FCFB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C7B5-78D0-71B8-1D65-CC77B81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CE4B9-461E-0363-06DB-468B5CB35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DA26-F293-F073-520E-FAA4DDF7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A434-25DC-FEF8-E41B-86F42AC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D668-81BF-4CC4-2E04-4DDFC30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C797F-5045-E1DF-7A40-E6A0F827B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35902-3B65-C4AB-BCA4-18A31428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39C3-16F8-BAD5-517C-23B83F1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84FE-B26D-0707-8200-117E12D6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8E1E-80B3-F64D-AAF6-46201D34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AAEA-2D57-0884-AF0C-7288B9BA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CD89-9382-4D6F-B4D8-7A368B71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A9A8-0F1B-4395-4CDB-08D201F8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9494-8B37-76FD-8B56-47B87FA6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1C05-8C43-E278-74BB-43975FD0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55F-7C9A-A036-10D4-2A942AD2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E570C-6FEC-6601-6FE8-00BE82FA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1E4B-7C65-BC77-67C5-8325C32D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2212-DD56-FEB7-E9D8-6C33CA80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D579-ED66-167A-AC6D-CC8F5154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0A9-EB26-F438-C3F7-706A9314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636F-267A-A28F-DCF9-5B19D373B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B770-F960-C7FC-3AF9-B425E6A4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D72F5-705F-FFC9-2383-3DBB4B8A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C22B2-EB93-48AC-8CC7-3A12AAFF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9F32-7EFA-9186-001F-5CD46AD3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3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6251-ECB8-9A18-6197-BC7FECFE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C8C0-76AA-2651-20B7-E5989919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47E3-4334-0163-4DA2-6F8E20371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B8F3F-B151-3F7E-FCD9-497D216C7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FD8E1-BD08-DC93-E51B-7EE9B981F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FF05A-3215-8C3A-3676-AC5E8E5E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6FFD5-405A-3C3A-D8CC-3E09912F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DF47-9926-0B6F-97CD-677F9AEA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3E03-7817-545F-E2F4-3E7D4529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957A8-DA1E-297C-AC6F-D1EA2BFE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D24E7-0061-B2F9-CB75-4E3C49F2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898F4-7B67-DAD2-CC08-06CD0BEE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A5281-140B-CFD5-03FC-5717A61A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CA37-0528-2210-5DFF-740AC989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CA1DD-3DA6-4E23-6250-52FFF098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C9E-B463-CF9D-4FDD-1E0902B6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BBA-528A-9096-BA3C-08F01C2E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DC71B-0FD1-468B-6612-8200852F0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1940-C4F7-9553-B8DD-C8C013BE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32AE-3196-C7F5-783B-3D883E94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D4B4D-F45E-2B3E-E9F5-178F215B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5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7DA7-C138-EC79-6B22-AF21C762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BE180-56C8-219F-65B0-8E020F993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306F1-051B-0A76-A46C-FB1F58B93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A7009-7AB7-9E83-1729-4A205864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39E1-AC77-2E37-FB12-5356344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37343-B42D-B115-9042-F1950664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D4D92-16E9-F863-7C3E-4EBCC491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5C10-D51C-E47B-9FFE-E01CFC97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9082-E909-D755-077B-13995D1E0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BE08-C116-6ED9-CEC1-A9979E2C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C265-6024-6333-EEE4-D15B322B9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CCEE-65CC-8211-9997-86D9F32F3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Random Graph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BEE23-97EB-5719-6589-86C7090C5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C3C9-9BEE-7945-C04F-27EE6F1B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938B-3999-8BD7-EB34-58BA0910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vertices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58D90-4D50-FC3E-3F3A-57362C47001F}"/>
              </a:ext>
            </a:extLst>
          </p:cNvPr>
          <p:cNvSpPr txBox="1"/>
          <p:nvPr/>
        </p:nvSpPr>
        <p:spPr>
          <a:xfrm>
            <a:off x="838200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78885-733A-EFDD-8AD8-D56F0BF7889E}"/>
              </a:ext>
            </a:extLst>
          </p:cNvPr>
          <p:cNvSpPr txBox="1"/>
          <p:nvPr/>
        </p:nvSpPr>
        <p:spPr>
          <a:xfrm>
            <a:off x="4561173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75996-AA99-2FD5-CF46-67287A1DA838}"/>
              </a:ext>
            </a:extLst>
          </p:cNvPr>
          <p:cNvSpPr txBox="1"/>
          <p:nvPr/>
        </p:nvSpPr>
        <p:spPr>
          <a:xfrm>
            <a:off x="8284146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50</a:t>
            </a:r>
          </a:p>
        </p:txBody>
      </p:sp>
      <p:pic>
        <p:nvPicPr>
          <p:cNvPr id="16" name="Picture 15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A33A8D15-4F1B-A201-864C-C327501B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941552"/>
            <a:ext cx="3901440" cy="2926080"/>
          </a:xfrm>
          <a:prstGeom prst="rect">
            <a:avLst/>
          </a:prstGeom>
        </p:spPr>
      </p:pic>
      <p:pic>
        <p:nvPicPr>
          <p:cNvPr id="18" name="Picture 17" descr="A black and blue lines and dots&#10;&#10;AI-generated content may be incorrect.">
            <a:extLst>
              <a:ext uri="{FF2B5EF4-FFF2-40B4-BE49-F238E27FC236}">
                <a16:creationId xmlns:a16="http://schemas.microsoft.com/office/drawing/2014/main" id="{51CE1FDC-D4F6-0FC0-FC64-DFD420EA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2055852"/>
            <a:ext cx="3596640" cy="2697480"/>
          </a:xfrm>
          <a:prstGeom prst="rect">
            <a:avLst/>
          </a:prstGeom>
        </p:spPr>
      </p:pic>
      <p:pic>
        <p:nvPicPr>
          <p:cNvPr id="20" name="Picture 19" descr="A network of black lines and blue dots&#10;&#10;AI-generated content may be incorrect.">
            <a:extLst>
              <a:ext uri="{FF2B5EF4-FFF2-40B4-BE49-F238E27FC236}">
                <a16:creationId xmlns:a16="http://schemas.microsoft.com/office/drawing/2014/main" id="{F736EFE1-C6B0-D05C-25C0-57498C2B7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034540"/>
            <a:ext cx="371856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3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41BB-E80A-0D1B-9C31-E3BD3D3BC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6F13-2DBD-A20C-231F-9378FCE6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vertices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FE651-FF64-0F01-A045-78F83A8573AA}"/>
              </a:ext>
            </a:extLst>
          </p:cNvPr>
          <p:cNvSpPr txBox="1"/>
          <p:nvPr/>
        </p:nvSpPr>
        <p:spPr>
          <a:xfrm>
            <a:off x="838200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128E8-6314-DE7C-A78F-EC1C313F491E}"/>
              </a:ext>
            </a:extLst>
          </p:cNvPr>
          <p:cNvSpPr txBox="1"/>
          <p:nvPr/>
        </p:nvSpPr>
        <p:spPr>
          <a:xfrm>
            <a:off x="4561173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0E62E-8899-8D08-B167-DB28576B26D3}"/>
              </a:ext>
            </a:extLst>
          </p:cNvPr>
          <p:cNvSpPr txBox="1"/>
          <p:nvPr/>
        </p:nvSpPr>
        <p:spPr>
          <a:xfrm>
            <a:off x="8284146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50</a:t>
            </a:r>
          </a:p>
        </p:txBody>
      </p:sp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BF33316A-8A5F-80F8-7BE6-552984E2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963817"/>
            <a:ext cx="3901440" cy="2926080"/>
          </a:xfrm>
          <a:prstGeom prst="rect">
            <a:avLst/>
          </a:prstGeom>
        </p:spPr>
      </p:pic>
      <p:pic>
        <p:nvPicPr>
          <p:cNvPr id="11" name="Picture 10" descr="A wireframe of a chair&#10;&#10;AI-generated content may be incorrect.">
            <a:extLst>
              <a:ext uri="{FF2B5EF4-FFF2-40B4-BE49-F238E27FC236}">
                <a16:creationId xmlns:a16="http://schemas.microsoft.com/office/drawing/2014/main" id="{118978D6-0BF2-E847-A730-D034A3637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2078117"/>
            <a:ext cx="3596640" cy="2697480"/>
          </a:xfrm>
          <a:prstGeom prst="rect">
            <a:avLst/>
          </a:prstGeom>
        </p:spPr>
      </p:pic>
      <p:pic>
        <p:nvPicPr>
          <p:cNvPr id="14" name="Picture 13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042C7291-8059-52FE-A14B-B1D832230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813" y="2100977"/>
            <a:ext cx="371856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5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76305-494A-94B2-83BD-7C85E3D32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8587C-93F9-6C8D-51C3-22C8306B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C46DF-B094-F2FE-58F6-C4CE763B7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92034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4B9F-B8A3-CE2A-F599-1BA3ECC5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vertices</a:t>
            </a:r>
          </a:p>
        </p:txBody>
      </p:sp>
      <p:pic>
        <p:nvPicPr>
          <p:cNvPr id="3" name="Picture 2" descr="A diagram of a triangle with green lines and dots&#10;&#10;AI-generated content may be incorrect.">
            <a:extLst>
              <a:ext uri="{FF2B5EF4-FFF2-40B4-BE49-F238E27FC236}">
                <a16:creationId xmlns:a16="http://schemas.microsoft.com/office/drawing/2014/main" id="{2BA24F95-C460-4B83-08D1-A861D94A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9" y="2119177"/>
            <a:ext cx="3797536" cy="2848151"/>
          </a:xfrm>
          <a:prstGeom prst="rect">
            <a:avLst/>
          </a:prstGeom>
        </p:spPr>
      </p:pic>
      <p:pic>
        <p:nvPicPr>
          <p:cNvPr id="4" name="Picture 3" descr="A diagram of a seed&#10;&#10;AI-generated content may be incorrect.">
            <a:extLst>
              <a:ext uri="{FF2B5EF4-FFF2-40B4-BE49-F238E27FC236}">
                <a16:creationId xmlns:a16="http://schemas.microsoft.com/office/drawing/2014/main" id="{C636D1EE-7BB0-2DB1-226D-FF2EA1E8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81" y="2119177"/>
            <a:ext cx="3797536" cy="2848151"/>
          </a:xfrm>
          <a:prstGeom prst="rect">
            <a:avLst/>
          </a:prstGeom>
        </p:spPr>
      </p:pic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A458A833-DEFE-E76C-08D0-E72D4324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385" y="2119177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DB71D-F367-2DFE-130D-20FB28C08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triangle with green dots and lines&#10;&#10;AI-generated content may be incorrect.">
            <a:extLst>
              <a:ext uri="{FF2B5EF4-FFF2-40B4-BE49-F238E27FC236}">
                <a16:creationId xmlns:a16="http://schemas.microsoft.com/office/drawing/2014/main" id="{2EFBED97-BED0-71B7-F861-4A11A1EC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" y="2119177"/>
            <a:ext cx="3797536" cy="2848151"/>
          </a:xfrm>
          <a:prstGeom prst="rect">
            <a:avLst/>
          </a:prstGeom>
        </p:spPr>
      </p:pic>
      <p:pic>
        <p:nvPicPr>
          <p:cNvPr id="7" name="Picture 6" descr="A diagram of a seed&#10;&#10;AI-generated content may be incorrect.">
            <a:extLst>
              <a:ext uri="{FF2B5EF4-FFF2-40B4-BE49-F238E27FC236}">
                <a16:creationId xmlns:a16="http://schemas.microsoft.com/office/drawing/2014/main" id="{019361A1-B78A-4AA5-7C28-8FF06031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074" y="2119176"/>
            <a:ext cx="3797536" cy="2848151"/>
          </a:xfrm>
          <a:prstGeom prst="rect">
            <a:avLst/>
          </a:prstGeom>
        </p:spPr>
      </p:pic>
      <p:pic>
        <p:nvPicPr>
          <p:cNvPr id="8" name="Picture 7" descr="A diagram of a network&#10;&#10;AI-generated content may be incorrect.">
            <a:extLst>
              <a:ext uri="{FF2B5EF4-FFF2-40B4-BE49-F238E27FC236}">
                <a16:creationId xmlns:a16="http://schemas.microsoft.com/office/drawing/2014/main" id="{22C8DF77-F4BA-9BBB-CB89-899061902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521" y="2119176"/>
            <a:ext cx="3797536" cy="2848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75C46-282D-B7CC-3ADF-3AFD7534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vertices</a:t>
            </a:r>
          </a:p>
        </p:txBody>
      </p:sp>
    </p:spTree>
    <p:extLst>
      <p:ext uri="{BB962C8B-B14F-4D97-AF65-F5344CB8AC3E}">
        <p14:creationId xmlns:p14="http://schemas.microsoft.com/office/powerpoint/2010/main" val="255390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EE4BA-8DF1-A30E-0635-890CD6FBA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eed&#10;&#10;AI-generated content may be incorrect.">
            <a:extLst>
              <a:ext uri="{FF2B5EF4-FFF2-40B4-BE49-F238E27FC236}">
                <a16:creationId xmlns:a16="http://schemas.microsoft.com/office/drawing/2014/main" id="{F2EB260D-CCED-8E16-AB39-3618D9EC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" y="2119176"/>
            <a:ext cx="3797536" cy="2848151"/>
          </a:xfrm>
          <a:prstGeom prst="rect">
            <a:avLst/>
          </a:prstGeom>
        </p:spPr>
      </p:pic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DAA1CB2C-0D6E-B606-DE45-5F7DB8AC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41" y="2119175"/>
            <a:ext cx="3797536" cy="2848151"/>
          </a:xfrm>
          <a:prstGeom prst="rect">
            <a:avLst/>
          </a:prstGeom>
        </p:spPr>
      </p:pic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440BAFAF-ED9F-72CF-D9F7-832919E4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49" y="2119174"/>
            <a:ext cx="3797536" cy="2848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D4457-C27A-717B-B919-49ADE371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vertices</a:t>
            </a:r>
          </a:p>
        </p:txBody>
      </p:sp>
    </p:spTree>
    <p:extLst>
      <p:ext uri="{BB962C8B-B14F-4D97-AF65-F5344CB8AC3E}">
        <p14:creationId xmlns:p14="http://schemas.microsoft.com/office/powerpoint/2010/main" val="92937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6C5EE-FAFF-A6EC-F9D6-AB3D3E9A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6FA8638C-B4C2-B29B-88E0-B418D51E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92" y="2100368"/>
            <a:ext cx="3797536" cy="2848151"/>
          </a:xfrm>
          <a:prstGeom prst="rect">
            <a:avLst/>
          </a:prstGeom>
        </p:spPr>
      </p:pic>
      <p:pic>
        <p:nvPicPr>
          <p:cNvPr id="4" name="Picture 3" descr="A diagram of a seed&#10;&#10;AI-generated content may be incorrect.">
            <a:extLst>
              <a:ext uri="{FF2B5EF4-FFF2-40B4-BE49-F238E27FC236}">
                <a16:creationId xmlns:a16="http://schemas.microsoft.com/office/drawing/2014/main" id="{0457AF03-74FE-26CC-A5E4-97CFBBCD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7" y="2114453"/>
            <a:ext cx="3797536" cy="2848151"/>
          </a:xfrm>
          <a:prstGeom prst="rect">
            <a:avLst/>
          </a:prstGeom>
        </p:spPr>
      </p:pic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3C7DE5C8-8689-C19B-09CF-A5C4CC03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97" y="2100369"/>
            <a:ext cx="3797536" cy="2848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E148C-FBB7-5CBE-02D1-F68B44C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vertices</a:t>
            </a:r>
          </a:p>
        </p:txBody>
      </p:sp>
    </p:spTree>
    <p:extLst>
      <p:ext uri="{BB962C8B-B14F-4D97-AF65-F5344CB8AC3E}">
        <p14:creationId xmlns:p14="http://schemas.microsoft.com/office/powerpoint/2010/main" val="388520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8C22-7D36-4BBE-D480-59846336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Models by Seed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1E41-7E73-5BB0-1EC8-80FA689F1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75C38-DECF-18E7-D5D5-5C731A5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vertices</a:t>
            </a:r>
          </a:p>
        </p:txBody>
      </p:sp>
      <p:pic>
        <p:nvPicPr>
          <p:cNvPr id="5" name="Picture 4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E4C2B0DE-67AD-6417-BE64-3FB2F350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13" y="2146697"/>
            <a:ext cx="36576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89F49-C262-3400-C865-FE1F596B337F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One</a:t>
            </a:r>
          </a:p>
          <a:p>
            <a:r>
              <a:rPr lang="en-US" dirty="0"/>
              <a:t>Base: 19.5</a:t>
            </a:r>
          </a:p>
        </p:txBody>
      </p:sp>
      <p:pic>
        <p:nvPicPr>
          <p:cNvPr id="7" name="Picture 6" descr="A black and blue lines and dots&#10;&#10;AI-generated content may be incorrect.">
            <a:extLst>
              <a:ext uri="{FF2B5EF4-FFF2-40B4-BE49-F238E27FC236}">
                <a16:creationId xmlns:a16="http://schemas.microsoft.com/office/drawing/2014/main" id="{D1064593-33AE-EFCE-15BB-3B332AC5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79" y="2130931"/>
            <a:ext cx="36576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2E911-4217-8F8E-B5F2-28D6163C3641}"/>
              </a:ext>
            </a:extLst>
          </p:cNvPr>
          <p:cNvSpPr txBox="1"/>
          <p:nvPr/>
        </p:nvSpPr>
        <p:spPr>
          <a:xfrm>
            <a:off x="4635854" y="4889897"/>
            <a:ext cx="28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Two</a:t>
            </a:r>
          </a:p>
          <a:p>
            <a:r>
              <a:rPr lang="en-US" dirty="0"/>
              <a:t>Add (5.2n) shortest edges</a:t>
            </a:r>
          </a:p>
        </p:txBody>
      </p:sp>
      <p:pic>
        <p:nvPicPr>
          <p:cNvPr id="9" name="Picture 8" descr="A diagram of a triangle with green lines and dots&#10;&#10;AI-generated content may be incorrect.">
            <a:extLst>
              <a:ext uri="{FF2B5EF4-FFF2-40B4-BE49-F238E27FC236}">
                <a16:creationId xmlns:a16="http://schemas.microsoft.com/office/drawing/2014/main" id="{889A79D2-4B3F-AED7-CB1A-DC311F8C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885" y="2057400"/>
            <a:ext cx="3657602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1D9A89-2E98-548C-D17D-8C93B478C166}"/>
              </a:ext>
            </a:extLst>
          </p:cNvPr>
          <p:cNvSpPr txBox="1"/>
          <p:nvPr/>
        </p:nvSpPr>
        <p:spPr>
          <a:xfrm>
            <a:off x="8293454" y="4935260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Three</a:t>
            </a:r>
          </a:p>
          <a:p>
            <a:r>
              <a:rPr lang="en-US" dirty="0"/>
              <a:t>Delauney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1439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60D5-9665-43E7-311F-9105C2C91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2AD56-BD09-5E85-8387-1783203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vertices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65309-2728-97DE-7F45-3E24ED61623D}"/>
              </a:ext>
            </a:extLst>
          </p:cNvPr>
          <p:cNvSpPr txBox="1"/>
          <p:nvPr/>
        </p:nvSpPr>
        <p:spPr>
          <a:xfrm>
            <a:off x="4635854" y="4889897"/>
            <a:ext cx="28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Two</a:t>
            </a:r>
          </a:p>
          <a:p>
            <a:r>
              <a:rPr lang="en-US" dirty="0"/>
              <a:t>Add (5.2n) shortest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192A6-9C34-0104-A3B4-C22B58BCE750}"/>
              </a:ext>
            </a:extLst>
          </p:cNvPr>
          <p:cNvSpPr txBox="1"/>
          <p:nvPr/>
        </p:nvSpPr>
        <p:spPr>
          <a:xfrm>
            <a:off x="8293454" y="4935260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Three</a:t>
            </a:r>
          </a:p>
          <a:p>
            <a:r>
              <a:rPr lang="en-US" dirty="0"/>
              <a:t>Delauney Triangulation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088EFF-BFED-533D-BBA6-082A414BAE47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One</a:t>
            </a:r>
          </a:p>
          <a:p>
            <a:r>
              <a:rPr lang="en-US" dirty="0"/>
              <a:t>Base: 90</a:t>
            </a:r>
          </a:p>
        </p:txBody>
      </p:sp>
      <p:pic>
        <p:nvPicPr>
          <p:cNvPr id="3" name="Picture 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169C0537-A618-0E7C-2CDA-1FC7537F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46697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1297F126-D0C8-E895-18A3-B806D866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78" y="2192060"/>
            <a:ext cx="3657599" cy="2743200"/>
          </a:xfrm>
          <a:prstGeom prst="rect">
            <a:avLst/>
          </a:prstGeom>
        </p:spPr>
      </p:pic>
      <p:pic>
        <p:nvPicPr>
          <p:cNvPr id="12" name="Picture 11" descr="A diagram of a triangle with green dots and lines&#10;&#10;AI-generated content may be incorrect.">
            <a:extLst>
              <a:ext uri="{FF2B5EF4-FFF2-40B4-BE49-F238E27FC236}">
                <a16:creationId xmlns:a16="http://schemas.microsoft.com/office/drawing/2014/main" id="{3FBA327F-CFF1-C9A1-11E2-8F868AD1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567" y="2130931"/>
            <a:ext cx="36576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A0D8-99BD-B272-6568-D2B3589D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94690-5FC7-A4EF-05FA-0C78894C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edge based on probability b**(-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40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12F4E-2064-1DFE-6BF6-6954B6E99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5914C-F442-DF42-4D67-0B93E272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vertices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17203-4E3A-9F45-5930-957FE6A1D1AD}"/>
              </a:ext>
            </a:extLst>
          </p:cNvPr>
          <p:cNvSpPr txBox="1"/>
          <p:nvPr/>
        </p:nvSpPr>
        <p:spPr>
          <a:xfrm>
            <a:off x="4635854" y="4889897"/>
            <a:ext cx="28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Two</a:t>
            </a:r>
          </a:p>
          <a:p>
            <a:r>
              <a:rPr lang="en-US" dirty="0"/>
              <a:t>Add (5.2n) shortest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D7FEA-787E-8B09-BC69-8D6E9E84D8E3}"/>
              </a:ext>
            </a:extLst>
          </p:cNvPr>
          <p:cNvSpPr txBox="1"/>
          <p:nvPr/>
        </p:nvSpPr>
        <p:spPr>
          <a:xfrm>
            <a:off x="8293454" y="4935260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Three</a:t>
            </a:r>
          </a:p>
          <a:p>
            <a:r>
              <a:rPr lang="en-US" dirty="0"/>
              <a:t>Delauney Triangulation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658CE-E462-AFA9-5548-75027CC693B2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One</a:t>
            </a:r>
          </a:p>
          <a:p>
            <a:r>
              <a:rPr lang="en-US" dirty="0"/>
              <a:t>Base: 240</a:t>
            </a:r>
          </a:p>
        </p:txBody>
      </p:sp>
      <p:pic>
        <p:nvPicPr>
          <p:cNvPr id="3" name="Picture 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B4A9A837-BC01-CC00-86D0-6F4B3ADB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02049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F424304B-D1A9-6511-9ED2-E16C5EFF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2" y="2200952"/>
            <a:ext cx="3657600" cy="2743200"/>
          </a:xfrm>
          <a:prstGeom prst="rect">
            <a:avLst/>
          </a:prstGeom>
        </p:spPr>
      </p:pic>
      <p:pic>
        <p:nvPicPr>
          <p:cNvPr id="12" name="Picture 11" descr="A diagram of a seed&#10;&#10;AI-generated content may be incorrect.">
            <a:extLst>
              <a:ext uri="{FF2B5EF4-FFF2-40B4-BE49-F238E27FC236}">
                <a16:creationId xmlns:a16="http://schemas.microsoft.com/office/drawing/2014/main" id="{B2C8F45C-40C1-C92F-4B57-FC10C95D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270" y="2175701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7F687-8D42-41EC-BF74-584F59115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5879C2-0730-344C-EA6E-A833C68E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vertices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3667-6D10-A428-8E58-6605B3F4B734}"/>
              </a:ext>
            </a:extLst>
          </p:cNvPr>
          <p:cNvSpPr txBox="1"/>
          <p:nvPr/>
        </p:nvSpPr>
        <p:spPr>
          <a:xfrm>
            <a:off x="4635854" y="4889897"/>
            <a:ext cx="28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Two</a:t>
            </a:r>
          </a:p>
          <a:p>
            <a:r>
              <a:rPr lang="en-US" dirty="0"/>
              <a:t>Add (5.2n) shortest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CB913-49EE-7260-D402-9BB3DA0C9607}"/>
              </a:ext>
            </a:extLst>
          </p:cNvPr>
          <p:cNvSpPr txBox="1"/>
          <p:nvPr/>
        </p:nvSpPr>
        <p:spPr>
          <a:xfrm>
            <a:off x="8293454" y="4935260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Three</a:t>
            </a:r>
          </a:p>
          <a:p>
            <a:r>
              <a:rPr lang="en-US" dirty="0"/>
              <a:t>Delauney Triangulation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D0F67-E07E-6A4A-2ED3-2E0CD3779BEE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One</a:t>
            </a:r>
          </a:p>
          <a:p>
            <a:r>
              <a:rPr lang="en-US" dirty="0"/>
              <a:t>Base: 750</a:t>
            </a:r>
          </a:p>
        </p:txBody>
      </p:sp>
      <p:pic>
        <p:nvPicPr>
          <p:cNvPr id="3" name="Picture 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79E0D0F-2D6D-FE20-DB9A-5FF44EFB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9" y="2146697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2227ECE1-6658-00C6-7E4D-F4A23612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92060"/>
            <a:ext cx="3657600" cy="2743200"/>
          </a:xfrm>
          <a:prstGeom prst="rect">
            <a:avLst/>
          </a:prstGeom>
        </p:spPr>
      </p:pic>
      <p:pic>
        <p:nvPicPr>
          <p:cNvPr id="12" name="Picture 11" descr="A diagram of a seed&#10;&#10;AI-generated content may be incorrect.">
            <a:extLst>
              <a:ext uri="{FF2B5EF4-FFF2-40B4-BE49-F238E27FC236}">
                <a16:creationId xmlns:a16="http://schemas.microsoft.com/office/drawing/2014/main" id="{F201878A-6D2C-F990-1067-20C2E2FE5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40" y="2192060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8D28F-4CAC-3CFF-8B56-86BBA85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vertices</a:t>
            </a:r>
          </a:p>
        </p:txBody>
      </p:sp>
      <p:pic>
        <p:nvPicPr>
          <p:cNvPr id="16" name="Picture 15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1D88AE1B-B2CC-93BA-07DB-BF745E09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9" y="2146697"/>
            <a:ext cx="36576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99F8F1-CCBE-4B45-8286-02AAA7DDDE99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13</a:t>
            </a:r>
          </a:p>
          <a:p>
            <a:r>
              <a:rPr lang="en-US" dirty="0"/>
              <a:t>Base: 19.5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C3857-E703-4F9D-C94D-1E8FDBB8407C}"/>
              </a:ext>
            </a:extLst>
          </p:cNvPr>
          <p:cNvSpPr txBox="1"/>
          <p:nvPr/>
        </p:nvSpPr>
        <p:spPr>
          <a:xfrm>
            <a:off x="8295303" y="4889897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Seed: 50</a:t>
            </a:r>
          </a:p>
          <a:p>
            <a:r>
              <a:rPr lang="en-US" dirty="0"/>
              <a:t>Base: 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EA0B9-1CAC-0693-A3B7-83548B4D287E}"/>
              </a:ext>
            </a:extLst>
          </p:cNvPr>
          <p:cNvSpPr txBox="1"/>
          <p:nvPr/>
        </p:nvSpPr>
        <p:spPr>
          <a:xfrm>
            <a:off x="4489733" y="4889897"/>
            <a:ext cx="104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47</a:t>
            </a:r>
          </a:p>
          <a:p>
            <a:r>
              <a:rPr lang="en-US" dirty="0"/>
              <a:t>Base: 28</a:t>
            </a:r>
          </a:p>
        </p:txBody>
      </p:sp>
      <p:pic>
        <p:nvPicPr>
          <p:cNvPr id="7" name="Picture 6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47914902-9EB6-F575-270B-3B59AE43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2146697"/>
            <a:ext cx="3657600" cy="2743200"/>
          </a:xfrm>
          <a:prstGeom prst="rect">
            <a:avLst/>
          </a:prstGeom>
        </p:spPr>
      </p:pic>
      <p:pic>
        <p:nvPicPr>
          <p:cNvPr id="9" name="Picture 8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D5106402-8AFC-6D66-DA66-9E1DC4CC6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123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C94B9-5B1B-CF7E-3A8E-148E3D46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E0D6C-9750-176E-A050-F21C6D9E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vertices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ABB54-B67F-281A-09AC-300E27C50B55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13</a:t>
            </a:r>
          </a:p>
          <a:p>
            <a:r>
              <a:rPr lang="en-US" dirty="0"/>
              <a:t>Base: 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532A0-D119-646B-50AF-7584AE680423}"/>
              </a:ext>
            </a:extLst>
          </p:cNvPr>
          <p:cNvSpPr txBox="1"/>
          <p:nvPr/>
        </p:nvSpPr>
        <p:spPr>
          <a:xfrm>
            <a:off x="8293485" y="4889897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Seed: 50</a:t>
            </a:r>
          </a:p>
          <a:p>
            <a:r>
              <a:rPr lang="en-US" dirty="0"/>
              <a:t>Base: 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6A62-4861-84B7-A3DE-98E28C3F1307}"/>
              </a:ext>
            </a:extLst>
          </p:cNvPr>
          <p:cNvSpPr txBox="1"/>
          <p:nvPr/>
        </p:nvSpPr>
        <p:spPr>
          <a:xfrm>
            <a:off x="4489733" y="4889897"/>
            <a:ext cx="208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47</a:t>
            </a:r>
          </a:p>
          <a:p>
            <a:r>
              <a:rPr lang="en-US" dirty="0"/>
              <a:t>Base: 150</a:t>
            </a:r>
          </a:p>
        </p:txBody>
      </p:sp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E2E36ACA-3DC5-E00F-E253-9A8FEC95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46697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2FEA93A-2C40-0E70-D4F5-B56DCDA0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2146697"/>
            <a:ext cx="3657600" cy="2743200"/>
          </a:xfrm>
          <a:prstGeom prst="rect">
            <a:avLst/>
          </a:prstGeom>
        </p:spPr>
      </p:pic>
      <p:pic>
        <p:nvPicPr>
          <p:cNvPr id="13" name="Picture 1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CC11818-2DBC-C677-11AF-995F36FF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333" y="214669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24F-4C07-C546-0E4D-4E75FB2B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56648-4BC5-81DF-A418-53C82C88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vertices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EF0DD-9A67-A5F1-3124-C73C8B88C72E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13</a:t>
            </a:r>
          </a:p>
          <a:p>
            <a:r>
              <a:rPr lang="en-US" dirty="0"/>
              <a:t>Base: 240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10815-A5F7-42FA-C459-0FC061999DB1}"/>
              </a:ext>
            </a:extLst>
          </p:cNvPr>
          <p:cNvSpPr txBox="1"/>
          <p:nvPr/>
        </p:nvSpPr>
        <p:spPr>
          <a:xfrm>
            <a:off x="8295297" y="4889897"/>
            <a:ext cx="147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50</a:t>
            </a:r>
          </a:p>
          <a:p>
            <a:r>
              <a:rPr lang="en-US" dirty="0"/>
              <a:t>Base: 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A4027-1AF4-766B-1720-8B42DC21E20D}"/>
              </a:ext>
            </a:extLst>
          </p:cNvPr>
          <p:cNvSpPr txBox="1"/>
          <p:nvPr/>
        </p:nvSpPr>
        <p:spPr>
          <a:xfrm>
            <a:off x="4489733" y="4889897"/>
            <a:ext cx="208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47</a:t>
            </a:r>
          </a:p>
          <a:p>
            <a:r>
              <a:rPr lang="en-US" dirty="0"/>
              <a:t>Base: 400</a:t>
            </a:r>
          </a:p>
        </p:txBody>
      </p:sp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1AC00749-2AA2-4192-1DB8-53F5D26A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02049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C99088D3-58B1-DB14-7815-892C50A6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7400"/>
            <a:ext cx="3657600" cy="2743200"/>
          </a:xfrm>
          <a:prstGeom prst="rect">
            <a:avLst/>
          </a:prstGeom>
        </p:spPr>
      </p:pic>
      <p:pic>
        <p:nvPicPr>
          <p:cNvPr id="13" name="Picture 1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BDCB7FCA-6D18-36D7-E6B2-7FBDC4CE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97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C578-A2B4-0064-A486-6B30C1664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572F2-A47C-B55A-E25B-188108D9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vertices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0E5F8-DA48-0529-B047-8720B3AFE37E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13</a:t>
            </a:r>
          </a:p>
          <a:p>
            <a:r>
              <a:rPr lang="en-US" dirty="0"/>
              <a:t>Base: 750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2EC88-7A3A-6F16-A292-407B3119B71D}"/>
              </a:ext>
            </a:extLst>
          </p:cNvPr>
          <p:cNvSpPr txBox="1"/>
          <p:nvPr/>
        </p:nvSpPr>
        <p:spPr>
          <a:xfrm>
            <a:off x="8295297" y="4889897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Seed: 50</a:t>
            </a:r>
          </a:p>
          <a:p>
            <a:r>
              <a:rPr lang="en-US" dirty="0"/>
              <a:t>Base: 470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A1FBA-6A0D-FA70-6FC1-F7C80D3257D7}"/>
              </a:ext>
            </a:extLst>
          </p:cNvPr>
          <p:cNvSpPr txBox="1"/>
          <p:nvPr/>
        </p:nvSpPr>
        <p:spPr>
          <a:xfrm>
            <a:off x="4489733" y="4889897"/>
            <a:ext cx="20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47</a:t>
            </a:r>
          </a:p>
          <a:p>
            <a:r>
              <a:rPr lang="en-US" dirty="0"/>
              <a:t>Base: 420</a:t>
            </a:r>
          </a:p>
        </p:txBody>
      </p:sp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BFBC7D24-B17A-D678-B7CC-4B25A4BA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311" y="2057400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8AABE702-93CC-73F4-06A9-E8C837FD1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46697"/>
            <a:ext cx="3657600" cy="2743200"/>
          </a:xfrm>
          <a:prstGeom prst="rect">
            <a:avLst/>
          </a:prstGeom>
        </p:spPr>
      </p:pic>
      <p:pic>
        <p:nvPicPr>
          <p:cNvPr id="13" name="Picture 1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7D239947-8976-8505-2B4D-EEA355B0E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89" y="214669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2C21A1-FB6B-7514-F206-8CEC3077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5D25D-A3B9-1779-D45F-C481D1784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(5.2n) shortest edges</a:t>
            </a:r>
          </a:p>
          <a:p>
            <a:endParaRPr lang="en-US" dirty="0"/>
          </a:p>
          <a:p>
            <a:r>
              <a:rPr lang="en-US" dirty="0"/>
              <a:t>All graphs have an avg degree of 10.4</a:t>
            </a:r>
          </a:p>
        </p:txBody>
      </p:sp>
    </p:spTree>
    <p:extLst>
      <p:ext uri="{BB962C8B-B14F-4D97-AF65-F5344CB8AC3E}">
        <p14:creationId xmlns:p14="http://schemas.microsoft.com/office/powerpoint/2010/main" val="24518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7C15F-0A22-BAC1-8BD5-518CE4B7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B197-A35F-F1EB-DF44-8318A28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vertices</a:t>
            </a:r>
          </a:p>
        </p:txBody>
      </p:sp>
      <p:pic>
        <p:nvPicPr>
          <p:cNvPr id="4" name="Picture 3" descr="A black and blue lines and dots&#10;&#10;AI-generated content may be incorrect.">
            <a:extLst>
              <a:ext uri="{FF2B5EF4-FFF2-40B4-BE49-F238E27FC236}">
                <a16:creationId xmlns:a16="http://schemas.microsoft.com/office/drawing/2014/main" id="{57BEC764-75AD-2A6E-1416-25EE6F55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1968103"/>
            <a:ext cx="3895725" cy="2921794"/>
          </a:xfrm>
          <a:prstGeom prst="rect">
            <a:avLst/>
          </a:prstGeom>
        </p:spPr>
      </p:pic>
      <p:pic>
        <p:nvPicPr>
          <p:cNvPr id="6" name="Picture 5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6AB221EB-1B59-5A99-3B34-38F07D6B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2194322"/>
            <a:ext cx="3594100" cy="2695575"/>
          </a:xfrm>
          <a:prstGeom prst="rect">
            <a:avLst/>
          </a:prstGeom>
        </p:spPr>
      </p:pic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ECBDA5BC-A325-0AA8-31F7-2DED49DC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146" y="2081212"/>
            <a:ext cx="3594100" cy="269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AC028-5F3E-8AA5-9CD0-8C828E7B6D34}"/>
              </a:ext>
            </a:extLst>
          </p:cNvPr>
          <p:cNvSpPr txBox="1"/>
          <p:nvPr/>
        </p:nvSpPr>
        <p:spPr>
          <a:xfrm>
            <a:off x="838200" y="4889897"/>
            <a:ext cx="24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8156D-6FD8-3B58-12A2-969392F467B8}"/>
              </a:ext>
            </a:extLst>
          </p:cNvPr>
          <p:cNvSpPr txBox="1"/>
          <p:nvPr/>
        </p:nvSpPr>
        <p:spPr>
          <a:xfrm>
            <a:off x="8284146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A16FC-1E43-B330-75FA-76EEA3E3A874}"/>
              </a:ext>
            </a:extLst>
          </p:cNvPr>
          <p:cNvSpPr txBox="1"/>
          <p:nvPr/>
        </p:nvSpPr>
        <p:spPr>
          <a:xfrm>
            <a:off x="4489733" y="4889897"/>
            <a:ext cx="1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47</a:t>
            </a:r>
          </a:p>
        </p:txBody>
      </p:sp>
    </p:spTree>
    <p:extLst>
      <p:ext uri="{BB962C8B-B14F-4D97-AF65-F5344CB8AC3E}">
        <p14:creationId xmlns:p14="http://schemas.microsoft.com/office/powerpoint/2010/main" val="398789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3A30F-6B6C-6EE1-BF17-96F4F5588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24F0531E-1E2E-3AF0-CE7D-E4643CCE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2108358"/>
            <a:ext cx="3596640" cy="2697480"/>
          </a:xfrm>
          <a:prstGeom prst="rect">
            <a:avLst/>
          </a:prstGeom>
        </p:spPr>
      </p:pic>
      <p:pic>
        <p:nvPicPr>
          <p:cNvPr id="6" name="Picture 5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0600660E-5651-6BC4-DCE3-78B5DBD1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1" y="1968103"/>
            <a:ext cx="3901439" cy="292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8C733-C063-79E5-9F2A-207D0154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vertices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637BF-011B-5FA3-8474-96192AD7E7F7}"/>
              </a:ext>
            </a:extLst>
          </p:cNvPr>
          <p:cNvSpPr txBox="1"/>
          <p:nvPr/>
        </p:nvSpPr>
        <p:spPr>
          <a:xfrm>
            <a:off x="838200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114F4-FEE0-8712-51DC-27B33C6F2E09}"/>
              </a:ext>
            </a:extLst>
          </p:cNvPr>
          <p:cNvSpPr txBox="1"/>
          <p:nvPr/>
        </p:nvSpPr>
        <p:spPr>
          <a:xfrm>
            <a:off x="4489733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F38BD-DE61-7717-11C0-9AA2FC1FBD4F}"/>
              </a:ext>
            </a:extLst>
          </p:cNvPr>
          <p:cNvSpPr txBox="1"/>
          <p:nvPr/>
        </p:nvSpPr>
        <p:spPr>
          <a:xfrm>
            <a:off x="8284146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50</a:t>
            </a:r>
          </a:p>
        </p:txBody>
      </p:sp>
      <p:pic>
        <p:nvPicPr>
          <p:cNvPr id="14" name="Picture 13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8AF88EB-9B26-718C-A404-5C38938D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99" y="2062638"/>
            <a:ext cx="371856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6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237</Words>
  <Application>Microsoft Macintosh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Comparing Random Graph Models</vt:lpstr>
      <vt:lpstr>Model 1</vt:lpstr>
      <vt:lpstr>20 vertices</vt:lpstr>
      <vt:lpstr>30 vertices</vt:lpstr>
      <vt:lpstr>40 vertices</vt:lpstr>
      <vt:lpstr>50 vertices</vt:lpstr>
      <vt:lpstr>Model 2</vt:lpstr>
      <vt:lpstr>20 vertices</vt:lpstr>
      <vt:lpstr>30 vertices</vt:lpstr>
      <vt:lpstr>40 vertices</vt:lpstr>
      <vt:lpstr>50 vertices</vt:lpstr>
      <vt:lpstr>Model 3</vt:lpstr>
      <vt:lpstr>20 vertices</vt:lpstr>
      <vt:lpstr>30 vertices</vt:lpstr>
      <vt:lpstr>40 vertices</vt:lpstr>
      <vt:lpstr>50 vertices</vt:lpstr>
      <vt:lpstr>Compare Models by Seed 13</vt:lpstr>
      <vt:lpstr>20 vertices</vt:lpstr>
      <vt:lpstr>30 vertices</vt:lpstr>
      <vt:lpstr>40 vertices</vt:lpstr>
      <vt:lpstr>50 vertices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 Friedman</dc:creator>
  <cp:lastModifiedBy>Anne Friedman</cp:lastModifiedBy>
  <cp:revision>8</cp:revision>
  <dcterms:created xsi:type="dcterms:W3CDTF">2025-02-24T04:24:02Z</dcterms:created>
  <dcterms:modified xsi:type="dcterms:W3CDTF">2025-02-24T23:54:02Z</dcterms:modified>
</cp:coreProperties>
</file>