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75" r:id="rId5"/>
    <p:sldId id="259" r:id="rId6"/>
    <p:sldId id="260" r:id="rId7"/>
    <p:sldId id="261" r:id="rId8"/>
    <p:sldId id="262" r:id="rId9"/>
    <p:sldId id="269" r:id="rId10"/>
    <p:sldId id="273" r:id="rId11"/>
    <p:sldId id="272" r:id="rId12"/>
    <p:sldId id="265" r:id="rId13"/>
    <p:sldId id="266" r:id="rId14"/>
    <p:sldId id="267" r:id="rId15"/>
    <p:sldId id="268" r:id="rId16"/>
    <p:sldId id="270" r:id="rId17"/>
    <p:sldId id="271" r:id="rId18"/>
    <p:sldId id="263" r:id="rId19"/>
    <p:sldId id="26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936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F41270-70A9-46CD-9442-70299CFD5F9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9017090-076E-43F4-947E-33BEF6E41B16}">
      <dgm:prSet/>
      <dgm:spPr/>
      <dgm:t>
        <a:bodyPr/>
        <a:lstStyle/>
        <a:p>
          <a:pPr>
            <a:defRPr cap="all"/>
          </a:pPr>
          <a:r>
            <a:rPr lang="en-US"/>
            <a:t>Author: [</a:t>
          </a:r>
          <a:r>
            <a:rPr lang="es-MX"/>
            <a:t>Adrian Flores</a:t>
          </a:r>
          <a:r>
            <a:rPr lang="en-US"/>
            <a:t>]</a:t>
          </a:r>
        </a:p>
      </dgm:t>
    </dgm:pt>
    <dgm:pt modelId="{E43CCF95-912F-4598-88F5-19A8C6D1AF8B}" type="parTrans" cxnId="{5A1C1ED8-27CB-498F-B3B9-BE7021E29D4C}">
      <dgm:prSet/>
      <dgm:spPr/>
      <dgm:t>
        <a:bodyPr/>
        <a:lstStyle/>
        <a:p>
          <a:endParaRPr lang="en-US"/>
        </a:p>
      </dgm:t>
    </dgm:pt>
    <dgm:pt modelId="{D9713ADB-D92A-40E0-8DA8-7412DA429E83}" type="sibTrans" cxnId="{5A1C1ED8-27CB-498F-B3B9-BE7021E29D4C}">
      <dgm:prSet/>
      <dgm:spPr/>
      <dgm:t>
        <a:bodyPr/>
        <a:lstStyle/>
        <a:p>
          <a:endParaRPr lang="en-US"/>
        </a:p>
      </dgm:t>
    </dgm:pt>
    <dgm:pt modelId="{39B2F606-226E-43F7-98A7-FA524E42FF5A}">
      <dgm:prSet/>
      <dgm:spPr/>
      <dgm:t>
        <a:bodyPr/>
        <a:lstStyle/>
        <a:p>
          <a:pPr>
            <a:defRPr cap="all"/>
          </a:pPr>
          <a:r>
            <a:rPr lang="en-US"/>
            <a:t>Date: [</a:t>
          </a:r>
          <a:r>
            <a:rPr lang="es-MX"/>
            <a:t>19/05/2025</a:t>
          </a:r>
          <a:r>
            <a:rPr lang="en-US"/>
            <a:t>]</a:t>
          </a:r>
        </a:p>
      </dgm:t>
    </dgm:pt>
    <dgm:pt modelId="{F05B81F1-73EB-4110-BEEF-6D2418F7D056}" type="parTrans" cxnId="{BE834389-C392-42F7-9E82-9A65EDF68D91}">
      <dgm:prSet/>
      <dgm:spPr/>
      <dgm:t>
        <a:bodyPr/>
        <a:lstStyle/>
        <a:p>
          <a:endParaRPr lang="en-US"/>
        </a:p>
      </dgm:t>
    </dgm:pt>
    <dgm:pt modelId="{974A3B2B-BC61-4346-861B-B616460EC732}" type="sibTrans" cxnId="{BE834389-C392-42F7-9E82-9A65EDF68D91}">
      <dgm:prSet/>
      <dgm:spPr/>
      <dgm:t>
        <a:bodyPr/>
        <a:lstStyle/>
        <a:p>
          <a:endParaRPr lang="en-US"/>
        </a:p>
      </dgm:t>
    </dgm:pt>
    <dgm:pt modelId="{44D403B8-EF42-4881-AC99-59E00DFB4B7F}">
      <dgm:prSet/>
      <dgm:spPr/>
      <dgm:t>
        <a:bodyPr/>
        <a:lstStyle/>
        <a:p>
          <a:pPr>
            <a:defRPr cap="all"/>
          </a:pPr>
          <a:r>
            <a:rPr lang="en-US"/>
            <a:t>Built with Spring Boot, MySQL, JWT</a:t>
          </a:r>
        </a:p>
      </dgm:t>
    </dgm:pt>
    <dgm:pt modelId="{CDB31E73-BC8C-4129-BF6A-14C97E32682D}" type="parTrans" cxnId="{C339A5BD-36A5-4847-BAD2-F9F87E0857D1}">
      <dgm:prSet/>
      <dgm:spPr/>
      <dgm:t>
        <a:bodyPr/>
        <a:lstStyle/>
        <a:p>
          <a:endParaRPr lang="en-US"/>
        </a:p>
      </dgm:t>
    </dgm:pt>
    <dgm:pt modelId="{FE870816-1D67-49BC-A724-2178D7575DF3}" type="sibTrans" cxnId="{C339A5BD-36A5-4847-BAD2-F9F87E0857D1}">
      <dgm:prSet/>
      <dgm:spPr/>
      <dgm:t>
        <a:bodyPr/>
        <a:lstStyle/>
        <a:p>
          <a:endParaRPr lang="en-US"/>
        </a:p>
      </dgm:t>
    </dgm:pt>
    <dgm:pt modelId="{80AA7524-2240-4038-8785-99BFE585F26A}" type="pres">
      <dgm:prSet presAssocID="{8DF41270-70A9-46CD-9442-70299CFD5F96}" presName="root" presStyleCnt="0">
        <dgm:presLayoutVars>
          <dgm:dir/>
          <dgm:resizeHandles val="exact"/>
        </dgm:presLayoutVars>
      </dgm:prSet>
      <dgm:spPr/>
    </dgm:pt>
    <dgm:pt modelId="{C7B797B0-B885-43CB-9113-FA1157F5B5B7}" type="pres">
      <dgm:prSet presAssocID="{39017090-076E-43F4-947E-33BEF6E41B16}" presName="compNode" presStyleCnt="0"/>
      <dgm:spPr/>
    </dgm:pt>
    <dgm:pt modelId="{EA4A7E49-F515-4BBA-A082-25D59911E259}" type="pres">
      <dgm:prSet presAssocID="{39017090-076E-43F4-947E-33BEF6E41B16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2776005-F0D5-42AD-A5D9-7F1FF7C3019B}" type="pres">
      <dgm:prSet presAssocID="{39017090-076E-43F4-947E-33BEF6E41B1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r"/>
        </a:ext>
      </dgm:extLst>
    </dgm:pt>
    <dgm:pt modelId="{D3BB590A-19AD-4CCD-BF2D-33BF095916AF}" type="pres">
      <dgm:prSet presAssocID="{39017090-076E-43F4-947E-33BEF6E41B16}" presName="spaceRect" presStyleCnt="0"/>
      <dgm:spPr/>
    </dgm:pt>
    <dgm:pt modelId="{816F5E52-1805-4200-8A7A-5291EA1E8F4C}" type="pres">
      <dgm:prSet presAssocID="{39017090-076E-43F4-947E-33BEF6E41B16}" presName="textRect" presStyleLbl="revTx" presStyleIdx="0" presStyleCnt="3">
        <dgm:presLayoutVars>
          <dgm:chMax val="1"/>
          <dgm:chPref val="1"/>
        </dgm:presLayoutVars>
      </dgm:prSet>
      <dgm:spPr/>
    </dgm:pt>
    <dgm:pt modelId="{9BDB7D23-0A21-4944-8A6F-D7384BD857A8}" type="pres">
      <dgm:prSet presAssocID="{D9713ADB-D92A-40E0-8DA8-7412DA429E83}" presName="sibTrans" presStyleCnt="0"/>
      <dgm:spPr/>
    </dgm:pt>
    <dgm:pt modelId="{865E0E78-BFEA-46C5-83B0-A290B0A52C1D}" type="pres">
      <dgm:prSet presAssocID="{39B2F606-226E-43F7-98A7-FA524E42FF5A}" presName="compNode" presStyleCnt="0"/>
      <dgm:spPr/>
    </dgm:pt>
    <dgm:pt modelId="{3A161902-8017-4AA4-B282-68CB8BBE05D2}" type="pres">
      <dgm:prSet presAssocID="{39B2F606-226E-43F7-98A7-FA524E42FF5A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F9CD06F-BB78-456E-BB33-4D77462DC7FD}" type="pres">
      <dgm:prSet presAssocID="{39B2F606-226E-43F7-98A7-FA524E42FF5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B4E32F98-52CD-4453-8551-B9CEB5AC69BB}" type="pres">
      <dgm:prSet presAssocID="{39B2F606-226E-43F7-98A7-FA524E42FF5A}" presName="spaceRect" presStyleCnt="0"/>
      <dgm:spPr/>
    </dgm:pt>
    <dgm:pt modelId="{7BEB230D-42A3-4E9B-9786-A76A20AC4380}" type="pres">
      <dgm:prSet presAssocID="{39B2F606-226E-43F7-98A7-FA524E42FF5A}" presName="textRect" presStyleLbl="revTx" presStyleIdx="1" presStyleCnt="3">
        <dgm:presLayoutVars>
          <dgm:chMax val="1"/>
          <dgm:chPref val="1"/>
        </dgm:presLayoutVars>
      </dgm:prSet>
      <dgm:spPr/>
    </dgm:pt>
    <dgm:pt modelId="{D7CDD3B9-CEB5-41DC-9B77-C764F926F233}" type="pres">
      <dgm:prSet presAssocID="{974A3B2B-BC61-4346-861B-B616460EC732}" presName="sibTrans" presStyleCnt="0"/>
      <dgm:spPr/>
    </dgm:pt>
    <dgm:pt modelId="{04536B30-683D-4E70-B5BA-C7B0875E2BC9}" type="pres">
      <dgm:prSet presAssocID="{44D403B8-EF42-4881-AC99-59E00DFB4B7F}" presName="compNode" presStyleCnt="0"/>
      <dgm:spPr/>
    </dgm:pt>
    <dgm:pt modelId="{63A8B8B0-C723-4806-8C77-3AC6A4221583}" type="pres">
      <dgm:prSet presAssocID="{44D403B8-EF42-4881-AC99-59E00DFB4B7F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6DFD364-9BE3-49DB-84F6-732EA2452D64}" type="pres">
      <dgm:prSet presAssocID="{44D403B8-EF42-4881-AC99-59E00DFB4B7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ta"/>
        </a:ext>
      </dgm:extLst>
    </dgm:pt>
    <dgm:pt modelId="{FCBE4057-5124-47EC-AB5D-8BD944C4861E}" type="pres">
      <dgm:prSet presAssocID="{44D403B8-EF42-4881-AC99-59E00DFB4B7F}" presName="spaceRect" presStyleCnt="0"/>
      <dgm:spPr/>
    </dgm:pt>
    <dgm:pt modelId="{EA11BB27-336A-47CF-A88D-5061FAEEB771}" type="pres">
      <dgm:prSet presAssocID="{44D403B8-EF42-4881-AC99-59E00DFB4B7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570DE03-E291-4024-84D2-093507B18779}" type="presOf" srcId="{8DF41270-70A9-46CD-9442-70299CFD5F96}" destId="{80AA7524-2240-4038-8785-99BFE585F26A}" srcOrd="0" destOrd="0" presId="urn:microsoft.com/office/officeart/2018/5/layout/IconLeafLabelList"/>
    <dgm:cxn modelId="{71886E20-0E96-4C20-9257-7AAE98C870AB}" type="presOf" srcId="{44D403B8-EF42-4881-AC99-59E00DFB4B7F}" destId="{EA11BB27-336A-47CF-A88D-5061FAEEB771}" srcOrd="0" destOrd="0" presId="urn:microsoft.com/office/officeart/2018/5/layout/IconLeafLabelList"/>
    <dgm:cxn modelId="{ED6FF322-04A5-495F-8E58-09DBCF43DE1E}" type="presOf" srcId="{39017090-076E-43F4-947E-33BEF6E41B16}" destId="{816F5E52-1805-4200-8A7A-5291EA1E8F4C}" srcOrd="0" destOrd="0" presId="urn:microsoft.com/office/officeart/2018/5/layout/IconLeafLabelList"/>
    <dgm:cxn modelId="{BE834389-C392-42F7-9E82-9A65EDF68D91}" srcId="{8DF41270-70A9-46CD-9442-70299CFD5F96}" destId="{39B2F606-226E-43F7-98A7-FA524E42FF5A}" srcOrd="1" destOrd="0" parTransId="{F05B81F1-73EB-4110-BEEF-6D2418F7D056}" sibTransId="{974A3B2B-BC61-4346-861B-B616460EC732}"/>
    <dgm:cxn modelId="{23DEAF94-A58A-4AB8-9CBD-3B0F4377FB45}" type="presOf" srcId="{39B2F606-226E-43F7-98A7-FA524E42FF5A}" destId="{7BEB230D-42A3-4E9B-9786-A76A20AC4380}" srcOrd="0" destOrd="0" presId="urn:microsoft.com/office/officeart/2018/5/layout/IconLeafLabelList"/>
    <dgm:cxn modelId="{C339A5BD-36A5-4847-BAD2-F9F87E0857D1}" srcId="{8DF41270-70A9-46CD-9442-70299CFD5F96}" destId="{44D403B8-EF42-4881-AC99-59E00DFB4B7F}" srcOrd="2" destOrd="0" parTransId="{CDB31E73-BC8C-4129-BF6A-14C97E32682D}" sibTransId="{FE870816-1D67-49BC-A724-2178D7575DF3}"/>
    <dgm:cxn modelId="{5A1C1ED8-27CB-498F-B3B9-BE7021E29D4C}" srcId="{8DF41270-70A9-46CD-9442-70299CFD5F96}" destId="{39017090-076E-43F4-947E-33BEF6E41B16}" srcOrd="0" destOrd="0" parTransId="{E43CCF95-912F-4598-88F5-19A8C6D1AF8B}" sibTransId="{D9713ADB-D92A-40E0-8DA8-7412DA429E83}"/>
    <dgm:cxn modelId="{2C31F1DE-726D-4840-AF46-611D39F0FD2F}" type="presParOf" srcId="{80AA7524-2240-4038-8785-99BFE585F26A}" destId="{C7B797B0-B885-43CB-9113-FA1157F5B5B7}" srcOrd="0" destOrd="0" presId="urn:microsoft.com/office/officeart/2018/5/layout/IconLeafLabelList"/>
    <dgm:cxn modelId="{488A0779-B44D-436D-9B86-E11316D51AF2}" type="presParOf" srcId="{C7B797B0-B885-43CB-9113-FA1157F5B5B7}" destId="{EA4A7E49-F515-4BBA-A082-25D59911E259}" srcOrd="0" destOrd="0" presId="urn:microsoft.com/office/officeart/2018/5/layout/IconLeafLabelList"/>
    <dgm:cxn modelId="{F56D9623-957B-4C67-94D8-CF809CEA311E}" type="presParOf" srcId="{C7B797B0-B885-43CB-9113-FA1157F5B5B7}" destId="{72776005-F0D5-42AD-A5D9-7F1FF7C3019B}" srcOrd="1" destOrd="0" presId="urn:microsoft.com/office/officeart/2018/5/layout/IconLeafLabelList"/>
    <dgm:cxn modelId="{ED9DEE33-EC57-4482-B6F3-ADEEAD3308AF}" type="presParOf" srcId="{C7B797B0-B885-43CB-9113-FA1157F5B5B7}" destId="{D3BB590A-19AD-4CCD-BF2D-33BF095916AF}" srcOrd="2" destOrd="0" presId="urn:microsoft.com/office/officeart/2018/5/layout/IconLeafLabelList"/>
    <dgm:cxn modelId="{54A91C98-A785-4394-A707-02044C99276D}" type="presParOf" srcId="{C7B797B0-B885-43CB-9113-FA1157F5B5B7}" destId="{816F5E52-1805-4200-8A7A-5291EA1E8F4C}" srcOrd="3" destOrd="0" presId="urn:microsoft.com/office/officeart/2018/5/layout/IconLeafLabelList"/>
    <dgm:cxn modelId="{79A52F3C-B72B-46A2-B410-204F9C46EDB2}" type="presParOf" srcId="{80AA7524-2240-4038-8785-99BFE585F26A}" destId="{9BDB7D23-0A21-4944-8A6F-D7384BD857A8}" srcOrd="1" destOrd="0" presId="urn:microsoft.com/office/officeart/2018/5/layout/IconLeafLabelList"/>
    <dgm:cxn modelId="{2176B368-EC28-4FDA-8DFE-8EB1E33CF833}" type="presParOf" srcId="{80AA7524-2240-4038-8785-99BFE585F26A}" destId="{865E0E78-BFEA-46C5-83B0-A290B0A52C1D}" srcOrd="2" destOrd="0" presId="urn:microsoft.com/office/officeart/2018/5/layout/IconLeafLabelList"/>
    <dgm:cxn modelId="{6117E400-7864-4DC2-9874-9D9C85024F6C}" type="presParOf" srcId="{865E0E78-BFEA-46C5-83B0-A290B0A52C1D}" destId="{3A161902-8017-4AA4-B282-68CB8BBE05D2}" srcOrd="0" destOrd="0" presId="urn:microsoft.com/office/officeart/2018/5/layout/IconLeafLabelList"/>
    <dgm:cxn modelId="{10FDEE35-33B5-4E4B-8D79-EE5D3FBA579F}" type="presParOf" srcId="{865E0E78-BFEA-46C5-83B0-A290B0A52C1D}" destId="{0F9CD06F-BB78-456E-BB33-4D77462DC7FD}" srcOrd="1" destOrd="0" presId="urn:microsoft.com/office/officeart/2018/5/layout/IconLeafLabelList"/>
    <dgm:cxn modelId="{092C626D-8C62-4E18-8C23-953F5C54120F}" type="presParOf" srcId="{865E0E78-BFEA-46C5-83B0-A290B0A52C1D}" destId="{B4E32F98-52CD-4453-8551-B9CEB5AC69BB}" srcOrd="2" destOrd="0" presId="urn:microsoft.com/office/officeart/2018/5/layout/IconLeafLabelList"/>
    <dgm:cxn modelId="{F6B9058E-D503-4A29-A498-2AA81253D99D}" type="presParOf" srcId="{865E0E78-BFEA-46C5-83B0-A290B0A52C1D}" destId="{7BEB230D-42A3-4E9B-9786-A76A20AC4380}" srcOrd="3" destOrd="0" presId="urn:microsoft.com/office/officeart/2018/5/layout/IconLeafLabelList"/>
    <dgm:cxn modelId="{3C11A6F5-5B60-477E-BD33-EC9269A66A45}" type="presParOf" srcId="{80AA7524-2240-4038-8785-99BFE585F26A}" destId="{D7CDD3B9-CEB5-41DC-9B77-C764F926F233}" srcOrd="3" destOrd="0" presId="urn:microsoft.com/office/officeart/2018/5/layout/IconLeafLabelList"/>
    <dgm:cxn modelId="{443A3BD4-39C9-4B14-9582-A807DAB639B0}" type="presParOf" srcId="{80AA7524-2240-4038-8785-99BFE585F26A}" destId="{04536B30-683D-4E70-B5BA-C7B0875E2BC9}" srcOrd="4" destOrd="0" presId="urn:microsoft.com/office/officeart/2018/5/layout/IconLeafLabelList"/>
    <dgm:cxn modelId="{C52DF6FF-3B69-480B-BCE6-EDE5302398BC}" type="presParOf" srcId="{04536B30-683D-4E70-B5BA-C7B0875E2BC9}" destId="{63A8B8B0-C723-4806-8C77-3AC6A4221583}" srcOrd="0" destOrd="0" presId="urn:microsoft.com/office/officeart/2018/5/layout/IconLeafLabelList"/>
    <dgm:cxn modelId="{7A033663-9D25-4DC0-8809-2AE9FBAEE1F6}" type="presParOf" srcId="{04536B30-683D-4E70-B5BA-C7B0875E2BC9}" destId="{B6DFD364-9BE3-49DB-84F6-732EA2452D64}" srcOrd="1" destOrd="0" presId="urn:microsoft.com/office/officeart/2018/5/layout/IconLeafLabelList"/>
    <dgm:cxn modelId="{B3D7B853-51A5-48C9-B62E-EF6D03FC9BFD}" type="presParOf" srcId="{04536B30-683D-4E70-B5BA-C7B0875E2BC9}" destId="{FCBE4057-5124-47EC-AB5D-8BD944C4861E}" srcOrd="2" destOrd="0" presId="urn:microsoft.com/office/officeart/2018/5/layout/IconLeafLabelList"/>
    <dgm:cxn modelId="{6CC34964-1D0C-4626-86A8-E4A488165F60}" type="presParOf" srcId="{04536B30-683D-4E70-B5BA-C7B0875E2BC9}" destId="{EA11BB27-336A-47CF-A88D-5061FAEEB77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5E076E-B157-4FA3-AEC9-DF3982D71A1A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9883DD5-4DC6-4A7A-B401-2E337ECCEF6D}">
      <dgm:prSet/>
      <dgm:spPr/>
      <dgm:t>
        <a:bodyPr/>
        <a:lstStyle/>
        <a:p>
          <a:r>
            <a:rPr lang="en-US"/>
            <a:t>Develop a secure REST API for managing users and tasks with:</a:t>
          </a:r>
        </a:p>
      </dgm:t>
    </dgm:pt>
    <dgm:pt modelId="{D050BA8A-759A-41E2-814E-6F00C4055A8F}" type="parTrans" cxnId="{8CE84719-7E0C-4FB8-93CD-5E0C73626F90}">
      <dgm:prSet/>
      <dgm:spPr/>
      <dgm:t>
        <a:bodyPr/>
        <a:lstStyle/>
        <a:p>
          <a:endParaRPr lang="en-US"/>
        </a:p>
      </dgm:t>
    </dgm:pt>
    <dgm:pt modelId="{7D8192C3-480A-4097-B115-8A26AA944E7D}" type="sibTrans" cxnId="{8CE84719-7E0C-4FB8-93CD-5E0C73626F90}">
      <dgm:prSet/>
      <dgm:spPr/>
      <dgm:t>
        <a:bodyPr/>
        <a:lstStyle/>
        <a:p>
          <a:endParaRPr lang="en-US"/>
        </a:p>
      </dgm:t>
    </dgm:pt>
    <dgm:pt modelId="{C22EE93E-82AC-47EB-9513-3CCA9517829C}">
      <dgm:prSet/>
      <dgm:spPr/>
      <dgm:t>
        <a:bodyPr/>
        <a:lstStyle/>
        <a:p>
          <a:r>
            <a:rPr lang="en-US"/>
            <a:t>- JWT authentication and authorization</a:t>
          </a:r>
        </a:p>
      </dgm:t>
    </dgm:pt>
    <dgm:pt modelId="{F0F5932E-638A-40C0-94C0-B3BA4CE41D04}" type="parTrans" cxnId="{6F5AB908-6BC3-47A8-8840-9115DAC96093}">
      <dgm:prSet/>
      <dgm:spPr/>
      <dgm:t>
        <a:bodyPr/>
        <a:lstStyle/>
        <a:p>
          <a:endParaRPr lang="en-US"/>
        </a:p>
      </dgm:t>
    </dgm:pt>
    <dgm:pt modelId="{16339865-3553-4536-A806-80EDE663E3B4}" type="sibTrans" cxnId="{6F5AB908-6BC3-47A8-8840-9115DAC96093}">
      <dgm:prSet/>
      <dgm:spPr/>
      <dgm:t>
        <a:bodyPr/>
        <a:lstStyle/>
        <a:p>
          <a:endParaRPr lang="en-US"/>
        </a:p>
      </dgm:t>
    </dgm:pt>
    <dgm:pt modelId="{41713FF5-38DF-4EDE-B266-90227BAE7F42}">
      <dgm:prSet/>
      <dgm:spPr/>
      <dgm:t>
        <a:bodyPr/>
        <a:lstStyle/>
        <a:p>
          <a:r>
            <a:rPr lang="en-US"/>
            <a:t>- Role-based access control</a:t>
          </a:r>
        </a:p>
      </dgm:t>
    </dgm:pt>
    <dgm:pt modelId="{2F49678C-435A-4666-9A11-AD0CE18E6DB8}" type="parTrans" cxnId="{8EA52400-3F7C-4814-9416-2321AD88A897}">
      <dgm:prSet/>
      <dgm:spPr/>
      <dgm:t>
        <a:bodyPr/>
        <a:lstStyle/>
        <a:p>
          <a:endParaRPr lang="en-US"/>
        </a:p>
      </dgm:t>
    </dgm:pt>
    <dgm:pt modelId="{953B61FF-A875-4196-A3A2-494B88109F83}" type="sibTrans" cxnId="{8EA52400-3F7C-4814-9416-2321AD88A897}">
      <dgm:prSet/>
      <dgm:spPr/>
      <dgm:t>
        <a:bodyPr/>
        <a:lstStyle/>
        <a:p>
          <a:endParaRPr lang="en-US"/>
        </a:p>
      </dgm:t>
    </dgm:pt>
    <dgm:pt modelId="{8A587A62-1D43-4F49-A04E-4ED9AC4349E5}">
      <dgm:prSet/>
      <dgm:spPr/>
      <dgm:t>
        <a:bodyPr/>
        <a:lstStyle/>
        <a:p>
          <a:r>
            <a:rPr lang="en-US"/>
            <a:t>- Persistence with MySQL</a:t>
          </a:r>
        </a:p>
      </dgm:t>
    </dgm:pt>
    <dgm:pt modelId="{219FD34F-60F2-4A66-81C3-C308D981ADCC}" type="parTrans" cxnId="{8C41D099-2267-4282-94B1-93F5C92AAB37}">
      <dgm:prSet/>
      <dgm:spPr/>
      <dgm:t>
        <a:bodyPr/>
        <a:lstStyle/>
        <a:p>
          <a:endParaRPr lang="en-US"/>
        </a:p>
      </dgm:t>
    </dgm:pt>
    <dgm:pt modelId="{56CDE6BA-6493-480B-BE59-DC734E62E403}" type="sibTrans" cxnId="{8C41D099-2267-4282-94B1-93F5C92AAB37}">
      <dgm:prSet/>
      <dgm:spPr/>
      <dgm:t>
        <a:bodyPr/>
        <a:lstStyle/>
        <a:p>
          <a:endParaRPr lang="en-US"/>
        </a:p>
      </dgm:t>
    </dgm:pt>
    <dgm:pt modelId="{67D22D9B-A7BA-4BD7-8641-B846EC61F9A0}">
      <dgm:prSet/>
      <dgm:spPr/>
      <dgm:t>
        <a:bodyPr/>
        <a:lstStyle/>
        <a:p>
          <a:r>
            <a:rPr lang="en-US"/>
            <a:t>- API documentation using Swagger</a:t>
          </a:r>
        </a:p>
      </dgm:t>
    </dgm:pt>
    <dgm:pt modelId="{F7C6C7A4-950C-4D62-B3FB-108E674B1B15}" type="parTrans" cxnId="{09D9518C-D31C-4A31-A605-B888DB0AE0FC}">
      <dgm:prSet/>
      <dgm:spPr/>
      <dgm:t>
        <a:bodyPr/>
        <a:lstStyle/>
        <a:p>
          <a:endParaRPr lang="en-US"/>
        </a:p>
      </dgm:t>
    </dgm:pt>
    <dgm:pt modelId="{2FCA9FF7-2EE4-4341-BFAF-D367DA137A62}" type="sibTrans" cxnId="{09D9518C-D31C-4A31-A605-B888DB0AE0FC}">
      <dgm:prSet/>
      <dgm:spPr/>
      <dgm:t>
        <a:bodyPr/>
        <a:lstStyle/>
        <a:p>
          <a:endParaRPr lang="en-US"/>
        </a:p>
      </dgm:t>
    </dgm:pt>
    <dgm:pt modelId="{0BBDA64E-D7FB-4EBB-96EC-C63DB5DFD9DC}" type="pres">
      <dgm:prSet presAssocID="{FB5E076E-B157-4FA3-AEC9-DF3982D71A1A}" presName="outerComposite" presStyleCnt="0">
        <dgm:presLayoutVars>
          <dgm:chMax val="5"/>
          <dgm:dir/>
          <dgm:resizeHandles val="exact"/>
        </dgm:presLayoutVars>
      </dgm:prSet>
      <dgm:spPr/>
    </dgm:pt>
    <dgm:pt modelId="{3F20F756-80E6-4D48-B242-5673A5F7F323}" type="pres">
      <dgm:prSet presAssocID="{FB5E076E-B157-4FA3-AEC9-DF3982D71A1A}" presName="dummyMaxCanvas" presStyleCnt="0">
        <dgm:presLayoutVars/>
      </dgm:prSet>
      <dgm:spPr/>
    </dgm:pt>
    <dgm:pt modelId="{E9721BF0-324A-4543-AA04-4322E001A27B}" type="pres">
      <dgm:prSet presAssocID="{FB5E076E-B157-4FA3-AEC9-DF3982D71A1A}" presName="FiveNodes_1" presStyleLbl="node1" presStyleIdx="0" presStyleCnt="5">
        <dgm:presLayoutVars>
          <dgm:bulletEnabled val="1"/>
        </dgm:presLayoutVars>
      </dgm:prSet>
      <dgm:spPr/>
    </dgm:pt>
    <dgm:pt modelId="{A23D4A0C-65B3-44DC-BFBF-2537EB9CA0EA}" type="pres">
      <dgm:prSet presAssocID="{FB5E076E-B157-4FA3-AEC9-DF3982D71A1A}" presName="FiveNodes_2" presStyleLbl="node1" presStyleIdx="1" presStyleCnt="5">
        <dgm:presLayoutVars>
          <dgm:bulletEnabled val="1"/>
        </dgm:presLayoutVars>
      </dgm:prSet>
      <dgm:spPr/>
    </dgm:pt>
    <dgm:pt modelId="{56FC0DFA-C09E-4884-8C9F-4984B2CFA679}" type="pres">
      <dgm:prSet presAssocID="{FB5E076E-B157-4FA3-AEC9-DF3982D71A1A}" presName="FiveNodes_3" presStyleLbl="node1" presStyleIdx="2" presStyleCnt="5">
        <dgm:presLayoutVars>
          <dgm:bulletEnabled val="1"/>
        </dgm:presLayoutVars>
      </dgm:prSet>
      <dgm:spPr/>
    </dgm:pt>
    <dgm:pt modelId="{65FF2A2F-B071-4250-B13C-27235521915A}" type="pres">
      <dgm:prSet presAssocID="{FB5E076E-B157-4FA3-AEC9-DF3982D71A1A}" presName="FiveNodes_4" presStyleLbl="node1" presStyleIdx="3" presStyleCnt="5">
        <dgm:presLayoutVars>
          <dgm:bulletEnabled val="1"/>
        </dgm:presLayoutVars>
      </dgm:prSet>
      <dgm:spPr/>
    </dgm:pt>
    <dgm:pt modelId="{DE43A007-8B59-4ED7-9B90-BD87C804C1E1}" type="pres">
      <dgm:prSet presAssocID="{FB5E076E-B157-4FA3-AEC9-DF3982D71A1A}" presName="FiveNodes_5" presStyleLbl="node1" presStyleIdx="4" presStyleCnt="5">
        <dgm:presLayoutVars>
          <dgm:bulletEnabled val="1"/>
        </dgm:presLayoutVars>
      </dgm:prSet>
      <dgm:spPr/>
    </dgm:pt>
    <dgm:pt modelId="{21778E16-C9BE-4F43-B7BC-30DA94B800E3}" type="pres">
      <dgm:prSet presAssocID="{FB5E076E-B157-4FA3-AEC9-DF3982D71A1A}" presName="FiveConn_1-2" presStyleLbl="fgAccFollowNode1" presStyleIdx="0" presStyleCnt="4">
        <dgm:presLayoutVars>
          <dgm:bulletEnabled val="1"/>
        </dgm:presLayoutVars>
      </dgm:prSet>
      <dgm:spPr/>
    </dgm:pt>
    <dgm:pt modelId="{358E9FDB-629A-4F7A-A452-71B3C511CD99}" type="pres">
      <dgm:prSet presAssocID="{FB5E076E-B157-4FA3-AEC9-DF3982D71A1A}" presName="FiveConn_2-3" presStyleLbl="fgAccFollowNode1" presStyleIdx="1" presStyleCnt="4">
        <dgm:presLayoutVars>
          <dgm:bulletEnabled val="1"/>
        </dgm:presLayoutVars>
      </dgm:prSet>
      <dgm:spPr/>
    </dgm:pt>
    <dgm:pt modelId="{81682215-0C0F-47AA-905B-A7A330F045A2}" type="pres">
      <dgm:prSet presAssocID="{FB5E076E-B157-4FA3-AEC9-DF3982D71A1A}" presName="FiveConn_3-4" presStyleLbl="fgAccFollowNode1" presStyleIdx="2" presStyleCnt="4">
        <dgm:presLayoutVars>
          <dgm:bulletEnabled val="1"/>
        </dgm:presLayoutVars>
      </dgm:prSet>
      <dgm:spPr/>
    </dgm:pt>
    <dgm:pt modelId="{639CFC88-8B22-4528-801F-1755C8F984D4}" type="pres">
      <dgm:prSet presAssocID="{FB5E076E-B157-4FA3-AEC9-DF3982D71A1A}" presName="FiveConn_4-5" presStyleLbl="fgAccFollowNode1" presStyleIdx="3" presStyleCnt="4">
        <dgm:presLayoutVars>
          <dgm:bulletEnabled val="1"/>
        </dgm:presLayoutVars>
      </dgm:prSet>
      <dgm:spPr/>
    </dgm:pt>
    <dgm:pt modelId="{B8871FA1-2060-4E6E-AD90-5A95B631893F}" type="pres">
      <dgm:prSet presAssocID="{FB5E076E-B157-4FA3-AEC9-DF3982D71A1A}" presName="FiveNodes_1_text" presStyleLbl="node1" presStyleIdx="4" presStyleCnt="5">
        <dgm:presLayoutVars>
          <dgm:bulletEnabled val="1"/>
        </dgm:presLayoutVars>
      </dgm:prSet>
      <dgm:spPr/>
    </dgm:pt>
    <dgm:pt modelId="{01C0C36F-DE39-44DF-8762-F3E7BAF79259}" type="pres">
      <dgm:prSet presAssocID="{FB5E076E-B157-4FA3-AEC9-DF3982D71A1A}" presName="FiveNodes_2_text" presStyleLbl="node1" presStyleIdx="4" presStyleCnt="5">
        <dgm:presLayoutVars>
          <dgm:bulletEnabled val="1"/>
        </dgm:presLayoutVars>
      </dgm:prSet>
      <dgm:spPr/>
    </dgm:pt>
    <dgm:pt modelId="{21142E8E-C1F1-445F-961F-8A0A511687EC}" type="pres">
      <dgm:prSet presAssocID="{FB5E076E-B157-4FA3-AEC9-DF3982D71A1A}" presName="FiveNodes_3_text" presStyleLbl="node1" presStyleIdx="4" presStyleCnt="5">
        <dgm:presLayoutVars>
          <dgm:bulletEnabled val="1"/>
        </dgm:presLayoutVars>
      </dgm:prSet>
      <dgm:spPr/>
    </dgm:pt>
    <dgm:pt modelId="{5C8877D1-55F9-4E4A-8695-AE37F705A692}" type="pres">
      <dgm:prSet presAssocID="{FB5E076E-B157-4FA3-AEC9-DF3982D71A1A}" presName="FiveNodes_4_text" presStyleLbl="node1" presStyleIdx="4" presStyleCnt="5">
        <dgm:presLayoutVars>
          <dgm:bulletEnabled val="1"/>
        </dgm:presLayoutVars>
      </dgm:prSet>
      <dgm:spPr/>
    </dgm:pt>
    <dgm:pt modelId="{82274D86-8594-4AB0-BD50-06A5EAA0EF78}" type="pres">
      <dgm:prSet presAssocID="{FB5E076E-B157-4FA3-AEC9-DF3982D71A1A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8EA52400-3F7C-4814-9416-2321AD88A897}" srcId="{FB5E076E-B157-4FA3-AEC9-DF3982D71A1A}" destId="{41713FF5-38DF-4EDE-B266-90227BAE7F42}" srcOrd="2" destOrd="0" parTransId="{2F49678C-435A-4666-9A11-AD0CE18E6DB8}" sibTransId="{953B61FF-A875-4196-A3A2-494B88109F83}"/>
    <dgm:cxn modelId="{6F5AB908-6BC3-47A8-8840-9115DAC96093}" srcId="{FB5E076E-B157-4FA3-AEC9-DF3982D71A1A}" destId="{C22EE93E-82AC-47EB-9513-3CCA9517829C}" srcOrd="1" destOrd="0" parTransId="{F0F5932E-638A-40C0-94C0-B3BA4CE41D04}" sibTransId="{16339865-3553-4536-A806-80EDE663E3B4}"/>
    <dgm:cxn modelId="{5C537A14-DC2D-45F2-A1EC-12E4491FD8A3}" type="presOf" srcId="{41713FF5-38DF-4EDE-B266-90227BAE7F42}" destId="{21142E8E-C1F1-445F-961F-8A0A511687EC}" srcOrd="1" destOrd="0" presId="urn:microsoft.com/office/officeart/2005/8/layout/vProcess5"/>
    <dgm:cxn modelId="{8CE84719-7E0C-4FB8-93CD-5E0C73626F90}" srcId="{FB5E076E-B157-4FA3-AEC9-DF3982D71A1A}" destId="{79883DD5-4DC6-4A7A-B401-2E337ECCEF6D}" srcOrd="0" destOrd="0" parTransId="{D050BA8A-759A-41E2-814E-6F00C4055A8F}" sibTransId="{7D8192C3-480A-4097-B115-8A26AA944E7D}"/>
    <dgm:cxn modelId="{38B96A1C-ED25-469A-A301-2E3127CB2BBC}" type="presOf" srcId="{79883DD5-4DC6-4A7A-B401-2E337ECCEF6D}" destId="{E9721BF0-324A-4543-AA04-4322E001A27B}" srcOrd="0" destOrd="0" presId="urn:microsoft.com/office/officeart/2005/8/layout/vProcess5"/>
    <dgm:cxn modelId="{AD68E421-42FA-4986-BB8A-12165B51F74E}" type="presOf" srcId="{56CDE6BA-6493-480B-BE59-DC734E62E403}" destId="{639CFC88-8B22-4528-801F-1755C8F984D4}" srcOrd="0" destOrd="0" presId="urn:microsoft.com/office/officeart/2005/8/layout/vProcess5"/>
    <dgm:cxn modelId="{2B602922-54F7-41F1-BBB8-7321D93BBB67}" type="presOf" srcId="{C22EE93E-82AC-47EB-9513-3CCA9517829C}" destId="{A23D4A0C-65B3-44DC-BFBF-2537EB9CA0EA}" srcOrd="0" destOrd="0" presId="urn:microsoft.com/office/officeart/2005/8/layout/vProcess5"/>
    <dgm:cxn modelId="{1981C422-2808-46A4-B351-17B45D70B6CB}" type="presOf" srcId="{67D22D9B-A7BA-4BD7-8641-B846EC61F9A0}" destId="{82274D86-8594-4AB0-BD50-06A5EAA0EF78}" srcOrd="1" destOrd="0" presId="urn:microsoft.com/office/officeart/2005/8/layout/vProcess5"/>
    <dgm:cxn modelId="{D220AF28-92C0-4A58-90C5-093DFF1A5F74}" type="presOf" srcId="{67D22D9B-A7BA-4BD7-8641-B846EC61F9A0}" destId="{DE43A007-8B59-4ED7-9B90-BD87C804C1E1}" srcOrd="0" destOrd="0" presId="urn:microsoft.com/office/officeart/2005/8/layout/vProcess5"/>
    <dgm:cxn modelId="{5B5B7A5B-DDB8-4762-986A-B9316B0BB7BD}" type="presOf" srcId="{8A587A62-1D43-4F49-A04E-4ED9AC4349E5}" destId="{65FF2A2F-B071-4250-B13C-27235521915A}" srcOrd="0" destOrd="0" presId="urn:microsoft.com/office/officeart/2005/8/layout/vProcess5"/>
    <dgm:cxn modelId="{38C80B44-C400-4393-807D-1E5171D25FE7}" type="presOf" srcId="{79883DD5-4DC6-4A7A-B401-2E337ECCEF6D}" destId="{B8871FA1-2060-4E6E-AD90-5A95B631893F}" srcOrd="1" destOrd="0" presId="urn:microsoft.com/office/officeart/2005/8/layout/vProcess5"/>
    <dgm:cxn modelId="{05316A67-FF02-44DB-8AD9-C1A83524B4F3}" type="presOf" srcId="{FB5E076E-B157-4FA3-AEC9-DF3982D71A1A}" destId="{0BBDA64E-D7FB-4EBB-96EC-C63DB5DFD9DC}" srcOrd="0" destOrd="0" presId="urn:microsoft.com/office/officeart/2005/8/layout/vProcess5"/>
    <dgm:cxn modelId="{EEB3916D-97DF-4AB7-91A2-6FBF5CC14E4B}" type="presOf" srcId="{7D8192C3-480A-4097-B115-8A26AA944E7D}" destId="{21778E16-C9BE-4F43-B7BC-30DA94B800E3}" srcOrd="0" destOrd="0" presId="urn:microsoft.com/office/officeart/2005/8/layout/vProcess5"/>
    <dgm:cxn modelId="{09D9518C-D31C-4A31-A605-B888DB0AE0FC}" srcId="{FB5E076E-B157-4FA3-AEC9-DF3982D71A1A}" destId="{67D22D9B-A7BA-4BD7-8641-B846EC61F9A0}" srcOrd="4" destOrd="0" parTransId="{F7C6C7A4-950C-4D62-B3FB-108E674B1B15}" sibTransId="{2FCA9FF7-2EE4-4341-BFAF-D367DA137A62}"/>
    <dgm:cxn modelId="{AF716F91-370A-4193-9F7E-20ADED358C31}" type="presOf" srcId="{C22EE93E-82AC-47EB-9513-3CCA9517829C}" destId="{01C0C36F-DE39-44DF-8762-F3E7BAF79259}" srcOrd="1" destOrd="0" presId="urn:microsoft.com/office/officeart/2005/8/layout/vProcess5"/>
    <dgm:cxn modelId="{C46B4E99-F8B3-4B15-AD12-AF908A273BD2}" type="presOf" srcId="{8A587A62-1D43-4F49-A04E-4ED9AC4349E5}" destId="{5C8877D1-55F9-4E4A-8695-AE37F705A692}" srcOrd="1" destOrd="0" presId="urn:microsoft.com/office/officeart/2005/8/layout/vProcess5"/>
    <dgm:cxn modelId="{8C41D099-2267-4282-94B1-93F5C92AAB37}" srcId="{FB5E076E-B157-4FA3-AEC9-DF3982D71A1A}" destId="{8A587A62-1D43-4F49-A04E-4ED9AC4349E5}" srcOrd="3" destOrd="0" parTransId="{219FD34F-60F2-4A66-81C3-C308D981ADCC}" sibTransId="{56CDE6BA-6493-480B-BE59-DC734E62E403}"/>
    <dgm:cxn modelId="{A4D334A2-58D7-4679-A85C-003E65AB9DCA}" type="presOf" srcId="{953B61FF-A875-4196-A3A2-494B88109F83}" destId="{81682215-0C0F-47AA-905B-A7A330F045A2}" srcOrd="0" destOrd="0" presId="urn:microsoft.com/office/officeart/2005/8/layout/vProcess5"/>
    <dgm:cxn modelId="{B1EE65A7-D5C5-4721-8A3D-87A825FF9B33}" type="presOf" srcId="{41713FF5-38DF-4EDE-B266-90227BAE7F42}" destId="{56FC0DFA-C09E-4884-8C9F-4984B2CFA679}" srcOrd="0" destOrd="0" presId="urn:microsoft.com/office/officeart/2005/8/layout/vProcess5"/>
    <dgm:cxn modelId="{18F80DE5-A6B0-4008-B021-2252A6BEC5D2}" type="presOf" srcId="{16339865-3553-4536-A806-80EDE663E3B4}" destId="{358E9FDB-629A-4F7A-A452-71B3C511CD99}" srcOrd="0" destOrd="0" presId="urn:microsoft.com/office/officeart/2005/8/layout/vProcess5"/>
    <dgm:cxn modelId="{A10E6F4C-EB57-4BD8-9E11-358269B156F8}" type="presParOf" srcId="{0BBDA64E-D7FB-4EBB-96EC-C63DB5DFD9DC}" destId="{3F20F756-80E6-4D48-B242-5673A5F7F323}" srcOrd="0" destOrd="0" presId="urn:microsoft.com/office/officeart/2005/8/layout/vProcess5"/>
    <dgm:cxn modelId="{E4A32D1F-607A-40D0-BE8D-AB2CE909C2CD}" type="presParOf" srcId="{0BBDA64E-D7FB-4EBB-96EC-C63DB5DFD9DC}" destId="{E9721BF0-324A-4543-AA04-4322E001A27B}" srcOrd="1" destOrd="0" presId="urn:microsoft.com/office/officeart/2005/8/layout/vProcess5"/>
    <dgm:cxn modelId="{AF6930E5-C3B0-4ADD-9A88-E343D1895589}" type="presParOf" srcId="{0BBDA64E-D7FB-4EBB-96EC-C63DB5DFD9DC}" destId="{A23D4A0C-65B3-44DC-BFBF-2537EB9CA0EA}" srcOrd="2" destOrd="0" presId="urn:microsoft.com/office/officeart/2005/8/layout/vProcess5"/>
    <dgm:cxn modelId="{8C6DDB98-16B7-42BE-82E3-B3BA57BAFB55}" type="presParOf" srcId="{0BBDA64E-D7FB-4EBB-96EC-C63DB5DFD9DC}" destId="{56FC0DFA-C09E-4884-8C9F-4984B2CFA679}" srcOrd="3" destOrd="0" presId="urn:microsoft.com/office/officeart/2005/8/layout/vProcess5"/>
    <dgm:cxn modelId="{E6CE6BB5-5BBF-47F1-A8DA-B6ADD247AA4A}" type="presParOf" srcId="{0BBDA64E-D7FB-4EBB-96EC-C63DB5DFD9DC}" destId="{65FF2A2F-B071-4250-B13C-27235521915A}" srcOrd="4" destOrd="0" presId="urn:microsoft.com/office/officeart/2005/8/layout/vProcess5"/>
    <dgm:cxn modelId="{6C5FC39F-41C3-4109-9E77-09F520DEFE44}" type="presParOf" srcId="{0BBDA64E-D7FB-4EBB-96EC-C63DB5DFD9DC}" destId="{DE43A007-8B59-4ED7-9B90-BD87C804C1E1}" srcOrd="5" destOrd="0" presId="urn:microsoft.com/office/officeart/2005/8/layout/vProcess5"/>
    <dgm:cxn modelId="{A3788709-6A8A-4617-9B80-5620ACA1EDF0}" type="presParOf" srcId="{0BBDA64E-D7FB-4EBB-96EC-C63DB5DFD9DC}" destId="{21778E16-C9BE-4F43-B7BC-30DA94B800E3}" srcOrd="6" destOrd="0" presId="urn:microsoft.com/office/officeart/2005/8/layout/vProcess5"/>
    <dgm:cxn modelId="{1D393D6B-4CCE-4E20-AF11-FB8BCF78FCFD}" type="presParOf" srcId="{0BBDA64E-D7FB-4EBB-96EC-C63DB5DFD9DC}" destId="{358E9FDB-629A-4F7A-A452-71B3C511CD99}" srcOrd="7" destOrd="0" presId="urn:microsoft.com/office/officeart/2005/8/layout/vProcess5"/>
    <dgm:cxn modelId="{82208DD3-17A0-478D-8E73-561C2A4FAE38}" type="presParOf" srcId="{0BBDA64E-D7FB-4EBB-96EC-C63DB5DFD9DC}" destId="{81682215-0C0F-47AA-905B-A7A330F045A2}" srcOrd="8" destOrd="0" presId="urn:microsoft.com/office/officeart/2005/8/layout/vProcess5"/>
    <dgm:cxn modelId="{15816568-86C7-4A97-AA9E-1CB403482E7C}" type="presParOf" srcId="{0BBDA64E-D7FB-4EBB-96EC-C63DB5DFD9DC}" destId="{639CFC88-8B22-4528-801F-1755C8F984D4}" srcOrd="9" destOrd="0" presId="urn:microsoft.com/office/officeart/2005/8/layout/vProcess5"/>
    <dgm:cxn modelId="{EEFD2E98-E0CB-456B-ACAC-AFC2DA2A74FF}" type="presParOf" srcId="{0BBDA64E-D7FB-4EBB-96EC-C63DB5DFD9DC}" destId="{B8871FA1-2060-4E6E-AD90-5A95B631893F}" srcOrd="10" destOrd="0" presId="urn:microsoft.com/office/officeart/2005/8/layout/vProcess5"/>
    <dgm:cxn modelId="{DE3531F7-AF86-4E0B-8528-493726EDF85D}" type="presParOf" srcId="{0BBDA64E-D7FB-4EBB-96EC-C63DB5DFD9DC}" destId="{01C0C36F-DE39-44DF-8762-F3E7BAF79259}" srcOrd="11" destOrd="0" presId="urn:microsoft.com/office/officeart/2005/8/layout/vProcess5"/>
    <dgm:cxn modelId="{A6D2B051-0C24-43D6-BA5E-DC9790CA7F3C}" type="presParOf" srcId="{0BBDA64E-D7FB-4EBB-96EC-C63DB5DFD9DC}" destId="{21142E8E-C1F1-445F-961F-8A0A511687EC}" srcOrd="12" destOrd="0" presId="urn:microsoft.com/office/officeart/2005/8/layout/vProcess5"/>
    <dgm:cxn modelId="{AC716350-042C-41D8-8B6F-4BC40C0DCEA3}" type="presParOf" srcId="{0BBDA64E-D7FB-4EBB-96EC-C63DB5DFD9DC}" destId="{5C8877D1-55F9-4E4A-8695-AE37F705A692}" srcOrd="13" destOrd="0" presId="urn:microsoft.com/office/officeart/2005/8/layout/vProcess5"/>
    <dgm:cxn modelId="{DDB804B3-BE9A-4E50-8F32-52237A391ECF}" type="presParOf" srcId="{0BBDA64E-D7FB-4EBB-96EC-C63DB5DFD9DC}" destId="{82274D86-8594-4AB0-BD50-06A5EAA0EF7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CD547B-790A-46C3-9D1C-59CBDDDD6AC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26044B1-C9E5-4C47-885B-7D5220FC9FD4}">
      <dgm:prSet/>
      <dgm:spPr/>
      <dgm:t>
        <a:bodyPr/>
        <a:lstStyle/>
        <a:p>
          <a:pPr>
            <a:defRPr cap="all"/>
          </a:pPr>
          <a:r>
            <a:rPr lang="en-US"/>
            <a:t>Spring Boot: Controllers, Services, Repositories</a:t>
          </a:r>
        </a:p>
      </dgm:t>
    </dgm:pt>
    <dgm:pt modelId="{C3B735F7-7495-4207-904E-A44CD68359A8}" type="parTrans" cxnId="{31A3D8DC-77D6-4AEE-9E82-9B43A3FB2414}">
      <dgm:prSet/>
      <dgm:spPr/>
      <dgm:t>
        <a:bodyPr/>
        <a:lstStyle/>
        <a:p>
          <a:endParaRPr lang="en-US"/>
        </a:p>
      </dgm:t>
    </dgm:pt>
    <dgm:pt modelId="{E9C90143-F53C-453C-96A1-66FB70720718}" type="sibTrans" cxnId="{31A3D8DC-77D6-4AEE-9E82-9B43A3FB2414}">
      <dgm:prSet/>
      <dgm:spPr/>
      <dgm:t>
        <a:bodyPr/>
        <a:lstStyle/>
        <a:p>
          <a:endParaRPr lang="en-US"/>
        </a:p>
      </dgm:t>
    </dgm:pt>
    <dgm:pt modelId="{C72B474C-D6FD-415E-AB73-A08F9EC4EC20}">
      <dgm:prSet/>
      <dgm:spPr/>
      <dgm:t>
        <a:bodyPr/>
        <a:lstStyle/>
        <a:p>
          <a:pPr>
            <a:defRPr cap="all"/>
          </a:pPr>
          <a:r>
            <a:rPr lang="en-US"/>
            <a:t>Spring Security with JWT for authentication and authorization</a:t>
          </a:r>
        </a:p>
      </dgm:t>
    </dgm:pt>
    <dgm:pt modelId="{46525E04-7E5F-4EF7-84D5-B09116D1D5C6}" type="parTrans" cxnId="{ADF234EF-F3C2-49C5-B4D1-AAA400A79220}">
      <dgm:prSet/>
      <dgm:spPr/>
      <dgm:t>
        <a:bodyPr/>
        <a:lstStyle/>
        <a:p>
          <a:endParaRPr lang="en-US"/>
        </a:p>
      </dgm:t>
    </dgm:pt>
    <dgm:pt modelId="{F9A81BF4-1C82-4D0B-AE8D-F6D7898B6643}" type="sibTrans" cxnId="{ADF234EF-F3C2-49C5-B4D1-AAA400A79220}">
      <dgm:prSet/>
      <dgm:spPr/>
      <dgm:t>
        <a:bodyPr/>
        <a:lstStyle/>
        <a:p>
          <a:endParaRPr lang="en-US"/>
        </a:p>
      </dgm:t>
    </dgm:pt>
    <dgm:pt modelId="{6AFCEEF5-BF18-463D-93B4-F4E97FF6D258}">
      <dgm:prSet/>
      <dgm:spPr/>
      <dgm:t>
        <a:bodyPr/>
        <a:lstStyle/>
        <a:p>
          <a:pPr>
            <a:defRPr cap="all"/>
          </a:pPr>
          <a:r>
            <a:rPr lang="en-US"/>
            <a:t>MySQL as relational database</a:t>
          </a:r>
        </a:p>
      </dgm:t>
    </dgm:pt>
    <dgm:pt modelId="{9E888303-6F92-435D-A974-3DA848FD68C4}" type="parTrans" cxnId="{ADBF745B-A75B-46D3-85DB-7C6232C94D08}">
      <dgm:prSet/>
      <dgm:spPr/>
      <dgm:t>
        <a:bodyPr/>
        <a:lstStyle/>
        <a:p>
          <a:endParaRPr lang="en-US"/>
        </a:p>
      </dgm:t>
    </dgm:pt>
    <dgm:pt modelId="{755DAC03-AE75-41D6-A97A-9F6688F6FF56}" type="sibTrans" cxnId="{ADBF745B-A75B-46D3-85DB-7C6232C94D08}">
      <dgm:prSet/>
      <dgm:spPr/>
      <dgm:t>
        <a:bodyPr/>
        <a:lstStyle/>
        <a:p>
          <a:endParaRPr lang="en-US"/>
        </a:p>
      </dgm:t>
    </dgm:pt>
    <dgm:pt modelId="{D18FB254-72AD-4F8E-9420-2AF6B2469296}">
      <dgm:prSet/>
      <dgm:spPr/>
      <dgm:t>
        <a:bodyPr/>
        <a:lstStyle/>
        <a:p>
          <a:pPr>
            <a:defRPr cap="all"/>
          </a:pPr>
          <a:r>
            <a:rPr lang="en-US"/>
            <a:t>Use of DTOs to secure data transfer</a:t>
          </a:r>
        </a:p>
      </dgm:t>
    </dgm:pt>
    <dgm:pt modelId="{57C3ACFA-3F76-471E-B5CE-90B0E63B3646}" type="parTrans" cxnId="{E0527694-C4D2-4688-BF57-0D89A52DDF5A}">
      <dgm:prSet/>
      <dgm:spPr/>
      <dgm:t>
        <a:bodyPr/>
        <a:lstStyle/>
        <a:p>
          <a:endParaRPr lang="en-US"/>
        </a:p>
      </dgm:t>
    </dgm:pt>
    <dgm:pt modelId="{1D9D8337-2D16-40A5-8B0B-5574A7441652}" type="sibTrans" cxnId="{E0527694-C4D2-4688-BF57-0D89A52DDF5A}">
      <dgm:prSet/>
      <dgm:spPr/>
      <dgm:t>
        <a:bodyPr/>
        <a:lstStyle/>
        <a:p>
          <a:endParaRPr lang="en-US"/>
        </a:p>
      </dgm:t>
    </dgm:pt>
    <dgm:pt modelId="{D105E224-9251-430E-89B6-274DDACC8F3A}">
      <dgm:prSet/>
      <dgm:spPr/>
      <dgm:t>
        <a:bodyPr/>
        <a:lstStyle/>
        <a:p>
          <a:pPr>
            <a:defRPr cap="all"/>
          </a:pPr>
          <a:r>
            <a:rPr lang="en-US"/>
            <a:t>Swagger/OpenAPI for documentation and testing</a:t>
          </a:r>
        </a:p>
      </dgm:t>
    </dgm:pt>
    <dgm:pt modelId="{887EEE64-B582-4320-B188-40642444A408}" type="parTrans" cxnId="{5256D8D8-893E-4C79-93CC-999077F584A8}">
      <dgm:prSet/>
      <dgm:spPr/>
      <dgm:t>
        <a:bodyPr/>
        <a:lstStyle/>
        <a:p>
          <a:endParaRPr lang="en-US"/>
        </a:p>
      </dgm:t>
    </dgm:pt>
    <dgm:pt modelId="{70E1904A-0531-4174-A670-E06C7C39CDCE}" type="sibTrans" cxnId="{5256D8D8-893E-4C79-93CC-999077F584A8}">
      <dgm:prSet/>
      <dgm:spPr/>
      <dgm:t>
        <a:bodyPr/>
        <a:lstStyle/>
        <a:p>
          <a:endParaRPr lang="en-US"/>
        </a:p>
      </dgm:t>
    </dgm:pt>
    <dgm:pt modelId="{EF9492DE-863A-47AA-BA51-D8FF236181D4}">
      <dgm:prSet/>
      <dgm:spPr/>
      <dgm:t>
        <a:bodyPr/>
        <a:lstStyle/>
        <a:p>
          <a:pPr>
            <a:defRPr cap="all"/>
          </a:pPr>
          <a:r>
            <a:rPr lang="en-US"/>
            <a:t>Diagram idea:</a:t>
          </a:r>
        </a:p>
      </dgm:t>
    </dgm:pt>
    <dgm:pt modelId="{81536CA2-E8AD-4EB4-83DE-535BD3794A25}" type="parTrans" cxnId="{77ED2955-295E-43E5-9614-00A627A4FA0D}">
      <dgm:prSet/>
      <dgm:spPr/>
      <dgm:t>
        <a:bodyPr/>
        <a:lstStyle/>
        <a:p>
          <a:endParaRPr lang="en-US"/>
        </a:p>
      </dgm:t>
    </dgm:pt>
    <dgm:pt modelId="{A65E6365-E249-40FA-BCB2-15B4FBAB8928}" type="sibTrans" cxnId="{77ED2955-295E-43E5-9614-00A627A4FA0D}">
      <dgm:prSet/>
      <dgm:spPr/>
      <dgm:t>
        <a:bodyPr/>
        <a:lstStyle/>
        <a:p>
          <a:endParaRPr lang="en-US"/>
        </a:p>
      </dgm:t>
    </dgm:pt>
    <dgm:pt modelId="{F261B3A5-D19D-493D-9B73-0E012D2C790B}">
      <dgm:prSet/>
      <dgm:spPr/>
      <dgm:t>
        <a:bodyPr/>
        <a:lstStyle/>
        <a:p>
          <a:pPr>
            <a:defRPr cap="all"/>
          </a:pPr>
          <a:r>
            <a:rPr lang="en-US"/>
            <a:t>Client → Controller → Service → Repository → Database</a:t>
          </a:r>
        </a:p>
      </dgm:t>
    </dgm:pt>
    <dgm:pt modelId="{205F4B3A-1118-4CCD-839A-C2B901F80E18}" type="parTrans" cxnId="{18FD803C-906C-41E9-8FFE-4B3D16CAA38F}">
      <dgm:prSet/>
      <dgm:spPr/>
      <dgm:t>
        <a:bodyPr/>
        <a:lstStyle/>
        <a:p>
          <a:endParaRPr lang="en-US"/>
        </a:p>
      </dgm:t>
    </dgm:pt>
    <dgm:pt modelId="{ABE3F9F7-05E7-4D1A-ABCC-C7F50BE10333}" type="sibTrans" cxnId="{18FD803C-906C-41E9-8FFE-4B3D16CAA38F}">
      <dgm:prSet/>
      <dgm:spPr/>
      <dgm:t>
        <a:bodyPr/>
        <a:lstStyle/>
        <a:p>
          <a:endParaRPr lang="en-US"/>
        </a:p>
      </dgm:t>
    </dgm:pt>
    <dgm:pt modelId="{E90BAF6A-242A-499A-B1ED-CD2F1D9BDA1E}" type="pres">
      <dgm:prSet presAssocID="{FFCD547B-790A-46C3-9D1C-59CBDDDD6ACB}" presName="root" presStyleCnt="0">
        <dgm:presLayoutVars>
          <dgm:dir/>
          <dgm:resizeHandles val="exact"/>
        </dgm:presLayoutVars>
      </dgm:prSet>
      <dgm:spPr/>
    </dgm:pt>
    <dgm:pt modelId="{9DD00230-2F62-4276-8CEF-42E865893EC8}" type="pres">
      <dgm:prSet presAssocID="{626044B1-C9E5-4C47-885B-7D5220FC9FD4}" presName="compNode" presStyleCnt="0"/>
      <dgm:spPr/>
    </dgm:pt>
    <dgm:pt modelId="{1BBC2C24-126F-42D1-A7C7-5785A63A3757}" type="pres">
      <dgm:prSet presAssocID="{626044B1-C9E5-4C47-885B-7D5220FC9FD4}" presName="iconBgRect" presStyleLbl="bgShp" presStyleIdx="0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318CD664-420B-48CB-BF63-EA3C599E07ED}" type="pres">
      <dgm:prSet presAssocID="{626044B1-C9E5-4C47-885B-7D5220FC9FD4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idor"/>
        </a:ext>
      </dgm:extLst>
    </dgm:pt>
    <dgm:pt modelId="{F7AFB8FB-25DA-481B-BA0B-C2B37C955EC2}" type="pres">
      <dgm:prSet presAssocID="{626044B1-C9E5-4C47-885B-7D5220FC9FD4}" presName="spaceRect" presStyleCnt="0"/>
      <dgm:spPr/>
    </dgm:pt>
    <dgm:pt modelId="{022B30B1-D66B-44A5-99DE-8DB1D6487E5D}" type="pres">
      <dgm:prSet presAssocID="{626044B1-C9E5-4C47-885B-7D5220FC9FD4}" presName="textRect" presStyleLbl="revTx" presStyleIdx="0" presStyleCnt="7">
        <dgm:presLayoutVars>
          <dgm:chMax val="1"/>
          <dgm:chPref val="1"/>
        </dgm:presLayoutVars>
      </dgm:prSet>
      <dgm:spPr/>
    </dgm:pt>
    <dgm:pt modelId="{86679A64-BA6F-4A7C-A535-C4ECF96E3A19}" type="pres">
      <dgm:prSet presAssocID="{E9C90143-F53C-453C-96A1-66FB70720718}" presName="sibTrans" presStyleCnt="0"/>
      <dgm:spPr/>
    </dgm:pt>
    <dgm:pt modelId="{7C1012CB-69EF-4D37-BC88-7B8AE6140813}" type="pres">
      <dgm:prSet presAssocID="{C72B474C-D6FD-415E-AB73-A08F9EC4EC20}" presName="compNode" presStyleCnt="0"/>
      <dgm:spPr/>
    </dgm:pt>
    <dgm:pt modelId="{635978BA-CBE6-4D86-ADCB-E86D3FCB976C}" type="pres">
      <dgm:prSet presAssocID="{C72B474C-D6FD-415E-AB73-A08F9EC4EC20}" presName="iconBgRect" presStyleLbl="bgShp" presStyleIdx="1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C7ACC24A-17BD-4B99-A23F-9000F40CB6A2}" type="pres">
      <dgm:prSet presAssocID="{C72B474C-D6FD-415E-AB73-A08F9EC4EC20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bloquear"/>
        </a:ext>
      </dgm:extLst>
    </dgm:pt>
    <dgm:pt modelId="{0E417C4A-29F2-410D-A5A1-DED662C11EC7}" type="pres">
      <dgm:prSet presAssocID="{C72B474C-D6FD-415E-AB73-A08F9EC4EC20}" presName="spaceRect" presStyleCnt="0"/>
      <dgm:spPr/>
    </dgm:pt>
    <dgm:pt modelId="{539F6411-5210-4C47-9B8C-7F96C813D6A2}" type="pres">
      <dgm:prSet presAssocID="{C72B474C-D6FD-415E-AB73-A08F9EC4EC20}" presName="textRect" presStyleLbl="revTx" presStyleIdx="1" presStyleCnt="7">
        <dgm:presLayoutVars>
          <dgm:chMax val="1"/>
          <dgm:chPref val="1"/>
        </dgm:presLayoutVars>
      </dgm:prSet>
      <dgm:spPr/>
    </dgm:pt>
    <dgm:pt modelId="{674DE630-3004-4D06-AFE3-3FF685000EE8}" type="pres">
      <dgm:prSet presAssocID="{F9A81BF4-1C82-4D0B-AE8D-F6D7898B6643}" presName="sibTrans" presStyleCnt="0"/>
      <dgm:spPr/>
    </dgm:pt>
    <dgm:pt modelId="{61DFBD1E-31CF-490B-8D85-D7E7E953F248}" type="pres">
      <dgm:prSet presAssocID="{6AFCEEF5-BF18-463D-93B4-F4E97FF6D258}" presName="compNode" presStyleCnt="0"/>
      <dgm:spPr/>
    </dgm:pt>
    <dgm:pt modelId="{30F0AAED-1269-4F08-96FB-8FC2E086E8B0}" type="pres">
      <dgm:prSet presAssocID="{6AFCEEF5-BF18-463D-93B4-F4E97FF6D258}" presName="iconBgRect" presStyleLbl="bgShp" presStyleIdx="2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F6F73B9F-F20A-4040-BE8B-A56FC4A967B3}" type="pres">
      <dgm:prSet presAssocID="{6AFCEEF5-BF18-463D-93B4-F4E97FF6D258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1A75CFF6-C100-484D-B82B-2565083FB679}" type="pres">
      <dgm:prSet presAssocID="{6AFCEEF5-BF18-463D-93B4-F4E97FF6D258}" presName="spaceRect" presStyleCnt="0"/>
      <dgm:spPr/>
    </dgm:pt>
    <dgm:pt modelId="{633CF485-0B8D-4A97-A72F-D331D136F93F}" type="pres">
      <dgm:prSet presAssocID="{6AFCEEF5-BF18-463D-93B4-F4E97FF6D258}" presName="textRect" presStyleLbl="revTx" presStyleIdx="2" presStyleCnt="7">
        <dgm:presLayoutVars>
          <dgm:chMax val="1"/>
          <dgm:chPref val="1"/>
        </dgm:presLayoutVars>
      </dgm:prSet>
      <dgm:spPr/>
    </dgm:pt>
    <dgm:pt modelId="{78FBEA9F-8F5A-4D3B-B4DE-B1B325996B39}" type="pres">
      <dgm:prSet presAssocID="{755DAC03-AE75-41D6-A97A-9F6688F6FF56}" presName="sibTrans" presStyleCnt="0"/>
      <dgm:spPr/>
    </dgm:pt>
    <dgm:pt modelId="{ECC169C2-F7CC-46DC-83F2-FD478689DBBF}" type="pres">
      <dgm:prSet presAssocID="{D18FB254-72AD-4F8E-9420-2AF6B2469296}" presName="compNode" presStyleCnt="0"/>
      <dgm:spPr/>
    </dgm:pt>
    <dgm:pt modelId="{ADFABCF9-6B9C-4202-B506-D24EB20F9459}" type="pres">
      <dgm:prSet presAssocID="{D18FB254-72AD-4F8E-9420-2AF6B2469296}" presName="iconBgRect" presStyleLbl="bgShp" presStyleIdx="3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0C63022B-4FFE-40C1-BE9B-6277A73103F9}" type="pres">
      <dgm:prSet presAssocID="{D18FB254-72AD-4F8E-9420-2AF6B2469296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quear"/>
        </a:ext>
      </dgm:extLst>
    </dgm:pt>
    <dgm:pt modelId="{B3F4A920-6DFC-48A4-BCD0-7E0E90CF8D30}" type="pres">
      <dgm:prSet presAssocID="{D18FB254-72AD-4F8E-9420-2AF6B2469296}" presName="spaceRect" presStyleCnt="0"/>
      <dgm:spPr/>
    </dgm:pt>
    <dgm:pt modelId="{E3ED44F3-5CDB-4408-A317-0340C5D2DF8F}" type="pres">
      <dgm:prSet presAssocID="{D18FB254-72AD-4F8E-9420-2AF6B2469296}" presName="textRect" presStyleLbl="revTx" presStyleIdx="3" presStyleCnt="7">
        <dgm:presLayoutVars>
          <dgm:chMax val="1"/>
          <dgm:chPref val="1"/>
        </dgm:presLayoutVars>
      </dgm:prSet>
      <dgm:spPr/>
    </dgm:pt>
    <dgm:pt modelId="{2F090ECF-3599-4814-B205-EE10A621B811}" type="pres">
      <dgm:prSet presAssocID="{1D9D8337-2D16-40A5-8B0B-5574A7441652}" presName="sibTrans" presStyleCnt="0"/>
      <dgm:spPr/>
    </dgm:pt>
    <dgm:pt modelId="{498B3816-4C23-4C67-8FF4-5A1D97FFFEBC}" type="pres">
      <dgm:prSet presAssocID="{D105E224-9251-430E-89B6-274DDACC8F3A}" presName="compNode" presStyleCnt="0"/>
      <dgm:spPr/>
    </dgm:pt>
    <dgm:pt modelId="{8376489C-4BF6-4E41-97D0-43BE39564802}" type="pres">
      <dgm:prSet presAssocID="{D105E224-9251-430E-89B6-274DDACC8F3A}" presName="iconBgRect" presStyleLbl="bgShp" presStyleIdx="4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88E25FB2-AEC7-4B29-BD69-CCEAFFAF8C29}" type="pres">
      <dgm:prSet presAssocID="{D105E224-9251-430E-89B6-274DDACC8F3A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ECAE8983-75A9-4183-A841-59E68E409B69}" type="pres">
      <dgm:prSet presAssocID="{D105E224-9251-430E-89B6-274DDACC8F3A}" presName="spaceRect" presStyleCnt="0"/>
      <dgm:spPr/>
    </dgm:pt>
    <dgm:pt modelId="{14704DCA-2E85-4E02-9220-F14F2A4CE209}" type="pres">
      <dgm:prSet presAssocID="{D105E224-9251-430E-89B6-274DDACC8F3A}" presName="textRect" presStyleLbl="revTx" presStyleIdx="4" presStyleCnt="7">
        <dgm:presLayoutVars>
          <dgm:chMax val="1"/>
          <dgm:chPref val="1"/>
        </dgm:presLayoutVars>
      </dgm:prSet>
      <dgm:spPr/>
    </dgm:pt>
    <dgm:pt modelId="{0548B8B3-0EAF-4F9D-9433-8427B82AAEE0}" type="pres">
      <dgm:prSet presAssocID="{70E1904A-0531-4174-A670-E06C7C39CDCE}" presName="sibTrans" presStyleCnt="0"/>
      <dgm:spPr/>
    </dgm:pt>
    <dgm:pt modelId="{9A0709B4-C17F-4C0B-954E-EEB0D696AD2D}" type="pres">
      <dgm:prSet presAssocID="{EF9492DE-863A-47AA-BA51-D8FF236181D4}" presName="compNode" presStyleCnt="0"/>
      <dgm:spPr/>
    </dgm:pt>
    <dgm:pt modelId="{B69557C3-5CFD-4B3A-9AAC-51DED04B3B60}" type="pres">
      <dgm:prSet presAssocID="{EF9492DE-863A-47AA-BA51-D8FF236181D4}" presName="iconBgRect" presStyleLbl="bgShp" presStyleIdx="5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B4324E60-7D1D-4246-8FEE-89AF0569B81B}" type="pres">
      <dgm:prSet presAssocID="{EF9492DE-863A-47AA-BA51-D8FF236181D4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erinto"/>
        </a:ext>
      </dgm:extLst>
    </dgm:pt>
    <dgm:pt modelId="{5836A344-1463-4429-91BC-04A4008892D3}" type="pres">
      <dgm:prSet presAssocID="{EF9492DE-863A-47AA-BA51-D8FF236181D4}" presName="spaceRect" presStyleCnt="0"/>
      <dgm:spPr/>
    </dgm:pt>
    <dgm:pt modelId="{383AA2E5-3372-4C13-B4F8-9451B06ECE21}" type="pres">
      <dgm:prSet presAssocID="{EF9492DE-863A-47AA-BA51-D8FF236181D4}" presName="textRect" presStyleLbl="revTx" presStyleIdx="5" presStyleCnt="7">
        <dgm:presLayoutVars>
          <dgm:chMax val="1"/>
          <dgm:chPref val="1"/>
        </dgm:presLayoutVars>
      </dgm:prSet>
      <dgm:spPr/>
    </dgm:pt>
    <dgm:pt modelId="{ECFA4373-EE86-42FF-AE2D-97B80378FB38}" type="pres">
      <dgm:prSet presAssocID="{A65E6365-E249-40FA-BCB2-15B4FBAB8928}" presName="sibTrans" presStyleCnt="0"/>
      <dgm:spPr/>
    </dgm:pt>
    <dgm:pt modelId="{710F08F0-AC0E-491C-A419-23047FBCE0A0}" type="pres">
      <dgm:prSet presAssocID="{F261B3A5-D19D-493D-9B73-0E012D2C790B}" presName="compNode" presStyleCnt="0"/>
      <dgm:spPr/>
    </dgm:pt>
    <dgm:pt modelId="{1DAE1179-4E82-4ABF-BF32-AF292F122EC0}" type="pres">
      <dgm:prSet presAssocID="{F261B3A5-D19D-493D-9B73-0E012D2C790B}" presName="iconBgRect" presStyleLbl="bgShp" presStyleIdx="6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E830FB2E-03C1-4039-AF58-8692A7C3BBC6}" type="pres">
      <dgm:prSet presAssocID="{F261B3A5-D19D-493D-9B73-0E012D2C790B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enador"/>
        </a:ext>
      </dgm:extLst>
    </dgm:pt>
    <dgm:pt modelId="{90BA70F8-7921-4B6F-9C80-88575B2FF597}" type="pres">
      <dgm:prSet presAssocID="{F261B3A5-D19D-493D-9B73-0E012D2C790B}" presName="spaceRect" presStyleCnt="0"/>
      <dgm:spPr/>
    </dgm:pt>
    <dgm:pt modelId="{5504A8AD-7B89-415E-AFB8-079D4B138243}" type="pres">
      <dgm:prSet presAssocID="{F261B3A5-D19D-493D-9B73-0E012D2C790B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A413411F-9BE0-4076-8E2B-F984DD022089}" type="presOf" srcId="{D18FB254-72AD-4F8E-9420-2AF6B2469296}" destId="{E3ED44F3-5CDB-4408-A317-0340C5D2DF8F}" srcOrd="0" destOrd="0" presId="urn:microsoft.com/office/officeart/2018/5/layout/IconLeafLabelList"/>
    <dgm:cxn modelId="{18FD803C-906C-41E9-8FFE-4B3D16CAA38F}" srcId="{FFCD547B-790A-46C3-9D1C-59CBDDDD6ACB}" destId="{F261B3A5-D19D-493D-9B73-0E012D2C790B}" srcOrd="6" destOrd="0" parTransId="{205F4B3A-1118-4CCD-839A-C2B901F80E18}" sibTransId="{ABE3F9F7-05E7-4D1A-ABCC-C7F50BE10333}"/>
    <dgm:cxn modelId="{ADBF745B-A75B-46D3-85DB-7C6232C94D08}" srcId="{FFCD547B-790A-46C3-9D1C-59CBDDDD6ACB}" destId="{6AFCEEF5-BF18-463D-93B4-F4E97FF6D258}" srcOrd="2" destOrd="0" parTransId="{9E888303-6F92-435D-A974-3DA848FD68C4}" sibTransId="{755DAC03-AE75-41D6-A97A-9F6688F6FF56}"/>
    <dgm:cxn modelId="{BFFF726D-3EBD-4139-B78A-A1D450731E68}" type="presOf" srcId="{C72B474C-D6FD-415E-AB73-A08F9EC4EC20}" destId="{539F6411-5210-4C47-9B8C-7F96C813D6A2}" srcOrd="0" destOrd="0" presId="urn:microsoft.com/office/officeart/2018/5/layout/IconLeafLabelList"/>
    <dgm:cxn modelId="{77ED2955-295E-43E5-9614-00A627A4FA0D}" srcId="{FFCD547B-790A-46C3-9D1C-59CBDDDD6ACB}" destId="{EF9492DE-863A-47AA-BA51-D8FF236181D4}" srcOrd="5" destOrd="0" parTransId="{81536CA2-E8AD-4EB4-83DE-535BD3794A25}" sibTransId="{A65E6365-E249-40FA-BCB2-15B4FBAB8928}"/>
    <dgm:cxn modelId="{4ADB9F8D-34E4-44B9-8326-70678B89C39A}" type="presOf" srcId="{6AFCEEF5-BF18-463D-93B4-F4E97FF6D258}" destId="{633CF485-0B8D-4A97-A72F-D331D136F93F}" srcOrd="0" destOrd="0" presId="urn:microsoft.com/office/officeart/2018/5/layout/IconLeafLabelList"/>
    <dgm:cxn modelId="{E0527694-C4D2-4688-BF57-0D89A52DDF5A}" srcId="{FFCD547B-790A-46C3-9D1C-59CBDDDD6ACB}" destId="{D18FB254-72AD-4F8E-9420-2AF6B2469296}" srcOrd="3" destOrd="0" parTransId="{57C3ACFA-3F76-471E-B5CE-90B0E63B3646}" sibTransId="{1D9D8337-2D16-40A5-8B0B-5574A7441652}"/>
    <dgm:cxn modelId="{FDCDF2A8-3DA9-4998-B0E4-CA4977873760}" type="presOf" srcId="{EF9492DE-863A-47AA-BA51-D8FF236181D4}" destId="{383AA2E5-3372-4C13-B4F8-9451B06ECE21}" srcOrd="0" destOrd="0" presId="urn:microsoft.com/office/officeart/2018/5/layout/IconLeafLabelList"/>
    <dgm:cxn modelId="{C36EDBAB-6C6C-4F02-9BA1-1FB838965B1F}" type="presOf" srcId="{D105E224-9251-430E-89B6-274DDACC8F3A}" destId="{14704DCA-2E85-4E02-9220-F14F2A4CE209}" srcOrd="0" destOrd="0" presId="urn:microsoft.com/office/officeart/2018/5/layout/IconLeafLabelList"/>
    <dgm:cxn modelId="{627756D2-93E6-413A-916D-F8C254F0A9BD}" type="presOf" srcId="{FFCD547B-790A-46C3-9D1C-59CBDDDD6ACB}" destId="{E90BAF6A-242A-499A-B1ED-CD2F1D9BDA1E}" srcOrd="0" destOrd="0" presId="urn:microsoft.com/office/officeart/2018/5/layout/IconLeafLabelList"/>
    <dgm:cxn modelId="{5256D8D8-893E-4C79-93CC-999077F584A8}" srcId="{FFCD547B-790A-46C3-9D1C-59CBDDDD6ACB}" destId="{D105E224-9251-430E-89B6-274DDACC8F3A}" srcOrd="4" destOrd="0" parTransId="{887EEE64-B582-4320-B188-40642444A408}" sibTransId="{70E1904A-0531-4174-A670-E06C7C39CDCE}"/>
    <dgm:cxn modelId="{31A3D8DC-77D6-4AEE-9E82-9B43A3FB2414}" srcId="{FFCD547B-790A-46C3-9D1C-59CBDDDD6ACB}" destId="{626044B1-C9E5-4C47-885B-7D5220FC9FD4}" srcOrd="0" destOrd="0" parTransId="{C3B735F7-7495-4207-904E-A44CD68359A8}" sibTransId="{E9C90143-F53C-453C-96A1-66FB70720718}"/>
    <dgm:cxn modelId="{D3416FE5-AEEC-40DD-94A3-18EEDCEAC8E1}" type="presOf" srcId="{626044B1-C9E5-4C47-885B-7D5220FC9FD4}" destId="{022B30B1-D66B-44A5-99DE-8DB1D6487E5D}" srcOrd="0" destOrd="0" presId="urn:microsoft.com/office/officeart/2018/5/layout/IconLeafLabelList"/>
    <dgm:cxn modelId="{ADF234EF-F3C2-49C5-B4D1-AAA400A79220}" srcId="{FFCD547B-790A-46C3-9D1C-59CBDDDD6ACB}" destId="{C72B474C-D6FD-415E-AB73-A08F9EC4EC20}" srcOrd="1" destOrd="0" parTransId="{46525E04-7E5F-4EF7-84D5-B09116D1D5C6}" sibTransId="{F9A81BF4-1C82-4D0B-AE8D-F6D7898B6643}"/>
    <dgm:cxn modelId="{6236BCF0-C6B5-4C4C-8D17-45E7737AF530}" type="presOf" srcId="{F261B3A5-D19D-493D-9B73-0E012D2C790B}" destId="{5504A8AD-7B89-415E-AFB8-079D4B138243}" srcOrd="0" destOrd="0" presId="urn:microsoft.com/office/officeart/2018/5/layout/IconLeafLabelList"/>
    <dgm:cxn modelId="{188A2128-37F6-4D38-A589-5D5281C9F7B9}" type="presParOf" srcId="{E90BAF6A-242A-499A-B1ED-CD2F1D9BDA1E}" destId="{9DD00230-2F62-4276-8CEF-42E865893EC8}" srcOrd="0" destOrd="0" presId="urn:microsoft.com/office/officeart/2018/5/layout/IconLeafLabelList"/>
    <dgm:cxn modelId="{AF18F7BC-36BE-451F-9854-A42020FF771A}" type="presParOf" srcId="{9DD00230-2F62-4276-8CEF-42E865893EC8}" destId="{1BBC2C24-126F-42D1-A7C7-5785A63A3757}" srcOrd="0" destOrd="0" presId="urn:microsoft.com/office/officeart/2018/5/layout/IconLeafLabelList"/>
    <dgm:cxn modelId="{63A7F9CB-3263-432B-B8E1-9F5A7D3A9B8B}" type="presParOf" srcId="{9DD00230-2F62-4276-8CEF-42E865893EC8}" destId="{318CD664-420B-48CB-BF63-EA3C599E07ED}" srcOrd="1" destOrd="0" presId="urn:microsoft.com/office/officeart/2018/5/layout/IconLeafLabelList"/>
    <dgm:cxn modelId="{1C4619A5-3627-418A-8CDA-4AFA87739180}" type="presParOf" srcId="{9DD00230-2F62-4276-8CEF-42E865893EC8}" destId="{F7AFB8FB-25DA-481B-BA0B-C2B37C955EC2}" srcOrd="2" destOrd="0" presId="urn:microsoft.com/office/officeart/2018/5/layout/IconLeafLabelList"/>
    <dgm:cxn modelId="{BD89EBF6-23ED-4C6A-859B-BD0B73EB0005}" type="presParOf" srcId="{9DD00230-2F62-4276-8CEF-42E865893EC8}" destId="{022B30B1-D66B-44A5-99DE-8DB1D6487E5D}" srcOrd="3" destOrd="0" presId="urn:microsoft.com/office/officeart/2018/5/layout/IconLeafLabelList"/>
    <dgm:cxn modelId="{E1E6E7D5-A70E-49DC-99F7-21C0767CDB4A}" type="presParOf" srcId="{E90BAF6A-242A-499A-B1ED-CD2F1D9BDA1E}" destId="{86679A64-BA6F-4A7C-A535-C4ECF96E3A19}" srcOrd="1" destOrd="0" presId="urn:microsoft.com/office/officeart/2018/5/layout/IconLeafLabelList"/>
    <dgm:cxn modelId="{73309E4F-A734-4F8A-8A96-D8D8FA925D08}" type="presParOf" srcId="{E90BAF6A-242A-499A-B1ED-CD2F1D9BDA1E}" destId="{7C1012CB-69EF-4D37-BC88-7B8AE6140813}" srcOrd="2" destOrd="0" presId="urn:microsoft.com/office/officeart/2018/5/layout/IconLeafLabelList"/>
    <dgm:cxn modelId="{F1C21DC2-A94D-43BB-BD48-AC20634C749C}" type="presParOf" srcId="{7C1012CB-69EF-4D37-BC88-7B8AE6140813}" destId="{635978BA-CBE6-4D86-ADCB-E86D3FCB976C}" srcOrd="0" destOrd="0" presId="urn:microsoft.com/office/officeart/2018/5/layout/IconLeafLabelList"/>
    <dgm:cxn modelId="{39173F59-41C1-457A-B5D8-BF45F6D4ABF5}" type="presParOf" srcId="{7C1012CB-69EF-4D37-BC88-7B8AE6140813}" destId="{C7ACC24A-17BD-4B99-A23F-9000F40CB6A2}" srcOrd="1" destOrd="0" presId="urn:microsoft.com/office/officeart/2018/5/layout/IconLeafLabelList"/>
    <dgm:cxn modelId="{C23A4F56-8850-426D-8130-2C44BEDFF4AB}" type="presParOf" srcId="{7C1012CB-69EF-4D37-BC88-7B8AE6140813}" destId="{0E417C4A-29F2-410D-A5A1-DED662C11EC7}" srcOrd="2" destOrd="0" presId="urn:microsoft.com/office/officeart/2018/5/layout/IconLeafLabelList"/>
    <dgm:cxn modelId="{63EAE10B-F997-4FCF-907C-35BA4F05BB01}" type="presParOf" srcId="{7C1012CB-69EF-4D37-BC88-7B8AE6140813}" destId="{539F6411-5210-4C47-9B8C-7F96C813D6A2}" srcOrd="3" destOrd="0" presId="urn:microsoft.com/office/officeart/2018/5/layout/IconLeafLabelList"/>
    <dgm:cxn modelId="{9A913F59-F0B1-4FC2-B85C-A5502CF71E05}" type="presParOf" srcId="{E90BAF6A-242A-499A-B1ED-CD2F1D9BDA1E}" destId="{674DE630-3004-4D06-AFE3-3FF685000EE8}" srcOrd="3" destOrd="0" presId="urn:microsoft.com/office/officeart/2018/5/layout/IconLeafLabelList"/>
    <dgm:cxn modelId="{88B49BC4-3F4B-4991-8714-89985B4BB613}" type="presParOf" srcId="{E90BAF6A-242A-499A-B1ED-CD2F1D9BDA1E}" destId="{61DFBD1E-31CF-490B-8D85-D7E7E953F248}" srcOrd="4" destOrd="0" presId="urn:microsoft.com/office/officeart/2018/5/layout/IconLeafLabelList"/>
    <dgm:cxn modelId="{AE57C110-7354-40D1-8F54-C96BBA378301}" type="presParOf" srcId="{61DFBD1E-31CF-490B-8D85-D7E7E953F248}" destId="{30F0AAED-1269-4F08-96FB-8FC2E086E8B0}" srcOrd="0" destOrd="0" presId="urn:microsoft.com/office/officeart/2018/5/layout/IconLeafLabelList"/>
    <dgm:cxn modelId="{77A62C20-728A-48C9-8BF7-C22F42A32068}" type="presParOf" srcId="{61DFBD1E-31CF-490B-8D85-D7E7E953F248}" destId="{F6F73B9F-F20A-4040-BE8B-A56FC4A967B3}" srcOrd="1" destOrd="0" presId="urn:microsoft.com/office/officeart/2018/5/layout/IconLeafLabelList"/>
    <dgm:cxn modelId="{9923FCA0-502F-4554-8E90-1247A3CE927C}" type="presParOf" srcId="{61DFBD1E-31CF-490B-8D85-D7E7E953F248}" destId="{1A75CFF6-C100-484D-B82B-2565083FB679}" srcOrd="2" destOrd="0" presId="urn:microsoft.com/office/officeart/2018/5/layout/IconLeafLabelList"/>
    <dgm:cxn modelId="{52B1A921-8ED7-4CA3-8373-5CC86F288A3B}" type="presParOf" srcId="{61DFBD1E-31CF-490B-8D85-D7E7E953F248}" destId="{633CF485-0B8D-4A97-A72F-D331D136F93F}" srcOrd="3" destOrd="0" presId="urn:microsoft.com/office/officeart/2018/5/layout/IconLeafLabelList"/>
    <dgm:cxn modelId="{53A818AD-1882-4423-91A5-AE573774D9AB}" type="presParOf" srcId="{E90BAF6A-242A-499A-B1ED-CD2F1D9BDA1E}" destId="{78FBEA9F-8F5A-4D3B-B4DE-B1B325996B39}" srcOrd="5" destOrd="0" presId="urn:microsoft.com/office/officeart/2018/5/layout/IconLeafLabelList"/>
    <dgm:cxn modelId="{3E50DD35-2B71-49C7-AAC2-C060DBDFC077}" type="presParOf" srcId="{E90BAF6A-242A-499A-B1ED-CD2F1D9BDA1E}" destId="{ECC169C2-F7CC-46DC-83F2-FD478689DBBF}" srcOrd="6" destOrd="0" presId="urn:microsoft.com/office/officeart/2018/5/layout/IconLeafLabelList"/>
    <dgm:cxn modelId="{FA1FABDB-792C-4B1D-863C-ECFFC60C4CAB}" type="presParOf" srcId="{ECC169C2-F7CC-46DC-83F2-FD478689DBBF}" destId="{ADFABCF9-6B9C-4202-B506-D24EB20F9459}" srcOrd="0" destOrd="0" presId="urn:microsoft.com/office/officeart/2018/5/layout/IconLeafLabelList"/>
    <dgm:cxn modelId="{311742D1-7B90-44DA-9CF6-1C7C25933130}" type="presParOf" srcId="{ECC169C2-F7CC-46DC-83F2-FD478689DBBF}" destId="{0C63022B-4FFE-40C1-BE9B-6277A73103F9}" srcOrd="1" destOrd="0" presId="urn:microsoft.com/office/officeart/2018/5/layout/IconLeafLabelList"/>
    <dgm:cxn modelId="{0B8824B7-EE07-4FCA-A25A-7606A08B2F5C}" type="presParOf" srcId="{ECC169C2-F7CC-46DC-83F2-FD478689DBBF}" destId="{B3F4A920-6DFC-48A4-BCD0-7E0E90CF8D30}" srcOrd="2" destOrd="0" presId="urn:microsoft.com/office/officeart/2018/5/layout/IconLeafLabelList"/>
    <dgm:cxn modelId="{6709214E-E42B-4F22-A138-2818D09C0867}" type="presParOf" srcId="{ECC169C2-F7CC-46DC-83F2-FD478689DBBF}" destId="{E3ED44F3-5CDB-4408-A317-0340C5D2DF8F}" srcOrd="3" destOrd="0" presId="urn:microsoft.com/office/officeart/2018/5/layout/IconLeafLabelList"/>
    <dgm:cxn modelId="{0E0E022C-1D95-457E-8EE9-1A4F25C56A95}" type="presParOf" srcId="{E90BAF6A-242A-499A-B1ED-CD2F1D9BDA1E}" destId="{2F090ECF-3599-4814-B205-EE10A621B811}" srcOrd="7" destOrd="0" presId="urn:microsoft.com/office/officeart/2018/5/layout/IconLeafLabelList"/>
    <dgm:cxn modelId="{91A23AD5-AA6D-4AB9-A7DF-C48AE50262F0}" type="presParOf" srcId="{E90BAF6A-242A-499A-B1ED-CD2F1D9BDA1E}" destId="{498B3816-4C23-4C67-8FF4-5A1D97FFFEBC}" srcOrd="8" destOrd="0" presId="urn:microsoft.com/office/officeart/2018/5/layout/IconLeafLabelList"/>
    <dgm:cxn modelId="{80570DC5-72A5-4B44-ACCE-0BED9EC6E238}" type="presParOf" srcId="{498B3816-4C23-4C67-8FF4-5A1D97FFFEBC}" destId="{8376489C-4BF6-4E41-97D0-43BE39564802}" srcOrd="0" destOrd="0" presId="urn:microsoft.com/office/officeart/2018/5/layout/IconLeafLabelList"/>
    <dgm:cxn modelId="{CCB1FBFC-25FD-45B0-A4D2-6A61EACA9567}" type="presParOf" srcId="{498B3816-4C23-4C67-8FF4-5A1D97FFFEBC}" destId="{88E25FB2-AEC7-4B29-BD69-CCEAFFAF8C29}" srcOrd="1" destOrd="0" presId="urn:microsoft.com/office/officeart/2018/5/layout/IconLeafLabelList"/>
    <dgm:cxn modelId="{80DB8653-E900-4022-81CA-97E4C0EAC215}" type="presParOf" srcId="{498B3816-4C23-4C67-8FF4-5A1D97FFFEBC}" destId="{ECAE8983-75A9-4183-A841-59E68E409B69}" srcOrd="2" destOrd="0" presId="urn:microsoft.com/office/officeart/2018/5/layout/IconLeafLabelList"/>
    <dgm:cxn modelId="{1BFD3B51-3D5E-46C9-BDB9-A166D8D9CE8F}" type="presParOf" srcId="{498B3816-4C23-4C67-8FF4-5A1D97FFFEBC}" destId="{14704DCA-2E85-4E02-9220-F14F2A4CE209}" srcOrd="3" destOrd="0" presId="urn:microsoft.com/office/officeart/2018/5/layout/IconLeafLabelList"/>
    <dgm:cxn modelId="{EB72875E-14AF-4BA6-9604-A448DB61E643}" type="presParOf" srcId="{E90BAF6A-242A-499A-B1ED-CD2F1D9BDA1E}" destId="{0548B8B3-0EAF-4F9D-9433-8427B82AAEE0}" srcOrd="9" destOrd="0" presId="urn:microsoft.com/office/officeart/2018/5/layout/IconLeafLabelList"/>
    <dgm:cxn modelId="{3B950C37-48C2-4ADE-A5C8-DFA23212B5D7}" type="presParOf" srcId="{E90BAF6A-242A-499A-B1ED-CD2F1D9BDA1E}" destId="{9A0709B4-C17F-4C0B-954E-EEB0D696AD2D}" srcOrd="10" destOrd="0" presId="urn:microsoft.com/office/officeart/2018/5/layout/IconLeafLabelList"/>
    <dgm:cxn modelId="{9AF76474-44AC-4E46-ADB3-999BDFB4C43F}" type="presParOf" srcId="{9A0709B4-C17F-4C0B-954E-EEB0D696AD2D}" destId="{B69557C3-5CFD-4B3A-9AAC-51DED04B3B60}" srcOrd="0" destOrd="0" presId="urn:microsoft.com/office/officeart/2018/5/layout/IconLeafLabelList"/>
    <dgm:cxn modelId="{AD1E8E67-7988-47B3-92B1-F43241FDA7DE}" type="presParOf" srcId="{9A0709B4-C17F-4C0B-954E-EEB0D696AD2D}" destId="{B4324E60-7D1D-4246-8FEE-89AF0569B81B}" srcOrd="1" destOrd="0" presId="urn:microsoft.com/office/officeart/2018/5/layout/IconLeafLabelList"/>
    <dgm:cxn modelId="{D07C3291-2F5E-4769-BE56-D232BD44F980}" type="presParOf" srcId="{9A0709B4-C17F-4C0B-954E-EEB0D696AD2D}" destId="{5836A344-1463-4429-91BC-04A4008892D3}" srcOrd="2" destOrd="0" presId="urn:microsoft.com/office/officeart/2018/5/layout/IconLeafLabelList"/>
    <dgm:cxn modelId="{B1E65254-04E5-4BCC-8A96-97367FF44775}" type="presParOf" srcId="{9A0709B4-C17F-4C0B-954E-EEB0D696AD2D}" destId="{383AA2E5-3372-4C13-B4F8-9451B06ECE21}" srcOrd="3" destOrd="0" presId="urn:microsoft.com/office/officeart/2018/5/layout/IconLeafLabelList"/>
    <dgm:cxn modelId="{8E3B83B8-2F5D-49DA-A5D6-93426ABDAC2E}" type="presParOf" srcId="{E90BAF6A-242A-499A-B1ED-CD2F1D9BDA1E}" destId="{ECFA4373-EE86-42FF-AE2D-97B80378FB38}" srcOrd="11" destOrd="0" presId="urn:microsoft.com/office/officeart/2018/5/layout/IconLeafLabelList"/>
    <dgm:cxn modelId="{B65FAC17-1E27-4DCE-A912-766189DA8512}" type="presParOf" srcId="{E90BAF6A-242A-499A-B1ED-CD2F1D9BDA1E}" destId="{710F08F0-AC0E-491C-A419-23047FBCE0A0}" srcOrd="12" destOrd="0" presId="urn:microsoft.com/office/officeart/2018/5/layout/IconLeafLabelList"/>
    <dgm:cxn modelId="{D8E4591E-518C-4BDC-818D-6FC94205CFE7}" type="presParOf" srcId="{710F08F0-AC0E-491C-A419-23047FBCE0A0}" destId="{1DAE1179-4E82-4ABF-BF32-AF292F122EC0}" srcOrd="0" destOrd="0" presId="urn:microsoft.com/office/officeart/2018/5/layout/IconLeafLabelList"/>
    <dgm:cxn modelId="{DF13BE9F-E458-4A83-AAEE-3C545E903E05}" type="presParOf" srcId="{710F08F0-AC0E-491C-A419-23047FBCE0A0}" destId="{E830FB2E-03C1-4039-AF58-8692A7C3BBC6}" srcOrd="1" destOrd="0" presId="urn:microsoft.com/office/officeart/2018/5/layout/IconLeafLabelList"/>
    <dgm:cxn modelId="{9415B07F-90E1-44B8-BB7D-0887C4BD9890}" type="presParOf" srcId="{710F08F0-AC0E-491C-A419-23047FBCE0A0}" destId="{90BA70F8-7921-4B6F-9C80-88575B2FF597}" srcOrd="2" destOrd="0" presId="urn:microsoft.com/office/officeart/2018/5/layout/IconLeafLabelList"/>
    <dgm:cxn modelId="{49D1F91E-A51E-4465-9524-639067F0907B}" type="presParOf" srcId="{710F08F0-AC0E-491C-A419-23047FBCE0A0}" destId="{5504A8AD-7B89-415E-AFB8-079D4B13824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F149A4-7B3C-4EB1-ACA7-389C9F243B8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2D134B4-08E4-4B4B-BC5F-EA1E5FC665AF}">
      <dgm:prSet/>
      <dgm:spPr/>
      <dgm:t>
        <a:bodyPr/>
        <a:lstStyle/>
        <a:p>
          <a:r>
            <a:rPr lang="en-US"/>
            <a:t>Stateless authentication using JWT tokens</a:t>
          </a:r>
        </a:p>
      </dgm:t>
    </dgm:pt>
    <dgm:pt modelId="{E08DA464-ABEF-49E7-8692-C2DA1B75E94A}" type="parTrans" cxnId="{872A97BF-1A78-4790-80ED-C56376ADDFB3}">
      <dgm:prSet/>
      <dgm:spPr/>
      <dgm:t>
        <a:bodyPr/>
        <a:lstStyle/>
        <a:p>
          <a:endParaRPr lang="en-US"/>
        </a:p>
      </dgm:t>
    </dgm:pt>
    <dgm:pt modelId="{26EE392B-275F-429A-BC4A-EE4F5DC7EB65}" type="sibTrans" cxnId="{872A97BF-1A78-4790-80ED-C56376ADDFB3}">
      <dgm:prSet/>
      <dgm:spPr/>
      <dgm:t>
        <a:bodyPr/>
        <a:lstStyle/>
        <a:p>
          <a:endParaRPr lang="en-US"/>
        </a:p>
      </dgm:t>
    </dgm:pt>
    <dgm:pt modelId="{EA244C46-FDCA-4B2D-BA3F-A671F7A25DA7}">
      <dgm:prSet/>
      <dgm:spPr/>
      <dgm:t>
        <a:bodyPr/>
        <a:lstStyle/>
        <a:p>
          <a:r>
            <a:rPr lang="en-US"/>
            <a:t>Custom JWT filter intercepting requests</a:t>
          </a:r>
        </a:p>
      </dgm:t>
    </dgm:pt>
    <dgm:pt modelId="{F908D8B9-6339-4E67-AE32-E047A87C03BA}" type="parTrans" cxnId="{EB469A65-AF9B-49D6-8BD6-6ECA7638460A}">
      <dgm:prSet/>
      <dgm:spPr/>
      <dgm:t>
        <a:bodyPr/>
        <a:lstStyle/>
        <a:p>
          <a:endParaRPr lang="en-US"/>
        </a:p>
      </dgm:t>
    </dgm:pt>
    <dgm:pt modelId="{ADDEC1A3-985D-4839-AE37-CE32F0B826D7}" type="sibTrans" cxnId="{EB469A65-AF9B-49D6-8BD6-6ECA7638460A}">
      <dgm:prSet/>
      <dgm:spPr/>
      <dgm:t>
        <a:bodyPr/>
        <a:lstStyle/>
        <a:p>
          <a:endParaRPr lang="en-US"/>
        </a:p>
      </dgm:t>
    </dgm:pt>
    <dgm:pt modelId="{25CF6CFF-B220-46E3-9F13-D4CBF7380A1F}">
      <dgm:prSet/>
      <dgm:spPr/>
      <dgm:t>
        <a:bodyPr/>
        <a:lstStyle/>
        <a:p>
          <a:r>
            <a:rPr lang="en-US"/>
            <a:t>Role-based access with priorities for fine-grained control</a:t>
          </a:r>
        </a:p>
      </dgm:t>
    </dgm:pt>
    <dgm:pt modelId="{9EF9A623-0AFE-4DCD-B2A7-CBE74753C170}" type="parTrans" cxnId="{862E8541-03F6-4C1D-8CDF-3A00D1ACDFFD}">
      <dgm:prSet/>
      <dgm:spPr/>
      <dgm:t>
        <a:bodyPr/>
        <a:lstStyle/>
        <a:p>
          <a:endParaRPr lang="en-US"/>
        </a:p>
      </dgm:t>
    </dgm:pt>
    <dgm:pt modelId="{39AA78B3-57C4-498A-96F9-AABB4E783FD0}" type="sibTrans" cxnId="{862E8541-03F6-4C1D-8CDF-3A00D1ACDFFD}">
      <dgm:prSet/>
      <dgm:spPr/>
      <dgm:t>
        <a:bodyPr/>
        <a:lstStyle/>
        <a:p>
          <a:endParaRPr lang="en-US"/>
        </a:p>
      </dgm:t>
    </dgm:pt>
    <dgm:pt modelId="{CD8BD40A-1AD8-4A70-89A5-2F011ED59E52}">
      <dgm:prSet/>
      <dgm:spPr/>
      <dgm:t>
        <a:bodyPr/>
        <a:lstStyle/>
        <a:p>
          <a:r>
            <a:rPr lang="en-US"/>
            <a:t>Spring Security configuration to secure endpoints</a:t>
          </a:r>
        </a:p>
      </dgm:t>
    </dgm:pt>
    <dgm:pt modelId="{CBCBB455-22E5-4AB5-A8DF-C31C3397669B}" type="parTrans" cxnId="{4DD3749C-C778-4398-8D92-426B1B9607F5}">
      <dgm:prSet/>
      <dgm:spPr/>
      <dgm:t>
        <a:bodyPr/>
        <a:lstStyle/>
        <a:p>
          <a:endParaRPr lang="en-US"/>
        </a:p>
      </dgm:t>
    </dgm:pt>
    <dgm:pt modelId="{2DA029BB-A175-4D1C-A18B-7862DB21D5F6}" type="sibTrans" cxnId="{4DD3749C-C778-4398-8D92-426B1B9607F5}">
      <dgm:prSet/>
      <dgm:spPr/>
      <dgm:t>
        <a:bodyPr/>
        <a:lstStyle/>
        <a:p>
          <a:endParaRPr lang="en-US"/>
        </a:p>
      </dgm:t>
    </dgm:pt>
    <dgm:pt modelId="{753A28CF-6B4A-4F76-9B55-D5CD65C773BB}" type="pres">
      <dgm:prSet presAssocID="{66F149A4-7B3C-4EB1-ACA7-389C9F243B85}" presName="root" presStyleCnt="0">
        <dgm:presLayoutVars>
          <dgm:dir/>
          <dgm:resizeHandles val="exact"/>
        </dgm:presLayoutVars>
      </dgm:prSet>
      <dgm:spPr/>
    </dgm:pt>
    <dgm:pt modelId="{B43A4B7A-8D47-44C2-893C-A1CE5428991E}" type="pres">
      <dgm:prSet presAssocID="{B2D134B4-08E4-4B4B-BC5F-EA1E5FC665AF}" presName="compNode" presStyleCnt="0"/>
      <dgm:spPr/>
    </dgm:pt>
    <dgm:pt modelId="{36D8A69D-A095-4017-AC10-636E931A0E72}" type="pres">
      <dgm:prSet presAssocID="{B2D134B4-08E4-4B4B-BC5F-EA1E5FC665A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quear"/>
        </a:ext>
      </dgm:extLst>
    </dgm:pt>
    <dgm:pt modelId="{4DBFADB2-A048-48D3-B0D4-C0DB8047EA76}" type="pres">
      <dgm:prSet presAssocID="{B2D134B4-08E4-4B4B-BC5F-EA1E5FC665AF}" presName="spaceRect" presStyleCnt="0"/>
      <dgm:spPr/>
    </dgm:pt>
    <dgm:pt modelId="{FD043873-C082-46E7-91EF-5EEAB423EB96}" type="pres">
      <dgm:prSet presAssocID="{B2D134B4-08E4-4B4B-BC5F-EA1E5FC665AF}" presName="textRect" presStyleLbl="revTx" presStyleIdx="0" presStyleCnt="4">
        <dgm:presLayoutVars>
          <dgm:chMax val="1"/>
          <dgm:chPref val="1"/>
        </dgm:presLayoutVars>
      </dgm:prSet>
      <dgm:spPr/>
    </dgm:pt>
    <dgm:pt modelId="{5BBD8633-C335-4E58-BB7D-B009D17C6C8B}" type="pres">
      <dgm:prSet presAssocID="{26EE392B-275F-429A-BC4A-EE4F5DC7EB65}" presName="sibTrans" presStyleCnt="0"/>
      <dgm:spPr/>
    </dgm:pt>
    <dgm:pt modelId="{C4DFC8F9-A293-4AFB-98C8-D15982A69E8A}" type="pres">
      <dgm:prSet presAssocID="{EA244C46-FDCA-4B2D-BA3F-A671F7A25DA7}" presName="compNode" presStyleCnt="0"/>
      <dgm:spPr/>
    </dgm:pt>
    <dgm:pt modelId="{1D4C2EA3-52E8-4B25-815C-98D7C28F76FC}" type="pres">
      <dgm:prSet presAssocID="{EA244C46-FDCA-4B2D-BA3F-A671F7A25DA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ro"/>
        </a:ext>
      </dgm:extLst>
    </dgm:pt>
    <dgm:pt modelId="{647E16AB-C3D3-4801-92A1-F33F82CF904A}" type="pres">
      <dgm:prSet presAssocID="{EA244C46-FDCA-4B2D-BA3F-A671F7A25DA7}" presName="spaceRect" presStyleCnt="0"/>
      <dgm:spPr/>
    </dgm:pt>
    <dgm:pt modelId="{A56A0670-3625-47F7-BE63-166E97E0B683}" type="pres">
      <dgm:prSet presAssocID="{EA244C46-FDCA-4B2D-BA3F-A671F7A25DA7}" presName="textRect" presStyleLbl="revTx" presStyleIdx="1" presStyleCnt="4">
        <dgm:presLayoutVars>
          <dgm:chMax val="1"/>
          <dgm:chPref val="1"/>
        </dgm:presLayoutVars>
      </dgm:prSet>
      <dgm:spPr/>
    </dgm:pt>
    <dgm:pt modelId="{F1E3974B-A266-43BF-9239-AA94F798CE94}" type="pres">
      <dgm:prSet presAssocID="{ADDEC1A3-985D-4839-AE37-CE32F0B826D7}" presName="sibTrans" presStyleCnt="0"/>
      <dgm:spPr/>
    </dgm:pt>
    <dgm:pt modelId="{60E7405F-26E5-43F0-89C2-1F4335FDFDB7}" type="pres">
      <dgm:prSet presAssocID="{25CF6CFF-B220-46E3-9F13-D4CBF7380A1F}" presName="compNode" presStyleCnt="0"/>
      <dgm:spPr/>
    </dgm:pt>
    <dgm:pt modelId="{18DDDAEF-BA86-4778-95C1-79AAE4D72C27}" type="pres">
      <dgm:prSet presAssocID="{25CF6CFF-B220-46E3-9F13-D4CBF7380A1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lo"/>
        </a:ext>
      </dgm:extLst>
    </dgm:pt>
    <dgm:pt modelId="{746618A7-2FC7-405F-816F-6F39010A49BD}" type="pres">
      <dgm:prSet presAssocID="{25CF6CFF-B220-46E3-9F13-D4CBF7380A1F}" presName="spaceRect" presStyleCnt="0"/>
      <dgm:spPr/>
    </dgm:pt>
    <dgm:pt modelId="{0501C7AF-8D5F-4DAF-8F60-EE7DEB6BDFEA}" type="pres">
      <dgm:prSet presAssocID="{25CF6CFF-B220-46E3-9F13-D4CBF7380A1F}" presName="textRect" presStyleLbl="revTx" presStyleIdx="2" presStyleCnt="4">
        <dgm:presLayoutVars>
          <dgm:chMax val="1"/>
          <dgm:chPref val="1"/>
        </dgm:presLayoutVars>
      </dgm:prSet>
      <dgm:spPr/>
    </dgm:pt>
    <dgm:pt modelId="{878720CA-F4B8-40F9-9ABE-E4A1E6B94DF5}" type="pres">
      <dgm:prSet presAssocID="{39AA78B3-57C4-498A-96F9-AABB4E783FD0}" presName="sibTrans" presStyleCnt="0"/>
      <dgm:spPr/>
    </dgm:pt>
    <dgm:pt modelId="{BF40891C-85A4-49FB-B899-FD4D22074A95}" type="pres">
      <dgm:prSet presAssocID="{CD8BD40A-1AD8-4A70-89A5-2F011ED59E52}" presName="compNode" presStyleCnt="0"/>
      <dgm:spPr/>
    </dgm:pt>
    <dgm:pt modelId="{3A1B30BC-EB0F-4B99-88D7-A0D6835CD09A}" type="pres">
      <dgm:prSet presAssocID="{CD8BD40A-1AD8-4A70-89A5-2F011ED59E5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ve"/>
        </a:ext>
      </dgm:extLst>
    </dgm:pt>
    <dgm:pt modelId="{A6225956-85B2-4C16-98CD-D50DDB6305F9}" type="pres">
      <dgm:prSet presAssocID="{CD8BD40A-1AD8-4A70-89A5-2F011ED59E52}" presName="spaceRect" presStyleCnt="0"/>
      <dgm:spPr/>
    </dgm:pt>
    <dgm:pt modelId="{CF988DBC-3F45-4CDF-9724-A004C14DE9E7}" type="pres">
      <dgm:prSet presAssocID="{CD8BD40A-1AD8-4A70-89A5-2F011ED59E5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62E8541-03F6-4C1D-8CDF-3A00D1ACDFFD}" srcId="{66F149A4-7B3C-4EB1-ACA7-389C9F243B85}" destId="{25CF6CFF-B220-46E3-9F13-D4CBF7380A1F}" srcOrd="2" destOrd="0" parTransId="{9EF9A623-0AFE-4DCD-B2A7-CBE74753C170}" sibTransId="{39AA78B3-57C4-498A-96F9-AABB4E783FD0}"/>
    <dgm:cxn modelId="{EB469A65-AF9B-49D6-8BD6-6ECA7638460A}" srcId="{66F149A4-7B3C-4EB1-ACA7-389C9F243B85}" destId="{EA244C46-FDCA-4B2D-BA3F-A671F7A25DA7}" srcOrd="1" destOrd="0" parTransId="{F908D8B9-6339-4E67-AE32-E047A87C03BA}" sibTransId="{ADDEC1A3-985D-4839-AE37-CE32F0B826D7}"/>
    <dgm:cxn modelId="{530AF26F-5298-41C4-939F-5799CDB9BAE5}" type="presOf" srcId="{EA244C46-FDCA-4B2D-BA3F-A671F7A25DA7}" destId="{A56A0670-3625-47F7-BE63-166E97E0B683}" srcOrd="0" destOrd="0" presId="urn:microsoft.com/office/officeart/2018/2/layout/IconLabelList"/>
    <dgm:cxn modelId="{4DD3749C-C778-4398-8D92-426B1B9607F5}" srcId="{66F149A4-7B3C-4EB1-ACA7-389C9F243B85}" destId="{CD8BD40A-1AD8-4A70-89A5-2F011ED59E52}" srcOrd="3" destOrd="0" parTransId="{CBCBB455-22E5-4AB5-A8DF-C31C3397669B}" sibTransId="{2DA029BB-A175-4D1C-A18B-7862DB21D5F6}"/>
    <dgm:cxn modelId="{E08DAFA1-6DEB-4854-A09F-3F7CD82C1F90}" type="presOf" srcId="{CD8BD40A-1AD8-4A70-89A5-2F011ED59E52}" destId="{CF988DBC-3F45-4CDF-9724-A004C14DE9E7}" srcOrd="0" destOrd="0" presId="urn:microsoft.com/office/officeart/2018/2/layout/IconLabelList"/>
    <dgm:cxn modelId="{872A97BF-1A78-4790-80ED-C56376ADDFB3}" srcId="{66F149A4-7B3C-4EB1-ACA7-389C9F243B85}" destId="{B2D134B4-08E4-4B4B-BC5F-EA1E5FC665AF}" srcOrd="0" destOrd="0" parTransId="{E08DA464-ABEF-49E7-8692-C2DA1B75E94A}" sibTransId="{26EE392B-275F-429A-BC4A-EE4F5DC7EB65}"/>
    <dgm:cxn modelId="{5E466CD2-4523-4249-B77D-6EF2EBF4EB6B}" type="presOf" srcId="{B2D134B4-08E4-4B4B-BC5F-EA1E5FC665AF}" destId="{FD043873-C082-46E7-91EF-5EEAB423EB96}" srcOrd="0" destOrd="0" presId="urn:microsoft.com/office/officeart/2018/2/layout/IconLabelList"/>
    <dgm:cxn modelId="{4B49ACFA-D317-4650-8D92-0E7FB32636DB}" type="presOf" srcId="{25CF6CFF-B220-46E3-9F13-D4CBF7380A1F}" destId="{0501C7AF-8D5F-4DAF-8F60-EE7DEB6BDFEA}" srcOrd="0" destOrd="0" presId="urn:microsoft.com/office/officeart/2018/2/layout/IconLabelList"/>
    <dgm:cxn modelId="{E5EEE3FF-74BC-479E-8EF6-63D18A14C4A0}" type="presOf" srcId="{66F149A4-7B3C-4EB1-ACA7-389C9F243B85}" destId="{753A28CF-6B4A-4F76-9B55-D5CD65C773BB}" srcOrd="0" destOrd="0" presId="urn:microsoft.com/office/officeart/2018/2/layout/IconLabelList"/>
    <dgm:cxn modelId="{7CF891B5-3DD8-4B78-94E2-0B80B2292208}" type="presParOf" srcId="{753A28CF-6B4A-4F76-9B55-D5CD65C773BB}" destId="{B43A4B7A-8D47-44C2-893C-A1CE5428991E}" srcOrd="0" destOrd="0" presId="urn:microsoft.com/office/officeart/2018/2/layout/IconLabelList"/>
    <dgm:cxn modelId="{846F03CB-0B30-4EFF-A9D3-54D29681DEA9}" type="presParOf" srcId="{B43A4B7A-8D47-44C2-893C-A1CE5428991E}" destId="{36D8A69D-A095-4017-AC10-636E931A0E72}" srcOrd="0" destOrd="0" presId="urn:microsoft.com/office/officeart/2018/2/layout/IconLabelList"/>
    <dgm:cxn modelId="{260DDE5F-4AE2-443A-8ADF-2FBB59BEF46A}" type="presParOf" srcId="{B43A4B7A-8D47-44C2-893C-A1CE5428991E}" destId="{4DBFADB2-A048-48D3-B0D4-C0DB8047EA76}" srcOrd="1" destOrd="0" presId="urn:microsoft.com/office/officeart/2018/2/layout/IconLabelList"/>
    <dgm:cxn modelId="{02DE7E14-1730-493B-8600-A0220F36A2DA}" type="presParOf" srcId="{B43A4B7A-8D47-44C2-893C-A1CE5428991E}" destId="{FD043873-C082-46E7-91EF-5EEAB423EB96}" srcOrd="2" destOrd="0" presId="urn:microsoft.com/office/officeart/2018/2/layout/IconLabelList"/>
    <dgm:cxn modelId="{AEDCD2DA-2FC5-4378-9135-4AB66F95FBF5}" type="presParOf" srcId="{753A28CF-6B4A-4F76-9B55-D5CD65C773BB}" destId="{5BBD8633-C335-4E58-BB7D-B009D17C6C8B}" srcOrd="1" destOrd="0" presId="urn:microsoft.com/office/officeart/2018/2/layout/IconLabelList"/>
    <dgm:cxn modelId="{1C3B6AB8-E823-43C5-8475-A21CFC671178}" type="presParOf" srcId="{753A28CF-6B4A-4F76-9B55-D5CD65C773BB}" destId="{C4DFC8F9-A293-4AFB-98C8-D15982A69E8A}" srcOrd="2" destOrd="0" presId="urn:microsoft.com/office/officeart/2018/2/layout/IconLabelList"/>
    <dgm:cxn modelId="{3613669C-6145-40F6-8138-32DA78087FB9}" type="presParOf" srcId="{C4DFC8F9-A293-4AFB-98C8-D15982A69E8A}" destId="{1D4C2EA3-52E8-4B25-815C-98D7C28F76FC}" srcOrd="0" destOrd="0" presId="urn:microsoft.com/office/officeart/2018/2/layout/IconLabelList"/>
    <dgm:cxn modelId="{AA895077-7AD2-46A0-BCCC-09886606149A}" type="presParOf" srcId="{C4DFC8F9-A293-4AFB-98C8-D15982A69E8A}" destId="{647E16AB-C3D3-4801-92A1-F33F82CF904A}" srcOrd="1" destOrd="0" presId="urn:microsoft.com/office/officeart/2018/2/layout/IconLabelList"/>
    <dgm:cxn modelId="{A9A4CF92-B915-4A13-AB78-E5295D3FDAB3}" type="presParOf" srcId="{C4DFC8F9-A293-4AFB-98C8-D15982A69E8A}" destId="{A56A0670-3625-47F7-BE63-166E97E0B683}" srcOrd="2" destOrd="0" presId="urn:microsoft.com/office/officeart/2018/2/layout/IconLabelList"/>
    <dgm:cxn modelId="{AF423AC2-780C-41BB-B026-15CFBAC0AF82}" type="presParOf" srcId="{753A28CF-6B4A-4F76-9B55-D5CD65C773BB}" destId="{F1E3974B-A266-43BF-9239-AA94F798CE94}" srcOrd="3" destOrd="0" presId="urn:microsoft.com/office/officeart/2018/2/layout/IconLabelList"/>
    <dgm:cxn modelId="{3EB90045-5D14-4AAC-8A27-B69A5347B363}" type="presParOf" srcId="{753A28CF-6B4A-4F76-9B55-D5CD65C773BB}" destId="{60E7405F-26E5-43F0-89C2-1F4335FDFDB7}" srcOrd="4" destOrd="0" presId="urn:microsoft.com/office/officeart/2018/2/layout/IconLabelList"/>
    <dgm:cxn modelId="{5D45ACBA-A060-4D0E-BBEC-34218809510D}" type="presParOf" srcId="{60E7405F-26E5-43F0-89C2-1F4335FDFDB7}" destId="{18DDDAEF-BA86-4778-95C1-79AAE4D72C27}" srcOrd="0" destOrd="0" presId="urn:microsoft.com/office/officeart/2018/2/layout/IconLabelList"/>
    <dgm:cxn modelId="{3D123155-9BFD-4DDD-A119-190707EB194A}" type="presParOf" srcId="{60E7405F-26E5-43F0-89C2-1F4335FDFDB7}" destId="{746618A7-2FC7-405F-816F-6F39010A49BD}" srcOrd="1" destOrd="0" presId="urn:microsoft.com/office/officeart/2018/2/layout/IconLabelList"/>
    <dgm:cxn modelId="{97F47185-21EB-484B-BD78-0A9675089579}" type="presParOf" srcId="{60E7405F-26E5-43F0-89C2-1F4335FDFDB7}" destId="{0501C7AF-8D5F-4DAF-8F60-EE7DEB6BDFEA}" srcOrd="2" destOrd="0" presId="urn:microsoft.com/office/officeart/2018/2/layout/IconLabelList"/>
    <dgm:cxn modelId="{7AEB6E28-5528-4DDD-8BA2-B4ED0C3F7BDD}" type="presParOf" srcId="{753A28CF-6B4A-4F76-9B55-D5CD65C773BB}" destId="{878720CA-F4B8-40F9-9ABE-E4A1E6B94DF5}" srcOrd="5" destOrd="0" presId="urn:microsoft.com/office/officeart/2018/2/layout/IconLabelList"/>
    <dgm:cxn modelId="{17F29735-5332-4FF4-AABE-1394346492B5}" type="presParOf" srcId="{753A28CF-6B4A-4F76-9B55-D5CD65C773BB}" destId="{BF40891C-85A4-49FB-B899-FD4D22074A95}" srcOrd="6" destOrd="0" presId="urn:microsoft.com/office/officeart/2018/2/layout/IconLabelList"/>
    <dgm:cxn modelId="{063D1F48-ED94-43DC-9F29-9DCB3FF634F2}" type="presParOf" srcId="{BF40891C-85A4-49FB-B899-FD4D22074A95}" destId="{3A1B30BC-EB0F-4B99-88D7-A0D6835CD09A}" srcOrd="0" destOrd="0" presId="urn:microsoft.com/office/officeart/2018/2/layout/IconLabelList"/>
    <dgm:cxn modelId="{45E45B6E-3B4D-4CC0-8DD8-6C3718053AB2}" type="presParOf" srcId="{BF40891C-85A4-49FB-B899-FD4D22074A95}" destId="{A6225956-85B2-4C16-98CD-D50DDB6305F9}" srcOrd="1" destOrd="0" presId="urn:microsoft.com/office/officeart/2018/2/layout/IconLabelList"/>
    <dgm:cxn modelId="{AE3778E8-C66C-43E7-90C9-686320FE2B92}" type="presParOf" srcId="{BF40891C-85A4-49FB-B899-FD4D22074A95}" destId="{CF988DBC-3F45-4CDF-9724-A004C14DE9E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6DC0CD-33D8-49AF-9A16-947E3085A99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CA3A68D-9196-4A28-82C6-CD78AD38A00D}">
      <dgm:prSet/>
      <dgm:spPr/>
      <dgm:t>
        <a:bodyPr/>
        <a:lstStyle/>
        <a:p>
          <a:r>
            <a:rPr lang="en-US"/>
            <a:t>Fully functional and secure task management system</a:t>
          </a:r>
        </a:p>
      </dgm:t>
    </dgm:pt>
    <dgm:pt modelId="{03CEF8BA-4FFD-474D-9FC5-1427FE9732F2}" type="parTrans" cxnId="{D069F0D6-3ADC-4817-829F-8DB72DDBA9DD}">
      <dgm:prSet/>
      <dgm:spPr/>
      <dgm:t>
        <a:bodyPr/>
        <a:lstStyle/>
        <a:p>
          <a:endParaRPr lang="en-US"/>
        </a:p>
      </dgm:t>
    </dgm:pt>
    <dgm:pt modelId="{24405C2D-0FD1-437A-A9B3-A3099544F0A2}" type="sibTrans" cxnId="{D069F0D6-3ADC-4817-829F-8DB72DDBA9DD}">
      <dgm:prSet/>
      <dgm:spPr/>
      <dgm:t>
        <a:bodyPr/>
        <a:lstStyle/>
        <a:p>
          <a:endParaRPr lang="en-US"/>
        </a:p>
      </dgm:t>
    </dgm:pt>
    <dgm:pt modelId="{416AA98F-52B3-495A-98AB-E2CFB4A403A8}">
      <dgm:prSet/>
      <dgm:spPr/>
      <dgm:t>
        <a:bodyPr/>
        <a:lstStyle/>
        <a:p>
          <a:r>
            <a:rPr lang="en-US"/>
            <a:t>Clean and modular architecture</a:t>
          </a:r>
        </a:p>
      </dgm:t>
    </dgm:pt>
    <dgm:pt modelId="{6A595194-F4E4-4112-9830-3454B2BCD0C8}" type="parTrans" cxnId="{25F0A674-D6FF-4E42-B110-57393DC1B425}">
      <dgm:prSet/>
      <dgm:spPr/>
      <dgm:t>
        <a:bodyPr/>
        <a:lstStyle/>
        <a:p>
          <a:endParaRPr lang="en-US"/>
        </a:p>
      </dgm:t>
    </dgm:pt>
    <dgm:pt modelId="{F012B678-047A-44E7-9B3C-A2B1279C1BE6}" type="sibTrans" cxnId="{25F0A674-D6FF-4E42-B110-57393DC1B425}">
      <dgm:prSet/>
      <dgm:spPr/>
      <dgm:t>
        <a:bodyPr/>
        <a:lstStyle/>
        <a:p>
          <a:endParaRPr lang="en-US"/>
        </a:p>
      </dgm:t>
    </dgm:pt>
    <dgm:pt modelId="{F4B97240-CF70-4C67-BC23-9112E2C36A96}">
      <dgm:prSet/>
      <dgm:spPr/>
      <dgm:t>
        <a:bodyPr/>
        <a:lstStyle/>
        <a:p>
          <a:r>
            <a:rPr lang="en-US"/>
            <a:t>Future improvements: pagination, advanced filtering, email notifications</a:t>
          </a:r>
        </a:p>
      </dgm:t>
    </dgm:pt>
    <dgm:pt modelId="{E5EA058B-C1F2-4C46-911A-947EA42F301A}" type="parTrans" cxnId="{0354FFA6-8D90-437B-89FB-F64FD4DB6BF9}">
      <dgm:prSet/>
      <dgm:spPr/>
      <dgm:t>
        <a:bodyPr/>
        <a:lstStyle/>
        <a:p>
          <a:endParaRPr lang="en-US"/>
        </a:p>
      </dgm:t>
    </dgm:pt>
    <dgm:pt modelId="{58328551-F2AF-4C54-A172-2C997D1E9A63}" type="sibTrans" cxnId="{0354FFA6-8D90-437B-89FB-F64FD4DB6BF9}">
      <dgm:prSet/>
      <dgm:spPr/>
      <dgm:t>
        <a:bodyPr/>
        <a:lstStyle/>
        <a:p>
          <a:endParaRPr lang="en-US"/>
        </a:p>
      </dgm:t>
    </dgm:pt>
    <dgm:pt modelId="{D21ACC6F-460C-4775-B05B-7DC402F6433D}">
      <dgm:prSet/>
      <dgm:spPr/>
      <dgm:t>
        <a:bodyPr/>
        <a:lstStyle/>
        <a:p>
          <a:r>
            <a:rPr lang="en-US" dirty="0"/>
            <a:t>Frontend integration and deployment to cloud environments</a:t>
          </a:r>
        </a:p>
      </dgm:t>
    </dgm:pt>
    <dgm:pt modelId="{5B315830-9FE7-423E-AA89-C1AD7D95811F}" type="parTrans" cxnId="{1AAC10BF-4C37-4B41-A17D-9E6083816216}">
      <dgm:prSet/>
      <dgm:spPr/>
      <dgm:t>
        <a:bodyPr/>
        <a:lstStyle/>
        <a:p>
          <a:endParaRPr lang="en-US"/>
        </a:p>
      </dgm:t>
    </dgm:pt>
    <dgm:pt modelId="{2F6E64D2-B73A-4A3B-BDCA-5DB839B22B95}" type="sibTrans" cxnId="{1AAC10BF-4C37-4B41-A17D-9E6083816216}">
      <dgm:prSet/>
      <dgm:spPr/>
      <dgm:t>
        <a:bodyPr/>
        <a:lstStyle/>
        <a:p>
          <a:endParaRPr lang="en-US"/>
        </a:p>
      </dgm:t>
    </dgm:pt>
    <dgm:pt modelId="{903E134A-D68C-4A16-8027-B41AA16DB570}" type="pres">
      <dgm:prSet presAssocID="{D46DC0CD-33D8-49AF-9A16-947E3085A996}" presName="root" presStyleCnt="0">
        <dgm:presLayoutVars>
          <dgm:dir/>
          <dgm:resizeHandles val="exact"/>
        </dgm:presLayoutVars>
      </dgm:prSet>
      <dgm:spPr/>
    </dgm:pt>
    <dgm:pt modelId="{453120E5-57A6-41B9-8F46-270EBAF23C0F}" type="pres">
      <dgm:prSet presAssocID="{D46DC0CD-33D8-49AF-9A16-947E3085A996}" presName="container" presStyleCnt="0">
        <dgm:presLayoutVars>
          <dgm:dir/>
          <dgm:resizeHandles val="exact"/>
        </dgm:presLayoutVars>
      </dgm:prSet>
      <dgm:spPr/>
    </dgm:pt>
    <dgm:pt modelId="{0F9C98D3-30D4-4918-9DBB-03C88277E82B}" type="pres">
      <dgm:prSet presAssocID="{9CA3A68D-9196-4A28-82C6-CD78AD38A00D}" presName="compNode" presStyleCnt="0"/>
      <dgm:spPr/>
    </dgm:pt>
    <dgm:pt modelId="{0ACB4F18-4918-4ED3-A189-9ED9FC562FB1}" type="pres">
      <dgm:prSet presAssocID="{9CA3A68D-9196-4A28-82C6-CD78AD38A00D}" presName="iconBgRect" presStyleLbl="bgShp" presStyleIdx="0" presStyleCnt="4"/>
      <dgm:spPr/>
    </dgm:pt>
    <dgm:pt modelId="{DFA482D5-EB5C-4409-98E8-DE9FC67C0BB7}" type="pres">
      <dgm:prSet presAssocID="{9CA3A68D-9196-4A28-82C6-CD78AD38A00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quear"/>
        </a:ext>
      </dgm:extLst>
    </dgm:pt>
    <dgm:pt modelId="{C6C0CBF5-1BED-4FF0-AF65-766992C71222}" type="pres">
      <dgm:prSet presAssocID="{9CA3A68D-9196-4A28-82C6-CD78AD38A00D}" presName="spaceRect" presStyleCnt="0"/>
      <dgm:spPr/>
    </dgm:pt>
    <dgm:pt modelId="{4B6BF6B5-CA1C-45CF-94E5-9DAA65DA49B0}" type="pres">
      <dgm:prSet presAssocID="{9CA3A68D-9196-4A28-82C6-CD78AD38A00D}" presName="textRect" presStyleLbl="revTx" presStyleIdx="0" presStyleCnt="4">
        <dgm:presLayoutVars>
          <dgm:chMax val="1"/>
          <dgm:chPref val="1"/>
        </dgm:presLayoutVars>
      </dgm:prSet>
      <dgm:spPr/>
    </dgm:pt>
    <dgm:pt modelId="{F2679724-30BC-400C-9085-358AD4183002}" type="pres">
      <dgm:prSet presAssocID="{24405C2D-0FD1-437A-A9B3-A3099544F0A2}" presName="sibTrans" presStyleLbl="sibTrans2D1" presStyleIdx="0" presStyleCnt="0"/>
      <dgm:spPr/>
    </dgm:pt>
    <dgm:pt modelId="{8AE78E77-03A9-48B1-8918-1276C1B6E02E}" type="pres">
      <dgm:prSet presAssocID="{416AA98F-52B3-495A-98AB-E2CFB4A403A8}" presName="compNode" presStyleCnt="0"/>
      <dgm:spPr/>
    </dgm:pt>
    <dgm:pt modelId="{FA4E44C0-3111-42EB-863A-BA46D4AF4091}" type="pres">
      <dgm:prSet presAssocID="{416AA98F-52B3-495A-98AB-E2CFB4A403A8}" presName="iconBgRect" presStyleLbl="bgShp" presStyleIdx="1" presStyleCnt="4"/>
      <dgm:spPr/>
    </dgm:pt>
    <dgm:pt modelId="{3FF77012-7185-4343-856B-2FF5405FBED1}" type="pres">
      <dgm:prSet presAssocID="{416AA98F-52B3-495A-98AB-E2CFB4A403A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67D8571F-DCA9-460D-98B8-B6015B2CD0E1}" type="pres">
      <dgm:prSet presAssocID="{416AA98F-52B3-495A-98AB-E2CFB4A403A8}" presName="spaceRect" presStyleCnt="0"/>
      <dgm:spPr/>
    </dgm:pt>
    <dgm:pt modelId="{94FC9EC7-A1B9-4EA9-8D04-3E4610BD02DC}" type="pres">
      <dgm:prSet presAssocID="{416AA98F-52B3-495A-98AB-E2CFB4A403A8}" presName="textRect" presStyleLbl="revTx" presStyleIdx="1" presStyleCnt="4">
        <dgm:presLayoutVars>
          <dgm:chMax val="1"/>
          <dgm:chPref val="1"/>
        </dgm:presLayoutVars>
      </dgm:prSet>
      <dgm:spPr/>
    </dgm:pt>
    <dgm:pt modelId="{C82B9539-853E-4DF9-8F51-273E01E4EC54}" type="pres">
      <dgm:prSet presAssocID="{F012B678-047A-44E7-9B3C-A2B1279C1BE6}" presName="sibTrans" presStyleLbl="sibTrans2D1" presStyleIdx="0" presStyleCnt="0"/>
      <dgm:spPr/>
    </dgm:pt>
    <dgm:pt modelId="{CD820153-BCD5-4644-B637-9375255CC1C4}" type="pres">
      <dgm:prSet presAssocID="{F4B97240-CF70-4C67-BC23-9112E2C36A96}" presName="compNode" presStyleCnt="0"/>
      <dgm:spPr/>
    </dgm:pt>
    <dgm:pt modelId="{FA9A0A93-80A1-4A16-A884-63DCD3934A3C}" type="pres">
      <dgm:prSet presAssocID="{F4B97240-CF70-4C67-BC23-9112E2C36A96}" presName="iconBgRect" presStyleLbl="bgShp" presStyleIdx="2" presStyleCnt="4"/>
      <dgm:spPr/>
    </dgm:pt>
    <dgm:pt modelId="{029EED17-4776-4BCD-8CBE-4A2FB2F1AC8F}" type="pres">
      <dgm:prSet presAssocID="{F4B97240-CF70-4C67-BC23-9112E2C36A9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rreo electrónico"/>
        </a:ext>
      </dgm:extLst>
    </dgm:pt>
    <dgm:pt modelId="{81270C4F-76C9-43B7-A4FF-843C740FF9D0}" type="pres">
      <dgm:prSet presAssocID="{F4B97240-CF70-4C67-BC23-9112E2C36A96}" presName="spaceRect" presStyleCnt="0"/>
      <dgm:spPr/>
    </dgm:pt>
    <dgm:pt modelId="{467932C6-F6C8-4831-8B8D-34B4B6461189}" type="pres">
      <dgm:prSet presAssocID="{F4B97240-CF70-4C67-BC23-9112E2C36A96}" presName="textRect" presStyleLbl="revTx" presStyleIdx="2" presStyleCnt="4">
        <dgm:presLayoutVars>
          <dgm:chMax val="1"/>
          <dgm:chPref val="1"/>
        </dgm:presLayoutVars>
      </dgm:prSet>
      <dgm:spPr/>
    </dgm:pt>
    <dgm:pt modelId="{2321665A-9BA2-4292-9FCA-1D53D5BEE881}" type="pres">
      <dgm:prSet presAssocID="{58328551-F2AF-4C54-A172-2C997D1E9A63}" presName="sibTrans" presStyleLbl="sibTrans2D1" presStyleIdx="0" presStyleCnt="0"/>
      <dgm:spPr/>
    </dgm:pt>
    <dgm:pt modelId="{E956CC8C-BC7C-446D-9E15-EABF73F5950E}" type="pres">
      <dgm:prSet presAssocID="{D21ACC6F-460C-4775-B05B-7DC402F6433D}" presName="compNode" presStyleCnt="0"/>
      <dgm:spPr/>
    </dgm:pt>
    <dgm:pt modelId="{D4259FE8-2F0A-4AAA-8BF1-9C9003D50B85}" type="pres">
      <dgm:prSet presAssocID="{D21ACC6F-460C-4775-B05B-7DC402F6433D}" presName="iconBgRect" presStyleLbl="bgShp" presStyleIdx="3" presStyleCnt="4"/>
      <dgm:spPr/>
    </dgm:pt>
    <dgm:pt modelId="{9F69EF42-7A59-41C4-AB63-985E5DB08826}" type="pres">
      <dgm:prSet presAssocID="{D21ACC6F-460C-4775-B05B-7DC402F6433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ube"/>
        </a:ext>
      </dgm:extLst>
    </dgm:pt>
    <dgm:pt modelId="{6C1434C8-4842-4175-9335-453AB0EC5D83}" type="pres">
      <dgm:prSet presAssocID="{D21ACC6F-460C-4775-B05B-7DC402F6433D}" presName="spaceRect" presStyleCnt="0"/>
      <dgm:spPr/>
    </dgm:pt>
    <dgm:pt modelId="{EF2C5E0F-6321-47F7-8A46-6F8D99B4CD93}" type="pres">
      <dgm:prSet presAssocID="{D21ACC6F-460C-4775-B05B-7DC402F6433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2866405-D37B-4EC9-B798-0ADA26F169ED}" type="presOf" srcId="{F012B678-047A-44E7-9B3C-A2B1279C1BE6}" destId="{C82B9539-853E-4DF9-8F51-273E01E4EC54}" srcOrd="0" destOrd="0" presId="urn:microsoft.com/office/officeart/2018/2/layout/IconCircleList"/>
    <dgm:cxn modelId="{E9A70209-59E6-438F-A508-455F1FD3B341}" type="presOf" srcId="{58328551-F2AF-4C54-A172-2C997D1E9A63}" destId="{2321665A-9BA2-4292-9FCA-1D53D5BEE881}" srcOrd="0" destOrd="0" presId="urn:microsoft.com/office/officeart/2018/2/layout/IconCircleList"/>
    <dgm:cxn modelId="{35F0F321-912B-4DE6-A5DD-E7728C97AD5F}" type="presOf" srcId="{9CA3A68D-9196-4A28-82C6-CD78AD38A00D}" destId="{4B6BF6B5-CA1C-45CF-94E5-9DAA65DA49B0}" srcOrd="0" destOrd="0" presId="urn:microsoft.com/office/officeart/2018/2/layout/IconCircleList"/>
    <dgm:cxn modelId="{9BEB2E2D-5C88-408B-9204-F587E7FE41D6}" type="presOf" srcId="{24405C2D-0FD1-437A-A9B3-A3099544F0A2}" destId="{F2679724-30BC-400C-9085-358AD4183002}" srcOrd="0" destOrd="0" presId="urn:microsoft.com/office/officeart/2018/2/layout/IconCircleList"/>
    <dgm:cxn modelId="{3390E86D-61C2-4970-8C99-A542AD405668}" type="presOf" srcId="{D21ACC6F-460C-4775-B05B-7DC402F6433D}" destId="{EF2C5E0F-6321-47F7-8A46-6F8D99B4CD93}" srcOrd="0" destOrd="0" presId="urn:microsoft.com/office/officeart/2018/2/layout/IconCircleList"/>
    <dgm:cxn modelId="{25F0A674-D6FF-4E42-B110-57393DC1B425}" srcId="{D46DC0CD-33D8-49AF-9A16-947E3085A996}" destId="{416AA98F-52B3-495A-98AB-E2CFB4A403A8}" srcOrd="1" destOrd="0" parTransId="{6A595194-F4E4-4112-9830-3454B2BCD0C8}" sibTransId="{F012B678-047A-44E7-9B3C-A2B1279C1BE6}"/>
    <dgm:cxn modelId="{A238047E-DE80-4AC8-A572-CE235F94C83A}" type="presOf" srcId="{F4B97240-CF70-4C67-BC23-9112E2C36A96}" destId="{467932C6-F6C8-4831-8B8D-34B4B6461189}" srcOrd="0" destOrd="0" presId="urn:microsoft.com/office/officeart/2018/2/layout/IconCircleList"/>
    <dgm:cxn modelId="{0354FFA6-8D90-437B-89FB-F64FD4DB6BF9}" srcId="{D46DC0CD-33D8-49AF-9A16-947E3085A996}" destId="{F4B97240-CF70-4C67-BC23-9112E2C36A96}" srcOrd="2" destOrd="0" parTransId="{E5EA058B-C1F2-4C46-911A-947EA42F301A}" sibTransId="{58328551-F2AF-4C54-A172-2C997D1E9A63}"/>
    <dgm:cxn modelId="{1AAC10BF-4C37-4B41-A17D-9E6083816216}" srcId="{D46DC0CD-33D8-49AF-9A16-947E3085A996}" destId="{D21ACC6F-460C-4775-B05B-7DC402F6433D}" srcOrd="3" destOrd="0" parTransId="{5B315830-9FE7-423E-AA89-C1AD7D95811F}" sibTransId="{2F6E64D2-B73A-4A3B-BDCA-5DB839B22B95}"/>
    <dgm:cxn modelId="{9ACF60D0-7112-4E24-9191-82A5E06A6BC4}" type="presOf" srcId="{416AA98F-52B3-495A-98AB-E2CFB4A403A8}" destId="{94FC9EC7-A1B9-4EA9-8D04-3E4610BD02DC}" srcOrd="0" destOrd="0" presId="urn:microsoft.com/office/officeart/2018/2/layout/IconCircleList"/>
    <dgm:cxn modelId="{D069F0D6-3ADC-4817-829F-8DB72DDBA9DD}" srcId="{D46DC0CD-33D8-49AF-9A16-947E3085A996}" destId="{9CA3A68D-9196-4A28-82C6-CD78AD38A00D}" srcOrd="0" destOrd="0" parTransId="{03CEF8BA-4FFD-474D-9FC5-1427FE9732F2}" sibTransId="{24405C2D-0FD1-437A-A9B3-A3099544F0A2}"/>
    <dgm:cxn modelId="{E0CCA7FD-3F4C-457E-BD41-9010F1E375DF}" type="presOf" srcId="{D46DC0CD-33D8-49AF-9A16-947E3085A996}" destId="{903E134A-D68C-4A16-8027-B41AA16DB570}" srcOrd="0" destOrd="0" presId="urn:microsoft.com/office/officeart/2018/2/layout/IconCircleList"/>
    <dgm:cxn modelId="{43E84CDA-5736-4477-B06F-E7B648BE36B1}" type="presParOf" srcId="{903E134A-D68C-4A16-8027-B41AA16DB570}" destId="{453120E5-57A6-41B9-8F46-270EBAF23C0F}" srcOrd="0" destOrd="0" presId="urn:microsoft.com/office/officeart/2018/2/layout/IconCircleList"/>
    <dgm:cxn modelId="{F43B5D95-44F6-4997-AE86-D659973EB71D}" type="presParOf" srcId="{453120E5-57A6-41B9-8F46-270EBAF23C0F}" destId="{0F9C98D3-30D4-4918-9DBB-03C88277E82B}" srcOrd="0" destOrd="0" presId="urn:microsoft.com/office/officeart/2018/2/layout/IconCircleList"/>
    <dgm:cxn modelId="{176AD847-4A74-4CCC-B74D-1E496ABA285F}" type="presParOf" srcId="{0F9C98D3-30D4-4918-9DBB-03C88277E82B}" destId="{0ACB4F18-4918-4ED3-A189-9ED9FC562FB1}" srcOrd="0" destOrd="0" presId="urn:microsoft.com/office/officeart/2018/2/layout/IconCircleList"/>
    <dgm:cxn modelId="{6333F3AC-6971-4175-8F43-33C21AF0650E}" type="presParOf" srcId="{0F9C98D3-30D4-4918-9DBB-03C88277E82B}" destId="{DFA482D5-EB5C-4409-98E8-DE9FC67C0BB7}" srcOrd="1" destOrd="0" presId="urn:microsoft.com/office/officeart/2018/2/layout/IconCircleList"/>
    <dgm:cxn modelId="{EA1DBF82-8B87-41E8-9E45-608BA661F046}" type="presParOf" srcId="{0F9C98D3-30D4-4918-9DBB-03C88277E82B}" destId="{C6C0CBF5-1BED-4FF0-AF65-766992C71222}" srcOrd="2" destOrd="0" presId="urn:microsoft.com/office/officeart/2018/2/layout/IconCircleList"/>
    <dgm:cxn modelId="{4D6F37DA-6248-4DF3-B926-44868726EF55}" type="presParOf" srcId="{0F9C98D3-30D4-4918-9DBB-03C88277E82B}" destId="{4B6BF6B5-CA1C-45CF-94E5-9DAA65DA49B0}" srcOrd="3" destOrd="0" presId="urn:microsoft.com/office/officeart/2018/2/layout/IconCircleList"/>
    <dgm:cxn modelId="{411F20E9-A54E-4753-952A-D7D75400960D}" type="presParOf" srcId="{453120E5-57A6-41B9-8F46-270EBAF23C0F}" destId="{F2679724-30BC-400C-9085-358AD4183002}" srcOrd="1" destOrd="0" presId="urn:microsoft.com/office/officeart/2018/2/layout/IconCircleList"/>
    <dgm:cxn modelId="{B6775681-F92D-488C-B94B-609190D28F20}" type="presParOf" srcId="{453120E5-57A6-41B9-8F46-270EBAF23C0F}" destId="{8AE78E77-03A9-48B1-8918-1276C1B6E02E}" srcOrd="2" destOrd="0" presId="urn:microsoft.com/office/officeart/2018/2/layout/IconCircleList"/>
    <dgm:cxn modelId="{538A3C9A-9DBA-4A57-A933-E129CF506D5F}" type="presParOf" srcId="{8AE78E77-03A9-48B1-8918-1276C1B6E02E}" destId="{FA4E44C0-3111-42EB-863A-BA46D4AF4091}" srcOrd="0" destOrd="0" presId="urn:microsoft.com/office/officeart/2018/2/layout/IconCircleList"/>
    <dgm:cxn modelId="{3104368F-12F0-4926-B53A-130999EB0D94}" type="presParOf" srcId="{8AE78E77-03A9-48B1-8918-1276C1B6E02E}" destId="{3FF77012-7185-4343-856B-2FF5405FBED1}" srcOrd="1" destOrd="0" presId="urn:microsoft.com/office/officeart/2018/2/layout/IconCircleList"/>
    <dgm:cxn modelId="{EFC0893A-FEE2-48AE-B7B2-6FD5CB6012A5}" type="presParOf" srcId="{8AE78E77-03A9-48B1-8918-1276C1B6E02E}" destId="{67D8571F-DCA9-460D-98B8-B6015B2CD0E1}" srcOrd="2" destOrd="0" presId="urn:microsoft.com/office/officeart/2018/2/layout/IconCircleList"/>
    <dgm:cxn modelId="{4D09512E-6C3F-4D24-AACE-F6C0119D348D}" type="presParOf" srcId="{8AE78E77-03A9-48B1-8918-1276C1B6E02E}" destId="{94FC9EC7-A1B9-4EA9-8D04-3E4610BD02DC}" srcOrd="3" destOrd="0" presId="urn:microsoft.com/office/officeart/2018/2/layout/IconCircleList"/>
    <dgm:cxn modelId="{02B51AA7-3D82-4D6E-A90E-D5396A6EAB91}" type="presParOf" srcId="{453120E5-57A6-41B9-8F46-270EBAF23C0F}" destId="{C82B9539-853E-4DF9-8F51-273E01E4EC54}" srcOrd="3" destOrd="0" presId="urn:microsoft.com/office/officeart/2018/2/layout/IconCircleList"/>
    <dgm:cxn modelId="{926B01FB-6D9D-4C22-87C1-D9A27EB347C8}" type="presParOf" srcId="{453120E5-57A6-41B9-8F46-270EBAF23C0F}" destId="{CD820153-BCD5-4644-B637-9375255CC1C4}" srcOrd="4" destOrd="0" presId="urn:microsoft.com/office/officeart/2018/2/layout/IconCircleList"/>
    <dgm:cxn modelId="{0390AC1F-033E-4496-A57C-9F42383A2EB9}" type="presParOf" srcId="{CD820153-BCD5-4644-B637-9375255CC1C4}" destId="{FA9A0A93-80A1-4A16-A884-63DCD3934A3C}" srcOrd="0" destOrd="0" presId="urn:microsoft.com/office/officeart/2018/2/layout/IconCircleList"/>
    <dgm:cxn modelId="{9D1BBD0E-CEB8-404E-9079-FD0A36E5927E}" type="presParOf" srcId="{CD820153-BCD5-4644-B637-9375255CC1C4}" destId="{029EED17-4776-4BCD-8CBE-4A2FB2F1AC8F}" srcOrd="1" destOrd="0" presId="urn:microsoft.com/office/officeart/2018/2/layout/IconCircleList"/>
    <dgm:cxn modelId="{4E7D7925-2F17-4940-ABB3-460DB5EA7826}" type="presParOf" srcId="{CD820153-BCD5-4644-B637-9375255CC1C4}" destId="{81270C4F-76C9-43B7-A4FF-843C740FF9D0}" srcOrd="2" destOrd="0" presId="urn:microsoft.com/office/officeart/2018/2/layout/IconCircleList"/>
    <dgm:cxn modelId="{7F3D825A-B22D-4353-8F46-0054508A1C18}" type="presParOf" srcId="{CD820153-BCD5-4644-B637-9375255CC1C4}" destId="{467932C6-F6C8-4831-8B8D-34B4B6461189}" srcOrd="3" destOrd="0" presId="urn:microsoft.com/office/officeart/2018/2/layout/IconCircleList"/>
    <dgm:cxn modelId="{3CCCA2FE-8A9F-4F11-B5E2-358E2892D17F}" type="presParOf" srcId="{453120E5-57A6-41B9-8F46-270EBAF23C0F}" destId="{2321665A-9BA2-4292-9FCA-1D53D5BEE881}" srcOrd="5" destOrd="0" presId="urn:microsoft.com/office/officeart/2018/2/layout/IconCircleList"/>
    <dgm:cxn modelId="{A3AC58F8-3BB6-4DB1-B2D0-A4552CEE0B24}" type="presParOf" srcId="{453120E5-57A6-41B9-8F46-270EBAF23C0F}" destId="{E956CC8C-BC7C-446D-9E15-EABF73F5950E}" srcOrd="6" destOrd="0" presId="urn:microsoft.com/office/officeart/2018/2/layout/IconCircleList"/>
    <dgm:cxn modelId="{C8847AC1-D805-474D-8F27-E60FA602EAD2}" type="presParOf" srcId="{E956CC8C-BC7C-446D-9E15-EABF73F5950E}" destId="{D4259FE8-2F0A-4AAA-8BF1-9C9003D50B85}" srcOrd="0" destOrd="0" presId="urn:microsoft.com/office/officeart/2018/2/layout/IconCircleList"/>
    <dgm:cxn modelId="{7A7B39C1-BB4B-4AA3-84B5-AF81EB674734}" type="presParOf" srcId="{E956CC8C-BC7C-446D-9E15-EABF73F5950E}" destId="{9F69EF42-7A59-41C4-AB63-985E5DB08826}" srcOrd="1" destOrd="0" presId="urn:microsoft.com/office/officeart/2018/2/layout/IconCircleList"/>
    <dgm:cxn modelId="{49415AED-0FBD-42AD-AFFF-361BE31728DC}" type="presParOf" srcId="{E956CC8C-BC7C-446D-9E15-EABF73F5950E}" destId="{6C1434C8-4842-4175-9335-453AB0EC5D83}" srcOrd="2" destOrd="0" presId="urn:microsoft.com/office/officeart/2018/2/layout/IconCircleList"/>
    <dgm:cxn modelId="{CF2512F4-F870-4905-AE26-6C3EBE242CC3}" type="presParOf" srcId="{E956CC8C-BC7C-446D-9E15-EABF73F5950E}" destId="{EF2C5E0F-6321-47F7-8A46-6F8D99B4CD9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4A7E49-F515-4BBA-A082-25D59911E259}">
      <dsp:nvSpPr>
        <dsp:cNvPr id="0" name=""/>
        <dsp:cNvSpPr/>
      </dsp:nvSpPr>
      <dsp:spPr>
        <a:xfrm>
          <a:off x="436948" y="222441"/>
          <a:ext cx="1303875" cy="1303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776005-F0D5-42AD-A5D9-7F1FF7C3019B}">
      <dsp:nvSpPr>
        <dsp:cNvPr id="0" name=""/>
        <dsp:cNvSpPr/>
      </dsp:nvSpPr>
      <dsp:spPr>
        <a:xfrm>
          <a:off x="714823" y="500316"/>
          <a:ext cx="748125" cy="74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6F5E52-1805-4200-8A7A-5291EA1E8F4C}">
      <dsp:nvSpPr>
        <dsp:cNvPr id="0" name=""/>
        <dsp:cNvSpPr/>
      </dsp:nvSpPr>
      <dsp:spPr>
        <a:xfrm>
          <a:off x="20135" y="1932441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Author: [</a:t>
          </a:r>
          <a:r>
            <a:rPr lang="es-MX" sz="1800" kern="1200"/>
            <a:t>Adrian Flores</a:t>
          </a:r>
          <a:r>
            <a:rPr lang="en-US" sz="1800" kern="1200"/>
            <a:t>]</a:t>
          </a:r>
        </a:p>
      </dsp:txBody>
      <dsp:txXfrm>
        <a:off x="20135" y="1932441"/>
        <a:ext cx="2137500" cy="720000"/>
      </dsp:txXfrm>
    </dsp:sp>
    <dsp:sp modelId="{3A161902-8017-4AA4-B282-68CB8BBE05D2}">
      <dsp:nvSpPr>
        <dsp:cNvPr id="0" name=""/>
        <dsp:cNvSpPr/>
      </dsp:nvSpPr>
      <dsp:spPr>
        <a:xfrm>
          <a:off x="2948510" y="222441"/>
          <a:ext cx="1303875" cy="1303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9CD06F-BB78-456E-BB33-4D77462DC7FD}">
      <dsp:nvSpPr>
        <dsp:cNvPr id="0" name=""/>
        <dsp:cNvSpPr/>
      </dsp:nvSpPr>
      <dsp:spPr>
        <a:xfrm>
          <a:off x="3226385" y="500316"/>
          <a:ext cx="748125" cy="74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EB230D-42A3-4E9B-9786-A76A20AC4380}">
      <dsp:nvSpPr>
        <dsp:cNvPr id="0" name=""/>
        <dsp:cNvSpPr/>
      </dsp:nvSpPr>
      <dsp:spPr>
        <a:xfrm>
          <a:off x="2531698" y="1932441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Date: [</a:t>
          </a:r>
          <a:r>
            <a:rPr lang="es-MX" sz="1800" kern="1200"/>
            <a:t>19/05/2025</a:t>
          </a:r>
          <a:r>
            <a:rPr lang="en-US" sz="1800" kern="1200"/>
            <a:t>]</a:t>
          </a:r>
        </a:p>
      </dsp:txBody>
      <dsp:txXfrm>
        <a:off x="2531698" y="1932441"/>
        <a:ext cx="2137500" cy="720000"/>
      </dsp:txXfrm>
    </dsp:sp>
    <dsp:sp modelId="{63A8B8B0-C723-4806-8C77-3AC6A4221583}">
      <dsp:nvSpPr>
        <dsp:cNvPr id="0" name=""/>
        <dsp:cNvSpPr/>
      </dsp:nvSpPr>
      <dsp:spPr>
        <a:xfrm>
          <a:off x="5460073" y="222441"/>
          <a:ext cx="1303875" cy="1303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FD364-9BE3-49DB-84F6-732EA2452D64}">
      <dsp:nvSpPr>
        <dsp:cNvPr id="0" name=""/>
        <dsp:cNvSpPr/>
      </dsp:nvSpPr>
      <dsp:spPr>
        <a:xfrm>
          <a:off x="5737948" y="500316"/>
          <a:ext cx="748125" cy="748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11BB27-336A-47CF-A88D-5061FAEEB771}">
      <dsp:nvSpPr>
        <dsp:cNvPr id="0" name=""/>
        <dsp:cNvSpPr/>
      </dsp:nvSpPr>
      <dsp:spPr>
        <a:xfrm>
          <a:off x="5043260" y="1932441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Built with Spring Boot, MySQL, JWT</a:t>
          </a:r>
        </a:p>
      </dsp:txBody>
      <dsp:txXfrm>
        <a:off x="5043260" y="1932441"/>
        <a:ext cx="2137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721BF0-324A-4543-AA04-4322E001A27B}">
      <dsp:nvSpPr>
        <dsp:cNvPr id="0" name=""/>
        <dsp:cNvSpPr/>
      </dsp:nvSpPr>
      <dsp:spPr>
        <a:xfrm>
          <a:off x="0" y="0"/>
          <a:ext cx="5544690" cy="5174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Develop a secure REST API for managing users and tasks with:</a:t>
          </a:r>
        </a:p>
      </dsp:txBody>
      <dsp:txXfrm>
        <a:off x="15156" y="15156"/>
        <a:ext cx="4925746" cy="487166"/>
      </dsp:txXfrm>
    </dsp:sp>
    <dsp:sp modelId="{A23D4A0C-65B3-44DC-BFBF-2537EB9CA0EA}">
      <dsp:nvSpPr>
        <dsp:cNvPr id="0" name=""/>
        <dsp:cNvSpPr/>
      </dsp:nvSpPr>
      <dsp:spPr>
        <a:xfrm>
          <a:off x="414051" y="589351"/>
          <a:ext cx="5544690" cy="517478"/>
        </a:xfrm>
        <a:prstGeom prst="roundRect">
          <a:avLst>
            <a:gd name="adj" fmla="val 10000"/>
          </a:avLst>
        </a:prstGeom>
        <a:solidFill>
          <a:schemeClr val="accent2">
            <a:hueOff val="840789"/>
            <a:satOff val="-893"/>
            <a:lumOff val="68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JWT authentication and authorization</a:t>
          </a:r>
        </a:p>
      </dsp:txBody>
      <dsp:txXfrm>
        <a:off x="429207" y="604507"/>
        <a:ext cx="4763965" cy="487166"/>
      </dsp:txXfrm>
    </dsp:sp>
    <dsp:sp modelId="{56FC0DFA-C09E-4884-8C9F-4984B2CFA679}">
      <dsp:nvSpPr>
        <dsp:cNvPr id="0" name=""/>
        <dsp:cNvSpPr/>
      </dsp:nvSpPr>
      <dsp:spPr>
        <a:xfrm>
          <a:off x="828103" y="1178702"/>
          <a:ext cx="5544690" cy="517478"/>
        </a:xfrm>
        <a:prstGeom prst="roundRect">
          <a:avLst>
            <a:gd name="adj" fmla="val 10000"/>
          </a:avLst>
        </a:prstGeom>
        <a:solidFill>
          <a:schemeClr val="accent2">
            <a:hueOff val="1681577"/>
            <a:satOff val="-1786"/>
            <a:lumOff val="137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Role-based access control</a:t>
          </a:r>
        </a:p>
      </dsp:txBody>
      <dsp:txXfrm>
        <a:off x="843259" y="1193858"/>
        <a:ext cx="4763965" cy="487166"/>
      </dsp:txXfrm>
    </dsp:sp>
    <dsp:sp modelId="{65FF2A2F-B071-4250-B13C-27235521915A}">
      <dsp:nvSpPr>
        <dsp:cNvPr id="0" name=""/>
        <dsp:cNvSpPr/>
      </dsp:nvSpPr>
      <dsp:spPr>
        <a:xfrm>
          <a:off x="1242154" y="1768053"/>
          <a:ext cx="5544690" cy="517478"/>
        </a:xfrm>
        <a:prstGeom prst="roundRect">
          <a:avLst>
            <a:gd name="adj" fmla="val 10000"/>
          </a:avLst>
        </a:prstGeom>
        <a:solidFill>
          <a:schemeClr val="accent2">
            <a:hueOff val="2522366"/>
            <a:satOff val="-2679"/>
            <a:lumOff val="205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Persistence with MySQL</a:t>
          </a:r>
        </a:p>
      </dsp:txBody>
      <dsp:txXfrm>
        <a:off x="1257310" y="1783209"/>
        <a:ext cx="4763965" cy="487166"/>
      </dsp:txXfrm>
    </dsp:sp>
    <dsp:sp modelId="{DE43A007-8B59-4ED7-9B90-BD87C804C1E1}">
      <dsp:nvSpPr>
        <dsp:cNvPr id="0" name=""/>
        <dsp:cNvSpPr/>
      </dsp:nvSpPr>
      <dsp:spPr>
        <a:xfrm>
          <a:off x="1656206" y="2357404"/>
          <a:ext cx="5544690" cy="517478"/>
        </a:xfrm>
        <a:prstGeom prst="roundRect">
          <a:avLst>
            <a:gd name="adj" fmla="val 10000"/>
          </a:avLst>
        </a:prstGeom>
        <a:solidFill>
          <a:schemeClr val="accent2">
            <a:hueOff val="3363155"/>
            <a:satOff val="-3572"/>
            <a:lumOff val="274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API documentation using Swagger</a:t>
          </a:r>
        </a:p>
      </dsp:txBody>
      <dsp:txXfrm>
        <a:off x="1671362" y="2372560"/>
        <a:ext cx="4763965" cy="487166"/>
      </dsp:txXfrm>
    </dsp:sp>
    <dsp:sp modelId="{21778E16-C9BE-4F43-B7BC-30DA94B800E3}">
      <dsp:nvSpPr>
        <dsp:cNvPr id="0" name=""/>
        <dsp:cNvSpPr/>
      </dsp:nvSpPr>
      <dsp:spPr>
        <a:xfrm>
          <a:off x="5208329" y="378047"/>
          <a:ext cx="336361" cy="33636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284010" y="378047"/>
        <a:ext cx="184999" cy="253112"/>
      </dsp:txXfrm>
    </dsp:sp>
    <dsp:sp modelId="{358E9FDB-629A-4F7A-A452-71B3C511CD99}">
      <dsp:nvSpPr>
        <dsp:cNvPr id="0" name=""/>
        <dsp:cNvSpPr/>
      </dsp:nvSpPr>
      <dsp:spPr>
        <a:xfrm>
          <a:off x="5622380" y="967398"/>
          <a:ext cx="336361" cy="33636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394490"/>
            <a:satOff val="476"/>
            <a:lumOff val="146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1394490"/>
              <a:satOff val="476"/>
              <a:lumOff val="1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698061" y="967398"/>
        <a:ext cx="184999" cy="253112"/>
      </dsp:txXfrm>
    </dsp:sp>
    <dsp:sp modelId="{81682215-0C0F-47AA-905B-A7A330F045A2}">
      <dsp:nvSpPr>
        <dsp:cNvPr id="0" name=""/>
        <dsp:cNvSpPr/>
      </dsp:nvSpPr>
      <dsp:spPr>
        <a:xfrm>
          <a:off x="6036432" y="1548124"/>
          <a:ext cx="336361" cy="33636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788980"/>
            <a:satOff val="952"/>
            <a:lumOff val="293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2788980"/>
              <a:satOff val="952"/>
              <a:lumOff val="2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112113" y="1548124"/>
        <a:ext cx="184999" cy="253112"/>
      </dsp:txXfrm>
    </dsp:sp>
    <dsp:sp modelId="{639CFC88-8B22-4528-801F-1755C8F984D4}">
      <dsp:nvSpPr>
        <dsp:cNvPr id="0" name=""/>
        <dsp:cNvSpPr/>
      </dsp:nvSpPr>
      <dsp:spPr>
        <a:xfrm>
          <a:off x="6450484" y="2143225"/>
          <a:ext cx="336361" cy="33636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183470"/>
            <a:satOff val="1428"/>
            <a:lumOff val="439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4183470"/>
              <a:satOff val="1428"/>
              <a:lumOff val="4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526165" y="2143225"/>
        <a:ext cx="184999" cy="2531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BC2C24-126F-42D1-A7C7-5785A63A3757}">
      <dsp:nvSpPr>
        <dsp:cNvPr id="0" name=""/>
        <dsp:cNvSpPr/>
      </dsp:nvSpPr>
      <dsp:spPr>
        <a:xfrm>
          <a:off x="720914" y="385"/>
          <a:ext cx="661587" cy="6615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8CD664-420B-48CB-BF63-EA3C599E07ED}">
      <dsp:nvSpPr>
        <dsp:cNvPr id="0" name=""/>
        <dsp:cNvSpPr/>
      </dsp:nvSpPr>
      <dsp:spPr>
        <a:xfrm>
          <a:off x="861908" y="141379"/>
          <a:ext cx="379599" cy="37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B30B1-D66B-44A5-99DE-8DB1D6487E5D}">
      <dsp:nvSpPr>
        <dsp:cNvPr id="0" name=""/>
        <dsp:cNvSpPr/>
      </dsp:nvSpPr>
      <dsp:spPr>
        <a:xfrm>
          <a:off x="509423" y="868042"/>
          <a:ext cx="1084570" cy="43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Spring Boot: Controllers, Services, Repositories</a:t>
          </a:r>
        </a:p>
      </dsp:txBody>
      <dsp:txXfrm>
        <a:off x="509423" y="868042"/>
        <a:ext cx="1084570" cy="433828"/>
      </dsp:txXfrm>
    </dsp:sp>
    <dsp:sp modelId="{635978BA-CBE6-4D86-ADCB-E86D3FCB976C}">
      <dsp:nvSpPr>
        <dsp:cNvPr id="0" name=""/>
        <dsp:cNvSpPr/>
      </dsp:nvSpPr>
      <dsp:spPr>
        <a:xfrm>
          <a:off x="1995284" y="385"/>
          <a:ext cx="661587" cy="6615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ACC24A-17BD-4B99-A23F-9000F40CB6A2}">
      <dsp:nvSpPr>
        <dsp:cNvPr id="0" name=""/>
        <dsp:cNvSpPr/>
      </dsp:nvSpPr>
      <dsp:spPr>
        <a:xfrm>
          <a:off x="2136278" y="141379"/>
          <a:ext cx="379599" cy="3795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F6411-5210-4C47-9B8C-7F96C813D6A2}">
      <dsp:nvSpPr>
        <dsp:cNvPr id="0" name=""/>
        <dsp:cNvSpPr/>
      </dsp:nvSpPr>
      <dsp:spPr>
        <a:xfrm>
          <a:off x="1783793" y="868042"/>
          <a:ext cx="1084570" cy="43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Spring Security with JWT for authentication and authorization</a:t>
          </a:r>
        </a:p>
      </dsp:txBody>
      <dsp:txXfrm>
        <a:off x="1783793" y="868042"/>
        <a:ext cx="1084570" cy="433828"/>
      </dsp:txXfrm>
    </dsp:sp>
    <dsp:sp modelId="{30F0AAED-1269-4F08-96FB-8FC2E086E8B0}">
      <dsp:nvSpPr>
        <dsp:cNvPr id="0" name=""/>
        <dsp:cNvSpPr/>
      </dsp:nvSpPr>
      <dsp:spPr>
        <a:xfrm>
          <a:off x="3269654" y="385"/>
          <a:ext cx="661587" cy="6615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F73B9F-F20A-4040-BE8B-A56FC4A967B3}">
      <dsp:nvSpPr>
        <dsp:cNvPr id="0" name=""/>
        <dsp:cNvSpPr/>
      </dsp:nvSpPr>
      <dsp:spPr>
        <a:xfrm>
          <a:off x="3410648" y="141379"/>
          <a:ext cx="379599" cy="3795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3CF485-0B8D-4A97-A72F-D331D136F93F}">
      <dsp:nvSpPr>
        <dsp:cNvPr id="0" name=""/>
        <dsp:cNvSpPr/>
      </dsp:nvSpPr>
      <dsp:spPr>
        <a:xfrm>
          <a:off x="3058163" y="868042"/>
          <a:ext cx="1084570" cy="43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MySQL as relational database</a:t>
          </a:r>
        </a:p>
      </dsp:txBody>
      <dsp:txXfrm>
        <a:off x="3058163" y="868042"/>
        <a:ext cx="1084570" cy="433828"/>
      </dsp:txXfrm>
    </dsp:sp>
    <dsp:sp modelId="{ADFABCF9-6B9C-4202-B506-D24EB20F9459}">
      <dsp:nvSpPr>
        <dsp:cNvPr id="0" name=""/>
        <dsp:cNvSpPr/>
      </dsp:nvSpPr>
      <dsp:spPr>
        <a:xfrm>
          <a:off x="4544024" y="385"/>
          <a:ext cx="661587" cy="6615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63022B-4FFE-40C1-BE9B-6277A73103F9}">
      <dsp:nvSpPr>
        <dsp:cNvPr id="0" name=""/>
        <dsp:cNvSpPr/>
      </dsp:nvSpPr>
      <dsp:spPr>
        <a:xfrm>
          <a:off x="4685018" y="141379"/>
          <a:ext cx="379599" cy="3795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ED44F3-5CDB-4408-A317-0340C5D2DF8F}">
      <dsp:nvSpPr>
        <dsp:cNvPr id="0" name=""/>
        <dsp:cNvSpPr/>
      </dsp:nvSpPr>
      <dsp:spPr>
        <a:xfrm>
          <a:off x="4332533" y="868042"/>
          <a:ext cx="1084570" cy="43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Use of DTOs to secure data transfer</a:t>
          </a:r>
        </a:p>
      </dsp:txBody>
      <dsp:txXfrm>
        <a:off x="4332533" y="868042"/>
        <a:ext cx="1084570" cy="433828"/>
      </dsp:txXfrm>
    </dsp:sp>
    <dsp:sp modelId="{8376489C-4BF6-4E41-97D0-43BE39564802}">
      <dsp:nvSpPr>
        <dsp:cNvPr id="0" name=""/>
        <dsp:cNvSpPr/>
      </dsp:nvSpPr>
      <dsp:spPr>
        <a:xfrm>
          <a:off x="5818394" y="385"/>
          <a:ext cx="661587" cy="6615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E25FB2-AEC7-4B29-BD69-CCEAFFAF8C29}">
      <dsp:nvSpPr>
        <dsp:cNvPr id="0" name=""/>
        <dsp:cNvSpPr/>
      </dsp:nvSpPr>
      <dsp:spPr>
        <a:xfrm>
          <a:off x="5959388" y="141379"/>
          <a:ext cx="379599" cy="37959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704DCA-2E85-4E02-9220-F14F2A4CE209}">
      <dsp:nvSpPr>
        <dsp:cNvPr id="0" name=""/>
        <dsp:cNvSpPr/>
      </dsp:nvSpPr>
      <dsp:spPr>
        <a:xfrm>
          <a:off x="5606903" y="868042"/>
          <a:ext cx="1084570" cy="43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Swagger/OpenAPI for documentation and testing</a:t>
          </a:r>
        </a:p>
      </dsp:txBody>
      <dsp:txXfrm>
        <a:off x="5606903" y="868042"/>
        <a:ext cx="1084570" cy="433828"/>
      </dsp:txXfrm>
    </dsp:sp>
    <dsp:sp modelId="{B69557C3-5CFD-4B3A-9AAC-51DED04B3B60}">
      <dsp:nvSpPr>
        <dsp:cNvPr id="0" name=""/>
        <dsp:cNvSpPr/>
      </dsp:nvSpPr>
      <dsp:spPr>
        <a:xfrm>
          <a:off x="2632469" y="1573012"/>
          <a:ext cx="661587" cy="6615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324E60-7D1D-4246-8FEE-89AF0569B81B}">
      <dsp:nvSpPr>
        <dsp:cNvPr id="0" name=""/>
        <dsp:cNvSpPr/>
      </dsp:nvSpPr>
      <dsp:spPr>
        <a:xfrm>
          <a:off x="2773463" y="1714006"/>
          <a:ext cx="379599" cy="37959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3AA2E5-3372-4C13-B4F8-9451B06ECE21}">
      <dsp:nvSpPr>
        <dsp:cNvPr id="0" name=""/>
        <dsp:cNvSpPr/>
      </dsp:nvSpPr>
      <dsp:spPr>
        <a:xfrm>
          <a:off x="2420978" y="2440669"/>
          <a:ext cx="1084570" cy="43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Diagram idea:</a:t>
          </a:r>
        </a:p>
      </dsp:txBody>
      <dsp:txXfrm>
        <a:off x="2420978" y="2440669"/>
        <a:ext cx="1084570" cy="433828"/>
      </dsp:txXfrm>
    </dsp:sp>
    <dsp:sp modelId="{1DAE1179-4E82-4ABF-BF32-AF292F122EC0}">
      <dsp:nvSpPr>
        <dsp:cNvPr id="0" name=""/>
        <dsp:cNvSpPr/>
      </dsp:nvSpPr>
      <dsp:spPr>
        <a:xfrm>
          <a:off x="3906839" y="1573012"/>
          <a:ext cx="661587" cy="6615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30FB2E-03C1-4039-AF58-8692A7C3BBC6}">
      <dsp:nvSpPr>
        <dsp:cNvPr id="0" name=""/>
        <dsp:cNvSpPr/>
      </dsp:nvSpPr>
      <dsp:spPr>
        <a:xfrm>
          <a:off x="4047833" y="1714006"/>
          <a:ext cx="379599" cy="37959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4A8AD-7B89-415E-AFB8-079D4B138243}">
      <dsp:nvSpPr>
        <dsp:cNvPr id="0" name=""/>
        <dsp:cNvSpPr/>
      </dsp:nvSpPr>
      <dsp:spPr>
        <a:xfrm>
          <a:off x="3695348" y="2440669"/>
          <a:ext cx="1084570" cy="43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Client → Controller → Service → Repository → Database</a:t>
          </a:r>
        </a:p>
      </dsp:txBody>
      <dsp:txXfrm>
        <a:off x="3695348" y="2440669"/>
        <a:ext cx="1084570" cy="4338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D8A69D-A095-4017-AC10-636E931A0E72}">
      <dsp:nvSpPr>
        <dsp:cNvPr id="0" name=""/>
        <dsp:cNvSpPr/>
      </dsp:nvSpPr>
      <dsp:spPr>
        <a:xfrm>
          <a:off x="438693" y="641995"/>
          <a:ext cx="715869" cy="7158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43873-C082-46E7-91EF-5EEAB423EB96}">
      <dsp:nvSpPr>
        <dsp:cNvPr id="0" name=""/>
        <dsp:cNvSpPr/>
      </dsp:nvSpPr>
      <dsp:spPr>
        <a:xfrm>
          <a:off x="1217" y="1596558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Stateless authentication using JWT tokens</a:t>
          </a:r>
        </a:p>
      </dsp:txBody>
      <dsp:txXfrm>
        <a:off x="1217" y="1596558"/>
        <a:ext cx="1590820" cy="636328"/>
      </dsp:txXfrm>
    </dsp:sp>
    <dsp:sp modelId="{1D4C2EA3-52E8-4B25-815C-98D7C28F76FC}">
      <dsp:nvSpPr>
        <dsp:cNvPr id="0" name=""/>
        <dsp:cNvSpPr/>
      </dsp:nvSpPr>
      <dsp:spPr>
        <a:xfrm>
          <a:off x="2307906" y="641995"/>
          <a:ext cx="715869" cy="7158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6A0670-3625-47F7-BE63-166E97E0B683}">
      <dsp:nvSpPr>
        <dsp:cNvPr id="0" name=""/>
        <dsp:cNvSpPr/>
      </dsp:nvSpPr>
      <dsp:spPr>
        <a:xfrm>
          <a:off x="1870431" y="1596558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Custom JWT filter intercepting requests</a:t>
          </a:r>
        </a:p>
      </dsp:txBody>
      <dsp:txXfrm>
        <a:off x="1870431" y="1596558"/>
        <a:ext cx="1590820" cy="636328"/>
      </dsp:txXfrm>
    </dsp:sp>
    <dsp:sp modelId="{18DDDAEF-BA86-4778-95C1-79AAE4D72C27}">
      <dsp:nvSpPr>
        <dsp:cNvPr id="0" name=""/>
        <dsp:cNvSpPr/>
      </dsp:nvSpPr>
      <dsp:spPr>
        <a:xfrm>
          <a:off x="4177120" y="641995"/>
          <a:ext cx="715869" cy="7158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01C7AF-8D5F-4DAF-8F60-EE7DEB6BDFEA}">
      <dsp:nvSpPr>
        <dsp:cNvPr id="0" name=""/>
        <dsp:cNvSpPr/>
      </dsp:nvSpPr>
      <dsp:spPr>
        <a:xfrm>
          <a:off x="3739645" y="1596558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Role-based access with priorities for fine-grained control</a:t>
          </a:r>
        </a:p>
      </dsp:txBody>
      <dsp:txXfrm>
        <a:off x="3739645" y="1596558"/>
        <a:ext cx="1590820" cy="636328"/>
      </dsp:txXfrm>
    </dsp:sp>
    <dsp:sp modelId="{3A1B30BC-EB0F-4B99-88D7-A0D6835CD09A}">
      <dsp:nvSpPr>
        <dsp:cNvPr id="0" name=""/>
        <dsp:cNvSpPr/>
      </dsp:nvSpPr>
      <dsp:spPr>
        <a:xfrm>
          <a:off x="6046334" y="641995"/>
          <a:ext cx="715869" cy="7158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988DBC-3F45-4CDF-9724-A004C14DE9E7}">
      <dsp:nvSpPr>
        <dsp:cNvPr id="0" name=""/>
        <dsp:cNvSpPr/>
      </dsp:nvSpPr>
      <dsp:spPr>
        <a:xfrm>
          <a:off x="5608859" y="1596558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Spring Security configuration to secure endpoints</a:t>
          </a:r>
        </a:p>
      </dsp:txBody>
      <dsp:txXfrm>
        <a:off x="5608859" y="1596558"/>
        <a:ext cx="1590820" cy="6363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CB4F18-4918-4ED3-A189-9ED9FC562FB1}">
      <dsp:nvSpPr>
        <dsp:cNvPr id="0" name=""/>
        <dsp:cNvSpPr/>
      </dsp:nvSpPr>
      <dsp:spPr>
        <a:xfrm>
          <a:off x="150147" y="279521"/>
          <a:ext cx="913554" cy="91355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A482D5-EB5C-4409-98E8-DE9FC67C0BB7}">
      <dsp:nvSpPr>
        <dsp:cNvPr id="0" name=""/>
        <dsp:cNvSpPr/>
      </dsp:nvSpPr>
      <dsp:spPr>
        <a:xfrm>
          <a:off x="341993" y="471368"/>
          <a:ext cx="529861" cy="5298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BF6B5-CA1C-45CF-94E5-9DAA65DA49B0}">
      <dsp:nvSpPr>
        <dsp:cNvPr id="0" name=""/>
        <dsp:cNvSpPr/>
      </dsp:nvSpPr>
      <dsp:spPr>
        <a:xfrm>
          <a:off x="1259463" y="279521"/>
          <a:ext cx="2153379" cy="913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Fully functional and secure task management system</a:t>
          </a:r>
        </a:p>
      </dsp:txBody>
      <dsp:txXfrm>
        <a:off x="1259463" y="279521"/>
        <a:ext cx="2153379" cy="913554"/>
      </dsp:txXfrm>
    </dsp:sp>
    <dsp:sp modelId="{FA4E44C0-3111-42EB-863A-BA46D4AF4091}">
      <dsp:nvSpPr>
        <dsp:cNvPr id="0" name=""/>
        <dsp:cNvSpPr/>
      </dsp:nvSpPr>
      <dsp:spPr>
        <a:xfrm>
          <a:off x="3788053" y="279521"/>
          <a:ext cx="913554" cy="91355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F77012-7185-4343-856B-2FF5405FBED1}">
      <dsp:nvSpPr>
        <dsp:cNvPr id="0" name=""/>
        <dsp:cNvSpPr/>
      </dsp:nvSpPr>
      <dsp:spPr>
        <a:xfrm>
          <a:off x="3979900" y="471368"/>
          <a:ext cx="529861" cy="5298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FC9EC7-A1B9-4EA9-8D04-3E4610BD02DC}">
      <dsp:nvSpPr>
        <dsp:cNvPr id="0" name=""/>
        <dsp:cNvSpPr/>
      </dsp:nvSpPr>
      <dsp:spPr>
        <a:xfrm>
          <a:off x="4897370" y="279521"/>
          <a:ext cx="2153379" cy="913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Clean and modular architecture</a:t>
          </a:r>
        </a:p>
      </dsp:txBody>
      <dsp:txXfrm>
        <a:off x="4897370" y="279521"/>
        <a:ext cx="2153379" cy="913554"/>
      </dsp:txXfrm>
    </dsp:sp>
    <dsp:sp modelId="{FA9A0A93-80A1-4A16-A884-63DCD3934A3C}">
      <dsp:nvSpPr>
        <dsp:cNvPr id="0" name=""/>
        <dsp:cNvSpPr/>
      </dsp:nvSpPr>
      <dsp:spPr>
        <a:xfrm>
          <a:off x="150147" y="1681806"/>
          <a:ext cx="913554" cy="91355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EED17-4776-4BCD-8CBE-4A2FB2F1AC8F}">
      <dsp:nvSpPr>
        <dsp:cNvPr id="0" name=""/>
        <dsp:cNvSpPr/>
      </dsp:nvSpPr>
      <dsp:spPr>
        <a:xfrm>
          <a:off x="341993" y="1873653"/>
          <a:ext cx="529861" cy="5298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7932C6-F6C8-4831-8B8D-34B4B6461189}">
      <dsp:nvSpPr>
        <dsp:cNvPr id="0" name=""/>
        <dsp:cNvSpPr/>
      </dsp:nvSpPr>
      <dsp:spPr>
        <a:xfrm>
          <a:off x="1259463" y="1681806"/>
          <a:ext cx="2153379" cy="913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Future improvements: pagination, advanced filtering, email notifications</a:t>
          </a:r>
        </a:p>
      </dsp:txBody>
      <dsp:txXfrm>
        <a:off x="1259463" y="1681806"/>
        <a:ext cx="2153379" cy="913554"/>
      </dsp:txXfrm>
    </dsp:sp>
    <dsp:sp modelId="{D4259FE8-2F0A-4AAA-8BF1-9C9003D50B85}">
      <dsp:nvSpPr>
        <dsp:cNvPr id="0" name=""/>
        <dsp:cNvSpPr/>
      </dsp:nvSpPr>
      <dsp:spPr>
        <a:xfrm>
          <a:off x="3788053" y="1681806"/>
          <a:ext cx="913554" cy="91355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69EF42-7A59-41C4-AB63-985E5DB08826}">
      <dsp:nvSpPr>
        <dsp:cNvPr id="0" name=""/>
        <dsp:cNvSpPr/>
      </dsp:nvSpPr>
      <dsp:spPr>
        <a:xfrm>
          <a:off x="3979900" y="1873653"/>
          <a:ext cx="529861" cy="5298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2C5E0F-6321-47F7-8A46-6F8D99B4CD93}">
      <dsp:nvSpPr>
        <dsp:cNvPr id="0" name=""/>
        <dsp:cNvSpPr/>
      </dsp:nvSpPr>
      <dsp:spPr>
        <a:xfrm>
          <a:off x="4897370" y="1681806"/>
          <a:ext cx="2153379" cy="913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Frontend integration and deployment to cloud environments</a:t>
          </a:r>
        </a:p>
      </dsp:txBody>
      <dsp:txXfrm>
        <a:off x="4897370" y="1681806"/>
        <a:ext cx="2153379" cy="913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360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8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670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524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84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071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879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308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445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5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78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9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31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25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6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71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76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5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982132"/>
            <a:ext cx="7200897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>
                <a:solidFill>
                  <a:srgbClr val="262626"/>
                </a:solidFill>
              </a:rPr>
              <a:t>TaskManager: Task Management System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F104AD-9999-62F7-6921-F2470EC033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9575561"/>
              </p:ext>
            </p:extLst>
          </p:nvPr>
        </p:nvGraphicFramePr>
        <p:xfrm>
          <a:off x="971550" y="2772384"/>
          <a:ext cx="72008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35E0D2-1F53-BD93-E302-B8B721A42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9E9FF5-0B4B-1797-2A7F-92969D8BC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Quick Demo (</a:t>
            </a:r>
            <a:r>
              <a:rPr lang="es-MX" dirty="0" err="1"/>
              <a:t>Screenshots</a:t>
            </a:r>
            <a:r>
              <a:rPr lang="es-MX" dirty="0"/>
              <a:t>)</a:t>
            </a:r>
            <a:br>
              <a:rPr lang="es-MX" dirty="0"/>
            </a:br>
            <a:r>
              <a:rPr lang="es-MX" dirty="0" err="1"/>
              <a:t>Login</a:t>
            </a:r>
            <a:r>
              <a:rPr lang="es-MX" dirty="0"/>
              <a:t> </a:t>
            </a:r>
            <a:r>
              <a:rPr lang="es-MX" dirty="0" err="1"/>
              <a:t>Admin</a:t>
            </a:r>
            <a:endParaRPr lang="es-MX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76B21008-5B1E-CCB6-8316-97DBE9087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498" y="2490788"/>
            <a:ext cx="6396941" cy="3444875"/>
          </a:xfrm>
        </p:spPr>
      </p:pic>
    </p:spTree>
    <p:extLst>
      <p:ext uri="{BB962C8B-B14F-4D97-AF65-F5344CB8AC3E}">
        <p14:creationId xmlns:p14="http://schemas.microsoft.com/office/powerpoint/2010/main" val="3957312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D93F8-FAA8-1610-E9F9-B23F6F1B7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02AC3-F8CC-9232-E4A6-D951571D9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Quick Demo (</a:t>
            </a:r>
            <a:r>
              <a:rPr lang="es-MX" dirty="0" err="1"/>
              <a:t>Screenshots</a:t>
            </a:r>
            <a:r>
              <a:rPr lang="es-MX" dirty="0"/>
              <a:t>)</a:t>
            </a:r>
            <a:br>
              <a:rPr lang="es-MX" dirty="0"/>
            </a:br>
            <a:r>
              <a:rPr lang="es-MX" dirty="0" err="1"/>
              <a:t>Register</a:t>
            </a:r>
            <a:r>
              <a:rPr lang="es-MX" dirty="0"/>
              <a:t> </a:t>
            </a:r>
            <a:r>
              <a:rPr lang="es-MX" dirty="0" err="1"/>
              <a:t>User</a:t>
            </a:r>
            <a:endParaRPr lang="es-MX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5A8D20C-4CE4-8D66-7BCC-305BC1F68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9164" y="2490788"/>
            <a:ext cx="4393610" cy="3444875"/>
          </a:xfrm>
        </p:spPr>
      </p:pic>
    </p:spTree>
    <p:extLst>
      <p:ext uri="{BB962C8B-B14F-4D97-AF65-F5344CB8AC3E}">
        <p14:creationId xmlns:p14="http://schemas.microsoft.com/office/powerpoint/2010/main" val="2944198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EE4C9-F1E6-1CBF-CDAE-E5843B5FF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Quick Demo (</a:t>
            </a:r>
            <a:r>
              <a:rPr lang="es-MX" dirty="0" err="1"/>
              <a:t>Screenshots</a:t>
            </a:r>
            <a:r>
              <a:rPr lang="es-MX" dirty="0"/>
              <a:t>)</a:t>
            </a:r>
            <a:br>
              <a:rPr lang="es-MX" dirty="0"/>
            </a:br>
            <a:r>
              <a:rPr lang="es-MX" dirty="0" err="1"/>
              <a:t>Login</a:t>
            </a:r>
            <a:r>
              <a:rPr lang="es-MX" dirty="0"/>
              <a:t> </a:t>
            </a:r>
            <a:r>
              <a:rPr lang="es-MX" dirty="0" err="1"/>
              <a:t>User</a:t>
            </a:r>
            <a:endParaRPr lang="es-MX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746B9AD7-05C9-6067-4CA8-80515F22C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3372" y="2490788"/>
            <a:ext cx="5525194" cy="3444875"/>
          </a:xfrm>
        </p:spPr>
      </p:pic>
    </p:spTree>
    <p:extLst>
      <p:ext uri="{BB962C8B-B14F-4D97-AF65-F5344CB8AC3E}">
        <p14:creationId xmlns:p14="http://schemas.microsoft.com/office/powerpoint/2010/main" val="1890130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BA71B-D058-A4EF-C0D4-895A32215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C7C9F8-C182-068F-AC2C-16A51C5F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Quick Demo (</a:t>
            </a:r>
            <a:r>
              <a:rPr lang="es-MX" dirty="0" err="1"/>
              <a:t>Screenshots</a:t>
            </a:r>
            <a:r>
              <a:rPr lang="es-MX" dirty="0"/>
              <a:t>)</a:t>
            </a:r>
            <a:br>
              <a:rPr lang="es-MX" dirty="0"/>
            </a:br>
            <a:r>
              <a:rPr lang="es-MX" dirty="0" err="1"/>
              <a:t>Create</a:t>
            </a:r>
            <a:r>
              <a:rPr lang="es-MX" dirty="0"/>
              <a:t> </a:t>
            </a:r>
            <a:r>
              <a:rPr lang="es-MX" dirty="0" err="1"/>
              <a:t>Task</a:t>
            </a:r>
            <a:endParaRPr lang="es-MX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BAF3AECA-42EF-28FA-A4F8-B698BD973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2830" y="2440486"/>
            <a:ext cx="3505200" cy="3993931"/>
          </a:xfrm>
        </p:spPr>
      </p:pic>
    </p:spTree>
    <p:extLst>
      <p:ext uri="{BB962C8B-B14F-4D97-AF65-F5344CB8AC3E}">
        <p14:creationId xmlns:p14="http://schemas.microsoft.com/office/powerpoint/2010/main" val="3405786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AB57A-B65E-DD80-ECC6-77DEF7AC8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B1243-C8FD-A3DD-E6CA-3E5EB67E0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Quick Demo (</a:t>
            </a:r>
            <a:r>
              <a:rPr lang="es-MX" dirty="0" err="1"/>
              <a:t>Screenshots</a:t>
            </a:r>
            <a:r>
              <a:rPr lang="es-MX" dirty="0"/>
              <a:t>)</a:t>
            </a:r>
            <a:br>
              <a:rPr lang="es-MX" dirty="0"/>
            </a:br>
            <a:r>
              <a:rPr lang="es-MX" dirty="0" err="1"/>
              <a:t>List</a:t>
            </a:r>
            <a:r>
              <a:rPr lang="es-MX" dirty="0"/>
              <a:t> </a:t>
            </a:r>
            <a:r>
              <a:rPr lang="es-MX" dirty="0" err="1"/>
              <a:t>Task</a:t>
            </a:r>
            <a:endParaRPr lang="es-MX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C35FE80D-C84E-AE26-5B99-5CE98DB1B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8960" y="2490788"/>
            <a:ext cx="3794017" cy="3444875"/>
          </a:xfrm>
        </p:spPr>
      </p:pic>
    </p:spTree>
    <p:extLst>
      <p:ext uri="{BB962C8B-B14F-4D97-AF65-F5344CB8AC3E}">
        <p14:creationId xmlns:p14="http://schemas.microsoft.com/office/powerpoint/2010/main" val="2993779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66D51-3AD1-D7BD-6475-FF2DC02E5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62166-1355-7EF5-F908-442BA02F7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Quick Demo (</a:t>
            </a:r>
            <a:r>
              <a:rPr lang="es-MX" dirty="0" err="1"/>
              <a:t>Screenshots</a:t>
            </a:r>
            <a:r>
              <a:rPr lang="es-MX" dirty="0"/>
              <a:t>)</a:t>
            </a:r>
            <a:br>
              <a:rPr lang="es-MX" dirty="0"/>
            </a:br>
            <a:r>
              <a:rPr lang="es-MX" dirty="0" err="1"/>
              <a:t>Edit</a:t>
            </a:r>
            <a:r>
              <a:rPr lang="es-MX" dirty="0"/>
              <a:t> </a:t>
            </a:r>
            <a:r>
              <a:rPr lang="es-MX" dirty="0" err="1"/>
              <a:t>Task</a:t>
            </a:r>
            <a:endParaRPr lang="es-MX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8F553D12-E98C-0D2F-CDF5-F54AB03D3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883" y="2490788"/>
            <a:ext cx="3208172" cy="3444875"/>
          </a:xfrm>
        </p:spPr>
      </p:pic>
    </p:spTree>
    <p:extLst>
      <p:ext uri="{BB962C8B-B14F-4D97-AF65-F5344CB8AC3E}">
        <p14:creationId xmlns:p14="http://schemas.microsoft.com/office/powerpoint/2010/main" val="682008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A9137-FF99-89DE-68B7-43A6E5CDC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8414D-DF46-2D55-7B04-CB1CEC17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Quick Demo (</a:t>
            </a:r>
            <a:r>
              <a:rPr lang="es-MX" dirty="0" err="1"/>
              <a:t>Screenshots</a:t>
            </a:r>
            <a:r>
              <a:rPr lang="es-MX" dirty="0"/>
              <a:t>)</a:t>
            </a:r>
            <a:br>
              <a:rPr lang="es-MX" dirty="0"/>
            </a:br>
            <a:r>
              <a:rPr lang="es-MX" dirty="0" err="1"/>
              <a:t>Delete</a:t>
            </a:r>
            <a:r>
              <a:rPr lang="es-MX" dirty="0"/>
              <a:t> </a:t>
            </a:r>
            <a:r>
              <a:rPr lang="es-MX" dirty="0" err="1"/>
              <a:t>Task</a:t>
            </a:r>
            <a:endParaRPr lang="es-MX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2697A6B-F200-F1F9-4A28-D8BF48BBF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4013" y="2490788"/>
            <a:ext cx="5763911" cy="3444875"/>
          </a:xfrm>
        </p:spPr>
      </p:pic>
    </p:spTree>
    <p:extLst>
      <p:ext uri="{BB962C8B-B14F-4D97-AF65-F5344CB8AC3E}">
        <p14:creationId xmlns:p14="http://schemas.microsoft.com/office/powerpoint/2010/main" val="2589412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8A076-DD0A-0E5E-B13B-84B2EADE8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92B5F-9478-02DD-7993-5787F9CF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Quick Demo (</a:t>
            </a:r>
            <a:r>
              <a:rPr lang="es-MX" dirty="0" err="1"/>
              <a:t>Screenshots</a:t>
            </a:r>
            <a:r>
              <a:rPr lang="es-MX" dirty="0"/>
              <a:t>)</a:t>
            </a:r>
            <a:br>
              <a:rPr lang="es-MX" dirty="0"/>
            </a:br>
            <a:r>
              <a:rPr lang="es-MX" dirty="0" err="1"/>
              <a:t>List</a:t>
            </a:r>
            <a:r>
              <a:rPr lang="es-MX" dirty="0"/>
              <a:t> </a:t>
            </a:r>
            <a:r>
              <a:rPr lang="es-MX" dirty="0" err="1"/>
              <a:t>User</a:t>
            </a:r>
            <a:r>
              <a:rPr lang="es-MX" dirty="0"/>
              <a:t> </a:t>
            </a:r>
            <a:r>
              <a:rPr lang="es-MX" dirty="0" err="1"/>
              <a:t>Only</a:t>
            </a:r>
            <a:r>
              <a:rPr lang="es-MX" dirty="0"/>
              <a:t> </a:t>
            </a:r>
            <a:r>
              <a:rPr lang="es-MX" dirty="0" err="1"/>
              <a:t>admin</a:t>
            </a:r>
            <a:endParaRPr lang="es-MX" dirty="0"/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CEA07F24-4B94-AB55-4FEC-1E3BA922E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2381931"/>
            <a:ext cx="5315199" cy="3913388"/>
          </a:xfrm>
        </p:spPr>
      </p:pic>
    </p:spTree>
    <p:extLst>
      <p:ext uri="{BB962C8B-B14F-4D97-AF65-F5344CB8AC3E}">
        <p14:creationId xmlns:p14="http://schemas.microsoft.com/office/powerpoint/2010/main" val="1229214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982132"/>
            <a:ext cx="7200897" cy="1303867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262626"/>
                </a:solidFill>
              </a:rPr>
              <a:t>Conclusions and 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264454-DE29-1C8F-0B41-64417334B7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4932310"/>
              </p:ext>
            </p:extLst>
          </p:nvPr>
        </p:nvGraphicFramePr>
        <p:xfrm>
          <a:off x="971550" y="2772384"/>
          <a:ext cx="72008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1800"/>
            </a:pPr>
            <a:endParaRPr dirty="0"/>
          </a:p>
          <a:p>
            <a:pPr>
              <a:defRPr sz="1800"/>
            </a:pPr>
            <a:r>
              <a:rPr dirty="0"/>
              <a:t>Contact: </a:t>
            </a:r>
            <a:r>
              <a:rPr lang="es-MX" dirty="0"/>
              <a:t>afr.1993@gmail.com</a:t>
            </a:r>
            <a:endParaRPr dirty="0"/>
          </a:p>
          <a:p>
            <a:pPr>
              <a:defRPr sz="1800"/>
            </a:pPr>
            <a:r>
              <a:rPr dirty="0"/>
              <a:t>Thank you for your attention!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982132"/>
            <a:ext cx="7200897" cy="1303867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262626"/>
                </a:solidFill>
              </a:rPr>
              <a:t>Project Goal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6A8F62-5A1F-6B4B-726F-BB4742DF12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8865068"/>
              </p:ext>
            </p:extLst>
          </p:nvPr>
        </p:nvGraphicFramePr>
        <p:xfrm>
          <a:off x="971550" y="2772384"/>
          <a:ext cx="72008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982132"/>
            <a:ext cx="7200897" cy="1303867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262626"/>
                </a:solidFill>
              </a:rPr>
              <a:t>System Architecture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8A6EBD-B448-1742-0D76-8C21BC75EA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5274700"/>
              </p:ext>
            </p:extLst>
          </p:nvPr>
        </p:nvGraphicFramePr>
        <p:xfrm>
          <a:off x="971550" y="2772384"/>
          <a:ext cx="72008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1C4367-507B-123D-4CEB-9477EF660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2AC0F86-9A78-4E84-A4B4-ADB8B2629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AF78B9E-8BE2-4706-9377-A05FA25AB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802" y="0"/>
            <a:ext cx="9172471" cy="6856214"/>
            <a:chOff x="-15736" y="0"/>
            <a:chExt cx="12229962" cy="68562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2CDFDE2-4DB3-4623-BA21-187D1B710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74B2AA-1443-4E9B-8462-F7F5B852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BB652B6-7300-49EC-9422-EF5342492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0909587-01DE-424D-A15F-DAA28CF2C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1D6395E-10EE-074E-2288-C1FADA353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868" y="982132"/>
            <a:ext cx="2520579" cy="1303867"/>
          </a:xfrm>
        </p:spPr>
        <p:txBody>
          <a:bodyPr>
            <a:normAutofit/>
          </a:bodyPr>
          <a:lstStyle/>
          <a:p>
            <a:r>
              <a:rPr lang="es-MX" sz="3700"/>
              <a:t>System Architecture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A54E25-1C05-48E5-A5CC-3778C1D36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482" y="1092200"/>
            <a:ext cx="4457015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D1441EE-5816-DAAB-6E05-739605EDDCF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36131" b="-1"/>
          <a:stretch>
            <a:fillRect/>
          </a:stretch>
        </p:blipFill>
        <p:spPr>
          <a:xfrm>
            <a:off x="1059512" y="1410208"/>
            <a:ext cx="3959083" cy="385878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E5D0023-B23E-4823-8D72-B07FFF8CA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40066" y="2400639"/>
            <a:ext cx="25323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294FF7C-46FF-77B9-D500-99596A201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868" y="2556932"/>
            <a:ext cx="2520578" cy="3318936"/>
          </a:xfrm>
        </p:spPr>
        <p:txBody>
          <a:bodyPr>
            <a:normAutofit/>
          </a:bodyPr>
          <a:lstStyle/>
          <a:p>
            <a:r>
              <a:rPr lang="en-US" u="sng" dirty="0"/>
              <a:t>A look of the project structure</a:t>
            </a:r>
          </a:p>
        </p:txBody>
      </p:sp>
    </p:spTree>
    <p:extLst>
      <p:ext uri="{BB962C8B-B14F-4D97-AF65-F5344CB8AC3E}">
        <p14:creationId xmlns:p14="http://schemas.microsoft.com/office/powerpoint/2010/main" val="1186769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97" y="469900"/>
            <a:ext cx="2771251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751" y="635508"/>
            <a:ext cx="2523744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81" y="954756"/>
            <a:ext cx="2047810" cy="4946003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Key Features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2" y="0"/>
            <a:ext cx="5653278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5700" y="469900"/>
            <a:ext cx="4465223" cy="5405968"/>
          </a:xfrm>
        </p:spPr>
        <p:txBody>
          <a:bodyPr anchor="ctr">
            <a:normAutofit/>
          </a:bodyPr>
          <a:lstStyle/>
          <a:p>
            <a:endParaRPr/>
          </a:p>
          <a:p>
            <a:pPr>
              <a:defRPr sz="1800"/>
            </a:pPr>
            <a:r>
              <a:t>User registration and login with JWT token</a:t>
            </a:r>
          </a:p>
          <a:p>
            <a:pPr>
              <a:defRPr sz="1800"/>
            </a:pPr>
            <a:r>
              <a:t>Roles: ROLE_USER and ROLE_ADMIN with priority levels</a:t>
            </a:r>
          </a:p>
          <a:p>
            <a:pPr>
              <a:defRPr sz="1800"/>
            </a:pPr>
            <a:r>
              <a:t>CRUD operations for tasks with validation and access control</a:t>
            </a:r>
          </a:p>
          <a:p>
            <a:pPr>
              <a:defRPr sz="1800"/>
            </a:pPr>
            <a:r>
              <a:t>Centralized exception handling with GlobalExceptionHandler</a:t>
            </a:r>
          </a:p>
          <a:p>
            <a:pPr>
              <a:defRPr sz="1800"/>
            </a:pPr>
            <a:r>
              <a:t>Use of DTOs to avoid exposing internal entities</a:t>
            </a:r>
          </a:p>
          <a:p>
            <a:pPr>
              <a:defRPr sz="1800"/>
            </a:pPr>
            <a:r>
              <a:t>Swagger UI for API documentation and testing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982132"/>
            <a:ext cx="7200897" cy="1303867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262626"/>
                </a:solidFill>
              </a:rPr>
              <a:t>Security and JWT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CC3DCA-F63E-2013-9F7B-625114C02B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2753505"/>
              </p:ext>
            </p:extLst>
          </p:nvPr>
        </p:nvGraphicFramePr>
        <p:xfrm>
          <a:off x="971550" y="2772384"/>
          <a:ext cx="72008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328C2D-38F0-4C80-9EA5-A1AD0D6B2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17E249-48D0-476B-A642-A5D58DD39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1618" cy="6856215"/>
            <a:chOff x="0" y="0"/>
            <a:chExt cx="12188825" cy="68562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E4B7EC7-DE5B-4F27-839A-7CDF49C61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A01082-3C8F-4602-8DA7-C82DF7095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 algn="ctr">
              <a:solidFill>
                <a:schemeClr val="accent1"/>
              </a:solidFill>
              <a:prstDash val="solid"/>
              <a:miter lim="800000"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p:spPr>
          <p:txBody>
            <a:bodyPr/>
            <a:lstStyle/>
            <a:p>
              <a:endParaRPr lang="es-MX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A21B48A-5892-4DD2-B2E1-91BD42A44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E083B53-5B4C-4C29-BDFD-A28B754A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982132"/>
            <a:ext cx="7200897" cy="1303867"/>
          </a:xfrm>
        </p:spPr>
        <p:txBody>
          <a:bodyPr>
            <a:normAutofit/>
          </a:bodyPr>
          <a:lstStyle/>
          <a:p>
            <a:r>
              <a:t>Challenges and Solutions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65B193-F600-4C1B-9DBF-09D94CDB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2281" y="2400639"/>
            <a:ext cx="69553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2556932"/>
            <a:ext cx="7200897" cy="3318936"/>
          </a:xfrm>
        </p:spPr>
        <p:txBody>
          <a:bodyPr>
            <a:normAutofit/>
          </a:bodyPr>
          <a:lstStyle/>
          <a:p>
            <a:endParaRPr/>
          </a:p>
          <a:p>
            <a:pPr>
              <a:defRPr sz="1800"/>
            </a:pPr>
            <a:r>
              <a:t>Integration of JWT filter within Spring Security filter chain</a:t>
            </a:r>
          </a:p>
          <a:p>
            <a:pPr>
              <a:defRPr sz="1800"/>
            </a:pPr>
            <a:r>
              <a:t>Mapping entities to DTOs to enhance security and modularity</a:t>
            </a:r>
          </a:p>
          <a:p>
            <a:pPr>
              <a:defRPr sz="1800"/>
            </a:pPr>
            <a:r>
              <a:t>Implementing roles with priorities to manage access rights</a:t>
            </a:r>
          </a:p>
          <a:p>
            <a:pPr>
              <a:defRPr sz="1800"/>
            </a:pPr>
            <a:r>
              <a:t>Handling CORS and CSRF security features properly</a:t>
            </a:r>
          </a:p>
          <a:p>
            <a:pPr>
              <a:defRPr sz="1800"/>
            </a:pPr>
            <a:r>
              <a:t>Using springdoc-openapi for automatic API documentation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328C2D-38F0-4C80-9EA5-A1AD0D6B2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17E249-48D0-476B-A642-A5D58DD39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1618" cy="6856215"/>
            <a:chOff x="0" y="0"/>
            <a:chExt cx="12188825" cy="68562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E4B7EC7-DE5B-4F27-839A-7CDF49C61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A01082-3C8F-4602-8DA7-C82DF7095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 algn="ctr">
              <a:solidFill>
                <a:schemeClr val="accent1"/>
              </a:solidFill>
              <a:prstDash val="solid"/>
              <a:miter lim="800000"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p:spPr>
          <p:txBody>
            <a:bodyPr/>
            <a:lstStyle/>
            <a:p>
              <a:endParaRPr lang="es-MX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A21B48A-5892-4DD2-B2E1-91BD42A44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E083B53-5B4C-4C29-BDFD-A28B754A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982132"/>
            <a:ext cx="7200897" cy="1303867"/>
          </a:xfrm>
        </p:spPr>
        <p:txBody>
          <a:bodyPr>
            <a:normAutofit/>
          </a:bodyPr>
          <a:lstStyle/>
          <a:p>
            <a:r>
              <a:rPr dirty="0"/>
              <a:t>Quick Demo (Screenshots)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65B193-F600-4C1B-9DBF-09D94CDB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2281" y="2400639"/>
            <a:ext cx="69553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2556932"/>
            <a:ext cx="7200897" cy="3318936"/>
          </a:xfrm>
        </p:spPr>
        <p:txBody>
          <a:bodyPr>
            <a:normAutofit/>
          </a:bodyPr>
          <a:lstStyle/>
          <a:p>
            <a:endParaRPr/>
          </a:p>
          <a:p>
            <a:pPr>
              <a:defRPr sz="1800"/>
            </a:pPr>
            <a:r>
              <a:t>User registration endpoint</a:t>
            </a:r>
          </a:p>
          <a:p>
            <a:pPr>
              <a:defRPr sz="1800"/>
            </a:pPr>
            <a:r>
              <a:t>User login and JWT token generation</a:t>
            </a:r>
          </a:p>
          <a:p>
            <a:pPr>
              <a:defRPr sz="1800"/>
            </a:pPr>
            <a:r>
              <a:t>Creating tasks with authorization</a:t>
            </a:r>
          </a:p>
          <a:p>
            <a:pPr>
              <a:defRPr sz="1800"/>
            </a:pPr>
            <a:r>
              <a:t>Fetching user-specific tasks</a:t>
            </a:r>
          </a:p>
          <a:p>
            <a:pPr>
              <a:defRPr sz="1800"/>
            </a:pPr>
            <a:r>
              <a:t>Admin viewing all users with task counts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9BDEE-B515-DA28-FD43-4D61D82F5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B2E46-68BA-E3A1-3761-02A31E569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/>
              <a:t>Quick Demo (Screenshots)</a:t>
            </a:r>
            <a:br>
              <a:rPr lang="es-MX"/>
            </a:br>
            <a:r>
              <a:rPr lang="es-MX"/>
              <a:t>Register Admin</a:t>
            </a:r>
            <a:endParaRPr lang="es-MX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9E730F38-6976-C151-A9B2-A479E2F4C3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1334" y="2490788"/>
            <a:ext cx="6349270" cy="3444875"/>
          </a:xfrm>
        </p:spPr>
      </p:pic>
    </p:spTree>
    <p:extLst>
      <p:ext uri="{BB962C8B-B14F-4D97-AF65-F5344CB8AC3E}">
        <p14:creationId xmlns:p14="http://schemas.microsoft.com/office/powerpoint/2010/main" val="30514355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52</TotalTime>
  <Words>380</Words>
  <Application>Microsoft Office PowerPoint</Application>
  <PresentationFormat>Presentación en pantalla (4:3)</PresentationFormat>
  <Paragraphs>65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2" baseType="lpstr">
      <vt:lpstr>Arial</vt:lpstr>
      <vt:lpstr>Garamond</vt:lpstr>
      <vt:lpstr>Orgánico</vt:lpstr>
      <vt:lpstr>TaskManager: Task Management System</vt:lpstr>
      <vt:lpstr>Project Goal</vt:lpstr>
      <vt:lpstr>System Architecture</vt:lpstr>
      <vt:lpstr>System Architecture</vt:lpstr>
      <vt:lpstr>Key Features</vt:lpstr>
      <vt:lpstr>Security and JWT</vt:lpstr>
      <vt:lpstr>Challenges and Solutions</vt:lpstr>
      <vt:lpstr>Quick Demo (Screenshots)</vt:lpstr>
      <vt:lpstr>Quick Demo (Screenshots) Register Admin</vt:lpstr>
      <vt:lpstr>Quick Demo (Screenshots) Login Admin</vt:lpstr>
      <vt:lpstr>Quick Demo (Screenshots) Register User</vt:lpstr>
      <vt:lpstr>Quick Demo (Screenshots) Login User</vt:lpstr>
      <vt:lpstr>Quick Demo (Screenshots) Create Task</vt:lpstr>
      <vt:lpstr>Quick Demo (Screenshots) List Task</vt:lpstr>
      <vt:lpstr>Quick Demo (Screenshots) Edit Task</vt:lpstr>
      <vt:lpstr>Quick Demo (Screenshots) Delete Task</vt:lpstr>
      <vt:lpstr>Quick Demo (Screenshots) List User Only admin</vt:lpstr>
      <vt:lpstr>Conclusions and Future Work</vt:lpstr>
      <vt:lpstr>Contact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Adrian flores</dc:creator>
  <cp:keywords/>
  <dc:description>generated using python-pptx</dc:description>
  <cp:lastModifiedBy>Adrian flores</cp:lastModifiedBy>
  <cp:revision>2</cp:revision>
  <dcterms:created xsi:type="dcterms:W3CDTF">2013-01-27T09:14:16Z</dcterms:created>
  <dcterms:modified xsi:type="dcterms:W3CDTF">2025-05-19T09:52:37Z</dcterms:modified>
  <cp:category/>
</cp:coreProperties>
</file>