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9144000" cy="6858000" type="screen4x3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7558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475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035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000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793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424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231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072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1977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980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733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BDC4D-2825-4B29-BDD6-C9A7F787A255}" type="datetimeFigureOut">
              <a:rPr lang="es-US" smtClean="0"/>
              <a:t>7/19/2021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7BE1-8185-444A-AE5E-6A3DF189B9C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2951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6372200" y="272438"/>
            <a:ext cx="1743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b="1" dirty="0" smtClean="0"/>
              <a:t>Equipos a requerir</a:t>
            </a:r>
            <a:endParaRPr lang="es-US" sz="1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94812" y="62068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S" sz="1600" dirty="0" smtClean="0"/>
              <a:t>Termostato regulable con medidor de temperatura y humedad</a:t>
            </a:r>
            <a:endParaRPr lang="es-US" sz="1600" dirty="0"/>
          </a:p>
        </p:txBody>
      </p:sp>
      <p:pic>
        <p:nvPicPr>
          <p:cNvPr id="3074" name="Picture 2" descr="https://m.media-amazon.com/images/I/51VggNlKaRL._SL10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07" y="1205463"/>
            <a:ext cx="1812485" cy="181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5227912" y="3309661"/>
            <a:ext cx="369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US" sz="1600" dirty="0" smtClean="0"/>
              <a:t>Bombillo </a:t>
            </a:r>
            <a:r>
              <a:rPr lang="es-US" sz="1600" dirty="0" err="1" smtClean="0"/>
              <a:t>terrarium</a:t>
            </a:r>
            <a:r>
              <a:rPr lang="es-US" sz="1600" dirty="0" smtClean="0"/>
              <a:t> y socket</a:t>
            </a:r>
            <a:endParaRPr lang="es-US" sz="1600" dirty="0"/>
          </a:p>
        </p:txBody>
      </p:sp>
      <p:pic>
        <p:nvPicPr>
          <p:cNvPr id="3076" name="Picture 4" descr="https://m.media-amazon.com/images/I/51dntSNTUcS._SL10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39" y="1364651"/>
            <a:ext cx="1790643" cy="17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.media-amazon.com/images/I/71iJmtLMMIL._AC_SL15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122" y="3670285"/>
            <a:ext cx="919966" cy="1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.media-amazon.com/images/I/51c9i9FTwlL._AC_SL15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167" y="3835613"/>
            <a:ext cx="1021207" cy="8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55294"/>
            <a:ext cx="2834181" cy="36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3" y="272438"/>
            <a:ext cx="4358468" cy="28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690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45373</TotalTime>
  <Words>15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</dc:creator>
  <cp:lastModifiedBy>Microsoft</cp:lastModifiedBy>
  <cp:revision>41</cp:revision>
  <dcterms:created xsi:type="dcterms:W3CDTF">2021-03-04T00:42:59Z</dcterms:created>
  <dcterms:modified xsi:type="dcterms:W3CDTF">2021-08-03T13:42:28Z</dcterms:modified>
</cp:coreProperties>
</file>