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ael Ortiz" userId="6c5b6769-b7e2-484a-9eb5-5420c271da9d" providerId="ADAL" clId="{C8136C5A-A29A-024B-98D4-824EE3E90CCC}"/>
    <pc:docChg chg="custSel modSld">
      <pc:chgData name="Afrael Ortiz" userId="6c5b6769-b7e2-484a-9eb5-5420c271da9d" providerId="ADAL" clId="{C8136C5A-A29A-024B-98D4-824EE3E90CCC}" dt="2021-09-04T23:14:43.403" v="0" actId="313"/>
      <pc:docMkLst>
        <pc:docMk/>
      </pc:docMkLst>
      <pc:sldChg chg="modSp mod">
        <pc:chgData name="Afrael Ortiz" userId="6c5b6769-b7e2-484a-9eb5-5420c271da9d" providerId="ADAL" clId="{C8136C5A-A29A-024B-98D4-824EE3E90CCC}" dt="2021-09-04T23:14:43.403" v="0" actId="313"/>
        <pc:sldMkLst>
          <pc:docMk/>
          <pc:sldMk cId="790690305" sldId="266"/>
        </pc:sldMkLst>
        <pc:spChg chg="mod">
          <ac:chgData name="Afrael Ortiz" userId="6c5b6769-b7e2-484a-9eb5-5420c271da9d" providerId="ADAL" clId="{C8136C5A-A29A-024B-98D4-824EE3E90CCC}" dt="2021-09-04T23:14:43.403" v="0" actId="313"/>
          <ac:spMkLst>
            <pc:docMk/>
            <pc:sldMk cId="790690305" sldId="266"/>
            <ac:spMk id="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755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75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035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00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793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424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3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07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1977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8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733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DC4D-2825-4B29-BDD6-C9A7F787A255}" type="datetimeFigureOut">
              <a:rPr lang="es-US" smtClean="0"/>
              <a:t>9/4/21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7BE1-8185-444A-AE5E-6A3DF189B9C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295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72200" y="272438"/>
            <a:ext cx="174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b="1" dirty="0"/>
              <a:t>Equipos a requerir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094812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S" sz="1600" dirty="0"/>
              <a:t>Termostato regulable con medidor de temperatura y humedad</a:t>
            </a:r>
          </a:p>
        </p:txBody>
      </p:sp>
      <p:pic>
        <p:nvPicPr>
          <p:cNvPr id="3074" name="Picture 2" descr="https://m.media-amazon.com/images/I/51VggNlKaRL._SL10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07" y="1205463"/>
            <a:ext cx="1812485" cy="18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5227912" y="3309661"/>
            <a:ext cx="369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S" sz="1600" dirty="0"/>
              <a:t>Bombillo terrario y socket</a:t>
            </a:r>
          </a:p>
        </p:txBody>
      </p:sp>
      <p:pic>
        <p:nvPicPr>
          <p:cNvPr id="3076" name="Picture 4" descr="https://m.media-amazon.com/images/I/51dntSNTUcS._SL10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39" y="1364651"/>
            <a:ext cx="1790643" cy="17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.media-amazon.com/images/I/71iJmtLMMIL._AC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22" y="3670285"/>
            <a:ext cx="919966" cy="1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.media-amazon.com/images/I/51c9i9FTwlL._AC_SL15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167" y="3835613"/>
            <a:ext cx="1021207" cy="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5294"/>
            <a:ext cx="2834181" cy="36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3" y="272438"/>
            <a:ext cx="4358468" cy="28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690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45373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</dc:creator>
  <cp:lastModifiedBy>Afrael Ortiz</cp:lastModifiedBy>
  <cp:revision>41</cp:revision>
  <dcterms:created xsi:type="dcterms:W3CDTF">2021-03-04T00:42:59Z</dcterms:created>
  <dcterms:modified xsi:type="dcterms:W3CDTF">2021-09-04T23:14:58Z</dcterms:modified>
</cp:coreProperties>
</file>