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8" r:id="rId3"/>
    <p:sldId id="269" r:id="rId4"/>
    <p:sldId id="267" r:id="rId5"/>
    <p:sldId id="257" r:id="rId6"/>
    <p:sldId id="25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FCDF-7837-49C8-A7AD-6026BA3D7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23592-D206-403B-8ABB-03872AB2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5362-2EB5-4D88-B91C-E54E8A33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FA72-D70F-47AC-BC0C-D95CDF4C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453B-8019-40F9-8263-C51FEBAA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5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2F31-B1BD-42F8-A88B-08998C33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D101D-38D3-4484-B126-2B13346E3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E126-1A4A-437B-BC6C-B9375471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22F1-AE52-44B8-A24C-4F78574E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10BB-C904-446C-9763-FDC81282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362FE-DF38-482D-9847-424AC3B2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1737B-DFCF-4C2C-B9BE-7181AD3F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3619-6FEA-4664-8A10-C7F0A1D4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653D-32AA-4B83-9D7D-F852DC4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F9ED-95F9-48C7-A71E-384921CF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5CE4-0DC3-426E-8ACD-4F8E6F45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D663-F1E2-46E1-8CB4-E05BC38C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20FC-4467-47C5-B011-243D7F2B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9AAD-9863-4A85-B1C6-70BB57FE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3428-77F0-4246-87ED-A33415D8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1233-4A92-428F-9F34-9F920092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F4EF1-E80C-42EE-9C4B-5C566CAC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95AB-E617-40CD-8977-F9C817B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9BAF-6918-4B4B-8197-04C07887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7DE9-6CC1-4047-9EB5-7B6B052C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9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C4C0-65DB-4D20-A7CE-7AECAD1E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D182-64D7-482E-BA77-48598CCF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19D4-D4A5-4936-972D-498F6E56D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6100-5587-48CB-A469-563BA6F3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50A6-70B6-423F-B8DF-EB1DAC92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8973-5AAF-4372-BDB0-1A47179A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2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0284-70EA-4A6F-91BE-A7E608ED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995C-501F-4F27-B6EB-0ED02D61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96846-241F-4D67-BEEB-E7842E8F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C3036-C9F6-46E4-AFFB-68FE9EABD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3902F-0C50-4171-9859-EEC1465D5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BFA8E-ECD9-4127-9067-2F3C36C7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DEBD2-3A4A-463E-A538-02CB8A8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92F29-CE37-4496-B66E-83192C01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2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A4BB-36E2-4E67-AD62-DEB0F91A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C083-0627-4AE4-A18D-D5C86D9E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5BD0-C853-4F6A-8F4E-4184F956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6B61-FD8B-4B3E-A2FF-B12E5C7A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B6441-27F9-47D0-8C48-72043A09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8D958-A6B4-4B5F-8F4E-4903F68F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9D27-0623-4346-A98F-906618D3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A88-42DD-42C1-8A50-82F8A35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C76E-78E7-4F50-A555-36B1FED8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DCDFB-6901-4D70-A282-865D668B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48062-6208-4F57-A09E-A94F9F46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BD05-7B71-4DF2-9072-366B0A10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E0D0-C856-444F-ACAB-77C3CF83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2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05A9-FED8-435C-AD38-C2C7B08C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2134-5329-40DE-B00D-9045CE524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00DD7-22CC-4C84-9691-374F4A71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8002-6734-40DB-9674-5A7E12C4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3DCDD-1B59-43E8-B621-35C4EDF5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45FD-D53D-4C07-B993-9E964FE1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3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D4E4-3D05-44C1-8FE0-5BFA2FB4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2573-4311-4CCE-9831-7B55E814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8F89-4B68-4CC9-98FC-335218E04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56D46-E0E5-4B1A-99CE-CA503689E766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C92B-EC42-45BF-846B-9A0B65A4D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A434-26C7-450A-8B82-04DD3A73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F18E-6E0F-491B-9C93-13FD30753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8EA4-A6D8-4273-A33F-8AB039C94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IN" dirty="0"/>
              <a:t>Kirtan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68BBE-0664-4391-A798-341A3938F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498" y="4529560"/>
            <a:ext cx="9578502" cy="1655762"/>
          </a:xfrm>
        </p:spPr>
        <p:txBody>
          <a:bodyPr/>
          <a:lstStyle/>
          <a:p>
            <a:pPr algn="l"/>
            <a:r>
              <a:rPr lang="en-IN" dirty="0"/>
              <a:t>Project Guide                                                                    Company Mentor</a:t>
            </a:r>
          </a:p>
          <a:p>
            <a:pPr algn="l"/>
            <a:r>
              <a:rPr lang="en-IN" dirty="0"/>
              <a:t>Prof. Mr. Aniket Katade                                                   Mr. Toshan Nimai Das</a:t>
            </a:r>
          </a:p>
          <a:p>
            <a:pPr algn="l"/>
            <a:endParaRPr lang="en-IN" sz="1800" u="sng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14F26-6520-4C16-905E-0A10C865C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10" name="Google Shape;88;p13">
            <a:extLst>
              <a:ext uri="{FF2B5EF4-FFF2-40B4-BE49-F238E27FC236}">
                <a16:creationId xmlns:a16="http://schemas.microsoft.com/office/drawing/2014/main" id="{706347CE-75F2-4313-A2CA-FAB9E00814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6AB97F-E465-4204-8750-ABD1DA4BF044}"/>
              </a:ext>
            </a:extLst>
          </p:cNvPr>
          <p:cNvSpPr/>
          <p:nvPr/>
        </p:nvSpPr>
        <p:spPr>
          <a:xfrm>
            <a:off x="7806821" y="5757632"/>
            <a:ext cx="3104248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Afrah Shaikh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Roll No.: </a:t>
            </a:r>
            <a:r>
              <a:rPr lang="en-IN" sz="16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</a:rPr>
              <a:t>424002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 No.: 17u278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Name: ISKCON, Pune</a:t>
            </a:r>
          </a:p>
        </p:txBody>
      </p:sp>
    </p:spTree>
    <p:extLst>
      <p:ext uri="{BB962C8B-B14F-4D97-AF65-F5344CB8AC3E}">
        <p14:creationId xmlns:p14="http://schemas.microsoft.com/office/powerpoint/2010/main" val="250890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DCA2-A67F-48B1-9B3B-684E42C1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776" y="1684321"/>
            <a:ext cx="705959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Backend: Server and Database.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435D-0498-40F6-A3BC-35147F22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990" y="2451275"/>
            <a:ext cx="10515600" cy="4351338"/>
          </a:xfrm>
        </p:spPr>
        <p:txBody>
          <a:bodyPr/>
          <a:lstStyle/>
          <a:p>
            <a:r>
              <a:rPr lang="en-IN" dirty="0"/>
              <a:t>Partly implemented JPA Module of Spring Data.</a:t>
            </a:r>
          </a:p>
          <a:p>
            <a:r>
              <a:rPr lang="en-IN" dirty="0"/>
              <a:t>Partly Notifications on the server and UI part.</a:t>
            </a:r>
          </a:p>
          <a:p>
            <a:r>
              <a:rPr lang="en-IN" dirty="0"/>
              <a:t>Managed Database (Workbench).</a:t>
            </a:r>
          </a:p>
        </p:txBody>
      </p: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220C4B24-AB55-4490-A192-7BF3F89570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7973E-FBE1-459E-A325-F36EBF6D0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EC6-2AC4-440E-8D8C-580E1DD8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95" y="1325825"/>
            <a:ext cx="5716930" cy="1325563"/>
          </a:xfrm>
        </p:spPr>
        <p:txBody>
          <a:bodyPr/>
          <a:lstStyle/>
          <a:p>
            <a:r>
              <a:rPr lang="en-US" sz="3600" dirty="0"/>
              <a:t>UI Development.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28FD-4929-4F69-BD27-AF169079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841" y="2071868"/>
            <a:ext cx="8629891" cy="4349098"/>
          </a:xfrm>
        </p:spPr>
        <p:txBody>
          <a:bodyPr/>
          <a:lstStyle/>
          <a:p>
            <a:r>
              <a:rPr lang="en-IN" dirty="0"/>
              <a:t>Created Screens for entitlements-Screens, Temple, User-Temple, Role and Role Screen.</a:t>
            </a:r>
          </a:p>
          <a:p>
            <a:r>
              <a:rPr lang="en-IN" dirty="0"/>
              <a:t>Resolved Bugs regarding UI.</a:t>
            </a:r>
          </a:p>
          <a:p>
            <a:r>
              <a:rPr lang="en-IN" dirty="0"/>
              <a:t>Designed the UI as per UI designer.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1CD78-A02E-4E62-8558-000622F50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DB7E7CEA-8217-40CD-B2AF-C753215F90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27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4D14-2F95-47EB-AFC6-20E4045A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9" y="1122363"/>
            <a:ext cx="3760808" cy="1325563"/>
          </a:xfrm>
        </p:spPr>
        <p:txBody>
          <a:bodyPr/>
          <a:lstStyle/>
          <a:p>
            <a:r>
              <a:rPr lang="en-IN" sz="3600" dirty="0"/>
              <a:t>Testing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8AA-CB9F-4F72-B017-29CB07B91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864" y="2175670"/>
            <a:ext cx="10515600" cy="4351338"/>
          </a:xfrm>
        </p:spPr>
        <p:txBody>
          <a:bodyPr/>
          <a:lstStyle/>
          <a:p>
            <a:r>
              <a:rPr lang="en-US" dirty="0"/>
              <a:t>Performing sanity testing along with testing the application</a:t>
            </a:r>
          </a:p>
          <a:p>
            <a:pPr marL="0" indent="0">
              <a:buNone/>
            </a:pPr>
            <a:r>
              <a:rPr lang="en-US" dirty="0"/>
              <a:t>from both client-side and server-side</a:t>
            </a:r>
          </a:p>
          <a:p>
            <a:r>
              <a:rPr lang="en-US" dirty="0"/>
              <a:t>Testing with User Acceptance test-cases.</a:t>
            </a:r>
          </a:p>
          <a:p>
            <a:r>
              <a:rPr lang="en-US" dirty="0"/>
              <a:t>Alpha Testing and Beta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4DE0C-27E3-4DEB-A2D1-E536C7FD7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9B829957-7F9F-4E1B-BDAA-9FABFAEE57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56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65CB-0B3C-42B8-9EB6-8CCCCC97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1" y="1598049"/>
            <a:ext cx="561275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End Results/Outcomes: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863-C4D1-41E4-9202-5F0FD5B7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701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Learnt Advanced Flutter and android development.</a:t>
            </a:r>
          </a:p>
          <a:p>
            <a:r>
              <a:rPr lang="en-US" dirty="0"/>
              <a:t>Implemented client friendly interfaces.</a:t>
            </a:r>
          </a:p>
          <a:p>
            <a:r>
              <a:rPr lang="en-US" dirty="0"/>
              <a:t>Implemented all of the above objectives under the guidance of my mentors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A870F-4B97-43E6-BF7C-73884B7B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579287FB-D638-4C5D-A5AB-8495260792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02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13D-C9C8-409B-9AE6-9C9CAC53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83" y="1122363"/>
            <a:ext cx="4089722" cy="1325563"/>
          </a:xfrm>
        </p:spPr>
        <p:txBody>
          <a:bodyPr/>
          <a:lstStyle/>
          <a:p>
            <a:r>
              <a:rPr lang="en-US" dirty="0"/>
              <a:t>Credits: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A1B8-1427-4666-AF50-9B33733DD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26" y="1736882"/>
            <a:ext cx="8702233" cy="4351338"/>
          </a:xfrm>
        </p:spPr>
        <p:txBody>
          <a:bodyPr>
            <a:normAutofit/>
          </a:bodyPr>
          <a:lstStyle/>
          <a:p>
            <a:r>
              <a:rPr lang="en-US" dirty="0"/>
              <a:t>Special thanks to Mr. Manjunath Bijinepalli and Mr. Chinmay Ray for their mentorship and guidance throughout the project.</a:t>
            </a:r>
          </a:p>
          <a:p>
            <a:r>
              <a:rPr lang="en-US" dirty="0"/>
              <a:t>Thanking Mr. Toshan Nimai Das for providing this opportunity for me to work as an intern on this project.</a:t>
            </a:r>
          </a:p>
          <a:p>
            <a:r>
              <a:rPr lang="en-US" dirty="0"/>
              <a:t>Thank you Aniket Sir, for the guidance and help for smoothly completing the Project-internship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4DF0B-DEDE-4898-8281-9633A505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050722C7-C610-444E-9076-2B05B70316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32BB2-B2CA-4259-A2FA-723FE4DC5246}"/>
              </a:ext>
            </a:extLst>
          </p:cNvPr>
          <p:cNvSpPr/>
          <p:nvPr/>
        </p:nvSpPr>
        <p:spPr>
          <a:xfrm>
            <a:off x="7603173" y="5734277"/>
            <a:ext cx="27683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4065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F003-1168-4DFA-B4EE-51CD8112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707" y="1000919"/>
            <a:ext cx="10515600" cy="1325563"/>
          </a:xfrm>
        </p:spPr>
        <p:txBody>
          <a:bodyPr/>
          <a:lstStyle/>
          <a:p>
            <a:r>
              <a:rPr lang="en-IN" dirty="0"/>
              <a:t>Overview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14F9-B491-4634-8906-E078B932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07" y="2205038"/>
            <a:ext cx="10515600" cy="4351338"/>
          </a:xfrm>
        </p:spPr>
        <p:txBody>
          <a:bodyPr>
            <a:normAutofit/>
          </a:bodyPr>
          <a:lstStyle/>
          <a:p>
            <a:pPr marL="342900" marR="4445" lvl="0" indent="-342900" fontAlgn="base">
              <a:lnSpc>
                <a:spcPct val="107000"/>
              </a:lnSpc>
              <a:spcAft>
                <a:spcPts val="46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Kirtan Application mainly can be categorised as an Event-management app wherein the main purpose behind the app is to enhance our cultural heritage and give opportunities to artists and performers.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Application is mainly focused on three pillars namely Events, User and Teams.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375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This app follows a hierarchy which is based on various roles kept in mind while designing the application which are further categorised as :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17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17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Admin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23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 Admin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23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Lead</a:t>
            </a: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D722D-FEDB-444C-848C-8B07497A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949D2EEE-D0C1-40CD-AC40-C0B672ED69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9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075-42C0-43BC-A1AD-85409033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73" y="1122363"/>
            <a:ext cx="10515600" cy="1325563"/>
          </a:xfrm>
        </p:spPr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3DB5-A3B9-4B08-BFF3-F1D5613B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4445" lvl="0" indent="0" fontAlgn="base">
              <a:lnSpc>
                <a:spcPct val="107000"/>
              </a:lnSpc>
              <a:spcAft>
                <a:spcPts val="465"/>
              </a:spcAft>
              <a:buClr>
                <a:srgbClr val="000000"/>
              </a:buClr>
              <a:buSzPts val="1100"/>
              <a:buNone/>
            </a:pP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43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Teams who will perform kirtans for the users that invite them for the same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43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Local admins, who will manage teams (will approve/reject applications of users who want to become teams, and send approvals from their side to people, so that they become teams) (they have control over a particular area)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28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 (has control over who will become local admin and of which area) </a:t>
            </a:r>
          </a:p>
          <a:p>
            <a:pPr marL="342900" marR="4445" lvl="0" indent="-342900" fontAlgn="base">
              <a:lnSpc>
                <a:spcPct val="107000"/>
              </a:lnSpc>
              <a:spcAft>
                <a:spcPts val="280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 can create private events and invite a team.</a:t>
            </a:r>
            <a:endParaRPr lang="en-IN" sz="2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D5C19-5A21-4274-A454-78323987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CC21F7C1-E90D-4E09-9226-A13116EC74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4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42D-73F3-4CE0-AF01-7072132F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39" y="1490502"/>
            <a:ext cx="7441556" cy="1204550"/>
          </a:xfrm>
        </p:spPr>
        <p:txBody>
          <a:bodyPr>
            <a:normAutofit fontScale="90000"/>
          </a:bodyPr>
          <a:lstStyle/>
          <a:p>
            <a:r>
              <a:rPr lang="en-IN" dirty="0"/>
              <a:t>Language and software used: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1C77-DF12-4D78-80F5-299F0C74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496" y="2243248"/>
            <a:ext cx="7223321" cy="4177007"/>
          </a:xfrm>
        </p:spPr>
        <p:txBody>
          <a:bodyPr/>
          <a:lstStyle/>
          <a:p>
            <a:r>
              <a:rPr lang="en-IN" dirty="0"/>
              <a:t>Database: MySQL and MySQL Workbench.</a:t>
            </a:r>
          </a:p>
          <a:p>
            <a:r>
              <a:rPr lang="en-IN" dirty="0"/>
              <a:t>Server: Java Spring Boot and Eclipse.</a:t>
            </a:r>
          </a:p>
          <a:p>
            <a:r>
              <a:rPr lang="en-IN" dirty="0"/>
              <a:t>UI: Flutter and Android Studio.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EF665-D14C-4478-93AA-B6476911B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B1CE94B8-98E1-4DD5-AFFB-90630A9591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9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97D3-068A-4995-ABB1-0C3357D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2666035" cy="1325563"/>
          </a:xfrm>
        </p:spPr>
        <p:txBody>
          <a:bodyPr>
            <a:normAutofit/>
          </a:bodyPr>
          <a:lstStyle/>
          <a:p>
            <a:r>
              <a:rPr lang="en-IN" sz="3600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60FF-7469-491F-B222-B5C89E79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465" y="2104556"/>
            <a:ext cx="9387069" cy="4349438"/>
          </a:xfrm>
        </p:spPr>
        <p:txBody>
          <a:bodyPr/>
          <a:lstStyle/>
          <a:p>
            <a:r>
              <a:rPr lang="en-US" dirty="0"/>
              <a:t>Map Implementations in the application.</a:t>
            </a:r>
          </a:p>
          <a:p>
            <a:r>
              <a:rPr lang="en-US" dirty="0"/>
              <a:t>Searching and Sorting part of the events.</a:t>
            </a:r>
          </a:p>
          <a:p>
            <a:r>
              <a:rPr lang="en-US" dirty="0"/>
              <a:t>Calendar implementation for events and teams.</a:t>
            </a:r>
          </a:p>
          <a:p>
            <a:r>
              <a:rPr lang="en-US" dirty="0"/>
              <a:t>Backend: Server and Database.</a:t>
            </a:r>
          </a:p>
          <a:p>
            <a:r>
              <a:rPr lang="en-US" dirty="0"/>
              <a:t>UI Development.</a:t>
            </a:r>
          </a:p>
          <a:p>
            <a:r>
              <a:rPr lang="en-US" dirty="0"/>
              <a:t>Handling cloud server.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9AACD-49D6-428C-9FC8-9F3678C1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60FE9DEC-E6A0-4B81-B3E0-410B7E0C4E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11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E035-452E-40C0-B4D6-C45C5C6E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341" y="1291963"/>
            <a:ext cx="90166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 Implementations in the application: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A613-04C0-4D71-B50B-B56E7E7A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945" y="2394011"/>
            <a:ext cx="10515600" cy="4351338"/>
          </a:xfrm>
        </p:spPr>
        <p:txBody>
          <a:bodyPr/>
          <a:lstStyle/>
          <a:p>
            <a:r>
              <a:rPr lang="en-IN" dirty="0"/>
              <a:t>Map for each event on the card.</a:t>
            </a:r>
          </a:p>
          <a:p>
            <a:r>
              <a:rPr lang="en-IN" dirty="0"/>
              <a:t>Map on the home page to see all the events together.</a:t>
            </a:r>
          </a:p>
          <a:p>
            <a:r>
              <a:rPr lang="en-IN" dirty="0"/>
              <a:t>Searching Locations in the search bar.</a:t>
            </a:r>
          </a:p>
          <a:p>
            <a:r>
              <a:rPr lang="en-IN" dirty="0"/>
              <a:t>Adding markers while creating the events( Source Location and destination Location Markers).</a:t>
            </a:r>
          </a:p>
          <a:p>
            <a:endParaRPr lang="en-IN" dirty="0"/>
          </a:p>
        </p:txBody>
      </p: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03D84789-A7B9-4730-B734-3C916491BC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639B0-4BFB-4EB6-81B6-D2FE43B5E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65AA-0AB5-4CAC-9E56-4063013F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67" y="1754775"/>
            <a:ext cx="8367531" cy="1325563"/>
          </a:xfrm>
        </p:spPr>
        <p:txBody>
          <a:bodyPr/>
          <a:lstStyle/>
          <a:p>
            <a:r>
              <a:rPr lang="en-US" sz="3600" dirty="0"/>
              <a:t>Searching part of the application: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06C3-D332-4B99-AA63-5A3225A3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668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Searching events by name in the search bar.</a:t>
            </a:r>
          </a:p>
          <a:p>
            <a:r>
              <a:rPr lang="en-IN" dirty="0"/>
              <a:t>Events sorting by name.</a:t>
            </a:r>
          </a:p>
          <a:p>
            <a:r>
              <a:rPr lang="en-IN" dirty="0"/>
              <a:t>Card view of the events in the search result.</a:t>
            </a:r>
          </a:p>
          <a:p>
            <a:endParaRPr lang="en-IN" dirty="0"/>
          </a:p>
        </p:txBody>
      </p: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DCC3DFDE-8376-4A3C-A99D-408FDBA4DE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1649F-E202-4534-B955-9C765A65B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6B4E-6BDC-4B1F-8B4E-387742C0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302" y="811213"/>
            <a:ext cx="10515600" cy="1325563"/>
          </a:xfrm>
        </p:spPr>
        <p:txBody>
          <a:bodyPr/>
          <a:lstStyle/>
          <a:p>
            <a:r>
              <a:rPr lang="en-IN" dirty="0"/>
              <a:t>Sorting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5DB1-3978-4C70-8AB0-27A2CEBD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02" y="2020179"/>
            <a:ext cx="10515600" cy="4351338"/>
          </a:xfrm>
        </p:spPr>
        <p:txBody>
          <a:bodyPr/>
          <a:lstStyle/>
          <a:p>
            <a:r>
              <a:rPr lang="en-IN" dirty="0"/>
              <a:t>Sorting events as per the date </a:t>
            </a:r>
          </a:p>
          <a:p>
            <a:pPr marL="0" indent="0">
              <a:buNone/>
            </a:pPr>
            <a:r>
              <a:rPr lang="en-IN" dirty="0"/>
              <a:t>	Today</a:t>
            </a:r>
          </a:p>
          <a:p>
            <a:pPr marL="0" indent="0">
              <a:buNone/>
            </a:pPr>
            <a:r>
              <a:rPr lang="en-IN" dirty="0"/>
              <a:t>	Tomorrow</a:t>
            </a:r>
          </a:p>
          <a:p>
            <a:pPr marL="0" indent="0">
              <a:buNone/>
            </a:pPr>
            <a:r>
              <a:rPr lang="en-IN" dirty="0"/>
              <a:t>	This Month</a:t>
            </a:r>
          </a:p>
          <a:p>
            <a:pPr marL="0" indent="0">
              <a:buNone/>
            </a:pPr>
            <a:r>
              <a:rPr lang="en-IN" dirty="0"/>
              <a:t>	This Week</a:t>
            </a:r>
          </a:p>
          <a:p>
            <a:r>
              <a:rPr lang="en-IN" dirty="0"/>
              <a:t>Sorting events as per the location</a:t>
            </a:r>
          </a:p>
          <a:p>
            <a:pPr marL="0" indent="0">
              <a:buNone/>
            </a:pPr>
            <a:r>
              <a:rPr lang="en-IN" dirty="0"/>
              <a:t>	Users will be able to sort events within 3 km of the users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5725D-9A3C-4775-913C-CEDB49DB5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  <p:pic>
        <p:nvPicPr>
          <p:cNvPr id="5" name="Google Shape;88;p13">
            <a:extLst>
              <a:ext uri="{FF2B5EF4-FFF2-40B4-BE49-F238E27FC236}">
                <a16:creationId xmlns:a16="http://schemas.microsoft.com/office/drawing/2014/main" id="{F1E1B3CB-160C-4F66-B70A-461E4F38B6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2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7C6-EB90-43BD-AF90-32264501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4" y="1643639"/>
            <a:ext cx="6920697" cy="1325563"/>
          </a:xfrm>
        </p:spPr>
        <p:txBody>
          <a:bodyPr/>
          <a:lstStyle/>
          <a:p>
            <a:r>
              <a:rPr lang="en-US" sz="3600" dirty="0"/>
              <a:t>Calendar implementation: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FA75-D7EE-4E49-9FBD-D97968DB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416" y="2400094"/>
            <a:ext cx="10515600" cy="4351338"/>
          </a:xfrm>
        </p:spPr>
        <p:txBody>
          <a:bodyPr/>
          <a:lstStyle/>
          <a:p>
            <a:r>
              <a:rPr lang="en-IN" dirty="0"/>
              <a:t>Implementing </a:t>
            </a:r>
            <a:r>
              <a:rPr lang="en-IN" dirty="0" err="1"/>
              <a:t>syncfusion</a:t>
            </a:r>
            <a:r>
              <a:rPr lang="en-IN" dirty="0"/>
              <a:t> Calendar.</a:t>
            </a:r>
          </a:p>
          <a:p>
            <a:r>
              <a:rPr lang="en-IN" dirty="0"/>
              <a:t>Day, Month and Year Views of Calendar.</a:t>
            </a:r>
          </a:p>
          <a:p>
            <a:r>
              <a:rPr lang="en-IN" dirty="0"/>
              <a:t>Scheduling events in the Calendar.</a:t>
            </a:r>
          </a:p>
          <a:p>
            <a:endParaRPr lang="en-IN" dirty="0"/>
          </a:p>
        </p:txBody>
      </p:sp>
      <p:pic>
        <p:nvPicPr>
          <p:cNvPr id="4" name="Google Shape;88;p13">
            <a:extLst>
              <a:ext uri="{FF2B5EF4-FFF2-40B4-BE49-F238E27FC236}">
                <a16:creationId xmlns:a16="http://schemas.microsoft.com/office/drawing/2014/main" id="{36F55F2D-6C5C-4A7E-A4AB-7D45B9059E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1069" y="5625296"/>
            <a:ext cx="1184476" cy="112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E4E9F-A1B0-46C9-A4B4-0013C5B64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"/>
            <a:ext cx="1524000" cy="11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588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Times New Roman</vt:lpstr>
      <vt:lpstr>Office Theme</vt:lpstr>
      <vt:lpstr>Kirtan Application</vt:lpstr>
      <vt:lpstr>Overview of the Application</vt:lpstr>
      <vt:lpstr>Continued..</vt:lpstr>
      <vt:lpstr>Language and software used: </vt:lpstr>
      <vt:lpstr>Objectives:</vt:lpstr>
      <vt:lpstr>Map Implementations in the application:</vt:lpstr>
      <vt:lpstr>Searching part of the application: </vt:lpstr>
      <vt:lpstr>Sorting of events</vt:lpstr>
      <vt:lpstr>Calendar implementation: </vt:lpstr>
      <vt:lpstr>Backend: Server and Database. </vt:lpstr>
      <vt:lpstr>UI Development. </vt:lpstr>
      <vt:lpstr>Testing:</vt:lpstr>
      <vt:lpstr>End Results/Outcomes: </vt:lpstr>
      <vt:lpstr>Credits: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Kirtan Application</dc:title>
  <dc:creator>Afrah Shaikh</dc:creator>
  <cp:lastModifiedBy>Afrah Shaikh</cp:lastModifiedBy>
  <cp:revision>18</cp:revision>
  <dcterms:created xsi:type="dcterms:W3CDTF">2020-12-15T03:54:53Z</dcterms:created>
  <dcterms:modified xsi:type="dcterms:W3CDTF">2021-06-08T09:10:20Z</dcterms:modified>
</cp:coreProperties>
</file>