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70" r:id="rId7"/>
    <p:sldId id="271" r:id="rId8"/>
    <p:sldId id="273" r:id="rId9"/>
    <p:sldId id="274" r:id="rId10"/>
    <p:sldId id="272" r:id="rId11"/>
    <p:sldId id="275" r:id="rId12"/>
    <p:sldId id="276"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0397C9-8743-407F-A5C0-8501EDA95CED}" v="357" dt="2023-01-16T19:38:41.658"/>
    <p1510:client id="{51F7A892-23B4-43C6-A620-D3A91F0460AB}" v="148" dt="2023-01-17T07:34:01.516"/>
    <p1510:client id="{88D73046-73CE-436E-85BA-D1407C06DFFF}" v="158" dt="2023-01-17T07:50:40.957"/>
    <p1510:client id="{E1E73528-DBB6-475D-8551-168F02BA5890}" v="7" dt="2023-01-17T06:13:49.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75" autoAdjust="0"/>
  </p:normalViewPr>
  <p:slideViewPr>
    <p:cSldViewPr snapToGrid="0">
      <p:cViewPr varScale="1">
        <p:scale>
          <a:sx n="86" d="100"/>
          <a:sy n="86" d="100"/>
        </p:scale>
        <p:origin x="456" y="5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ENES AYHAN" userId="S::dursunayhan@ogr365.iyte.edu.tr::8b252b8a-757c-4203-9b2f-d95c20ee9a74" providerId="AD" clId="Web-{D0B2380F-5228-442F-99A3-4DFB8157704F}"/>
    <pc:docChg chg="modSld">
      <pc:chgData name="D. ENES AYHAN" userId="S::dursunayhan@ogr365.iyte.edu.tr::8b252b8a-757c-4203-9b2f-d95c20ee9a74" providerId="AD" clId="Web-{D0B2380F-5228-442F-99A3-4DFB8157704F}" dt="2023-01-13T13:05:21.741" v="3" actId="20577"/>
      <pc:docMkLst>
        <pc:docMk/>
      </pc:docMkLst>
      <pc:sldChg chg="modSp">
        <pc:chgData name="D. ENES AYHAN" userId="S::dursunayhan@ogr365.iyte.edu.tr::8b252b8a-757c-4203-9b2f-d95c20ee9a74" providerId="AD" clId="Web-{D0B2380F-5228-442F-99A3-4DFB8157704F}" dt="2023-01-13T13:05:21.741" v="3" actId="20577"/>
        <pc:sldMkLst>
          <pc:docMk/>
          <pc:sldMk cId="1674425800" sldId="256"/>
        </pc:sldMkLst>
        <pc:spChg chg="mod">
          <ac:chgData name="D. ENES AYHAN" userId="S::dursunayhan@ogr365.iyte.edu.tr::8b252b8a-757c-4203-9b2f-d95c20ee9a74" providerId="AD" clId="Web-{D0B2380F-5228-442F-99A3-4DFB8157704F}" dt="2023-01-13T13:05:21.741" v="3" actId="20577"/>
          <ac:spMkLst>
            <pc:docMk/>
            <pc:sldMk cId="1674425800" sldId="256"/>
            <ac:spMk id="2" creationId="{00000000-0000-0000-0000-000000000000}"/>
          </ac:spMkLst>
        </pc:spChg>
      </pc:sldChg>
    </pc:docChg>
  </pc:docChgLst>
  <pc:docChgLst>
    <pc:chgData name="AFRA İLDEŞ" userId="S::afraildes@ogr365.iyte.edu.tr::cc77714f-ded8-4a57-beaf-e0bef66537e5" providerId="AD" clId="Web-{88D73046-73CE-436E-85BA-D1407C06DFFF}"/>
    <pc:docChg chg="modSld">
      <pc:chgData name="AFRA İLDEŞ" userId="S::afraildes@ogr365.iyte.edu.tr::cc77714f-ded8-4a57-beaf-e0bef66537e5" providerId="AD" clId="Web-{88D73046-73CE-436E-85BA-D1407C06DFFF}" dt="2023-01-17T07:50:40.957" v="90" actId="20577"/>
      <pc:docMkLst>
        <pc:docMk/>
      </pc:docMkLst>
      <pc:sldChg chg="addSp modSp">
        <pc:chgData name="AFRA İLDEŞ" userId="S::afraildes@ogr365.iyte.edu.tr::cc77714f-ded8-4a57-beaf-e0bef66537e5" providerId="AD" clId="Web-{88D73046-73CE-436E-85BA-D1407C06DFFF}" dt="2023-01-17T07:50:40.957" v="90" actId="20577"/>
        <pc:sldMkLst>
          <pc:docMk/>
          <pc:sldMk cId="3316492353" sldId="268"/>
        </pc:sldMkLst>
        <pc:spChg chg="add mod">
          <ac:chgData name="AFRA İLDEŞ" userId="S::afraildes@ogr365.iyte.edu.tr::cc77714f-ded8-4a57-beaf-e0bef66537e5" providerId="AD" clId="Web-{88D73046-73CE-436E-85BA-D1407C06DFFF}" dt="2023-01-17T07:44:56.654" v="9" actId="1076"/>
          <ac:spMkLst>
            <pc:docMk/>
            <pc:sldMk cId="3316492353" sldId="268"/>
            <ac:spMk id="3" creationId="{CC83FFCF-229D-3A86-5320-8240AE4A6982}"/>
          </ac:spMkLst>
        </pc:spChg>
        <pc:spChg chg="add mod">
          <ac:chgData name="AFRA İLDEŞ" userId="S::afraildes@ogr365.iyte.edu.tr::cc77714f-ded8-4a57-beaf-e0bef66537e5" providerId="AD" clId="Web-{88D73046-73CE-436E-85BA-D1407C06DFFF}" dt="2023-01-17T07:46:20.640" v="45" actId="20577"/>
          <ac:spMkLst>
            <pc:docMk/>
            <pc:sldMk cId="3316492353" sldId="268"/>
            <ac:spMk id="4" creationId="{8CAB1983-8E3F-F345-A5C7-87517CCEF29B}"/>
          </ac:spMkLst>
        </pc:spChg>
        <pc:spChg chg="add mod">
          <ac:chgData name="AFRA İLDEŞ" userId="S::afraildes@ogr365.iyte.edu.tr::cc77714f-ded8-4a57-beaf-e0bef66537e5" providerId="AD" clId="Web-{88D73046-73CE-436E-85BA-D1407C06DFFF}" dt="2023-01-17T07:46:47.453" v="48" actId="1076"/>
          <ac:spMkLst>
            <pc:docMk/>
            <pc:sldMk cId="3316492353" sldId="268"/>
            <ac:spMk id="5" creationId="{876470A6-1719-1D5F-7814-0E472B5D727D}"/>
          </ac:spMkLst>
        </pc:spChg>
        <pc:spChg chg="add mod">
          <ac:chgData name="AFRA İLDEŞ" userId="S::afraildes@ogr365.iyte.edu.tr::cc77714f-ded8-4a57-beaf-e0bef66537e5" providerId="AD" clId="Web-{88D73046-73CE-436E-85BA-D1407C06DFFF}" dt="2023-01-17T07:47:15.391" v="51" actId="20577"/>
          <ac:spMkLst>
            <pc:docMk/>
            <pc:sldMk cId="3316492353" sldId="268"/>
            <ac:spMk id="6" creationId="{30CC2652-9669-8E3E-5DD6-FE22DD274EAE}"/>
          </ac:spMkLst>
        </pc:spChg>
        <pc:spChg chg="add mod">
          <ac:chgData name="AFRA İLDEŞ" userId="S::afraildes@ogr365.iyte.edu.tr::cc77714f-ded8-4a57-beaf-e0bef66537e5" providerId="AD" clId="Web-{88D73046-73CE-436E-85BA-D1407C06DFFF}" dt="2023-01-17T07:47:53.110" v="54" actId="14100"/>
          <ac:spMkLst>
            <pc:docMk/>
            <pc:sldMk cId="3316492353" sldId="268"/>
            <ac:spMk id="8" creationId="{C471FE23-386F-EF35-E93C-5E6886672F52}"/>
          </ac:spMkLst>
        </pc:spChg>
        <pc:spChg chg="add mod">
          <ac:chgData name="AFRA İLDEŞ" userId="S::afraildes@ogr365.iyte.edu.tr::cc77714f-ded8-4a57-beaf-e0bef66537e5" providerId="AD" clId="Web-{88D73046-73CE-436E-85BA-D1407C06DFFF}" dt="2023-01-17T07:48:15.751" v="56" actId="1076"/>
          <ac:spMkLst>
            <pc:docMk/>
            <pc:sldMk cId="3316492353" sldId="268"/>
            <ac:spMk id="10" creationId="{43D84FDA-AAC6-8AD6-8BD2-EB1E5F9CE291}"/>
          </ac:spMkLst>
        </pc:spChg>
        <pc:spChg chg="add mod">
          <ac:chgData name="AFRA İLDEŞ" userId="S::afraildes@ogr365.iyte.edu.tr::cc77714f-ded8-4a57-beaf-e0bef66537e5" providerId="AD" clId="Web-{88D73046-73CE-436E-85BA-D1407C06DFFF}" dt="2023-01-17T07:50:21.988" v="88" actId="20577"/>
          <ac:spMkLst>
            <pc:docMk/>
            <pc:sldMk cId="3316492353" sldId="268"/>
            <ac:spMk id="12" creationId="{BAC679B3-7282-A79E-4D6B-32C7E52D935B}"/>
          </ac:spMkLst>
        </pc:spChg>
        <pc:spChg chg="add mod">
          <ac:chgData name="AFRA İLDEŞ" userId="S::afraildes@ogr365.iyte.edu.tr::cc77714f-ded8-4a57-beaf-e0bef66537e5" providerId="AD" clId="Web-{88D73046-73CE-436E-85BA-D1407C06DFFF}" dt="2023-01-17T07:50:40.957" v="90" actId="20577"/>
          <ac:spMkLst>
            <pc:docMk/>
            <pc:sldMk cId="3316492353" sldId="268"/>
            <ac:spMk id="14" creationId="{76E22BD3-A4B9-A8A1-CB62-A1532BB50FB8}"/>
          </ac:spMkLst>
        </pc:spChg>
      </pc:sldChg>
    </pc:docChg>
  </pc:docChgLst>
  <pc:docChgLst>
    <pc:chgData name="AFRA İLDEŞ" userId="S::afraildes@ogr365.iyte.edu.tr::cc77714f-ded8-4a57-beaf-e0bef66537e5" providerId="AD" clId="Web-{460397C9-8743-407F-A5C0-8501EDA95CED}"/>
    <pc:docChg chg="addSld delSld modSld">
      <pc:chgData name="AFRA İLDEŞ" userId="S::afraildes@ogr365.iyte.edu.tr::cc77714f-ded8-4a57-beaf-e0bef66537e5" providerId="AD" clId="Web-{460397C9-8743-407F-A5C0-8501EDA95CED}" dt="2023-01-16T19:38:41.658" v="303" actId="20577"/>
      <pc:docMkLst>
        <pc:docMk/>
      </pc:docMkLst>
      <pc:sldChg chg="modSp">
        <pc:chgData name="AFRA İLDEŞ" userId="S::afraildes@ogr365.iyte.edu.tr::cc77714f-ded8-4a57-beaf-e0bef66537e5" providerId="AD" clId="Web-{460397C9-8743-407F-A5C0-8501EDA95CED}" dt="2023-01-16T19:16:56.473" v="91" actId="14100"/>
        <pc:sldMkLst>
          <pc:docMk/>
          <pc:sldMk cId="1674425800" sldId="256"/>
        </pc:sldMkLst>
        <pc:spChg chg="mod">
          <ac:chgData name="AFRA İLDEŞ" userId="S::afraildes@ogr365.iyte.edu.tr::cc77714f-ded8-4a57-beaf-e0bef66537e5" providerId="AD" clId="Web-{460397C9-8743-407F-A5C0-8501EDA95CED}" dt="2023-01-16T19:16:15.064" v="84" actId="20577"/>
          <ac:spMkLst>
            <pc:docMk/>
            <pc:sldMk cId="1674425800" sldId="256"/>
            <ac:spMk id="2" creationId="{00000000-0000-0000-0000-000000000000}"/>
          </ac:spMkLst>
        </pc:spChg>
        <pc:spChg chg="mod">
          <ac:chgData name="AFRA İLDEŞ" userId="S::afraildes@ogr365.iyte.edu.tr::cc77714f-ded8-4a57-beaf-e0bef66537e5" providerId="AD" clId="Web-{460397C9-8743-407F-A5C0-8501EDA95CED}" dt="2023-01-16T19:16:56.473" v="91" actId="14100"/>
          <ac:spMkLst>
            <pc:docMk/>
            <pc:sldMk cId="1674425800" sldId="256"/>
            <ac:spMk id="4" creationId="{00000000-0000-0000-0000-000000000000}"/>
          </ac:spMkLst>
        </pc:spChg>
      </pc:sldChg>
      <pc:sldChg chg="modSp">
        <pc:chgData name="AFRA İLDEŞ" userId="S::afraildes@ogr365.iyte.edu.tr::cc77714f-ded8-4a57-beaf-e0bef66537e5" providerId="AD" clId="Web-{460397C9-8743-407F-A5C0-8501EDA95CED}" dt="2023-01-16T19:18:19.807" v="107" actId="20577"/>
        <pc:sldMkLst>
          <pc:docMk/>
          <pc:sldMk cId="54535229" sldId="257"/>
        </pc:sldMkLst>
        <pc:spChg chg="mod">
          <ac:chgData name="AFRA İLDEŞ" userId="S::afraildes@ogr365.iyte.edu.tr::cc77714f-ded8-4a57-beaf-e0bef66537e5" providerId="AD" clId="Web-{460397C9-8743-407F-A5C0-8501EDA95CED}" dt="2023-01-16T19:18:19.807" v="107" actId="20577"/>
          <ac:spMkLst>
            <pc:docMk/>
            <pc:sldMk cId="54535229" sldId="257"/>
            <ac:spMk id="12" creationId="{851329AC-10BE-2F96-DA7D-0FE448C4FFDB}"/>
          </ac:spMkLst>
        </pc:spChg>
        <pc:spChg chg="mod">
          <ac:chgData name="AFRA İLDEŞ" userId="S::afraildes@ogr365.iyte.edu.tr::cc77714f-ded8-4a57-beaf-e0bef66537e5" providerId="AD" clId="Web-{460397C9-8743-407F-A5C0-8501EDA95CED}" dt="2023-01-16T19:17:22.990" v="97" actId="14100"/>
          <ac:spMkLst>
            <pc:docMk/>
            <pc:sldMk cId="54535229" sldId="257"/>
            <ac:spMk id="13" creationId="{CDE974C3-E93A-6FD6-CE08-40535C8DD261}"/>
          </ac:spMkLst>
        </pc:spChg>
      </pc:sldChg>
      <pc:sldChg chg="modSp">
        <pc:chgData name="AFRA İLDEŞ" userId="S::afraildes@ogr365.iyte.edu.tr::cc77714f-ded8-4a57-beaf-e0bef66537e5" providerId="AD" clId="Web-{460397C9-8743-407F-A5C0-8501EDA95CED}" dt="2023-01-16T19:34:10.655" v="253" actId="20577"/>
        <pc:sldMkLst>
          <pc:docMk/>
          <pc:sldMk cId="2143179097" sldId="258"/>
        </pc:sldMkLst>
        <pc:spChg chg="mod">
          <ac:chgData name="AFRA İLDEŞ" userId="S::afraildes@ogr365.iyte.edu.tr::cc77714f-ded8-4a57-beaf-e0bef66537e5" providerId="AD" clId="Web-{460397C9-8743-407F-A5C0-8501EDA95CED}" dt="2023-01-16T19:34:10.655" v="253" actId="20577"/>
          <ac:spMkLst>
            <pc:docMk/>
            <pc:sldMk cId="2143179097" sldId="258"/>
            <ac:spMk id="2" creationId="{51D341C8-C37F-8A44-56CE-2DF1F83EBB48}"/>
          </ac:spMkLst>
        </pc:spChg>
        <pc:spChg chg="mod">
          <ac:chgData name="AFRA İLDEŞ" userId="S::afraildes@ogr365.iyte.edu.tr::cc77714f-ded8-4a57-beaf-e0bef66537e5" providerId="AD" clId="Web-{460397C9-8743-407F-A5C0-8501EDA95CED}" dt="2023-01-16T19:17:57.368" v="102" actId="20577"/>
          <ac:spMkLst>
            <pc:docMk/>
            <pc:sldMk cId="2143179097" sldId="258"/>
            <ac:spMk id="3" creationId="{133ACEFC-414E-F4A4-999C-F164DFEF3EA4}"/>
          </ac:spMkLst>
        </pc:spChg>
      </pc:sldChg>
      <pc:sldChg chg="modSp">
        <pc:chgData name="AFRA İLDEŞ" userId="S::afraildes@ogr365.iyte.edu.tr::cc77714f-ded8-4a57-beaf-e0bef66537e5" providerId="AD" clId="Web-{460397C9-8743-407F-A5C0-8501EDA95CED}" dt="2023-01-16T19:21:32.992" v="139" actId="1076"/>
        <pc:sldMkLst>
          <pc:docMk/>
          <pc:sldMk cId="1326195296" sldId="259"/>
        </pc:sldMkLst>
        <pc:spChg chg="mod">
          <ac:chgData name="AFRA İLDEŞ" userId="S::afraildes@ogr365.iyte.edu.tr::cc77714f-ded8-4a57-beaf-e0bef66537e5" providerId="AD" clId="Web-{460397C9-8743-407F-A5C0-8501EDA95CED}" dt="2023-01-16T19:21:14.850" v="135" actId="1076"/>
          <ac:spMkLst>
            <pc:docMk/>
            <pc:sldMk cId="1326195296" sldId="259"/>
            <ac:spMk id="2" creationId="{0D6F49E0-B1CD-A377-5E02-625BEE217002}"/>
          </ac:spMkLst>
        </pc:spChg>
        <pc:spChg chg="mod">
          <ac:chgData name="AFRA İLDEŞ" userId="S::afraildes@ogr365.iyte.edu.tr::cc77714f-ded8-4a57-beaf-e0bef66537e5" providerId="AD" clId="Web-{460397C9-8743-407F-A5C0-8501EDA95CED}" dt="2023-01-16T19:21:32.992" v="139" actId="1076"/>
          <ac:spMkLst>
            <pc:docMk/>
            <pc:sldMk cId="1326195296" sldId="259"/>
            <ac:spMk id="6" creationId="{2E57B59D-F4D4-B34C-E4FF-B2FB77C25D21}"/>
          </ac:spMkLst>
        </pc:spChg>
        <pc:picChg chg="mod">
          <ac:chgData name="AFRA İLDEŞ" userId="S::afraildes@ogr365.iyte.edu.tr::cc77714f-ded8-4a57-beaf-e0bef66537e5" providerId="AD" clId="Web-{460397C9-8743-407F-A5C0-8501EDA95CED}" dt="2023-01-16T19:21:28.211" v="138" actId="1076"/>
          <ac:picMkLst>
            <pc:docMk/>
            <pc:sldMk cId="1326195296" sldId="259"/>
            <ac:picMk id="5" creationId="{A94C0205-FD52-A40E-C380-01B81C74466E}"/>
          </ac:picMkLst>
        </pc:picChg>
      </pc:sldChg>
      <pc:sldChg chg="del">
        <pc:chgData name="AFRA İLDEŞ" userId="S::afraildes@ogr365.iyte.edu.tr::cc77714f-ded8-4a57-beaf-e0bef66537e5" providerId="AD" clId="Web-{460397C9-8743-407F-A5C0-8501EDA95CED}" dt="2023-01-16T19:11:43.341" v="58"/>
        <pc:sldMkLst>
          <pc:docMk/>
          <pc:sldMk cId="470774972" sldId="260"/>
        </pc:sldMkLst>
      </pc:sldChg>
      <pc:sldChg chg="modSp">
        <pc:chgData name="AFRA İLDEŞ" userId="S::afraildes@ogr365.iyte.edu.tr::cc77714f-ded8-4a57-beaf-e0bef66537e5" providerId="AD" clId="Web-{460397C9-8743-407F-A5C0-8501EDA95CED}" dt="2023-01-16T19:26:24.919" v="215" actId="20577"/>
        <pc:sldMkLst>
          <pc:docMk/>
          <pc:sldMk cId="1116248325" sldId="261"/>
        </pc:sldMkLst>
        <pc:spChg chg="mod">
          <ac:chgData name="AFRA İLDEŞ" userId="S::afraildes@ogr365.iyte.edu.tr::cc77714f-ded8-4a57-beaf-e0bef66537e5" providerId="AD" clId="Web-{460397C9-8743-407F-A5C0-8501EDA95CED}" dt="2023-01-16T19:26:18.059" v="214" actId="1076"/>
          <ac:spMkLst>
            <pc:docMk/>
            <pc:sldMk cId="1116248325" sldId="261"/>
            <ac:spMk id="2" creationId="{08BBCBDB-CB8F-56D5-F843-BD797E46D768}"/>
          </ac:spMkLst>
        </pc:spChg>
        <pc:spChg chg="mod">
          <ac:chgData name="AFRA İLDEŞ" userId="S::afraildes@ogr365.iyte.edu.tr::cc77714f-ded8-4a57-beaf-e0bef66537e5" providerId="AD" clId="Web-{460397C9-8743-407F-A5C0-8501EDA95CED}" dt="2023-01-16T19:26:24.919" v="215" actId="20577"/>
          <ac:spMkLst>
            <pc:docMk/>
            <pc:sldMk cId="1116248325" sldId="261"/>
            <ac:spMk id="9" creationId="{20717C72-4865-31B1-DD84-C29CA91464A6}"/>
          </ac:spMkLst>
        </pc:spChg>
      </pc:sldChg>
      <pc:sldChg chg="modSp">
        <pc:chgData name="AFRA İLDEŞ" userId="S::afraildes@ogr365.iyte.edu.tr::cc77714f-ded8-4a57-beaf-e0bef66537e5" providerId="AD" clId="Web-{460397C9-8743-407F-A5C0-8501EDA95CED}" dt="2023-01-16T19:25:39.963" v="205" actId="1076"/>
        <pc:sldMkLst>
          <pc:docMk/>
          <pc:sldMk cId="2792561268" sldId="263"/>
        </pc:sldMkLst>
        <pc:spChg chg="mod">
          <ac:chgData name="AFRA İLDEŞ" userId="S::afraildes@ogr365.iyte.edu.tr::cc77714f-ded8-4a57-beaf-e0bef66537e5" providerId="AD" clId="Web-{460397C9-8743-407F-A5C0-8501EDA95CED}" dt="2023-01-16T19:22:09.698" v="144" actId="20577"/>
          <ac:spMkLst>
            <pc:docMk/>
            <pc:sldMk cId="2792561268" sldId="263"/>
            <ac:spMk id="2" creationId="{A1579547-2C30-7098-9BBE-CE3B6C1544F9}"/>
          </ac:spMkLst>
        </pc:spChg>
        <pc:spChg chg="mod">
          <ac:chgData name="AFRA İLDEŞ" userId="S::afraildes@ogr365.iyte.edu.tr::cc77714f-ded8-4a57-beaf-e0bef66537e5" providerId="AD" clId="Web-{460397C9-8743-407F-A5C0-8501EDA95CED}" dt="2023-01-16T19:22:56.014" v="168" actId="20577"/>
          <ac:spMkLst>
            <pc:docMk/>
            <pc:sldMk cId="2792561268" sldId="263"/>
            <ac:spMk id="9" creationId="{E35847FD-2F52-EDD4-DFA4-CF28DE37CDAE}"/>
          </ac:spMkLst>
        </pc:spChg>
        <pc:spChg chg="mod">
          <ac:chgData name="AFRA İLDEŞ" userId="S::afraildes@ogr365.iyte.edu.tr::cc77714f-ded8-4a57-beaf-e0bef66537e5" providerId="AD" clId="Web-{460397C9-8743-407F-A5C0-8501EDA95CED}" dt="2023-01-16T19:23:26.188" v="180" actId="20577"/>
          <ac:spMkLst>
            <pc:docMk/>
            <pc:sldMk cId="2792561268" sldId="263"/>
            <ac:spMk id="10" creationId="{6B3AAA20-7862-E127-1923-175A315267BB}"/>
          </ac:spMkLst>
        </pc:spChg>
        <pc:spChg chg="mod">
          <ac:chgData name="AFRA İLDEŞ" userId="S::afraildes@ogr365.iyte.edu.tr::cc77714f-ded8-4a57-beaf-e0bef66537e5" providerId="AD" clId="Web-{460397C9-8743-407F-A5C0-8501EDA95CED}" dt="2023-01-16T19:25:39.963" v="205" actId="1076"/>
          <ac:spMkLst>
            <pc:docMk/>
            <pc:sldMk cId="2792561268" sldId="263"/>
            <ac:spMk id="11" creationId="{EE4B08DE-BD99-9F84-F8F7-AC11208791F5}"/>
          </ac:spMkLst>
        </pc:spChg>
      </pc:sldChg>
      <pc:sldChg chg="modSp">
        <pc:chgData name="AFRA İLDEŞ" userId="S::afraildes@ogr365.iyte.edu.tr::cc77714f-ded8-4a57-beaf-e0bef66537e5" providerId="AD" clId="Web-{460397C9-8743-407F-A5C0-8501EDA95CED}" dt="2023-01-16T19:33:32.449" v="247" actId="20577"/>
        <pc:sldMkLst>
          <pc:docMk/>
          <pc:sldMk cId="3955091544" sldId="264"/>
        </pc:sldMkLst>
        <pc:spChg chg="mod">
          <ac:chgData name="AFRA İLDEŞ" userId="S::afraildes@ogr365.iyte.edu.tr::cc77714f-ded8-4a57-beaf-e0bef66537e5" providerId="AD" clId="Web-{460397C9-8743-407F-A5C0-8501EDA95CED}" dt="2023-01-16T19:33:32.449" v="247" actId="20577"/>
          <ac:spMkLst>
            <pc:docMk/>
            <pc:sldMk cId="3955091544" sldId="264"/>
            <ac:spMk id="2" creationId="{5BFDAB10-D32B-86E9-681B-3E45A442D798}"/>
          </ac:spMkLst>
        </pc:spChg>
        <pc:spChg chg="mod">
          <ac:chgData name="AFRA İLDEŞ" userId="S::afraildes@ogr365.iyte.edu.tr::cc77714f-ded8-4a57-beaf-e0bef66537e5" providerId="AD" clId="Web-{460397C9-8743-407F-A5C0-8501EDA95CED}" dt="2023-01-16T19:24:18.816" v="191" actId="1076"/>
          <ac:spMkLst>
            <pc:docMk/>
            <pc:sldMk cId="3955091544" sldId="264"/>
            <ac:spMk id="10" creationId="{CEFCB782-EAF7-DE50-250A-879DBDC0BFDF}"/>
          </ac:spMkLst>
        </pc:spChg>
        <pc:spChg chg="mod">
          <ac:chgData name="AFRA İLDEŞ" userId="S::afraildes@ogr365.iyte.edu.tr::cc77714f-ded8-4a57-beaf-e0bef66537e5" providerId="AD" clId="Web-{460397C9-8743-407F-A5C0-8501EDA95CED}" dt="2023-01-16T19:24:27.161" v="192" actId="1076"/>
          <ac:spMkLst>
            <pc:docMk/>
            <pc:sldMk cId="3955091544" sldId="264"/>
            <ac:spMk id="11" creationId="{50234C0D-738F-0C87-29AA-DE492EAF030E}"/>
          </ac:spMkLst>
        </pc:spChg>
        <pc:spChg chg="mod">
          <ac:chgData name="AFRA İLDEŞ" userId="S::afraildes@ogr365.iyte.edu.tr::cc77714f-ded8-4a57-beaf-e0bef66537e5" providerId="AD" clId="Web-{460397C9-8743-407F-A5C0-8501EDA95CED}" dt="2023-01-16T19:24:51.741" v="197" actId="20577"/>
          <ac:spMkLst>
            <pc:docMk/>
            <pc:sldMk cId="3955091544" sldId="264"/>
            <ac:spMk id="13" creationId="{5FB1173A-48B0-F31D-354D-09C99F743218}"/>
          </ac:spMkLst>
        </pc:spChg>
        <pc:spChg chg="mod">
          <ac:chgData name="AFRA İLDEŞ" userId="S::afraildes@ogr365.iyte.edu.tr::cc77714f-ded8-4a57-beaf-e0bef66537e5" providerId="AD" clId="Web-{460397C9-8743-407F-A5C0-8501EDA95CED}" dt="2023-01-16T19:25:00.179" v="200" actId="20577"/>
          <ac:spMkLst>
            <pc:docMk/>
            <pc:sldMk cId="3955091544" sldId="264"/>
            <ac:spMk id="14" creationId="{97CB368B-C436-10A8-14F2-D880879EDF2B}"/>
          </ac:spMkLst>
        </pc:spChg>
        <pc:spChg chg="mod">
          <ac:chgData name="AFRA İLDEŞ" userId="S::afraildes@ogr365.iyte.edu.tr::cc77714f-ded8-4a57-beaf-e0bef66537e5" providerId="AD" clId="Web-{460397C9-8743-407F-A5C0-8501EDA95CED}" dt="2023-01-16T19:25:22.415" v="204" actId="1076"/>
          <ac:spMkLst>
            <pc:docMk/>
            <pc:sldMk cId="3955091544" sldId="264"/>
            <ac:spMk id="16" creationId="{261D820C-3BFC-8760-67DF-46814CBAF88A}"/>
          </ac:spMkLst>
        </pc:spChg>
        <pc:picChg chg="mod">
          <ac:chgData name="AFRA İLDEŞ" userId="S::afraildes@ogr365.iyte.edu.tr::cc77714f-ded8-4a57-beaf-e0bef66537e5" providerId="AD" clId="Web-{460397C9-8743-407F-A5C0-8501EDA95CED}" dt="2023-01-16T19:24:07.456" v="188" actId="14100"/>
          <ac:picMkLst>
            <pc:docMk/>
            <pc:sldMk cId="3955091544" sldId="264"/>
            <ac:picMk id="7" creationId="{8A325174-9807-46F6-E878-288FFC48CBDB}"/>
          </ac:picMkLst>
        </pc:picChg>
        <pc:picChg chg="mod">
          <ac:chgData name="AFRA İLDEŞ" userId="S::afraildes@ogr365.iyte.edu.tr::cc77714f-ded8-4a57-beaf-e0bef66537e5" providerId="AD" clId="Web-{460397C9-8743-407F-A5C0-8501EDA95CED}" dt="2023-01-16T19:24:01.612" v="187" actId="14100"/>
          <ac:picMkLst>
            <pc:docMk/>
            <pc:sldMk cId="3955091544" sldId="264"/>
            <ac:picMk id="9" creationId="{29DB346B-3F87-7166-3B86-81BFCBEC20C8}"/>
          </ac:picMkLst>
        </pc:picChg>
      </pc:sldChg>
      <pc:sldChg chg="addSp delSp modSp mod setBg">
        <pc:chgData name="AFRA İLDEŞ" userId="S::afraildes@ogr365.iyte.edu.tr::cc77714f-ded8-4a57-beaf-e0bef66537e5" providerId="AD" clId="Web-{460397C9-8743-407F-A5C0-8501EDA95CED}" dt="2023-01-16T19:33:21.417" v="246" actId="20577"/>
        <pc:sldMkLst>
          <pc:docMk/>
          <pc:sldMk cId="1104317893" sldId="265"/>
        </pc:sldMkLst>
        <pc:spChg chg="mod ord">
          <ac:chgData name="AFRA İLDEŞ" userId="S::afraildes@ogr365.iyte.edu.tr::cc77714f-ded8-4a57-beaf-e0bef66537e5" providerId="AD" clId="Web-{460397C9-8743-407F-A5C0-8501EDA95CED}" dt="2023-01-16T19:33:21.417" v="246" actId="20577"/>
          <ac:spMkLst>
            <pc:docMk/>
            <pc:sldMk cId="1104317893" sldId="265"/>
            <ac:spMk id="2" creationId="{04F524D4-5F1F-3B47-E60C-BFA94AD21711}"/>
          </ac:spMkLst>
        </pc:spChg>
        <pc:spChg chg="mod ord">
          <ac:chgData name="AFRA İLDEŞ" userId="S::afraildes@ogr365.iyte.edu.tr::cc77714f-ded8-4a57-beaf-e0bef66537e5" providerId="AD" clId="Web-{460397C9-8743-407F-A5C0-8501EDA95CED}" dt="2023-01-16T19:33:15.792" v="245" actId="20577"/>
          <ac:spMkLst>
            <pc:docMk/>
            <pc:sldMk cId="1104317893" sldId="265"/>
            <ac:spMk id="3" creationId="{B63950B3-6C19-0142-1FAE-3D92A2338EBB}"/>
          </ac:spMkLst>
        </pc:spChg>
        <pc:spChg chg="add del">
          <ac:chgData name="AFRA İLDEŞ" userId="S::afraildes@ogr365.iyte.edu.tr::cc77714f-ded8-4a57-beaf-e0bef66537e5" providerId="AD" clId="Web-{460397C9-8743-407F-A5C0-8501EDA95CED}" dt="2023-01-16T19:32:54.790" v="240"/>
          <ac:spMkLst>
            <pc:docMk/>
            <pc:sldMk cId="1104317893" sldId="265"/>
            <ac:spMk id="7" creationId="{F7F9F02B-DB04-4B60-859E-78BED6F401B9}"/>
          </ac:spMkLst>
        </pc:spChg>
        <pc:spChg chg="add">
          <ac:chgData name="AFRA İLDEŞ" userId="S::afraildes@ogr365.iyte.edu.tr::cc77714f-ded8-4a57-beaf-e0bef66537e5" providerId="AD" clId="Web-{460397C9-8743-407F-A5C0-8501EDA95CED}" dt="2023-01-16T19:33:04.463" v="243"/>
          <ac:spMkLst>
            <pc:docMk/>
            <pc:sldMk cId="1104317893" sldId="265"/>
            <ac:spMk id="8" creationId="{F7F9F02B-DB04-4B60-859E-78BED6F401B9}"/>
          </ac:spMkLst>
        </pc:spChg>
        <pc:spChg chg="add del">
          <ac:chgData name="AFRA İLDEŞ" userId="S::afraildes@ogr365.iyte.edu.tr::cc77714f-ded8-4a57-beaf-e0bef66537e5" providerId="AD" clId="Web-{460397C9-8743-407F-A5C0-8501EDA95CED}" dt="2023-01-16T19:31:13.705" v="228"/>
          <ac:spMkLst>
            <pc:docMk/>
            <pc:sldMk cId="1104317893" sldId="265"/>
            <ac:spMk id="10" creationId="{F7F9F02B-DB04-4B60-859E-78BED6F401B9}"/>
          </ac:spMkLst>
        </pc:spChg>
        <pc:picChg chg="add mod ord">
          <ac:chgData name="AFRA İLDEŞ" userId="S::afraildes@ogr365.iyte.edu.tr::cc77714f-ded8-4a57-beaf-e0bef66537e5" providerId="AD" clId="Web-{460397C9-8743-407F-A5C0-8501EDA95CED}" dt="2023-01-16T19:33:04.463" v="243"/>
          <ac:picMkLst>
            <pc:docMk/>
            <pc:sldMk cId="1104317893" sldId="265"/>
            <ac:picMk id="4" creationId="{A063DCAB-542D-5EE8-FCA6-A72E73196DDD}"/>
          </ac:picMkLst>
        </pc:picChg>
        <pc:picChg chg="add mod ord">
          <ac:chgData name="AFRA İLDEŞ" userId="S::afraildes@ogr365.iyte.edu.tr::cc77714f-ded8-4a57-beaf-e0bef66537e5" providerId="AD" clId="Web-{460397C9-8743-407F-A5C0-8501EDA95CED}" dt="2023-01-16T19:33:04.463" v="243"/>
          <ac:picMkLst>
            <pc:docMk/>
            <pc:sldMk cId="1104317893" sldId="265"/>
            <ac:picMk id="5" creationId="{BD1D24D8-3FB2-4E62-4795-F2ABBA5EA3A9}"/>
          </ac:picMkLst>
        </pc:picChg>
      </pc:sldChg>
      <pc:sldChg chg="modSp">
        <pc:chgData name="AFRA İLDEŞ" userId="S::afraildes@ogr365.iyte.edu.tr::cc77714f-ded8-4a57-beaf-e0bef66537e5" providerId="AD" clId="Web-{460397C9-8743-407F-A5C0-8501EDA95CED}" dt="2023-01-16T19:19:07.873" v="116" actId="1076"/>
        <pc:sldMkLst>
          <pc:docMk/>
          <pc:sldMk cId="1294991609" sldId="266"/>
        </pc:sldMkLst>
        <pc:spChg chg="mod">
          <ac:chgData name="AFRA İLDEŞ" userId="S::afraildes@ogr365.iyte.edu.tr::cc77714f-ded8-4a57-beaf-e0bef66537e5" providerId="AD" clId="Web-{460397C9-8743-407F-A5C0-8501EDA95CED}" dt="2023-01-16T19:18:44.480" v="113" actId="20577"/>
          <ac:spMkLst>
            <pc:docMk/>
            <pc:sldMk cId="1294991609" sldId="266"/>
            <ac:spMk id="2" creationId="{E5242161-B3BF-F793-CB49-F71B21696243}"/>
          </ac:spMkLst>
        </pc:spChg>
        <pc:spChg chg="mod">
          <ac:chgData name="AFRA İLDEŞ" userId="S::afraildes@ogr365.iyte.edu.tr::cc77714f-ded8-4a57-beaf-e0bef66537e5" providerId="AD" clId="Web-{460397C9-8743-407F-A5C0-8501EDA95CED}" dt="2023-01-16T19:19:07.873" v="116" actId="1076"/>
          <ac:spMkLst>
            <pc:docMk/>
            <pc:sldMk cId="1294991609" sldId="266"/>
            <ac:spMk id="3" creationId="{52A5EE1B-A17F-393E-7697-AE6006A304AC}"/>
          </ac:spMkLst>
        </pc:spChg>
        <pc:spChg chg="mod">
          <ac:chgData name="AFRA İLDEŞ" userId="S::afraildes@ogr365.iyte.edu.tr::cc77714f-ded8-4a57-beaf-e0bef66537e5" providerId="AD" clId="Web-{460397C9-8743-407F-A5C0-8501EDA95CED}" dt="2023-01-16T19:18:13.603" v="105" actId="20577"/>
          <ac:spMkLst>
            <pc:docMk/>
            <pc:sldMk cId="1294991609" sldId="266"/>
            <ac:spMk id="7" creationId="{51D341C8-C37F-8A44-56CE-2DF1F83EBB48}"/>
          </ac:spMkLst>
        </pc:spChg>
      </pc:sldChg>
      <pc:sldChg chg="modSp">
        <pc:chgData name="AFRA İLDEŞ" userId="S::afraildes@ogr365.iyte.edu.tr::cc77714f-ded8-4a57-beaf-e0bef66537e5" providerId="AD" clId="Web-{460397C9-8743-407F-A5C0-8501EDA95CED}" dt="2023-01-16T19:25:58.417" v="211" actId="20577"/>
        <pc:sldMkLst>
          <pc:docMk/>
          <pc:sldMk cId="358756318" sldId="267"/>
        </pc:sldMkLst>
        <pc:spChg chg="mod">
          <ac:chgData name="AFRA İLDEŞ" userId="S::afraildes@ogr365.iyte.edu.tr::cc77714f-ded8-4a57-beaf-e0bef66537e5" providerId="AD" clId="Web-{460397C9-8743-407F-A5C0-8501EDA95CED}" dt="2023-01-16T19:25:58.417" v="211" actId="20577"/>
          <ac:spMkLst>
            <pc:docMk/>
            <pc:sldMk cId="358756318" sldId="267"/>
            <ac:spMk id="2" creationId="{5BFDAB10-D32B-86E9-681B-3E45A442D798}"/>
          </ac:spMkLst>
        </pc:spChg>
        <pc:spChg chg="mod">
          <ac:chgData name="AFRA İLDEŞ" userId="S::afraildes@ogr365.iyte.edu.tr::cc77714f-ded8-4a57-beaf-e0bef66537e5" providerId="AD" clId="Web-{460397C9-8743-407F-A5C0-8501EDA95CED}" dt="2023-01-16T19:12:31.735" v="60" actId="20577"/>
          <ac:spMkLst>
            <pc:docMk/>
            <pc:sldMk cId="358756318" sldId="267"/>
            <ac:spMk id="16" creationId="{261D820C-3BFC-8760-67DF-46814CBAF88A}"/>
          </ac:spMkLst>
        </pc:spChg>
      </pc:sldChg>
      <pc:sldChg chg="addSp delSp modSp add replId">
        <pc:chgData name="AFRA İLDEŞ" userId="S::afraildes@ogr365.iyte.edu.tr::cc77714f-ded8-4a57-beaf-e0bef66537e5" providerId="AD" clId="Web-{460397C9-8743-407F-A5C0-8501EDA95CED}" dt="2023-01-16T19:38:41.658" v="303" actId="20577"/>
        <pc:sldMkLst>
          <pc:docMk/>
          <pc:sldMk cId="3316492353" sldId="268"/>
        </pc:sldMkLst>
        <pc:spChg chg="mod">
          <ac:chgData name="AFRA İLDEŞ" userId="S::afraildes@ogr365.iyte.edu.tr::cc77714f-ded8-4a57-beaf-e0bef66537e5" providerId="AD" clId="Web-{460397C9-8743-407F-A5C0-8501EDA95CED}" dt="2023-01-16T19:38:41.658" v="303" actId="20577"/>
          <ac:spMkLst>
            <pc:docMk/>
            <pc:sldMk cId="3316492353" sldId="268"/>
            <ac:spMk id="2" creationId="{97E91DD9-13FB-1EBE-F8AA-868BC1ADE764}"/>
          </ac:spMkLst>
        </pc:spChg>
        <pc:spChg chg="del">
          <ac:chgData name="AFRA İLDEŞ" userId="S::afraildes@ogr365.iyte.edu.tr::cc77714f-ded8-4a57-beaf-e0bef66537e5" providerId="AD" clId="Web-{460397C9-8743-407F-A5C0-8501EDA95CED}" dt="2023-01-16T19:05:50.207" v="1"/>
          <ac:spMkLst>
            <pc:docMk/>
            <pc:sldMk cId="3316492353" sldId="268"/>
            <ac:spMk id="3" creationId="{0B3F2D19-A307-1484-8440-1CACC7545A93}"/>
          </ac:spMkLst>
        </pc:spChg>
        <pc:spChg chg="add del mod">
          <ac:chgData name="AFRA İLDEŞ" userId="S::afraildes@ogr365.iyte.edu.tr::cc77714f-ded8-4a57-beaf-e0bef66537e5" providerId="AD" clId="Web-{460397C9-8743-407F-A5C0-8501EDA95CED}" dt="2023-01-16T19:06:04.146" v="5"/>
          <ac:spMkLst>
            <pc:docMk/>
            <pc:sldMk cId="3316492353" sldId="268"/>
            <ac:spMk id="5" creationId="{60669228-C2AF-6ACA-A1B6-57C92AFD9A43}"/>
          </ac:spMkLst>
        </pc:spChg>
        <pc:spChg chg="add mod">
          <ac:chgData name="AFRA İLDEŞ" userId="S::afraildes@ogr365.iyte.edu.tr::cc77714f-ded8-4a57-beaf-e0bef66537e5" providerId="AD" clId="Web-{460397C9-8743-407F-A5C0-8501EDA95CED}" dt="2023-01-16T19:38:30.001" v="302" actId="1076"/>
          <ac:spMkLst>
            <pc:docMk/>
            <pc:sldMk cId="3316492353" sldId="268"/>
            <ac:spMk id="17" creationId="{C4EFB6B7-4548-6F3E-8398-57A68D24D59B}"/>
          </ac:spMkLst>
        </pc:spChg>
        <pc:picChg chg="add mod modCrop">
          <ac:chgData name="AFRA İLDEŞ" userId="S::afraildes@ogr365.iyte.edu.tr::cc77714f-ded8-4a57-beaf-e0bef66537e5" providerId="AD" clId="Web-{460397C9-8743-407F-A5C0-8501EDA95CED}" dt="2023-01-16T19:37:26.606" v="288" actId="1076"/>
          <ac:picMkLst>
            <pc:docMk/>
            <pc:sldMk cId="3316492353" sldId="268"/>
            <ac:picMk id="7" creationId="{47AA9739-DD56-257E-AF24-24D6F254248D}"/>
          </ac:picMkLst>
        </pc:picChg>
        <pc:picChg chg="add mod">
          <ac:chgData name="AFRA İLDEŞ" userId="S::afraildes@ogr365.iyte.edu.tr::cc77714f-ded8-4a57-beaf-e0bef66537e5" providerId="AD" clId="Web-{460397C9-8743-407F-A5C0-8501EDA95CED}" dt="2023-01-16T19:37:33.544" v="290" actId="1076"/>
          <ac:picMkLst>
            <pc:docMk/>
            <pc:sldMk cId="3316492353" sldId="268"/>
            <ac:picMk id="9" creationId="{E6B42C87-4092-EBC2-7200-CBA0C8BBFB45}"/>
          </ac:picMkLst>
        </pc:picChg>
        <pc:picChg chg="add mod modCrop">
          <ac:chgData name="AFRA İLDEŞ" userId="S::afraildes@ogr365.iyte.edu.tr::cc77714f-ded8-4a57-beaf-e0bef66537e5" providerId="AD" clId="Web-{460397C9-8743-407F-A5C0-8501EDA95CED}" dt="2023-01-16T19:38:02.968" v="296" actId="1076"/>
          <ac:picMkLst>
            <pc:docMk/>
            <pc:sldMk cId="3316492353" sldId="268"/>
            <ac:picMk id="20" creationId="{AFB55512-513A-506E-1A5A-C048EB2B190D}"/>
          </ac:picMkLst>
        </pc:picChg>
        <pc:picChg chg="add mod">
          <ac:chgData name="AFRA İLDEŞ" userId="S::afraildes@ogr365.iyte.edu.tr::cc77714f-ded8-4a57-beaf-e0bef66537e5" providerId="AD" clId="Web-{460397C9-8743-407F-A5C0-8501EDA95CED}" dt="2023-01-16T19:37:44.670" v="292" actId="1076"/>
          <ac:picMkLst>
            <pc:docMk/>
            <pc:sldMk cId="3316492353" sldId="268"/>
            <ac:picMk id="21" creationId="{B8B0AC0E-E6A1-3615-DE96-5CE6A658BD70}"/>
          </ac:picMkLst>
        </pc:picChg>
        <pc:cxnChg chg="add mod">
          <ac:chgData name="AFRA İLDEŞ" userId="S::afraildes@ogr365.iyte.edu.tr::cc77714f-ded8-4a57-beaf-e0bef66537e5" providerId="AD" clId="Web-{460397C9-8743-407F-A5C0-8501EDA95CED}" dt="2023-01-16T19:37:30.778" v="289" actId="1076"/>
          <ac:cxnSpMkLst>
            <pc:docMk/>
            <pc:sldMk cId="3316492353" sldId="268"/>
            <ac:cxnSpMk id="11" creationId="{5E066BDB-DEE9-4E08-6473-6ACD01EDB9FF}"/>
          </ac:cxnSpMkLst>
        </pc:cxnChg>
        <pc:cxnChg chg="add mod">
          <ac:chgData name="AFRA İLDEŞ" userId="S::afraildes@ogr365.iyte.edu.tr::cc77714f-ded8-4a57-beaf-e0bef66537e5" providerId="AD" clId="Web-{460397C9-8743-407F-A5C0-8501EDA95CED}" dt="2023-01-16T19:37:36.935" v="291" actId="1076"/>
          <ac:cxnSpMkLst>
            <pc:docMk/>
            <pc:sldMk cId="3316492353" sldId="268"/>
            <ac:cxnSpMk id="13" creationId="{CF1BE7A4-E613-41D0-8C80-391ADB26D284}"/>
          </ac:cxnSpMkLst>
        </pc:cxnChg>
        <pc:cxnChg chg="add mod">
          <ac:chgData name="AFRA İLDEŞ" userId="S::afraildes@ogr365.iyte.edu.tr::cc77714f-ded8-4a57-beaf-e0bef66537e5" providerId="AD" clId="Web-{460397C9-8743-407F-A5C0-8501EDA95CED}" dt="2023-01-16T19:37:49.154" v="293" actId="1076"/>
          <ac:cxnSpMkLst>
            <pc:docMk/>
            <pc:sldMk cId="3316492353" sldId="268"/>
            <ac:cxnSpMk id="15" creationId="{E58CFBE3-723B-5687-3AD4-85000224DA42}"/>
          </ac:cxnSpMkLst>
        </pc:cxnChg>
        <pc:cxnChg chg="add mod">
          <ac:chgData name="AFRA İLDEŞ" userId="S::afraildes@ogr365.iyte.edu.tr::cc77714f-ded8-4a57-beaf-e0bef66537e5" providerId="AD" clId="Web-{460397C9-8743-407F-A5C0-8501EDA95CED}" dt="2023-01-16T19:38:07.734" v="297" actId="1076"/>
          <ac:cxnSpMkLst>
            <pc:docMk/>
            <pc:sldMk cId="3316492353" sldId="268"/>
            <ac:cxnSpMk id="18" creationId="{AC9F56FC-88F9-2F3C-30A9-58D0E1BF1C23}"/>
          </ac:cxnSpMkLst>
        </pc:cxnChg>
      </pc:sldChg>
    </pc:docChg>
  </pc:docChgLst>
  <pc:docChgLst>
    <pc:chgData name="D. ENES AYHAN" userId="S::dursunayhan@ogr365.iyte.edu.tr::8b252b8a-757c-4203-9b2f-d95c20ee9a74" providerId="AD" clId="Web-{69AC6760-8E30-4F9A-895F-84180B4A5654}"/>
    <pc:docChg chg="addSld modSld">
      <pc:chgData name="D. ENES AYHAN" userId="S::dursunayhan@ogr365.iyte.edu.tr::8b252b8a-757c-4203-9b2f-d95c20ee9a74" providerId="AD" clId="Web-{69AC6760-8E30-4F9A-895F-84180B4A5654}" dt="2023-01-13T13:16:06.781" v="372" actId="20577"/>
      <pc:docMkLst>
        <pc:docMk/>
      </pc:docMkLst>
      <pc:sldChg chg="modSp new">
        <pc:chgData name="D. ENES AYHAN" userId="S::dursunayhan@ogr365.iyte.edu.tr::8b252b8a-757c-4203-9b2f-d95c20ee9a74" providerId="AD" clId="Web-{69AC6760-8E30-4F9A-895F-84180B4A5654}" dt="2023-01-13T13:10:26.021" v="13" actId="20577"/>
        <pc:sldMkLst>
          <pc:docMk/>
          <pc:sldMk cId="54535229" sldId="257"/>
        </pc:sldMkLst>
        <pc:spChg chg="mod">
          <ac:chgData name="D. ENES AYHAN" userId="S::dursunayhan@ogr365.iyte.edu.tr::8b252b8a-757c-4203-9b2f-d95c20ee9a74" providerId="AD" clId="Web-{69AC6760-8E30-4F9A-895F-84180B4A5654}" dt="2023-01-13T13:10:19.849" v="5" actId="20577"/>
          <ac:spMkLst>
            <pc:docMk/>
            <pc:sldMk cId="54535229" sldId="257"/>
            <ac:spMk id="2" creationId="{93D56F2B-A741-B91A-EA90-B11F150C8745}"/>
          </ac:spMkLst>
        </pc:spChg>
        <pc:spChg chg="mod">
          <ac:chgData name="D. ENES AYHAN" userId="S::dursunayhan@ogr365.iyte.edu.tr::8b252b8a-757c-4203-9b2f-d95c20ee9a74" providerId="AD" clId="Web-{69AC6760-8E30-4F9A-895F-84180B4A5654}" dt="2023-01-13T13:10:26.021" v="13" actId="20577"/>
          <ac:spMkLst>
            <pc:docMk/>
            <pc:sldMk cId="54535229" sldId="257"/>
            <ac:spMk id="3" creationId="{9450D8A0-A635-18D7-663A-9104DBED7174}"/>
          </ac:spMkLst>
        </pc:spChg>
      </pc:sldChg>
      <pc:sldChg chg="modSp new">
        <pc:chgData name="D. ENES AYHAN" userId="S::dursunayhan@ogr365.iyte.edu.tr::8b252b8a-757c-4203-9b2f-d95c20ee9a74" providerId="AD" clId="Web-{69AC6760-8E30-4F9A-895F-84180B4A5654}" dt="2023-01-13T13:10:39.459" v="24" actId="20577"/>
        <pc:sldMkLst>
          <pc:docMk/>
          <pc:sldMk cId="2143179097" sldId="258"/>
        </pc:sldMkLst>
        <pc:spChg chg="mod">
          <ac:chgData name="D. ENES AYHAN" userId="S::dursunayhan@ogr365.iyte.edu.tr::8b252b8a-757c-4203-9b2f-d95c20ee9a74" providerId="AD" clId="Web-{69AC6760-8E30-4F9A-895F-84180B4A5654}" dt="2023-01-13T13:10:33.599" v="16" actId="20577"/>
          <ac:spMkLst>
            <pc:docMk/>
            <pc:sldMk cId="2143179097" sldId="258"/>
            <ac:spMk id="2" creationId="{51D341C8-C37F-8A44-56CE-2DF1F83EBB48}"/>
          </ac:spMkLst>
        </pc:spChg>
        <pc:spChg chg="mod">
          <ac:chgData name="D. ENES AYHAN" userId="S::dursunayhan@ogr365.iyte.edu.tr::8b252b8a-757c-4203-9b2f-d95c20ee9a74" providerId="AD" clId="Web-{69AC6760-8E30-4F9A-895F-84180B4A5654}" dt="2023-01-13T13:10:39.459" v="24" actId="20577"/>
          <ac:spMkLst>
            <pc:docMk/>
            <pc:sldMk cId="2143179097" sldId="258"/>
            <ac:spMk id="3" creationId="{133ACEFC-414E-F4A4-999C-F164DFEF3EA4}"/>
          </ac:spMkLst>
        </pc:spChg>
      </pc:sldChg>
      <pc:sldChg chg="modSp new">
        <pc:chgData name="D. ENES AYHAN" userId="S::dursunayhan@ogr365.iyte.edu.tr::8b252b8a-757c-4203-9b2f-d95c20ee9a74" providerId="AD" clId="Web-{69AC6760-8E30-4F9A-895F-84180B4A5654}" dt="2023-01-13T13:11:19.210" v="60" actId="20577"/>
        <pc:sldMkLst>
          <pc:docMk/>
          <pc:sldMk cId="1326195296" sldId="259"/>
        </pc:sldMkLst>
        <pc:spChg chg="mod">
          <ac:chgData name="D. ENES AYHAN" userId="S::dursunayhan@ogr365.iyte.edu.tr::8b252b8a-757c-4203-9b2f-d95c20ee9a74" providerId="AD" clId="Web-{69AC6760-8E30-4F9A-895F-84180B4A5654}" dt="2023-01-13T13:10:57.787" v="35" actId="20577"/>
          <ac:spMkLst>
            <pc:docMk/>
            <pc:sldMk cId="1326195296" sldId="259"/>
            <ac:spMk id="2" creationId="{0D6F49E0-B1CD-A377-5E02-625BEE217002}"/>
          </ac:spMkLst>
        </pc:spChg>
        <pc:spChg chg="mod">
          <ac:chgData name="D. ENES AYHAN" userId="S::dursunayhan@ogr365.iyte.edu.tr::8b252b8a-757c-4203-9b2f-d95c20ee9a74" providerId="AD" clId="Web-{69AC6760-8E30-4F9A-895F-84180B4A5654}" dt="2023-01-13T13:11:19.210" v="60" actId="20577"/>
          <ac:spMkLst>
            <pc:docMk/>
            <pc:sldMk cId="1326195296" sldId="259"/>
            <ac:spMk id="3" creationId="{DB989AC4-1EBA-0805-1726-EFA92C3EBA00}"/>
          </ac:spMkLst>
        </pc:spChg>
      </pc:sldChg>
      <pc:sldChg chg="modSp new">
        <pc:chgData name="D. ENES AYHAN" userId="S::dursunayhan@ogr365.iyte.edu.tr::8b252b8a-757c-4203-9b2f-d95c20ee9a74" providerId="AD" clId="Web-{69AC6760-8E30-4F9A-895F-84180B4A5654}" dt="2023-01-13T13:13:37.980" v="185" actId="20577"/>
        <pc:sldMkLst>
          <pc:docMk/>
          <pc:sldMk cId="470774972" sldId="260"/>
        </pc:sldMkLst>
        <pc:spChg chg="mod">
          <ac:chgData name="D. ENES AYHAN" userId="S::dursunayhan@ogr365.iyte.edu.tr::8b252b8a-757c-4203-9b2f-d95c20ee9a74" providerId="AD" clId="Web-{69AC6760-8E30-4F9A-895F-84180B4A5654}" dt="2023-01-13T13:11:51.164" v="70" actId="20577"/>
          <ac:spMkLst>
            <pc:docMk/>
            <pc:sldMk cId="470774972" sldId="260"/>
            <ac:spMk id="2" creationId="{97E91DD9-13FB-1EBE-F8AA-868BC1ADE764}"/>
          </ac:spMkLst>
        </pc:spChg>
        <pc:spChg chg="mod">
          <ac:chgData name="D. ENES AYHAN" userId="S::dursunayhan@ogr365.iyte.edu.tr::8b252b8a-757c-4203-9b2f-d95c20ee9a74" providerId="AD" clId="Web-{69AC6760-8E30-4F9A-895F-84180B4A5654}" dt="2023-01-13T13:13:37.980" v="185" actId="20577"/>
          <ac:spMkLst>
            <pc:docMk/>
            <pc:sldMk cId="470774972" sldId="260"/>
            <ac:spMk id="3" creationId="{0B3F2D19-A307-1484-8440-1CACC7545A93}"/>
          </ac:spMkLst>
        </pc:spChg>
      </pc:sldChg>
      <pc:sldChg chg="modSp new">
        <pc:chgData name="D. ENES AYHAN" userId="S::dursunayhan@ogr365.iyte.edu.tr::8b252b8a-757c-4203-9b2f-d95c20ee9a74" providerId="AD" clId="Web-{69AC6760-8E30-4F9A-895F-84180B4A5654}" dt="2023-01-13T13:15:55.890" v="369" actId="20577"/>
        <pc:sldMkLst>
          <pc:docMk/>
          <pc:sldMk cId="1116248325" sldId="261"/>
        </pc:sldMkLst>
        <pc:spChg chg="mod">
          <ac:chgData name="D. ENES AYHAN" userId="S::dursunayhan@ogr365.iyte.edu.tr::8b252b8a-757c-4203-9b2f-d95c20ee9a74" providerId="AD" clId="Web-{69AC6760-8E30-4F9A-895F-84180B4A5654}" dt="2023-01-13T13:15:35.483" v="323" actId="20577"/>
          <ac:spMkLst>
            <pc:docMk/>
            <pc:sldMk cId="1116248325" sldId="261"/>
            <ac:spMk id="2" creationId="{08BBCBDB-CB8F-56D5-F843-BD797E46D768}"/>
          </ac:spMkLst>
        </pc:spChg>
        <pc:spChg chg="mod">
          <ac:chgData name="D. ENES AYHAN" userId="S::dursunayhan@ogr365.iyte.edu.tr::8b252b8a-757c-4203-9b2f-d95c20ee9a74" providerId="AD" clId="Web-{69AC6760-8E30-4F9A-895F-84180B4A5654}" dt="2023-01-13T13:15:55.890" v="369" actId="20577"/>
          <ac:spMkLst>
            <pc:docMk/>
            <pc:sldMk cId="1116248325" sldId="261"/>
            <ac:spMk id="3" creationId="{4E620951-8360-184F-0948-1A45CA16CF19}"/>
          </ac:spMkLst>
        </pc:spChg>
      </pc:sldChg>
      <pc:sldChg chg="modSp new">
        <pc:chgData name="D. ENES AYHAN" userId="S::dursunayhan@ogr365.iyte.edu.tr::8b252b8a-757c-4203-9b2f-d95c20ee9a74" providerId="AD" clId="Web-{69AC6760-8E30-4F9A-895F-84180B4A5654}" dt="2023-01-13T13:14:10.684" v="214" actId="20577"/>
        <pc:sldMkLst>
          <pc:docMk/>
          <pc:sldMk cId="2038279413" sldId="262"/>
        </pc:sldMkLst>
        <pc:spChg chg="mod">
          <ac:chgData name="D. ENES AYHAN" userId="S::dursunayhan@ogr365.iyte.edu.tr::8b252b8a-757c-4203-9b2f-d95c20ee9a74" providerId="AD" clId="Web-{69AC6760-8E30-4F9A-895F-84180B4A5654}" dt="2023-01-13T13:13:55.105" v="190" actId="20577"/>
          <ac:spMkLst>
            <pc:docMk/>
            <pc:sldMk cId="2038279413" sldId="262"/>
            <ac:spMk id="2" creationId="{4DFC08E3-EB79-081A-8956-8A78EA28BD61}"/>
          </ac:spMkLst>
        </pc:spChg>
        <pc:spChg chg="mod">
          <ac:chgData name="D. ENES AYHAN" userId="S::dursunayhan@ogr365.iyte.edu.tr::8b252b8a-757c-4203-9b2f-d95c20ee9a74" providerId="AD" clId="Web-{69AC6760-8E30-4F9A-895F-84180B4A5654}" dt="2023-01-13T13:14:10.684" v="214" actId="20577"/>
          <ac:spMkLst>
            <pc:docMk/>
            <pc:sldMk cId="2038279413" sldId="262"/>
            <ac:spMk id="3" creationId="{C868D53C-535F-AAD0-A0D2-84C77DA5CDD6}"/>
          </ac:spMkLst>
        </pc:spChg>
      </pc:sldChg>
      <pc:sldChg chg="modSp new">
        <pc:chgData name="D. ENES AYHAN" userId="S::dursunayhan@ogr365.iyte.edu.tr::8b252b8a-757c-4203-9b2f-d95c20ee9a74" providerId="AD" clId="Web-{69AC6760-8E30-4F9A-895F-84180B4A5654}" dt="2023-01-13T13:14:41.794" v="238" actId="20577"/>
        <pc:sldMkLst>
          <pc:docMk/>
          <pc:sldMk cId="2792561268" sldId="263"/>
        </pc:sldMkLst>
        <pc:spChg chg="mod">
          <ac:chgData name="D. ENES AYHAN" userId="S::dursunayhan@ogr365.iyte.edu.tr::8b252b8a-757c-4203-9b2f-d95c20ee9a74" providerId="AD" clId="Web-{69AC6760-8E30-4F9A-895F-84180B4A5654}" dt="2023-01-13T13:14:32.934" v="230" actId="20577"/>
          <ac:spMkLst>
            <pc:docMk/>
            <pc:sldMk cId="2792561268" sldId="263"/>
            <ac:spMk id="2" creationId="{A1579547-2C30-7098-9BBE-CE3B6C1544F9}"/>
          </ac:spMkLst>
        </pc:spChg>
        <pc:spChg chg="mod">
          <ac:chgData name="D. ENES AYHAN" userId="S::dursunayhan@ogr365.iyte.edu.tr::8b252b8a-757c-4203-9b2f-d95c20ee9a74" providerId="AD" clId="Web-{69AC6760-8E30-4F9A-895F-84180B4A5654}" dt="2023-01-13T13:14:41.794" v="238" actId="20577"/>
          <ac:spMkLst>
            <pc:docMk/>
            <pc:sldMk cId="2792561268" sldId="263"/>
            <ac:spMk id="3" creationId="{0B2DF31B-7E9A-0F10-33A9-76BB8BDB0F86}"/>
          </ac:spMkLst>
        </pc:spChg>
      </pc:sldChg>
      <pc:sldChg chg="modSp new">
        <pc:chgData name="D. ENES AYHAN" userId="S::dursunayhan@ogr365.iyte.edu.tr::8b252b8a-757c-4203-9b2f-d95c20ee9a74" providerId="AD" clId="Web-{69AC6760-8E30-4F9A-895F-84180B4A5654}" dt="2023-01-13T13:15:14.279" v="309" actId="20577"/>
        <pc:sldMkLst>
          <pc:docMk/>
          <pc:sldMk cId="3955091544" sldId="264"/>
        </pc:sldMkLst>
        <pc:spChg chg="mod">
          <ac:chgData name="D. ENES AYHAN" userId="S::dursunayhan@ogr365.iyte.edu.tr::8b252b8a-757c-4203-9b2f-d95c20ee9a74" providerId="AD" clId="Web-{69AC6760-8E30-4F9A-895F-84180B4A5654}" dt="2023-01-13T13:14:52.232" v="246" actId="20577"/>
          <ac:spMkLst>
            <pc:docMk/>
            <pc:sldMk cId="3955091544" sldId="264"/>
            <ac:spMk id="2" creationId="{5BFDAB10-D32B-86E9-681B-3E45A442D798}"/>
          </ac:spMkLst>
        </pc:spChg>
        <pc:spChg chg="mod">
          <ac:chgData name="D. ENES AYHAN" userId="S::dursunayhan@ogr365.iyte.edu.tr::8b252b8a-757c-4203-9b2f-d95c20ee9a74" providerId="AD" clId="Web-{69AC6760-8E30-4F9A-895F-84180B4A5654}" dt="2023-01-13T13:15:14.279" v="309" actId="20577"/>
          <ac:spMkLst>
            <pc:docMk/>
            <pc:sldMk cId="3955091544" sldId="264"/>
            <ac:spMk id="3" creationId="{E99F92C1-C082-3E84-462B-38D8174F6677}"/>
          </ac:spMkLst>
        </pc:spChg>
      </pc:sldChg>
      <pc:sldChg chg="modSp new">
        <pc:chgData name="D. ENES AYHAN" userId="S::dursunayhan@ogr365.iyte.edu.tr::8b252b8a-757c-4203-9b2f-d95c20ee9a74" providerId="AD" clId="Web-{69AC6760-8E30-4F9A-895F-84180B4A5654}" dt="2023-01-13T13:16:06.781" v="372" actId="20577"/>
        <pc:sldMkLst>
          <pc:docMk/>
          <pc:sldMk cId="1104317893" sldId="265"/>
        </pc:sldMkLst>
        <pc:spChg chg="mod">
          <ac:chgData name="D. ENES AYHAN" userId="S::dursunayhan@ogr365.iyte.edu.tr::8b252b8a-757c-4203-9b2f-d95c20ee9a74" providerId="AD" clId="Web-{69AC6760-8E30-4F9A-895F-84180B4A5654}" dt="2023-01-13T13:16:06.781" v="372" actId="20577"/>
          <ac:spMkLst>
            <pc:docMk/>
            <pc:sldMk cId="1104317893" sldId="265"/>
            <ac:spMk id="2" creationId="{04F524D4-5F1F-3B47-E60C-BFA94AD21711}"/>
          </ac:spMkLst>
        </pc:spChg>
      </pc:sldChg>
    </pc:docChg>
  </pc:docChgLst>
  <pc:docChgLst>
    <pc:chgData clId="Web-{D0B2380F-5228-442F-99A3-4DFB8157704F}"/>
    <pc:docChg chg="modSld">
      <pc:chgData name="" userId="" providerId="" clId="Web-{D0B2380F-5228-442F-99A3-4DFB8157704F}" dt="2023-01-13T13:05:17.491" v="2" actId="20577"/>
      <pc:docMkLst>
        <pc:docMk/>
      </pc:docMkLst>
      <pc:sldChg chg="modSp">
        <pc:chgData name="" userId="" providerId="" clId="Web-{D0B2380F-5228-442F-99A3-4DFB8157704F}" dt="2023-01-13T13:05:17.491" v="2" actId="20577"/>
        <pc:sldMkLst>
          <pc:docMk/>
          <pc:sldMk cId="1674425800" sldId="256"/>
        </pc:sldMkLst>
        <pc:spChg chg="mod">
          <ac:chgData name="" userId="" providerId="" clId="Web-{D0B2380F-5228-442F-99A3-4DFB8157704F}" dt="2023-01-13T13:05:17.491" v="2" actId="20577"/>
          <ac:spMkLst>
            <pc:docMk/>
            <pc:sldMk cId="1674425800" sldId="256"/>
            <ac:spMk id="2" creationId="{00000000-0000-0000-0000-000000000000}"/>
          </ac:spMkLst>
        </pc:spChg>
      </pc:sldChg>
    </pc:docChg>
  </pc:docChgLst>
  <pc:docChgLst>
    <pc:chgData clId="Web-{69AC6760-8E30-4F9A-895F-84180B4A5654}"/>
    <pc:docChg chg="modSld">
      <pc:chgData name="" userId="" providerId="" clId="Web-{69AC6760-8E30-4F9A-895F-84180B4A5654}" dt="2023-01-13T13:10:08.114" v="2" actId="20577"/>
      <pc:docMkLst>
        <pc:docMk/>
      </pc:docMkLst>
      <pc:sldChg chg="modSp">
        <pc:chgData name="" userId="" providerId="" clId="Web-{69AC6760-8E30-4F9A-895F-84180B4A5654}" dt="2023-01-13T13:10:08.114" v="2" actId="20577"/>
        <pc:sldMkLst>
          <pc:docMk/>
          <pc:sldMk cId="1674425800" sldId="256"/>
        </pc:sldMkLst>
        <pc:spChg chg="mod">
          <ac:chgData name="" userId="" providerId="" clId="Web-{69AC6760-8E30-4F9A-895F-84180B4A5654}" dt="2023-01-13T13:10:08.114" v="2" actId="20577"/>
          <ac:spMkLst>
            <pc:docMk/>
            <pc:sldMk cId="1674425800" sldId="256"/>
            <ac:spMk id="3" creationId="{00000000-0000-0000-0000-000000000000}"/>
          </ac:spMkLst>
        </pc:spChg>
      </pc:sldChg>
    </pc:docChg>
  </pc:docChgLst>
  <pc:docChgLst>
    <pc:chgData name="D. ENES AYHAN" userId="8b252b8a-757c-4203-9b2f-d95c20ee9a74" providerId="ADAL" clId="{51F7A892-23B4-43C6-A620-D3A91F0460AB}"/>
    <pc:docChg chg="undo custSel addSld delSld modSld sldOrd">
      <pc:chgData name="D. ENES AYHAN" userId="8b252b8a-757c-4203-9b2f-d95c20ee9a74" providerId="ADAL" clId="{51F7A892-23B4-43C6-A620-D3A91F0460AB}" dt="2023-01-17T07:37:27.096" v="1557" actId="5793"/>
      <pc:docMkLst>
        <pc:docMk/>
      </pc:docMkLst>
      <pc:sldChg chg="addSp delSp modSp mod setBg delDesignElem">
        <pc:chgData name="D. ENES AYHAN" userId="8b252b8a-757c-4203-9b2f-d95c20ee9a74" providerId="ADAL" clId="{51F7A892-23B4-43C6-A620-D3A91F0460AB}" dt="2023-01-16T17:40:58.717" v="290" actId="790"/>
        <pc:sldMkLst>
          <pc:docMk/>
          <pc:sldMk cId="1674425800" sldId="256"/>
        </pc:sldMkLst>
        <pc:spChg chg="mod">
          <ac:chgData name="D. ENES AYHAN" userId="8b252b8a-757c-4203-9b2f-d95c20ee9a74" providerId="ADAL" clId="{51F7A892-23B4-43C6-A620-D3A91F0460AB}" dt="2023-01-16T17:20:45.514" v="8" actId="122"/>
          <ac:spMkLst>
            <pc:docMk/>
            <pc:sldMk cId="1674425800" sldId="256"/>
            <ac:spMk id="2" creationId="{00000000-0000-0000-0000-000000000000}"/>
          </ac:spMkLst>
        </pc:spChg>
        <pc:spChg chg="add mod">
          <ac:chgData name="D. ENES AYHAN" userId="8b252b8a-757c-4203-9b2f-d95c20ee9a74" providerId="ADAL" clId="{51F7A892-23B4-43C6-A620-D3A91F0460AB}" dt="2023-01-16T17:40:58.717" v="290" actId="790"/>
          <ac:spMkLst>
            <pc:docMk/>
            <pc:sldMk cId="1674425800" sldId="256"/>
            <ac:spMk id="3" creationId="{49F75B82-23DE-6AC6-4251-52ED65BDE299}"/>
          </ac:spMkLst>
        </pc:spChg>
        <pc:spChg chg="mod ord">
          <ac:chgData name="D. ENES AYHAN" userId="8b252b8a-757c-4203-9b2f-d95c20ee9a74" providerId="ADAL" clId="{51F7A892-23B4-43C6-A620-D3A91F0460AB}" dt="2023-01-16T17:17:48.088" v="7" actId="26606"/>
          <ac:spMkLst>
            <pc:docMk/>
            <pc:sldMk cId="1674425800" sldId="256"/>
            <ac:spMk id="4" creationId="{00000000-0000-0000-0000-000000000000}"/>
          </ac:spMkLst>
        </pc:spChg>
        <pc:spChg chg="add del">
          <ac:chgData name="D. ENES AYHAN" userId="8b252b8a-757c-4203-9b2f-d95c20ee9a74" providerId="ADAL" clId="{51F7A892-23B4-43C6-A620-D3A91F0460AB}" dt="2023-01-16T17:29:16.881" v="94"/>
          <ac:spMkLst>
            <pc:docMk/>
            <pc:sldMk cId="1674425800" sldId="256"/>
            <ac:spMk id="10" creationId="{15045B1D-AED4-407C-BC82-BF20E4E4FF38}"/>
          </ac:spMkLst>
        </pc:spChg>
        <pc:picChg chg="mod">
          <ac:chgData name="D. ENES AYHAN" userId="8b252b8a-757c-4203-9b2f-d95c20ee9a74" providerId="ADAL" clId="{51F7A892-23B4-43C6-A620-D3A91F0460AB}" dt="2023-01-16T17:17:48.088" v="7" actId="26606"/>
          <ac:picMkLst>
            <pc:docMk/>
            <pc:sldMk cId="1674425800" sldId="256"/>
            <ac:picMk id="5" creationId="{00000000-0000-0000-0000-000000000000}"/>
          </ac:picMkLst>
        </pc:picChg>
      </pc:sldChg>
      <pc:sldChg chg="addSp delSp modSp mod setBg">
        <pc:chgData name="D. ENES AYHAN" userId="8b252b8a-757c-4203-9b2f-d95c20ee9a74" providerId="ADAL" clId="{51F7A892-23B4-43C6-A620-D3A91F0460AB}" dt="2023-01-16T17:40:01.996" v="266" actId="18131"/>
        <pc:sldMkLst>
          <pc:docMk/>
          <pc:sldMk cId="54535229" sldId="257"/>
        </pc:sldMkLst>
        <pc:spChg chg="del">
          <ac:chgData name="D. ENES AYHAN" userId="8b252b8a-757c-4203-9b2f-d95c20ee9a74" providerId="ADAL" clId="{51F7A892-23B4-43C6-A620-D3A91F0460AB}" dt="2023-01-16T17:22:07.222" v="20" actId="478"/>
          <ac:spMkLst>
            <pc:docMk/>
            <pc:sldMk cId="54535229" sldId="257"/>
            <ac:spMk id="2" creationId="{93D56F2B-A741-B91A-EA90-B11F150C8745}"/>
          </ac:spMkLst>
        </pc:spChg>
        <pc:spChg chg="del">
          <ac:chgData name="D. ENES AYHAN" userId="8b252b8a-757c-4203-9b2f-d95c20ee9a74" providerId="ADAL" clId="{51F7A892-23B4-43C6-A620-D3A91F0460AB}" dt="2023-01-16T17:21:35.522" v="16" actId="478"/>
          <ac:spMkLst>
            <pc:docMk/>
            <pc:sldMk cId="54535229" sldId="257"/>
            <ac:spMk id="3" creationId="{9450D8A0-A635-18D7-663A-9104DBED7174}"/>
          </ac:spMkLst>
        </pc:spChg>
        <pc:spChg chg="add del mod">
          <ac:chgData name="D. ENES AYHAN" userId="8b252b8a-757c-4203-9b2f-d95c20ee9a74" providerId="ADAL" clId="{51F7A892-23B4-43C6-A620-D3A91F0460AB}" dt="2023-01-16T17:21:39.299" v="17" actId="478"/>
          <ac:spMkLst>
            <pc:docMk/>
            <pc:sldMk cId="54535229" sldId="257"/>
            <ac:spMk id="8" creationId="{571892F4-8185-05F5-2CEA-65D19972200C}"/>
          </ac:spMkLst>
        </pc:spChg>
        <pc:spChg chg="add del mod">
          <ac:chgData name="D. ENES AYHAN" userId="8b252b8a-757c-4203-9b2f-d95c20ee9a74" providerId="ADAL" clId="{51F7A892-23B4-43C6-A620-D3A91F0460AB}" dt="2023-01-16T17:22:09.788" v="22" actId="478"/>
          <ac:spMkLst>
            <pc:docMk/>
            <pc:sldMk cId="54535229" sldId="257"/>
            <ac:spMk id="10" creationId="{C57B6E01-976A-5C5C-49F7-C23C1C183C5C}"/>
          </ac:spMkLst>
        </pc:spChg>
        <pc:spChg chg="add del mod">
          <ac:chgData name="D. ENES AYHAN" userId="8b252b8a-757c-4203-9b2f-d95c20ee9a74" providerId="ADAL" clId="{51F7A892-23B4-43C6-A620-D3A91F0460AB}" dt="2023-01-16T17:23:26.310" v="62" actId="478"/>
          <ac:spMkLst>
            <pc:docMk/>
            <pc:sldMk cId="54535229" sldId="257"/>
            <ac:spMk id="11" creationId="{33AE884E-47E8-E4CC-6D5C-F7CF2227B57F}"/>
          </ac:spMkLst>
        </pc:spChg>
        <pc:spChg chg="add mod">
          <ac:chgData name="D. ENES AYHAN" userId="8b252b8a-757c-4203-9b2f-d95c20ee9a74" providerId="ADAL" clId="{51F7A892-23B4-43C6-A620-D3A91F0460AB}" dt="2023-01-16T17:34:57.937" v="159" actId="1076"/>
          <ac:spMkLst>
            <pc:docMk/>
            <pc:sldMk cId="54535229" sldId="257"/>
            <ac:spMk id="12" creationId="{851329AC-10BE-2F96-DA7D-0FE448C4FFDB}"/>
          </ac:spMkLst>
        </pc:spChg>
        <pc:spChg chg="add mod">
          <ac:chgData name="D. ENES AYHAN" userId="8b252b8a-757c-4203-9b2f-d95c20ee9a74" providerId="ADAL" clId="{51F7A892-23B4-43C6-A620-D3A91F0460AB}" dt="2023-01-16T17:38:13.031" v="263" actId="1076"/>
          <ac:spMkLst>
            <pc:docMk/>
            <pc:sldMk cId="54535229" sldId="257"/>
            <ac:spMk id="13" creationId="{CDE974C3-E93A-6FD6-CE08-40535C8DD261}"/>
          </ac:spMkLst>
        </pc:spChg>
        <pc:picChg chg="mod ord modCrop">
          <ac:chgData name="D. ENES AYHAN" userId="8b252b8a-757c-4203-9b2f-d95c20ee9a74" providerId="ADAL" clId="{51F7A892-23B4-43C6-A620-D3A91F0460AB}" dt="2023-01-16T17:34:18.823" v="141" actId="1076"/>
          <ac:picMkLst>
            <pc:docMk/>
            <pc:sldMk cId="54535229" sldId="257"/>
            <ac:picMk id="4" creationId="{00000000-0000-0000-0000-000000000000}"/>
          </ac:picMkLst>
        </pc:picChg>
        <pc:picChg chg="mod modCrop">
          <ac:chgData name="D. ENES AYHAN" userId="8b252b8a-757c-4203-9b2f-d95c20ee9a74" providerId="ADAL" clId="{51F7A892-23B4-43C6-A620-D3A91F0460AB}" dt="2023-01-16T17:34:30.006" v="142" actId="1076"/>
          <ac:picMkLst>
            <pc:docMk/>
            <pc:sldMk cId="54535229" sldId="257"/>
            <ac:picMk id="5" creationId="{00000000-0000-0000-0000-000000000000}"/>
          </ac:picMkLst>
        </pc:picChg>
        <pc:picChg chg="mod ord modCrop">
          <ac:chgData name="D. ENES AYHAN" userId="8b252b8a-757c-4203-9b2f-d95c20ee9a74" providerId="ADAL" clId="{51F7A892-23B4-43C6-A620-D3A91F0460AB}" dt="2023-01-16T17:40:01.996" v="266" actId="18131"/>
          <ac:picMkLst>
            <pc:docMk/>
            <pc:sldMk cId="54535229" sldId="257"/>
            <ac:picMk id="6" creationId="{00000000-0000-0000-0000-000000000000}"/>
          </ac:picMkLst>
        </pc:picChg>
      </pc:sldChg>
      <pc:sldChg chg="addSp delSp modSp mod setBg setClrOvrMap">
        <pc:chgData name="D. ENES AYHAN" userId="8b252b8a-757c-4203-9b2f-d95c20ee9a74" providerId="ADAL" clId="{51F7A892-23B4-43C6-A620-D3A91F0460AB}" dt="2023-01-16T17:50:40.458" v="435" actId="26606"/>
        <pc:sldMkLst>
          <pc:docMk/>
          <pc:sldMk cId="2143179097" sldId="258"/>
        </pc:sldMkLst>
        <pc:spChg chg="mod">
          <ac:chgData name="D. ENES AYHAN" userId="8b252b8a-757c-4203-9b2f-d95c20ee9a74" providerId="ADAL" clId="{51F7A892-23B4-43C6-A620-D3A91F0460AB}" dt="2023-01-16T17:50:40.458" v="435" actId="26606"/>
          <ac:spMkLst>
            <pc:docMk/>
            <pc:sldMk cId="2143179097" sldId="258"/>
            <ac:spMk id="2" creationId="{51D341C8-C37F-8A44-56CE-2DF1F83EBB48}"/>
          </ac:spMkLst>
        </pc:spChg>
        <pc:spChg chg="mod ord">
          <ac:chgData name="D. ENES AYHAN" userId="8b252b8a-757c-4203-9b2f-d95c20ee9a74" providerId="ADAL" clId="{51F7A892-23B4-43C6-A620-D3A91F0460AB}" dt="2023-01-16T17:50:40.458" v="435" actId="26606"/>
          <ac:spMkLst>
            <pc:docMk/>
            <pc:sldMk cId="2143179097" sldId="258"/>
            <ac:spMk id="3" creationId="{133ACEFC-414E-F4A4-999C-F164DFEF3EA4}"/>
          </ac:spMkLst>
        </pc:spChg>
        <pc:spChg chg="add del">
          <ac:chgData name="D. ENES AYHAN" userId="8b252b8a-757c-4203-9b2f-d95c20ee9a74" providerId="ADAL" clId="{51F7A892-23B4-43C6-A620-D3A91F0460AB}" dt="2023-01-16T17:50:23.432" v="430" actId="26606"/>
          <ac:spMkLst>
            <pc:docMk/>
            <pc:sldMk cId="2143179097" sldId="258"/>
            <ac:spMk id="10" creationId="{05325879-C4B2-475E-B853-DC8F21A63351}"/>
          </ac:spMkLst>
        </pc:spChg>
        <pc:spChg chg="add del">
          <ac:chgData name="D. ENES AYHAN" userId="8b252b8a-757c-4203-9b2f-d95c20ee9a74" providerId="ADAL" clId="{51F7A892-23B4-43C6-A620-D3A91F0460AB}" dt="2023-01-16T17:50:23.432" v="430" actId="26606"/>
          <ac:spMkLst>
            <pc:docMk/>
            <pc:sldMk cId="2143179097" sldId="258"/>
            <ac:spMk id="12" creationId="{012C085F-3B19-420D-902A-B55695F5036C}"/>
          </ac:spMkLst>
        </pc:spChg>
        <pc:spChg chg="add del">
          <ac:chgData name="D. ENES AYHAN" userId="8b252b8a-757c-4203-9b2f-d95c20ee9a74" providerId="ADAL" clId="{51F7A892-23B4-43C6-A620-D3A91F0460AB}" dt="2023-01-16T17:50:29.153" v="432" actId="26606"/>
          <ac:spMkLst>
            <pc:docMk/>
            <pc:sldMk cId="2143179097" sldId="258"/>
            <ac:spMk id="14" creationId="{46130003-5222-4875-8738-1217755C7AC3}"/>
          </ac:spMkLst>
        </pc:spChg>
        <pc:spChg chg="add del">
          <ac:chgData name="D. ENES AYHAN" userId="8b252b8a-757c-4203-9b2f-d95c20ee9a74" providerId="ADAL" clId="{51F7A892-23B4-43C6-A620-D3A91F0460AB}" dt="2023-01-16T17:50:29.153" v="432" actId="26606"/>
          <ac:spMkLst>
            <pc:docMk/>
            <pc:sldMk cId="2143179097" sldId="258"/>
            <ac:spMk id="15" creationId="{3E388DCC-9257-412E-811D-30F74D4CB7AA}"/>
          </ac:spMkLst>
        </pc:spChg>
        <pc:spChg chg="add del">
          <ac:chgData name="D. ENES AYHAN" userId="8b252b8a-757c-4203-9b2f-d95c20ee9a74" providerId="ADAL" clId="{51F7A892-23B4-43C6-A620-D3A91F0460AB}" dt="2023-01-16T17:50:40.434" v="434" actId="26606"/>
          <ac:spMkLst>
            <pc:docMk/>
            <pc:sldMk cId="2143179097" sldId="258"/>
            <ac:spMk id="17" creationId="{0F164E5A-ABC0-4A97-86CA-5F7C26615F3C}"/>
          </ac:spMkLst>
        </pc:spChg>
        <pc:spChg chg="add del">
          <ac:chgData name="D. ENES AYHAN" userId="8b252b8a-757c-4203-9b2f-d95c20ee9a74" providerId="ADAL" clId="{51F7A892-23B4-43C6-A620-D3A91F0460AB}" dt="2023-01-16T17:50:40.434" v="434" actId="26606"/>
          <ac:spMkLst>
            <pc:docMk/>
            <pc:sldMk cId="2143179097" sldId="258"/>
            <ac:spMk id="18" creationId="{C2393E8D-D10F-4FE1-AC21-8B44BEB50089}"/>
          </ac:spMkLst>
        </pc:spChg>
        <pc:spChg chg="add">
          <ac:chgData name="D. ENES AYHAN" userId="8b252b8a-757c-4203-9b2f-d95c20ee9a74" providerId="ADAL" clId="{51F7A892-23B4-43C6-A620-D3A91F0460AB}" dt="2023-01-16T17:50:40.458" v="435" actId="26606"/>
          <ac:spMkLst>
            <pc:docMk/>
            <pc:sldMk cId="2143179097" sldId="258"/>
            <ac:spMk id="20" creationId="{05325879-C4B2-475E-B853-DC8F21A63351}"/>
          </ac:spMkLst>
        </pc:spChg>
        <pc:spChg chg="add">
          <ac:chgData name="D. ENES AYHAN" userId="8b252b8a-757c-4203-9b2f-d95c20ee9a74" providerId="ADAL" clId="{51F7A892-23B4-43C6-A620-D3A91F0460AB}" dt="2023-01-16T17:50:40.458" v="435" actId="26606"/>
          <ac:spMkLst>
            <pc:docMk/>
            <pc:sldMk cId="2143179097" sldId="258"/>
            <ac:spMk id="21" creationId="{012C085F-3B19-420D-902A-B55695F5036C}"/>
          </ac:spMkLst>
        </pc:spChg>
        <pc:picChg chg="add mod">
          <ac:chgData name="D. ENES AYHAN" userId="8b252b8a-757c-4203-9b2f-d95c20ee9a74" providerId="ADAL" clId="{51F7A892-23B4-43C6-A620-D3A91F0460AB}" dt="2023-01-16T17:50:40.458" v="435" actId="26606"/>
          <ac:picMkLst>
            <pc:docMk/>
            <pc:sldMk cId="2143179097" sldId="258"/>
            <ac:picMk id="5" creationId="{ADD8B1C9-5F56-7D68-4C54-B9BDBFA55399}"/>
          </ac:picMkLst>
        </pc:picChg>
      </pc:sldChg>
      <pc:sldChg chg="addSp modSp mod setBg">
        <pc:chgData name="D. ENES AYHAN" userId="8b252b8a-757c-4203-9b2f-d95c20ee9a74" providerId="ADAL" clId="{51F7A892-23B4-43C6-A620-D3A91F0460AB}" dt="2023-01-16T18:58:55.850" v="1432" actId="790"/>
        <pc:sldMkLst>
          <pc:docMk/>
          <pc:sldMk cId="1326195296" sldId="259"/>
        </pc:sldMkLst>
        <pc:spChg chg="mod">
          <ac:chgData name="D. ENES AYHAN" userId="8b252b8a-757c-4203-9b2f-d95c20ee9a74" providerId="ADAL" clId="{51F7A892-23B4-43C6-A620-D3A91F0460AB}" dt="2023-01-16T18:03:21.175" v="649" actId="26606"/>
          <ac:spMkLst>
            <pc:docMk/>
            <pc:sldMk cId="1326195296" sldId="259"/>
            <ac:spMk id="2" creationId="{0D6F49E0-B1CD-A377-5E02-625BEE217002}"/>
          </ac:spMkLst>
        </pc:spChg>
        <pc:spChg chg="mod">
          <ac:chgData name="D. ENES AYHAN" userId="8b252b8a-757c-4203-9b2f-d95c20ee9a74" providerId="ADAL" clId="{51F7A892-23B4-43C6-A620-D3A91F0460AB}" dt="2023-01-16T18:03:21.175" v="649" actId="26606"/>
          <ac:spMkLst>
            <pc:docMk/>
            <pc:sldMk cId="1326195296" sldId="259"/>
            <ac:spMk id="3" creationId="{DB989AC4-1EBA-0805-1726-EFA92C3EBA00}"/>
          </ac:spMkLst>
        </pc:spChg>
        <pc:spChg chg="add mod">
          <ac:chgData name="D. ENES AYHAN" userId="8b252b8a-757c-4203-9b2f-d95c20ee9a74" providerId="ADAL" clId="{51F7A892-23B4-43C6-A620-D3A91F0460AB}" dt="2023-01-16T18:58:55.850" v="1432" actId="790"/>
          <ac:spMkLst>
            <pc:docMk/>
            <pc:sldMk cId="1326195296" sldId="259"/>
            <ac:spMk id="6" creationId="{2E57B59D-F4D4-B34C-E4FF-B2FB77C25D21}"/>
          </ac:spMkLst>
        </pc:spChg>
        <pc:picChg chg="add mod">
          <ac:chgData name="D. ENES AYHAN" userId="8b252b8a-757c-4203-9b2f-d95c20ee9a74" providerId="ADAL" clId="{51F7A892-23B4-43C6-A620-D3A91F0460AB}" dt="2023-01-16T18:03:48.890" v="650" actId="14100"/>
          <ac:picMkLst>
            <pc:docMk/>
            <pc:sldMk cId="1326195296" sldId="259"/>
            <ac:picMk id="5" creationId="{A94C0205-FD52-A40E-C380-01B81C74466E}"/>
          </ac:picMkLst>
        </pc:picChg>
      </pc:sldChg>
      <pc:sldChg chg="modSp ord">
        <pc:chgData name="D. ENES AYHAN" userId="8b252b8a-757c-4203-9b2f-d95c20ee9a74" providerId="ADAL" clId="{51F7A892-23B4-43C6-A620-D3A91F0460AB}" dt="2023-01-16T18:54:25.988" v="1393"/>
        <pc:sldMkLst>
          <pc:docMk/>
          <pc:sldMk cId="470774972" sldId="260"/>
        </pc:sldMkLst>
        <pc:spChg chg="mod">
          <ac:chgData name="D. ENES AYHAN" userId="8b252b8a-757c-4203-9b2f-d95c20ee9a74" providerId="ADAL" clId="{51F7A892-23B4-43C6-A620-D3A91F0460AB}" dt="2023-01-16T17:29:16.881" v="94"/>
          <ac:spMkLst>
            <pc:docMk/>
            <pc:sldMk cId="470774972" sldId="260"/>
            <ac:spMk id="2" creationId="{97E91DD9-13FB-1EBE-F8AA-868BC1ADE764}"/>
          </ac:spMkLst>
        </pc:spChg>
        <pc:spChg chg="mod">
          <ac:chgData name="D. ENES AYHAN" userId="8b252b8a-757c-4203-9b2f-d95c20ee9a74" providerId="ADAL" clId="{51F7A892-23B4-43C6-A620-D3A91F0460AB}" dt="2023-01-16T17:29:16.881" v="94"/>
          <ac:spMkLst>
            <pc:docMk/>
            <pc:sldMk cId="470774972" sldId="260"/>
            <ac:spMk id="3" creationId="{0B3F2D19-A307-1484-8440-1CACC7545A93}"/>
          </ac:spMkLst>
        </pc:spChg>
      </pc:sldChg>
      <pc:sldChg chg="addSp delSp modSp mod">
        <pc:chgData name="D. ENES AYHAN" userId="8b252b8a-757c-4203-9b2f-d95c20ee9a74" providerId="ADAL" clId="{51F7A892-23B4-43C6-A620-D3A91F0460AB}" dt="2023-01-17T07:34:33.247" v="1555" actId="1076"/>
        <pc:sldMkLst>
          <pc:docMk/>
          <pc:sldMk cId="1116248325" sldId="261"/>
        </pc:sldMkLst>
        <pc:spChg chg="mod">
          <ac:chgData name="D. ENES AYHAN" userId="8b252b8a-757c-4203-9b2f-d95c20ee9a74" providerId="ADAL" clId="{51F7A892-23B4-43C6-A620-D3A91F0460AB}" dt="2023-01-17T07:33:50.365" v="1530" actId="790"/>
          <ac:spMkLst>
            <pc:docMk/>
            <pc:sldMk cId="1116248325" sldId="261"/>
            <ac:spMk id="2" creationId="{08BBCBDB-CB8F-56D5-F843-BD797E46D768}"/>
          </ac:spMkLst>
        </pc:spChg>
        <pc:spChg chg="del mod">
          <ac:chgData name="D. ENES AYHAN" userId="8b252b8a-757c-4203-9b2f-d95c20ee9a74" providerId="ADAL" clId="{51F7A892-23B4-43C6-A620-D3A91F0460AB}" dt="2023-01-16T18:10:00.887" v="652"/>
          <ac:spMkLst>
            <pc:docMk/>
            <pc:sldMk cId="1116248325" sldId="261"/>
            <ac:spMk id="3" creationId="{4E620951-8360-184F-0948-1A45CA16CF19}"/>
          </ac:spMkLst>
        </pc:spChg>
        <pc:spChg chg="add mod">
          <ac:chgData name="D. ENES AYHAN" userId="8b252b8a-757c-4203-9b2f-d95c20ee9a74" providerId="ADAL" clId="{51F7A892-23B4-43C6-A620-D3A91F0460AB}" dt="2023-01-17T07:34:33.247" v="1555" actId="1076"/>
          <ac:spMkLst>
            <pc:docMk/>
            <pc:sldMk cId="1116248325" sldId="261"/>
            <ac:spMk id="3" creationId="{D12F1C7D-6E10-EE7A-3E36-B612094CD73B}"/>
          </ac:spMkLst>
        </pc:spChg>
        <pc:spChg chg="add del">
          <ac:chgData name="D. ENES AYHAN" userId="8b252b8a-757c-4203-9b2f-d95c20ee9a74" providerId="ADAL" clId="{51F7A892-23B4-43C6-A620-D3A91F0460AB}" dt="2023-01-16T18:43:41.897" v="1243" actId="11529"/>
          <ac:spMkLst>
            <pc:docMk/>
            <pc:sldMk cId="1116248325" sldId="261"/>
            <ac:spMk id="6" creationId="{B153FAB6-AE53-FCB3-129C-B4C852B34783}"/>
          </ac:spMkLst>
        </pc:spChg>
        <pc:spChg chg="add mod">
          <ac:chgData name="D. ENES AYHAN" userId="8b252b8a-757c-4203-9b2f-d95c20ee9a74" providerId="ADAL" clId="{51F7A892-23B4-43C6-A620-D3A91F0460AB}" dt="2023-01-16T18:44:44.850" v="1252" actId="20577"/>
          <ac:spMkLst>
            <pc:docMk/>
            <pc:sldMk cId="1116248325" sldId="261"/>
            <ac:spMk id="9" creationId="{20717C72-4865-31B1-DD84-C29CA91464A6}"/>
          </ac:spMkLst>
        </pc:spChg>
        <pc:picChg chg="add mod">
          <ac:chgData name="D. ENES AYHAN" userId="8b252b8a-757c-4203-9b2f-d95c20ee9a74" providerId="ADAL" clId="{51F7A892-23B4-43C6-A620-D3A91F0460AB}" dt="2023-01-16T18:43:17.201" v="1238" actId="1076"/>
          <ac:picMkLst>
            <pc:docMk/>
            <pc:sldMk cId="1116248325" sldId="261"/>
            <ac:picMk id="5" creationId="{21F5B8ED-37C1-CB87-EB7D-F53647170AF6}"/>
          </ac:picMkLst>
        </pc:picChg>
        <pc:picChg chg="add mod">
          <ac:chgData name="D. ENES AYHAN" userId="8b252b8a-757c-4203-9b2f-d95c20ee9a74" providerId="ADAL" clId="{51F7A892-23B4-43C6-A620-D3A91F0460AB}" dt="2023-01-16T18:43:25.952" v="1241" actId="14100"/>
          <ac:picMkLst>
            <pc:docMk/>
            <pc:sldMk cId="1116248325" sldId="261"/>
            <ac:picMk id="1026" creationId="{D0BE6EC0-880F-82C8-32BF-D8A0B4ED637D}"/>
          </ac:picMkLst>
        </pc:picChg>
        <pc:cxnChg chg="add">
          <ac:chgData name="D. ENES AYHAN" userId="8b252b8a-757c-4203-9b2f-d95c20ee9a74" providerId="ADAL" clId="{51F7A892-23B4-43C6-A620-D3A91F0460AB}" dt="2023-01-16T18:44:03.207" v="1244" actId="11529"/>
          <ac:cxnSpMkLst>
            <pc:docMk/>
            <pc:sldMk cId="1116248325" sldId="261"/>
            <ac:cxnSpMk id="8" creationId="{1AD6A313-F798-0F88-014B-D770C5AD14DE}"/>
          </ac:cxnSpMkLst>
        </pc:cxnChg>
        <pc:cxnChg chg="add">
          <ac:chgData name="D. ENES AYHAN" userId="8b252b8a-757c-4203-9b2f-d95c20ee9a74" providerId="ADAL" clId="{51F7A892-23B4-43C6-A620-D3A91F0460AB}" dt="2023-01-16T18:44:38.667" v="1247" actId="11529"/>
          <ac:cxnSpMkLst>
            <pc:docMk/>
            <pc:sldMk cId="1116248325" sldId="261"/>
            <ac:cxnSpMk id="11" creationId="{4D2BB859-7EB8-43ED-078E-951963B26BBD}"/>
          </ac:cxnSpMkLst>
        </pc:cxnChg>
      </pc:sldChg>
      <pc:sldChg chg="modSp del">
        <pc:chgData name="D. ENES AYHAN" userId="8b252b8a-757c-4203-9b2f-d95c20ee9a74" providerId="ADAL" clId="{51F7A892-23B4-43C6-A620-D3A91F0460AB}" dt="2023-01-16T17:59:39.578" v="607" actId="2696"/>
        <pc:sldMkLst>
          <pc:docMk/>
          <pc:sldMk cId="2038279413" sldId="262"/>
        </pc:sldMkLst>
        <pc:spChg chg="mod">
          <ac:chgData name="D. ENES AYHAN" userId="8b252b8a-757c-4203-9b2f-d95c20ee9a74" providerId="ADAL" clId="{51F7A892-23B4-43C6-A620-D3A91F0460AB}" dt="2023-01-16T17:29:16.881" v="94"/>
          <ac:spMkLst>
            <pc:docMk/>
            <pc:sldMk cId="2038279413" sldId="262"/>
            <ac:spMk id="2" creationId="{4DFC08E3-EB79-081A-8956-8A78EA28BD61}"/>
          </ac:spMkLst>
        </pc:spChg>
        <pc:spChg chg="mod">
          <ac:chgData name="D. ENES AYHAN" userId="8b252b8a-757c-4203-9b2f-d95c20ee9a74" providerId="ADAL" clId="{51F7A892-23B4-43C6-A620-D3A91F0460AB}" dt="2023-01-16T17:29:16.881" v="94"/>
          <ac:spMkLst>
            <pc:docMk/>
            <pc:sldMk cId="2038279413" sldId="262"/>
            <ac:spMk id="3" creationId="{C868D53C-535F-AAD0-A0D2-84C77DA5CDD6}"/>
          </ac:spMkLst>
        </pc:spChg>
      </pc:sldChg>
      <pc:sldChg chg="addSp delSp modSp mod">
        <pc:chgData name="D. ENES AYHAN" userId="8b252b8a-757c-4203-9b2f-d95c20ee9a74" providerId="ADAL" clId="{51F7A892-23B4-43C6-A620-D3A91F0460AB}" dt="2023-01-16T18:40:05.756" v="1227" actId="1076"/>
        <pc:sldMkLst>
          <pc:docMk/>
          <pc:sldMk cId="2792561268" sldId="263"/>
        </pc:sldMkLst>
        <pc:spChg chg="mod">
          <ac:chgData name="D. ENES AYHAN" userId="8b252b8a-757c-4203-9b2f-d95c20ee9a74" providerId="ADAL" clId="{51F7A892-23B4-43C6-A620-D3A91F0460AB}" dt="2023-01-16T18:40:05.756" v="1227" actId="1076"/>
          <ac:spMkLst>
            <pc:docMk/>
            <pc:sldMk cId="2792561268" sldId="263"/>
            <ac:spMk id="2" creationId="{A1579547-2C30-7098-9BBE-CE3B6C1544F9}"/>
          </ac:spMkLst>
        </pc:spChg>
        <pc:spChg chg="del mod">
          <ac:chgData name="D. ENES AYHAN" userId="8b252b8a-757c-4203-9b2f-d95c20ee9a74" providerId="ADAL" clId="{51F7A892-23B4-43C6-A620-D3A91F0460AB}" dt="2023-01-16T18:15:11.436" v="710" actId="478"/>
          <ac:spMkLst>
            <pc:docMk/>
            <pc:sldMk cId="2792561268" sldId="263"/>
            <ac:spMk id="3" creationId="{0B2DF31B-7E9A-0F10-33A9-76BB8BDB0F86}"/>
          </ac:spMkLst>
        </pc:spChg>
        <pc:spChg chg="add del mod">
          <ac:chgData name="D. ENES AYHAN" userId="8b252b8a-757c-4203-9b2f-d95c20ee9a74" providerId="ADAL" clId="{51F7A892-23B4-43C6-A620-D3A91F0460AB}" dt="2023-01-16T18:16:58.768" v="715"/>
          <ac:spMkLst>
            <pc:docMk/>
            <pc:sldMk cId="2792561268" sldId="263"/>
            <ac:spMk id="8" creationId="{3BBDA503-34D2-6BB3-7FB7-64010CF515C0}"/>
          </ac:spMkLst>
        </pc:spChg>
        <pc:spChg chg="add mod">
          <ac:chgData name="D. ENES AYHAN" userId="8b252b8a-757c-4203-9b2f-d95c20ee9a74" providerId="ADAL" clId="{51F7A892-23B4-43C6-A620-D3A91F0460AB}" dt="2023-01-16T18:21:38.355" v="886" actId="1076"/>
          <ac:spMkLst>
            <pc:docMk/>
            <pc:sldMk cId="2792561268" sldId="263"/>
            <ac:spMk id="9" creationId="{E35847FD-2F52-EDD4-DFA4-CF28DE37CDAE}"/>
          </ac:spMkLst>
        </pc:spChg>
        <pc:spChg chg="add mod">
          <ac:chgData name="D. ENES AYHAN" userId="8b252b8a-757c-4203-9b2f-d95c20ee9a74" providerId="ADAL" clId="{51F7A892-23B4-43C6-A620-D3A91F0460AB}" dt="2023-01-16T18:21:30.810" v="885" actId="1076"/>
          <ac:spMkLst>
            <pc:docMk/>
            <pc:sldMk cId="2792561268" sldId="263"/>
            <ac:spMk id="10" creationId="{6B3AAA20-7862-E127-1923-175A315267BB}"/>
          </ac:spMkLst>
        </pc:spChg>
        <pc:spChg chg="add mod">
          <ac:chgData name="D. ENES AYHAN" userId="8b252b8a-757c-4203-9b2f-d95c20ee9a74" providerId="ADAL" clId="{51F7A892-23B4-43C6-A620-D3A91F0460AB}" dt="2023-01-16T18:40:04.081" v="1226" actId="1076"/>
          <ac:spMkLst>
            <pc:docMk/>
            <pc:sldMk cId="2792561268" sldId="263"/>
            <ac:spMk id="11" creationId="{EE4B08DE-BD99-9F84-F8F7-AC11208791F5}"/>
          </ac:spMkLst>
        </pc:spChg>
        <pc:picChg chg="add mod">
          <ac:chgData name="D. ENES AYHAN" userId="8b252b8a-757c-4203-9b2f-d95c20ee9a74" providerId="ADAL" clId="{51F7A892-23B4-43C6-A620-D3A91F0460AB}" dt="2023-01-16T18:39:51.450" v="1224" actId="1076"/>
          <ac:picMkLst>
            <pc:docMk/>
            <pc:sldMk cId="2792561268" sldId="263"/>
            <ac:picMk id="5" creationId="{E868F00A-AA26-7FCE-2150-A486366A6E17}"/>
          </ac:picMkLst>
        </pc:picChg>
        <pc:picChg chg="add mod">
          <ac:chgData name="D. ENES AYHAN" userId="8b252b8a-757c-4203-9b2f-d95c20ee9a74" providerId="ADAL" clId="{51F7A892-23B4-43C6-A620-D3A91F0460AB}" dt="2023-01-16T18:39:54.276" v="1225" actId="1076"/>
          <ac:picMkLst>
            <pc:docMk/>
            <pc:sldMk cId="2792561268" sldId="263"/>
            <ac:picMk id="7" creationId="{951ABE66-752A-9DCB-93A8-F16CD7554470}"/>
          </ac:picMkLst>
        </pc:picChg>
      </pc:sldChg>
      <pc:sldChg chg="addSp delSp modSp mod">
        <pc:chgData name="D. ENES AYHAN" userId="8b252b8a-757c-4203-9b2f-d95c20ee9a74" providerId="ADAL" clId="{51F7A892-23B4-43C6-A620-D3A91F0460AB}" dt="2023-01-17T07:33:14.268" v="1529" actId="1076"/>
        <pc:sldMkLst>
          <pc:docMk/>
          <pc:sldMk cId="3955091544" sldId="264"/>
        </pc:sldMkLst>
        <pc:spChg chg="mod">
          <ac:chgData name="D. ENES AYHAN" userId="8b252b8a-757c-4203-9b2f-d95c20ee9a74" providerId="ADAL" clId="{51F7A892-23B4-43C6-A620-D3A91F0460AB}" dt="2023-01-17T07:33:09.735" v="1528" actId="1076"/>
          <ac:spMkLst>
            <pc:docMk/>
            <pc:sldMk cId="3955091544" sldId="264"/>
            <ac:spMk id="2" creationId="{5BFDAB10-D32B-86E9-681B-3E45A442D798}"/>
          </ac:spMkLst>
        </pc:spChg>
        <pc:spChg chg="add mod">
          <ac:chgData name="D. ENES AYHAN" userId="8b252b8a-757c-4203-9b2f-d95c20ee9a74" providerId="ADAL" clId="{51F7A892-23B4-43C6-A620-D3A91F0460AB}" dt="2023-01-17T07:32:17.851" v="1488" actId="1076"/>
          <ac:spMkLst>
            <pc:docMk/>
            <pc:sldMk cId="3955091544" sldId="264"/>
            <ac:spMk id="3" creationId="{6333B62F-C076-6F64-0243-60A7A3E3D0BF}"/>
          </ac:spMkLst>
        </pc:spChg>
        <pc:spChg chg="del mod">
          <ac:chgData name="D. ENES AYHAN" userId="8b252b8a-757c-4203-9b2f-d95c20ee9a74" providerId="ADAL" clId="{51F7A892-23B4-43C6-A620-D3A91F0460AB}" dt="2023-01-16T18:22:55.759" v="1016" actId="478"/>
          <ac:spMkLst>
            <pc:docMk/>
            <pc:sldMk cId="3955091544" sldId="264"/>
            <ac:spMk id="3" creationId="{E99F92C1-C082-3E84-462B-38D8174F6677}"/>
          </ac:spMkLst>
        </pc:spChg>
        <pc:spChg chg="add mod">
          <ac:chgData name="D. ENES AYHAN" userId="8b252b8a-757c-4203-9b2f-d95c20ee9a74" providerId="ADAL" clId="{51F7A892-23B4-43C6-A620-D3A91F0460AB}" dt="2023-01-16T18:31:29.217" v="1039" actId="2711"/>
          <ac:spMkLst>
            <pc:docMk/>
            <pc:sldMk cId="3955091544" sldId="264"/>
            <ac:spMk id="10" creationId="{CEFCB782-EAF7-DE50-250A-879DBDC0BFDF}"/>
          </ac:spMkLst>
        </pc:spChg>
        <pc:spChg chg="add mod">
          <ac:chgData name="D. ENES AYHAN" userId="8b252b8a-757c-4203-9b2f-d95c20ee9a74" providerId="ADAL" clId="{51F7A892-23B4-43C6-A620-D3A91F0460AB}" dt="2023-01-16T18:36:22.754" v="1188" actId="1076"/>
          <ac:spMkLst>
            <pc:docMk/>
            <pc:sldMk cId="3955091544" sldId="264"/>
            <ac:spMk id="11" creationId="{50234C0D-738F-0C87-29AA-DE492EAF030E}"/>
          </ac:spMkLst>
        </pc:spChg>
        <pc:spChg chg="add del mod">
          <ac:chgData name="D. ENES AYHAN" userId="8b252b8a-757c-4203-9b2f-d95c20ee9a74" providerId="ADAL" clId="{51F7A892-23B4-43C6-A620-D3A91F0460AB}" dt="2023-01-16T18:34:23.772" v="1101" actId="478"/>
          <ac:spMkLst>
            <pc:docMk/>
            <pc:sldMk cId="3955091544" sldId="264"/>
            <ac:spMk id="12" creationId="{3AF2AE48-852B-AF26-F29C-A8730CC6AE46}"/>
          </ac:spMkLst>
        </pc:spChg>
        <pc:spChg chg="add mod">
          <ac:chgData name="D. ENES AYHAN" userId="8b252b8a-757c-4203-9b2f-d95c20ee9a74" providerId="ADAL" clId="{51F7A892-23B4-43C6-A620-D3A91F0460AB}" dt="2023-01-16T18:37:19.777" v="1201" actId="1076"/>
          <ac:spMkLst>
            <pc:docMk/>
            <pc:sldMk cId="3955091544" sldId="264"/>
            <ac:spMk id="13" creationId="{5FB1173A-48B0-F31D-354D-09C99F743218}"/>
          </ac:spMkLst>
        </pc:spChg>
        <pc:spChg chg="add mod">
          <ac:chgData name="D. ENES AYHAN" userId="8b252b8a-757c-4203-9b2f-d95c20ee9a74" providerId="ADAL" clId="{51F7A892-23B4-43C6-A620-D3A91F0460AB}" dt="2023-01-16T18:37:35.876" v="1205" actId="1076"/>
          <ac:spMkLst>
            <pc:docMk/>
            <pc:sldMk cId="3955091544" sldId="264"/>
            <ac:spMk id="14" creationId="{97CB368B-C436-10A8-14F2-D880879EDF2B}"/>
          </ac:spMkLst>
        </pc:spChg>
        <pc:spChg chg="add del mod">
          <ac:chgData name="D. ENES AYHAN" userId="8b252b8a-757c-4203-9b2f-d95c20ee9a74" providerId="ADAL" clId="{51F7A892-23B4-43C6-A620-D3A91F0460AB}" dt="2023-01-16T18:34:27.521" v="1102" actId="478"/>
          <ac:spMkLst>
            <pc:docMk/>
            <pc:sldMk cId="3955091544" sldId="264"/>
            <ac:spMk id="15" creationId="{D4CC662A-423B-B91A-FFFE-7436EE2DB673}"/>
          </ac:spMkLst>
        </pc:spChg>
        <pc:spChg chg="add mod">
          <ac:chgData name="D. ENES AYHAN" userId="8b252b8a-757c-4203-9b2f-d95c20ee9a74" providerId="ADAL" clId="{51F7A892-23B4-43C6-A620-D3A91F0460AB}" dt="2023-01-17T07:33:14.268" v="1529" actId="1076"/>
          <ac:spMkLst>
            <pc:docMk/>
            <pc:sldMk cId="3955091544" sldId="264"/>
            <ac:spMk id="16" creationId="{261D820C-3BFC-8760-67DF-46814CBAF88A}"/>
          </ac:spMkLst>
        </pc:spChg>
        <pc:picChg chg="add del mod">
          <ac:chgData name="D. ENES AYHAN" userId="8b252b8a-757c-4203-9b2f-d95c20ee9a74" providerId="ADAL" clId="{51F7A892-23B4-43C6-A620-D3A91F0460AB}" dt="2023-01-16T18:30:41.307" v="1024" actId="478"/>
          <ac:picMkLst>
            <pc:docMk/>
            <pc:sldMk cId="3955091544" sldId="264"/>
            <ac:picMk id="5" creationId="{0C5D569B-481D-EEA1-0EAA-62BB4B515083}"/>
          </ac:picMkLst>
        </pc:picChg>
        <pc:picChg chg="add mod">
          <ac:chgData name="D. ENES AYHAN" userId="8b252b8a-757c-4203-9b2f-d95c20ee9a74" providerId="ADAL" clId="{51F7A892-23B4-43C6-A620-D3A91F0460AB}" dt="2023-01-16T18:37:25.534" v="1203" actId="1076"/>
          <ac:picMkLst>
            <pc:docMk/>
            <pc:sldMk cId="3955091544" sldId="264"/>
            <ac:picMk id="7" creationId="{8A325174-9807-46F6-E878-288FFC48CBDB}"/>
          </ac:picMkLst>
        </pc:picChg>
        <pc:picChg chg="add mod">
          <ac:chgData name="D. ENES AYHAN" userId="8b252b8a-757c-4203-9b2f-d95c20ee9a74" providerId="ADAL" clId="{51F7A892-23B4-43C6-A620-D3A91F0460AB}" dt="2023-01-16T18:37:30.252" v="1204" actId="14100"/>
          <ac:picMkLst>
            <pc:docMk/>
            <pc:sldMk cId="3955091544" sldId="264"/>
            <ac:picMk id="9" creationId="{29DB346B-3F87-7166-3B86-81BFCBEC20C8}"/>
          </ac:picMkLst>
        </pc:picChg>
      </pc:sldChg>
      <pc:sldChg chg="modSp mod">
        <pc:chgData name="D. ENES AYHAN" userId="8b252b8a-757c-4203-9b2f-d95c20ee9a74" providerId="ADAL" clId="{51F7A892-23B4-43C6-A620-D3A91F0460AB}" dt="2023-01-17T07:37:27.096" v="1557" actId="5793"/>
        <pc:sldMkLst>
          <pc:docMk/>
          <pc:sldMk cId="1104317893" sldId="265"/>
        </pc:sldMkLst>
        <pc:spChg chg="mod">
          <ac:chgData name="D. ENES AYHAN" userId="8b252b8a-757c-4203-9b2f-d95c20ee9a74" providerId="ADAL" clId="{51F7A892-23B4-43C6-A620-D3A91F0460AB}" dt="2023-01-16T18:49:03.251" v="1348" actId="20577"/>
          <ac:spMkLst>
            <pc:docMk/>
            <pc:sldMk cId="1104317893" sldId="265"/>
            <ac:spMk id="2" creationId="{04F524D4-5F1F-3B47-E60C-BFA94AD21711}"/>
          </ac:spMkLst>
        </pc:spChg>
        <pc:spChg chg="mod">
          <ac:chgData name="D. ENES AYHAN" userId="8b252b8a-757c-4203-9b2f-d95c20ee9a74" providerId="ADAL" clId="{51F7A892-23B4-43C6-A620-D3A91F0460AB}" dt="2023-01-17T07:37:27.096" v="1557" actId="5793"/>
          <ac:spMkLst>
            <pc:docMk/>
            <pc:sldMk cId="1104317893" sldId="265"/>
            <ac:spMk id="3" creationId="{B63950B3-6C19-0142-1FAE-3D92A2338EBB}"/>
          </ac:spMkLst>
        </pc:spChg>
      </pc:sldChg>
      <pc:sldChg chg="addSp modSp mod">
        <pc:chgData name="D. ENES AYHAN" userId="8b252b8a-757c-4203-9b2f-d95c20ee9a74" providerId="ADAL" clId="{51F7A892-23B4-43C6-A620-D3A91F0460AB}" dt="2023-01-16T17:59:21.259" v="606" actId="313"/>
        <pc:sldMkLst>
          <pc:docMk/>
          <pc:sldMk cId="1294991609" sldId="266"/>
        </pc:sldMkLst>
        <pc:spChg chg="add mod">
          <ac:chgData name="D. ENES AYHAN" userId="8b252b8a-757c-4203-9b2f-d95c20ee9a74" providerId="ADAL" clId="{51F7A892-23B4-43C6-A620-D3A91F0460AB}" dt="2023-01-16T17:56:39.875" v="578" actId="313"/>
          <ac:spMkLst>
            <pc:docMk/>
            <pc:sldMk cId="1294991609" sldId="266"/>
            <ac:spMk id="2" creationId="{E5242161-B3BF-F793-CB49-F71B21696243}"/>
          </ac:spMkLst>
        </pc:spChg>
        <pc:spChg chg="add mod">
          <ac:chgData name="D. ENES AYHAN" userId="8b252b8a-757c-4203-9b2f-d95c20ee9a74" providerId="ADAL" clId="{51F7A892-23B4-43C6-A620-D3A91F0460AB}" dt="2023-01-16T17:59:21.259" v="606" actId="313"/>
          <ac:spMkLst>
            <pc:docMk/>
            <pc:sldMk cId="1294991609" sldId="266"/>
            <ac:spMk id="3" creationId="{52A5EE1B-A17F-393E-7697-AE6006A304AC}"/>
          </ac:spMkLst>
        </pc:spChg>
        <pc:spChg chg="mod">
          <ac:chgData name="D. ENES AYHAN" userId="8b252b8a-757c-4203-9b2f-d95c20ee9a74" providerId="ADAL" clId="{51F7A892-23B4-43C6-A620-D3A91F0460AB}" dt="2023-01-16T17:52:46.975" v="505" actId="20577"/>
          <ac:spMkLst>
            <pc:docMk/>
            <pc:sldMk cId="1294991609" sldId="266"/>
            <ac:spMk id="7" creationId="{51D341C8-C37F-8A44-56CE-2DF1F83EBB48}"/>
          </ac:spMkLst>
        </pc:spChg>
      </pc:sldChg>
      <pc:sldChg chg="delSp modSp add mod">
        <pc:chgData name="D. ENES AYHAN" userId="8b252b8a-757c-4203-9b2f-d95c20ee9a74" providerId="ADAL" clId="{51F7A892-23B4-43C6-A620-D3A91F0460AB}" dt="2023-01-16T19:01:18.372" v="1453" actId="478"/>
        <pc:sldMkLst>
          <pc:docMk/>
          <pc:sldMk cId="358756318" sldId="267"/>
        </pc:sldMkLst>
        <pc:spChg chg="mod">
          <ac:chgData name="D. ENES AYHAN" userId="8b252b8a-757c-4203-9b2f-d95c20ee9a74" providerId="ADAL" clId="{51F7A892-23B4-43C6-A620-D3A91F0460AB}" dt="2023-01-16T19:01:08.814" v="1451" actId="20577"/>
          <ac:spMkLst>
            <pc:docMk/>
            <pc:sldMk cId="358756318" sldId="267"/>
            <ac:spMk id="2" creationId="{5BFDAB10-D32B-86E9-681B-3E45A442D798}"/>
          </ac:spMkLst>
        </pc:spChg>
        <pc:picChg chg="del">
          <ac:chgData name="D. ENES AYHAN" userId="8b252b8a-757c-4203-9b2f-d95c20ee9a74" providerId="ADAL" clId="{51F7A892-23B4-43C6-A620-D3A91F0460AB}" dt="2023-01-16T19:01:18.372" v="1453" actId="478"/>
          <ac:picMkLst>
            <pc:docMk/>
            <pc:sldMk cId="358756318" sldId="267"/>
            <ac:picMk id="7" creationId="{8A325174-9807-46F6-E878-288FFC48CBDB}"/>
          </ac:picMkLst>
        </pc:picChg>
        <pc:picChg chg="del">
          <ac:chgData name="D. ENES AYHAN" userId="8b252b8a-757c-4203-9b2f-d95c20ee9a74" providerId="ADAL" clId="{51F7A892-23B4-43C6-A620-D3A91F0460AB}" dt="2023-01-16T19:01:16.736" v="1452" actId="478"/>
          <ac:picMkLst>
            <pc:docMk/>
            <pc:sldMk cId="358756318" sldId="267"/>
            <ac:picMk id="9" creationId="{29DB346B-3F87-7166-3B86-81BFCBEC20C8}"/>
          </ac:picMkLst>
        </pc:picChg>
      </pc:sldChg>
      <pc:sldChg chg="modSp mod">
        <pc:chgData name="D. ENES AYHAN" userId="8b252b8a-757c-4203-9b2f-d95c20ee9a74" providerId="ADAL" clId="{51F7A892-23B4-43C6-A620-D3A91F0460AB}" dt="2023-01-17T07:19:01.820" v="1454" actId="790"/>
        <pc:sldMkLst>
          <pc:docMk/>
          <pc:sldMk cId="3316492353" sldId="268"/>
        </pc:sldMkLst>
        <pc:spChg chg="mod">
          <ac:chgData name="D. ENES AYHAN" userId="8b252b8a-757c-4203-9b2f-d95c20ee9a74" providerId="ADAL" clId="{51F7A892-23B4-43C6-A620-D3A91F0460AB}" dt="2023-01-17T07:19:01.820" v="1454" actId="790"/>
          <ac:spMkLst>
            <pc:docMk/>
            <pc:sldMk cId="3316492353" sldId="268"/>
            <ac:spMk id="2" creationId="{97E91DD9-13FB-1EBE-F8AA-868BC1ADE764}"/>
          </ac:spMkLst>
        </pc:spChg>
      </pc:sldChg>
    </pc:docChg>
  </pc:docChgLst>
  <pc:docChgLst>
    <pc:chgData name="HATİCE OBUZ" userId="S::haticeobuz@ogr365.iyte.edu.tr::6ce54f6e-05a1-47bf-803e-adff2684e557" providerId="AD" clId="Web-{E1E73528-DBB6-475D-8551-168F02BA5890}"/>
    <pc:docChg chg="modSld">
      <pc:chgData name="HATİCE OBUZ" userId="S::haticeobuz@ogr365.iyte.edu.tr::6ce54f6e-05a1-47bf-803e-adff2684e557" providerId="AD" clId="Web-{E1E73528-DBB6-475D-8551-168F02BA5890}" dt="2023-01-17T06:13:48.715" v="5" actId="20577"/>
      <pc:docMkLst>
        <pc:docMk/>
      </pc:docMkLst>
      <pc:sldChg chg="modSp">
        <pc:chgData name="HATİCE OBUZ" userId="S::haticeobuz@ogr365.iyte.edu.tr::6ce54f6e-05a1-47bf-803e-adff2684e557" providerId="AD" clId="Web-{E1E73528-DBB6-475D-8551-168F02BA5890}" dt="2023-01-17T06:13:48.715" v="5" actId="20577"/>
        <pc:sldMkLst>
          <pc:docMk/>
          <pc:sldMk cId="1104317893" sldId="265"/>
        </pc:sldMkLst>
        <pc:spChg chg="mod">
          <ac:chgData name="HATİCE OBUZ" userId="S::haticeobuz@ogr365.iyte.edu.tr::6ce54f6e-05a1-47bf-803e-adff2684e557" providerId="AD" clId="Web-{E1E73528-DBB6-475D-8551-168F02BA5890}" dt="2023-01-17T06:13:48.715" v="5" actId="20577"/>
          <ac:spMkLst>
            <pc:docMk/>
            <pc:sldMk cId="1104317893" sldId="265"/>
            <ac:spMk id="3" creationId="{B63950B3-6C19-0142-1FAE-3D92A2338E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tr-TR"/>
              <a:t>Asıl başlık stili için tıklatın</a:t>
            </a:r>
            <a:endParaRPr lang="en-US"/>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7" name="Date Placeholder 6"/>
          <p:cNvSpPr>
            <a:spLocks noGrp="1"/>
          </p:cNvSpPr>
          <p:nvPr>
            <p:ph type="dt" sz="half" idx="10"/>
          </p:nvPr>
        </p:nvSpPr>
        <p:spPr/>
        <p:txBody>
          <a:bodyPr/>
          <a:lstStyle/>
          <a:p>
            <a:fld id="{E2072480-10DA-4FB4-BEAE-2A1DEA90F248}" type="datetimeFigureOut">
              <a:rPr lang="tr-TR" smtClean="0"/>
              <a:t>3.05.2024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99997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tr-TR"/>
              <a:t>Asıl başlık stili için tıklatın</a:t>
            </a:r>
            <a:endParaRPr lang="en-US"/>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E2072480-10DA-4FB4-BEAE-2A1DEA90F248}" type="datetimeFigureOut">
              <a:rPr lang="tr-TR" smtClean="0"/>
              <a:t>3.05.2024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992688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tr-TR"/>
              <a:t>Asıl başlık stili için tıklatın</a:t>
            </a:r>
            <a:endParaRPr lang="en-US"/>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E2072480-10DA-4FB4-BEAE-2A1DEA90F248}" type="datetimeFigureOut">
              <a:rPr lang="tr-TR" smtClean="0"/>
              <a:t>3.05.2024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273500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tr-TR"/>
              <a:t>Asıl başlık stili için tıklatın</a:t>
            </a:r>
            <a:endParaRPr lang="en-US"/>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E2072480-10DA-4FB4-BEAE-2A1DEA90F248}" type="datetimeFigureOut">
              <a:rPr lang="tr-TR" smtClean="0"/>
              <a:t>3.05.2024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614625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tr-TR"/>
              <a:t>Asıl başlık stili için tıklatın</a:t>
            </a:r>
            <a:endParaRPr lang="en-US"/>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E2072480-10DA-4FB4-BEAE-2A1DEA90F248}" type="datetimeFigureOut">
              <a:rPr lang="tr-TR" smtClean="0"/>
              <a:t>3.05.2024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01701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tr-TR"/>
              <a:t>Asıl başlık stili için tıklatın</a:t>
            </a:r>
            <a:endParaRPr lang="en-US"/>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tıklatın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tıklatın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3" name="Date Placeholder 2"/>
          <p:cNvSpPr>
            <a:spLocks noGrp="1"/>
          </p:cNvSpPr>
          <p:nvPr>
            <p:ph type="dt" sz="half" idx="10"/>
          </p:nvPr>
        </p:nvSpPr>
        <p:spPr/>
        <p:txBody>
          <a:bodyPr/>
          <a:lstStyle/>
          <a:p>
            <a:fld id="{E2072480-10DA-4FB4-BEAE-2A1DEA90F248}" type="datetimeFigureOut">
              <a:rPr lang="tr-TR" smtClean="0"/>
              <a:t>3.05.2024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010171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tr-TR"/>
              <a:t>Asıl başlık stili için tıklatın</a:t>
            </a:r>
            <a:endParaRPr lang="en-US"/>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3" name="Date Placeholder 2"/>
          <p:cNvSpPr>
            <a:spLocks noGrp="1"/>
          </p:cNvSpPr>
          <p:nvPr>
            <p:ph type="dt" sz="half" idx="10"/>
          </p:nvPr>
        </p:nvSpPr>
        <p:spPr/>
        <p:txBody>
          <a:bodyPr/>
          <a:lstStyle/>
          <a:p>
            <a:fld id="{E2072480-10DA-4FB4-BEAE-2A1DEA90F248}" type="datetimeFigureOut">
              <a:rPr lang="tr-TR" smtClean="0"/>
              <a:t>3.05.2024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938199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E2072480-10DA-4FB4-BEAE-2A1DEA90F248}" type="datetimeFigureOut">
              <a:rPr lang="tr-TR" smtClean="0"/>
              <a:t>3.05.2024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124817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E2072480-10DA-4FB4-BEAE-2A1DEA90F248}" type="datetimeFigureOut">
              <a:rPr lang="tr-TR" smtClean="0"/>
              <a:t>3.05.2024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835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E2072480-10DA-4FB4-BEAE-2A1DEA90F248}" type="datetimeFigureOut">
              <a:rPr lang="tr-TR" smtClean="0"/>
              <a:t>3.05.2024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1137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tr-TR"/>
              <a:t>Asıl başlık stili için tıklatın</a:t>
            </a:r>
            <a:endParaRPr lang="en-US"/>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Date Placeholder 3"/>
          <p:cNvSpPr>
            <a:spLocks noGrp="1"/>
          </p:cNvSpPr>
          <p:nvPr>
            <p:ph type="dt" sz="half" idx="10"/>
          </p:nvPr>
        </p:nvSpPr>
        <p:spPr/>
        <p:txBody>
          <a:bodyPr/>
          <a:lstStyle/>
          <a:p>
            <a:fld id="{E2072480-10DA-4FB4-BEAE-2A1DEA90F248}" type="datetimeFigureOut">
              <a:rPr lang="tr-TR" smtClean="0"/>
              <a:t>3.05.2024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25372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sz="half" idx="1"/>
          </p:nvPr>
        </p:nvSpPr>
        <p:spPr>
          <a:xfrm>
            <a:off x="1120000" y="1825625"/>
            <a:ext cx="5025216"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319840" y="1825625"/>
            <a:ext cx="503396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E2072480-10DA-4FB4-BEAE-2A1DEA90F248}" type="datetimeFigureOut">
              <a:rPr lang="tr-TR" smtClean="0"/>
              <a:t>3.05.2024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53609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120000" y="2505075"/>
            <a:ext cx="5025216"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tıklatın</a:t>
            </a:r>
          </a:p>
        </p:txBody>
      </p:sp>
      <p:sp>
        <p:nvSpPr>
          <p:cNvPr id="6" name="Content Placeholder 5"/>
          <p:cNvSpPr>
            <a:spLocks noGrp="1"/>
          </p:cNvSpPr>
          <p:nvPr>
            <p:ph sz="quarter" idx="4"/>
          </p:nvPr>
        </p:nvSpPr>
        <p:spPr>
          <a:xfrm>
            <a:off x="6319840" y="2505075"/>
            <a:ext cx="503554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E2072480-10DA-4FB4-BEAE-2A1DEA90F248}" type="datetimeFigureOut">
              <a:rPr lang="tr-TR" smtClean="0"/>
              <a:t>3.05.2024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642141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E2072480-10DA-4FB4-BEAE-2A1DEA90F248}" type="datetimeFigureOut">
              <a:rPr lang="tr-TR" smtClean="0"/>
              <a:t>3.05.2024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35687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72480-10DA-4FB4-BEAE-2A1DEA90F248}" type="datetimeFigureOut">
              <a:rPr lang="tr-TR" smtClean="0"/>
              <a:t>3.05.2024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27103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Content Placeholder 2"/>
          <p:cNvSpPr>
            <a:spLocks noGrp="1"/>
          </p:cNvSpPr>
          <p:nvPr>
            <p:ph idx="1"/>
          </p:nvPr>
        </p:nvSpPr>
        <p:spPr>
          <a:xfrm>
            <a:off x="5183188" y="987425"/>
            <a:ext cx="6172200" cy="4873625"/>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E2072480-10DA-4FB4-BEAE-2A1DEA90F248}" type="datetimeFigureOut">
              <a:rPr lang="tr-TR" smtClean="0"/>
              <a:t>3.05.2024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36559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E2072480-10DA-4FB4-BEAE-2A1DEA90F248}" type="datetimeFigureOut">
              <a:rPr lang="tr-TR" smtClean="0"/>
              <a:t>3.05.2024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92852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2072480-10DA-4FB4-BEAE-2A1DEA90F248}" type="datetimeFigureOut">
              <a:rPr lang="tr-TR" smtClean="0"/>
              <a:t>3.05.2024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177111977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a:xfrm>
            <a:off x="3266982" y="1953174"/>
            <a:ext cx="5539665" cy="2716567"/>
          </a:xfrm>
        </p:spPr>
        <p:txBody>
          <a:bodyPr vert="horz" lIns="91440" tIns="45720" rIns="91440" bIns="45720" rtlCol="0" anchor="ctr">
            <a:normAutofit/>
          </a:bodyPr>
          <a:lstStyle/>
          <a:p>
            <a:pPr algn="ctr"/>
            <a:r>
              <a:rPr lang="tr-TR" sz="5400" dirty="0" err="1" smtClean="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Times New Roman"/>
                <a:cs typeface="Times New Roman"/>
              </a:rPr>
              <a:t>WTech</a:t>
            </a:r>
            <a:r>
              <a:rPr lang="tr-TR" sz="5400" dirty="0" smtClean="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Times New Roman"/>
                <a:cs typeface="Times New Roman"/>
              </a:rPr>
              <a:t> Yapay Zeka Eğitimi </a:t>
            </a:r>
            <a:br>
              <a:rPr lang="tr-TR" sz="5400" dirty="0" smtClean="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Times New Roman"/>
                <a:cs typeface="Times New Roman"/>
              </a:rPr>
            </a:br>
            <a:r>
              <a:rPr lang="tr-TR" sz="5400" dirty="0" smtClean="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Times New Roman"/>
                <a:cs typeface="Times New Roman"/>
              </a:rPr>
              <a:t>Bitirme </a:t>
            </a:r>
            <a:r>
              <a:rPr lang="tr-TR" sz="5400" dirty="0" smtClean="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Times New Roman"/>
                <a:cs typeface="Times New Roman"/>
              </a:rPr>
              <a:t>Projesi </a:t>
            </a:r>
            <a:br>
              <a:rPr lang="tr-TR" sz="5400" dirty="0" smtClean="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Times New Roman"/>
                <a:cs typeface="Times New Roman"/>
              </a:rPr>
            </a:br>
            <a:r>
              <a:rPr lang="tr-TR" sz="5400" dirty="0" smtClean="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Times New Roman"/>
                <a:cs typeface="Times New Roman"/>
              </a:rPr>
              <a:t> Kalp Yetmezliği Tahmini</a:t>
            </a:r>
            <a:endParaRPr lang="en-US" sz="5400"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Times New Roman"/>
              <a:cs typeface="Times New Roman"/>
            </a:endParaRPr>
          </a:p>
        </p:txBody>
      </p:sp>
      <p:sp>
        <p:nvSpPr>
          <p:cNvPr id="4" name="Alt Başlık 3"/>
          <p:cNvSpPr>
            <a:spLocks noGrp="1"/>
          </p:cNvSpPr>
          <p:nvPr>
            <p:ph type="subTitle" idx="1"/>
          </p:nvPr>
        </p:nvSpPr>
        <p:spPr>
          <a:xfrm>
            <a:off x="9064100" y="4145872"/>
            <a:ext cx="2976979" cy="1047739"/>
          </a:xfrm>
        </p:spPr>
        <p:txBody>
          <a:bodyPr vert="horz" lIns="91440" tIns="45720" rIns="91440" bIns="45720" rtlCol="0">
            <a:normAutofit/>
          </a:bodyPr>
          <a:lstStyle/>
          <a:p>
            <a:pPr algn="l"/>
            <a:r>
              <a:rPr lang="tr-TR" sz="2500" dirty="0" smtClean="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Times New Roman"/>
                <a:cs typeface="Times"/>
              </a:rPr>
              <a:t>- </a:t>
            </a:r>
            <a:r>
              <a:rPr lang="en-US" sz="2500" dirty="0" err="1" smtClean="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Times New Roman"/>
                <a:cs typeface="Times"/>
              </a:rPr>
              <a:t>Afra</a:t>
            </a:r>
            <a:r>
              <a:rPr lang="en-US" sz="2500" dirty="0" smtClean="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Times New Roman"/>
                <a:cs typeface="Times"/>
              </a:rPr>
              <a:t> </a:t>
            </a:r>
            <a:r>
              <a:rPr lang="en-US" sz="25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Times New Roman"/>
                <a:cs typeface="Times"/>
              </a:rPr>
              <a:t>İldeş</a:t>
            </a:r>
            <a:r>
              <a:rPr lang="en-US" sz="25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Times New Roman"/>
                <a:cs typeface="Times"/>
              </a:rPr>
              <a:t> </a:t>
            </a:r>
          </a:p>
        </p:txBody>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a:extLst>
              <a:ext uri="{FF2B5EF4-FFF2-40B4-BE49-F238E27FC236}">
                <a16:creationId xmlns="" xmlns:a16="http://schemas.microsoft.com/office/drawing/2014/main" id="{851329AC-10BE-2F96-DA7D-0FE448C4FFDB}"/>
              </a:ext>
            </a:extLst>
          </p:cNvPr>
          <p:cNvSpPr txBox="1"/>
          <p:nvPr/>
        </p:nvSpPr>
        <p:spPr>
          <a:xfrm>
            <a:off x="621102" y="480687"/>
            <a:ext cx="4606506" cy="707886"/>
          </a:xfrm>
          <a:prstGeom prst="rect">
            <a:avLst/>
          </a:prstGeom>
          <a:noFill/>
        </p:spPr>
        <p:txBody>
          <a:bodyPr wrap="square" lIns="91440" tIns="45720" rIns="91440" bIns="45720" rtlCol="0" anchor="t">
            <a:spAutoFit/>
          </a:bodyPr>
          <a:lstStyle/>
          <a:p>
            <a:r>
              <a:rPr lang="tr-TR" sz="4000" dirty="0" smtClean="0">
                <a:latin typeface="Times New Roman"/>
                <a:cs typeface="Times New Roman"/>
              </a:rPr>
              <a:t>DATASET</a:t>
            </a:r>
            <a:endParaRPr lang="en-US" sz="4000" dirty="0">
              <a:latin typeface="Times New Roman"/>
              <a:cs typeface="Times New Roman"/>
            </a:endParaRPr>
          </a:p>
        </p:txBody>
      </p:sp>
      <p:sp>
        <p:nvSpPr>
          <p:cNvPr id="13" name="Metin kutusu 12">
            <a:extLst>
              <a:ext uri="{FF2B5EF4-FFF2-40B4-BE49-F238E27FC236}">
                <a16:creationId xmlns="" xmlns:a16="http://schemas.microsoft.com/office/drawing/2014/main" id="{CDE974C3-E93A-6FD6-CE08-40535C8DD261}"/>
              </a:ext>
            </a:extLst>
          </p:cNvPr>
          <p:cNvSpPr txBox="1"/>
          <p:nvPr/>
        </p:nvSpPr>
        <p:spPr>
          <a:xfrm>
            <a:off x="621102" y="1459371"/>
            <a:ext cx="9883114" cy="3416320"/>
          </a:xfrm>
          <a:prstGeom prst="rect">
            <a:avLst/>
          </a:prstGeom>
          <a:noFill/>
        </p:spPr>
        <p:txBody>
          <a:bodyPr wrap="square" lIns="91440" tIns="45720" rIns="91440" bIns="45720" rtlCol="0" anchor="t">
            <a:spAutoFit/>
          </a:bodyPr>
          <a:lstStyle/>
          <a:p>
            <a:r>
              <a:rPr lang="tr-TR" sz="2000" dirty="0" smtClean="0">
                <a:latin typeface="Times New Roman"/>
                <a:cs typeface="Times New Roman"/>
              </a:rPr>
              <a:t>HEART FAILURE PREDICTION DATASET</a:t>
            </a:r>
          </a:p>
          <a:p>
            <a:endParaRPr lang="tr-TR" sz="2000" dirty="0">
              <a:latin typeface="Times New Roman"/>
              <a:cs typeface="Times New Roman"/>
            </a:endParaRPr>
          </a:p>
          <a:p>
            <a:pPr marL="800100" lvl="1" indent="-342900">
              <a:buFont typeface="Arial" panose="020B0604020202020204" pitchFamily="34" charset="0"/>
              <a:buChar char="•"/>
            </a:pPr>
            <a:r>
              <a:rPr lang="tr-TR" sz="2000" dirty="0" smtClean="0">
                <a:latin typeface="Times New Roman"/>
                <a:cs typeface="Times New Roman"/>
              </a:rPr>
              <a:t>Mevcut en büyük kalp hastalığı veri seti</a:t>
            </a:r>
          </a:p>
          <a:p>
            <a:pPr marL="800100" lvl="1" indent="-342900">
              <a:buFont typeface="Arial" panose="020B0604020202020204" pitchFamily="34" charset="0"/>
              <a:buChar char="•"/>
            </a:pPr>
            <a:r>
              <a:rPr lang="tr-TR" sz="2000" dirty="0" smtClean="0">
                <a:latin typeface="Times New Roman"/>
                <a:cs typeface="Times New Roman"/>
              </a:rPr>
              <a:t>Bağımsız olarak mevcut olan ancak daha önce birleştirilmemiş veri setinin birleştirilmesiyle oluşmuştur.</a:t>
            </a:r>
          </a:p>
          <a:p>
            <a:pPr marL="800100" lvl="1" indent="-342900">
              <a:buFont typeface="Arial" panose="020B0604020202020204" pitchFamily="34" charset="0"/>
              <a:buChar char="•"/>
            </a:pPr>
            <a:r>
              <a:rPr lang="tr-TR" sz="2000" dirty="0" smtClean="0">
                <a:latin typeface="Times New Roman"/>
                <a:cs typeface="Times New Roman"/>
              </a:rPr>
              <a:t>5 Kalp veri seti - 11 ortak özellik üzerinden birleştirilmiştir.</a:t>
            </a:r>
          </a:p>
          <a:p>
            <a:pPr marL="800100" lvl="1" indent="-342900">
              <a:buFont typeface="Arial" panose="020B0604020202020204" pitchFamily="34" charset="0"/>
              <a:buChar char="•"/>
            </a:pPr>
            <a:r>
              <a:rPr lang="tr-TR" sz="2000" dirty="0" smtClean="0">
                <a:latin typeface="Times New Roman"/>
                <a:cs typeface="Times New Roman"/>
              </a:rPr>
              <a:t>Veri setinden bir örnek:</a:t>
            </a:r>
          </a:p>
          <a:p>
            <a:pPr marL="800100" lvl="1" indent="-342900">
              <a:buFont typeface="Arial" panose="020B0604020202020204" pitchFamily="34" charset="0"/>
              <a:buChar char="•"/>
            </a:pPr>
            <a:endParaRPr lang="tr-TR" sz="2000" dirty="0" smtClean="0">
              <a:latin typeface="Times New Roman"/>
              <a:cs typeface="Times New Roman"/>
            </a:endParaRPr>
          </a:p>
          <a:p>
            <a:endParaRPr lang="en-US" sz="2000" dirty="0">
              <a:latin typeface="Times New Roman"/>
              <a:cs typeface="Times New Roman"/>
            </a:endParaRPr>
          </a:p>
          <a:p>
            <a:pPr marL="285750" indent="-285750">
              <a:buFont typeface="Arial" panose="020B0604020202020204" pitchFamily="34" charset="0"/>
              <a:buChar char="•"/>
            </a:pPr>
            <a:endParaRPr lang="tr-TR" dirty="0"/>
          </a:p>
          <a:p>
            <a:endParaRPr lang="en-US"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698" y="4064355"/>
            <a:ext cx="9495343" cy="2164268"/>
          </a:xfrm>
          <a:prstGeom prst="rect">
            <a:avLst/>
          </a:prstGeom>
        </p:spPr>
      </p:pic>
    </p:spTree>
    <p:extLst>
      <p:ext uri="{BB962C8B-B14F-4D97-AF65-F5344CB8AC3E}">
        <p14:creationId xmlns:p14="http://schemas.microsoft.com/office/powerpoint/2010/main" val="5453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a:extLst>
              <a:ext uri="{FF2B5EF4-FFF2-40B4-BE49-F238E27FC236}">
                <a16:creationId xmlns="" xmlns:a16="http://schemas.microsoft.com/office/drawing/2014/main" id="{851329AC-10BE-2F96-DA7D-0FE448C4FFDB}"/>
              </a:ext>
            </a:extLst>
          </p:cNvPr>
          <p:cNvSpPr txBox="1"/>
          <p:nvPr/>
        </p:nvSpPr>
        <p:spPr>
          <a:xfrm>
            <a:off x="621102" y="480687"/>
            <a:ext cx="10085368" cy="707886"/>
          </a:xfrm>
          <a:prstGeom prst="rect">
            <a:avLst/>
          </a:prstGeom>
          <a:noFill/>
        </p:spPr>
        <p:txBody>
          <a:bodyPr wrap="square" lIns="91440" tIns="45720" rIns="91440" bIns="45720" rtlCol="0" anchor="t">
            <a:spAutoFit/>
          </a:bodyPr>
          <a:lstStyle/>
          <a:p>
            <a:r>
              <a:rPr lang="tr-TR" sz="4000" dirty="0" smtClean="0">
                <a:latin typeface="Times New Roman"/>
                <a:cs typeface="Times New Roman"/>
              </a:rPr>
              <a:t>Veri Setinin Okunması ve İşlenmes</a:t>
            </a:r>
            <a:r>
              <a:rPr lang="tr-TR" sz="4000" dirty="0">
                <a:latin typeface="Times New Roman"/>
                <a:cs typeface="Times New Roman"/>
              </a:rPr>
              <a:t>i</a:t>
            </a:r>
            <a:endParaRPr lang="en-US" sz="4000" dirty="0">
              <a:latin typeface="Times New Roman"/>
              <a:cs typeface="Times New Roman"/>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183" y="1188573"/>
            <a:ext cx="8039134" cy="2536466"/>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614" y="3841305"/>
            <a:ext cx="3468659" cy="2885244"/>
          </a:xfrm>
          <a:prstGeom prst="rect">
            <a:avLst/>
          </a:prstGeom>
        </p:spPr>
      </p:pic>
      <p:pic>
        <p:nvPicPr>
          <p:cNvPr id="5" name="Resim 4"/>
          <p:cNvPicPr>
            <a:picLocks noChangeAspect="1"/>
          </p:cNvPicPr>
          <p:nvPr/>
        </p:nvPicPr>
        <p:blipFill rotWithShape="1">
          <a:blip r:embed="rId4">
            <a:extLst>
              <a:ext uri="{28A0092B-C50C-407E-A947-70E740481C1C}">
                <a14:useLocalDpi xmlns:a14="http://schemas.microsoft.com/office/drawing/2010/main" val="0"/>
              </a:ext>
            </a:extLst>
          </a:blip>
          <a:srcRect r="23787" b="3646"/>
          <a:stretch/>
        </p:blipFill>
        <p:spPr>
          <a:xfrm>
            <a:off x="1984208" y="3841305"/>
            <a:ext cx="3414936" cy="2885244"/>
          </a:xfrm>
          <a:prstGeom prst="rect">
            <a:avLst/>
          </a:prstGeom>
        </p:spPr>
      </p:pic>
    </p:spTree>
    <p:extLst>
      <p:ext uri="{BB962C8B-B14F-4D97-AF65-F5344CB8AC3E}">
        <p14:creationId xmlns:p14="http://schemas.microsoft.com/office/powerpoint/2010/main" val="230502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a:extLst>
              <a:ext uri="{FF2B5EF4-FFF2-40B4-BE49-F238E27FC236}">
                <a16:creationId xmlns="" xmlns:a16="http://schemas.microsoft.com/office/drawing/2014/main" id="{851329AC-10BE-2F96-DA7D-0FE448C4FFDB}"/>
              </a:ext>
            </a:extLst>
          </p:cNvPr>
          <p:cNvSpPr txBox="1"/>
          <p:nvPr/>
        </p:nvSpPr>
        <p:spPr>
          <a:xfrm>
            <a:off x="621102" y="480687"/>
            <a:ext cx="10085368" cy="707886"/>
          </a:xfrm>
          <a:prstGeom prst="rect">
            <a:avLst/>
          </a:prstGeom>
          <a:noFill/>
        </p:spPr>
        <p:txBody>
          <a:bodyPr wrap="square" lIns="91440" tIns="45720" rIns="91440" bIns="45720" rtlCol="0" anchor="t">
            <a:spAutoFit/>
          </a:bodyPr>
          <a:lstStyle/>
          <a:p>
            <a:r>
              <a:rPr lang="tr-TR" sz="4000" dirty="0" err="1" smtClean="0">
                <a:latin typeface="Times New Roman"/>
                <a:cs typeface="Times New Roman"/>
              </a:rPr>
              <a:t>Upsampling</a:t>
            </a:r>
            <a:endParaRPr lang="en-US" sz="4000" dirty="0">
              <a:latin typeface="Times New Roman"/>
              <a:cs typeface="Times New Roman"/>
            </a:endParaRPr>
          </a:p>
        </p:txBody>
      </p:sp>
      <p:sp>
        <p:nvSpPr>
          <p:cNvPr id="6" name="Metin kutusu 5">
            <a:extLst>
              <a:ext uri="{FF2B5EF4-FFF2-40B4-BE49-F238E27FC236}">
                <a16:creationId xmlns="" xmlns:a16="http://schemas.microsoft.com/office/drawing/2014/main" id="{CDE974C3-E93A-6FD6-CE08-40535C8DD261}"/>
              </a:ext>
            </a:extLst>
          </p:cNvPr>
          <p:cNvSpPr txBox="1"/>
          <p:nvPr/>
        </p:nvSpPr>
        <p:spPr>
          <a:xfrm>
            <a:off x="203852" y="1188573"/>
            <a:ext cx="6596443" cy="5878532"/>
          </a:xfrm>
          <a:prstGeom prst="rect">
            <a:avLst/>
          </a:prstGeom>
          <a:noFill/>
        </p:spPr>
        <p:txBody>
          <a:bodyPr wrap="square" lIns="91440" tIns="45720" rIns="91440" bIns="45720" rtlCol="0" anchor="t">
            <a:spAutoFit/>
          </a:bodyPr>
          <a:lstStyle/>
          <a:p>
            <a:endParaRPr lang="tr-TR" sz="2000" dirty="0">
              <a:latin typeface="Times New Roman"/>
              <a:cs typeface="Times New Roman"/>
            </a:endParaRPr>
          </a:p>
          <a:p>
            <a:pPr marL="800100" lvl="1" indent="-342900">
              <a:buFont typeface="Arial" panose="020B0604020202020204" pitchFamily="34" charset="0"/>
              <a:buChar char="•"/>
            </a:pPr>
            <a:r>
              <a:rPr lang="tr-TR" sz="2000" dirty="0"/>
              <a:t>G</a:t>
            </a:r>
            <a:r>
              <a:rPr lang="tr-TR" sz="2000" dirty="0" smtClean="0"/>
              <a:t>enellikle </a:t>
            </a:r>
            <a:r>
              <a:rPr lang="tr-TR" sz="2000" dirty="0" err="1"/>
              <a:t>evrişimli</a:t>
            </a:r>
            <a:r>
              <a:rPr lang="tr-TR" sz="2000" dirty="0"/>
              <a:t> sinir ağları (CNN) gibi modellerde kullanılır</a:t>
            </a:r>
            <a:r>
              <a:rPr lang="tr-TR" sz="2000" dirty="0" smtClean="0"/>
              <a:t>.</a:t>
            </a:r>
          </a:p>
          <a:p>
            <a:pPr marL="800100" lvl="1" indent="-342900">
              <a:buFont typeface="Arial" panose="020B0604020202020204" pitchFamily="34" charset="0"/>
              <a:buChar char="•"/>
            </a:pPr>
            <a:r>
              <a:rPr lang="tr-TR" sz="2000" dirty="0" err="1"/>
              <a:t>Upsampling</a:t>
            </a:r>
            <a:r>
              <a:rPr lang="tr-TR" sz="2000" dirty="0"/>
              <a:t> işlemi, genellikle ölçekleme işlemi olarak da adlandırılabilir</a:t>
            </a:r>
            <a:r>
              <a:rPr lang="tr-TR" sz="2000" dirty="0" smtClean="0"/>
              <a:t>.</a:t>
            </a:r>
          </a:p>
          <a:p>
            <a:pPr marL="800100" lvl="1" indent="-342900">
              <a:buFont typeface="Arial" panose="020B0604020202020204" pitchFamily="34" charset="0"/>
              <a:buChar char="•"/>
            </a:pPr>
            <a:r>
              <a:rPr lang="tr-TR" sz="2000" dirty="0"/>
              <a:t>Girdi olarak alınan düşük çözünürlüklü bir görüntü veya veri, </a:t>
            </a:r>
            <a:r>
              <a:rPr lang="tr-TR" sz="2000" dirty="0" err="1"/>
              <a:t>evrişimli</a:t>
            </a:r>
            <a:r>
              <a:rPr lang="tr-TR" sz="2000" dirty="0"/>
              <a:t> sinir ağının katmanlarında işlenirken boyutunu küçültmektedir. Ancak, bu işlemler sonucunda elde edilen çıktıların, orijinal girdinin boyutuna yeniden getirilmesi gerekebilir</a:t>
            </a:r>
            <a:r>
              <a:rPr lang="tr-TR" sz="2000" dirty="0" smtClean="0"/>
              <a:t>.</a:t>
            </a:r>
          </a:p>
          <a:p>
            <a:pPr marL="800100" lvl="1" indent="-342900">
              <a:buFont typeface="Arial" panose="020B0604020202020204" pitchFamily="34" charset="0"/>
              <a:buChar char="•"/>
            </a:pPr>
            <a:r>
              <a:rPr lang="tr-TR" sz="2000" dirty="0"/>
              <a:t>Bu yeniden boyutlandırma işlemine </a:t>
            </a:r>
            <a:r>
              <a:rPr lang="tr-TR" sz="2000" dirty="0" err="1"/>
              <a:t>upsampling</a:t>
            </a:r>
            <a:r>
              <a:rPr lang="tr-TR" sz="2000" dirty="0"/>
              <a:t> denir. </a:t>
            </a:r>
          </a:p>
          <a:p>
            <a:pPr marL="800100" lvl="1" indent="-342900">
              <a:buFont typeface="Arial" panose="020B0604020202020204" pitchFamily="34" charset="0"/>
              <a:buChar char="•"/>
            </a:pPr>
            <a:endParaRPr lang="tr-TR" sz="2000" dirty="0" smtClean="0"/>
          </a:p>
          <a:p>
            <a:pPr marL="800100" lvl="1" indent="-342900">
              <a:buFont typeface="Arial" panose="020B0604020202020204" pitchFamily="34" charset="0"/>
              <a:buChar char="•"/>
            </a:pPr>
            <a:endParaRPr lang="tr-TR" sz="2000" dirty="0" smtClean="0"/>
          </a:p>
          <a:p>
            <a:pPr marL="800100" lvl="1" indent="-342900">
              <a:buFont typeface="Arial" panose="020B0604020202020204" pitchFamily="34" charset="0"/>
              <a:buChar char="•"/>
            </a:pPr>
            <a:endParaRPr lang="tr-TR" sz="2000" dirty="0" smtClean="0">
              <a:latin typeface="Times New Roman"/>
              <a:cs typeface="Times New Roman"/>
            </a:endParaRPr>
          </a:p>
          <a:p>
            <a:pPr marL="800100" lvl="1" indent="-342900">
              <a:buFont typeface="Arial" panose="020B0604020202020204" pitchFamily="34" charset="0"/>
              <a:buChar char="•"/>
            </a:pPr>
            <a:endParaRPr lang="tr-TR" sz="2000" dirty="0" smtClean="0">
              <a:latin typeface="Times New Roman"/>
              <a:cs typeface="Times New Roman"/>
            </a:endParaRPr>
          </a:p>
          <a:p>
            <a:endParaRPr lang="en-US" sz="2000" dirty="0">
              <a:latin typeface="Times New Roman"/>
              <a:cs typeface="Times New Roman"/>
            </a:endParaRPr>
          </a:p>
          <a:p>
            <a:pPr marL="285750" indent="-285750">
              <a:buFont typeface="Arial" panose="020B0604020202020204" pitchFamily="34" charset="0"/>
              <a:buChar char="•"/>
            </a:pPr>
            <a:endParaRPr lang="tr-TR" dirty="0"/>
          </a:p>
          <a:p>
            <a:endParaRPr lang="en-US" dirty="0"/>
          </a:p>
        </p:txBody>
      </p:sp>
      <p:pic>
        <p:nvPicPr>
          <p:cNvPr id="2" name="Resim 1"/>
          <p:cNvPicPr>
            <a:picLocks noChangeAspect="1"/>
          </p:cNvPicPr>
          <p:nvPr/>
        </p:nvPicPr>
        <p:blipFill rotWithShape="1">
          <a:blip r:embed="rId2">
            <a:extLst>
              <a:ext uri="{28A0092B-C50C-407E-A947-70E740481C1C}">
                <a14:useLocalDpi xmlns:a14="http://schemas.microsoft.com/office/drawing/2010/main" val="0"/>
              </a:ext>
            </a:extLst>
          </a:blip>
          <a:srcRect r="46346" b="-468"/>
          <a:stretch/>
        </p:blipFill>
        <p:spPr>
          <a:xfrm>
            <a:off x="6800295" y="1472659"/>
            <a:ext cx="4967942" cy="4855956"/>
          </a:xfrm>
          <a:prstGeom prst="rect">
            <a:avLst/>
          </a:prstGeom>
        </p:spPr>
      </p:pic>
    </p:spTree>
    <p:extLst>
      <p:ext uri="{BB962C8B-B14F-4D97-AF65-F5344CB8AC3E}">
        <p14:creationId xmlns:p14="http://schemas.microsoft.com/office/powerpoint/2010/main" val="414750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a:extLst>
              <a:ext uri="{FF2B5EF4-FFF2-40B4-BE49-F238E27FC236}">
                <a16:creationId xmlns="" xmlns:a16="http://schemas.microsoft.com/office/drawing/2014/main" id="{851329AC-10BE-2F96-DA7D-0FE448C4FFDB}"/>
              </a:ext>
            </a:extLst>
          </p:cNvPr>
          <p:cNvSpPr txBox="1"/>
          <p:nvPr/>
        </p:nvSpPr>
        <p:spPr>
          <a:xfrm>
            <a:off x="617766" y="303218"/>
            <a:ext cx="7919216" cy="707886"/>
          </a:xfrm>
          <a:prstGeom prst="rect">
            <a:avLst/>
          </a:prstGeom>
          <a:noFill/>
        </p:spPr>
        <p:txBody>
          <a:bodyPr wrap="square" lIns="91440" tIns="45720" rIns="91440" bIns="45720" rtlCol="0" anchor="t">
            <a:spAutoFit/>
          </a:bodyPr>
          <a:lstStyle/>
          <a:p>
            <a:r>
              <a:rPr lang="tr-TR" sz="4000" dirty="0" smtClean="0">
                <a:latin typeface="Times New Roman"/>
                <a:cs typeface="Times New Roman"/>
              </a:rPr>
              <a:t>Modelin Oluşturulması</a:t>
            </a:r>
            <a:endParaRPr lang="en-US" sz="4000" dirty="0">
              <a:latin typeface="Times New Roman"/>
              <a:cs typeface="Times New Roman"/>
            </a:endParaRPr>
          </a:p>
        </p:txBody>
      </p:sp>
      <p:sp>
        <p:nvSpPr>
          <p:cNvPr id="13" name="Metin kutusu 12">
            <a:extLst>
              <a:ext uri="{FF2B5EF4-FFF2-40B4-BE49-F238E27FC236}">
                <a16:creationId xmlns="" xmlns:a16="http://schemas.microsoft.com/office/drawing/2014/main" id="{CDE974C3-E93A-6FD6-CE08-40535C8DD261}"/>
              </a:ext>
            </a:extLst>
          </p:cNvPr>
          <p:cNvSpPr txBox="1"/>
          <p:nvPr/>
        </p:nvSpPr>
        <p:spPr>
          <a:xfrm>
            <a:off x="621102" y="1210851"/>
            <a:ext cx="9883114" cy="2185214"/>
          </a:xfrm>
          <a:prstGeom prst="rect">
            <a:avLst/>
          </a:prstGeom>
          <a:noFill/>
        </p:spPr>
        <p:txBody>
          <a:bodyPr wrap="square" lIns="91440" tIns="45720" rIns="91440" bIns="45720" rtlCol="0" anchor="t">
            <a:spAutoFit/>
          </a:bodyPr>
          <a:lstStyle/>
          <a:p>
            <a:pPr marL="800100" lvl="1" indent="-342900">
              <a:buFont typeface="Arial" panose="020B0604020202020204" pitchFamily="34" charset="0"/>
              <a:buChar char="•"/>
            </a:pPr>
            <a:endParaRPr lang="tr-TR" sz="2000" dirty="0" smtClean="0">
              <a:latin typeface="Times New Roman"/>
              <a:cs typeface="Times New Roman"/>
            </a:endParaRPr>
          </a:p>
          <a:p>
            <a:endParaRPr lang="tr-TR" sz="2000" dirty="0" smtClean="0">
              <a:latin typeface="Times New Roman"/>
              <a:cs typeface="Times New Roman"/>
            </a:endParaRPr>
          </a:p>
          <a:p>
            <a:endParaRPr lang="tr-TR" sz="2000" dirty="0">
              <a:latin typeface="Times New Roman"/>
              <a:cs typeface="Times New Roman"/>
            </a:endParaRPr>
          </a:p>
          <a:p>
            <a:endParaRPr lang="tr-TR" sz="2000" dirty="0" smtClean="0">
              <a:latin typeface="Times New Roman"/>
              <a:cs typeface="Times New Roman"/>
            </a:endParaRPr>
          </a:p>
          <a:p>
            <a:r>
              <a:rPr lang="tr-TR" sz="2000" dirty="0" err="1" smtClean="0">
                <a:latin typeface="Times New Roman"/>
                <a:cs typeface="Times New Roman"/>
              </a:rPr>
              <a:t>RandomForestClassifier</a:t>
            </a:r>
            <a:r>
              <a:rPr lang="tr-TR" sz="2000" dirty="0" smtClean="0">
                <a:latin typeface="Times New Roman"/>
                <a:cs typeface="Times New Roman"/>
              </a:rPr>
              <a:t>() Modeli:</a:t>
            </a:r>
            <a:endParaRPr lang="en-US" sz="2000" dirty="0">
              <a:latin typeface="Times New Roman"/>
              <a:cs typeface="Times New Roman"/>
            </a:endParaRPr>
          </a:p>
          <a:p>
            <a:pPr marL="285750" indent="-285750">
              <a:buFont typeface="Arial" panose="020B0604020202020204" pitchFamily="34" charset="0"/>
              <a:buChar char="•"/>
            </a:pPr>
            <a:endParaRPr lang="tr-TR" dirty="0"/>
          </a:p>
          <a:p>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02" y="1077686"/>
            <a:ext cx="8158914" cy="1149331"/>
          </a:xfrm>
          <a:prstGeom prst="rect">
            <a:avLst/>
          </a:prstGeom>
        </p:spPr>
      </p:pic>
      <p:pic>
        <p:nvPicPr>
          <p:cNvPr id="4" name="Resim 3"/>
          <p:cNvPicPr>
            <a:picLocks noChangeAspect="1"/>
          </p:cNvPicPr>
          <p:nvPr/>
        </p:nvPicPr>
        <p:blipFill rotWithShape="1">
          <a:blip r:embed="rId3">
            <a:extLst>
              <a:ext uri="{28A0092B-C50C-407E-A947-70E740481C1C}">
                <a14:useLocalDpi xmlns:a14="http://schemas.microsoft.com/office/drawing/2010/main" val="0"/>
              </a:ext>
            </a:extLst>
          </a:blip>
          <a:srcRect l="458" t="-181" r="39652" b="59104"/>
          <a:stretch/>
        </p:blipFill>
        <p:spPr>
          <a:xfrm>
            <a:off x="319596" y="3005068"/>
            <a:ext cx="3631302" cy="1574724"/>
          </a:xfrm>
          <a:prstGeom prst="rect">
            <a:avLst/>
          </a:prstGeom>
        </p:spPr>
      </p:pic>
      <p:sp>
        <p:nvSpPr>
          <p:cNvPr id="5" name="Dikdörtgen 4"/>
          <p:cNvSpPr/>
          <p:nvPr/>
        </p:nvSpPr>
        <p:spPr>
          <a:xfrm>
            <a:off x="319596" y="5099201"/>
            <a:ext cx="11242089" cy="1477328"/>
          </a:xfrm>
          <a:prstGeom prst="rect">
            <a:avLst/>
          </a:prstGeom>
        </p:spPr>
        <p:txBody>
          <a:bodyPr wrap="square">
            <a:spAutoFit/>
          </a:bodyPr>
          <a:lstStyle/>
          <a:p>
            <a:pPr marL="285750" indent="-285750">
              <a:buFont typeface="Arial" panose="020B0604020202020204" pitchFamily="34" charset="0"/>
              <a:buChar char="•"/>
            </a:pPr>
            <a:r>
              <a:rPr lang="tr-TR" dirty="0" err="1" smtClean="0">
                <a:latin typeface="+mj-lt"/>
              </a:rPr>
              <a:t>Random</a:t>
            </a:r>
            <a:r>
              <a:rPr lang="tr-TR" dirty="0" smtClean="0">
                <a:latin typeface="+mj-lt"/>
              </a:rPr>
              <a:t> </a:t>
            </a:r>
            <a:r>
              <a:rPr lang="tr-TR" dirty="0" err="1" smtClean="0">
                <a:latin typeface="+mj-lt"/>
              </a:rPr>
              <a:t>Forest</a:t>
            </a:r>
            <a:r>
              <a:rPr lang="tr-TR" dirty="0" smtClean="0">
                <a:latin typeface="+mj-lt"/>
              </a:rPr>
              <a:t>, </a:t>
            </a:r>
            <a:r>
              <a:rPr lang="tr-TR" dirty="0">
                <a:latin typeface="+mj-lt"/>
              </a:rPr>
              <a:t>çoklu karar ağaçlarının (</a:t>
            </a:r>
            <a:r>
              <a:rPr lang="tr-TR" dirty="0" err="1">
                <a:latin typeface="+mj-lt"/>
              </a:rPr>
              <a:t>decision</a:t>
            </a:r>
            <a:r>
              <a:rPr lang="tr-TR" dirty="0">
                <a:latin typeface="+mj-lt"/>
              </a:rPr>
              <a:t> </a:t>
            </a:r>
            <a:r>
              <a:rPr lang="tr-TR" dirty="0" err="1">
                <a:latin typeface="+mj-lt"/>
              </a:rPr>
              <a:t>trees</a:t>
            </a:r>
            <a:r>
              <a:rPr lang="tr-TR" dirty="0">
                <a:latin typeface="+mj-lt"/>
              </a:rPr>
              <a:t>) bir araya gelmesiyle oluşturulur.</a:t>
            </a:r>
          </a:p>
          <a:p>
            <a:pPr marL="285750" indent="-285750">
              <a:buFont typeface="Arial" panose="020B0604020202020204" pitchFamily="34" charset="0"/>
              <a:buChar char="•"/>
            </a:pPr>
            <a:r>
              <a:rPr lang="tr-TR" dirty="0">
                <a:latin typeface="+mj-lt"/>
              </a:rPr>
              <a:t>Her bir ağaç, veri kümesinin farklı alt kümeleri üzerinde eğitilir ve sonunda bağımsız bir tahmin yapar. Bu ağaçların bir araya getirilmesi, genellikle çeşitli ağaçların tahminlerini bir araya getirerek genel olarak daha iyi bir tahmin sağlayabilir. Bu, her bir ağacın tek başına oluşturduğu tahminlerin ortalaması alınarak veya en yaygın tahmin seçilerek gerçekleştirilir.</a:t>
            </a:r>
            <a:endParaRPr lang="tr-TR" b="0" i="0" dirty="0">
              <a:effectLst/>
              <a:latin typeface="+mj-lt"/>
            </a:endParaRPr>
          </a:p>
        </p:txBody>
      </p:sp>
      <p:pic>
        <p:nvPicPr>
          <p:cNvPr id="6" name="Resim 5"/>
          <p:cNvPicPr>
            <a:picLocks noChangeAspect="1"/>
          </p:cNvPicPr>
          <p:nvPr/>
        </p:nvPicPr>
        <p:blipFill rotWithShape="1">
          <a:blip r:embed="rId3">
            <a:extLst>
              <a:ext uri="{28A0092B-C50C-407E-A947-70E740481C1C}">
                <a14:useLocalDpi xmlns:a14="http://schemas.microsoft.com/office/drawing/2010/main" val="0"/>
              </a:ext>
            </a:extLst>
          </a:blip>
          <a:srcRect l="1584" t="44701" r="12963" b="-1"/>
          <a:stretch/>
        </p:blipFill>
        <p:spPr>
          <a:xfrm>
            <a:off x="4252404" y="3005068"/>
            <a:ext cx="3983072" cy="1574724"/>
          </a:xfrm>
          <a:prstGeom prst="rect">
            <a:avLst/>
          </a:prstGeom>
        </p:spPr>
      </p:pic>
      <p:pic>
        <p:nvPicPr>
          <p:cNvPr id="7" name="Resim 6"/>
          <p:cNvPicPr>
            <a:picLocks noChangeAspect="1"/>
          </p:cNvPicPr>
          <p:nvPr/>
        </p:nvPicPr>
        <p:blipFill rotWithShape="1">
          <a:blip r:embed="rId4">
            <a:extLst>
              <a:ext uri="{28A0092B-C50C-407E-A947-70E740481C1C}">
                <a14:useLocalDpi xmlns:a14="http://schemas.microsoft.com/office/drawing/2010/main" val="0"/>
              </a:ext>
            </a:extLst>
          </a:blip>
          <a:srcRect r="56873" b="5200"/>
          <a:stretch/>
        </p:blipFill>
        <p:spPr>
          <a:xfrm>
            <a:off x="8536982" y="3002439"/>
            <a:ext cx="3209768" cy="1556805"/>
          </a:xfrm>
          <a:prstGeom prst="rect">
            <a:avLst/>
          </a:prstGeom>
        </p:spPr>
      </p:pic>
    </p:spTree>
    <p:extLst>
      <p:ext uri="{BB962C8B-B14F-4D97-AF65-F5344CB8AC3E}">
        <p14:creationId xmlns:p14="http://schemas.microsoft.com/office/powerpoint/2010/main" val="368663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a:extLst>
              <a:ext uri="{FF2B5EF4-FFF2-40B4-BE49-F238E27FC236}">
                <a16:creationId xmlns="" xmlns:a16="http://schemas.microsoft.com/office/drawing/2014/main" id="{851329AC-10BE-2F96-DA7D-0FE448C4FFDB}"/>
              </a:ext>
            </a:extLst>
          </p:cNvPr>
          <p:cNvSpPr txBox="1"/>
          <p:nvPr/>
        </p:nvSpPr>
        <p:spPr>
          <a:xfrm>
            <a:off x="621102" y="289493"/>
            <a:ext cx="7919216" cy="553998"/>
          </a:xfrm>
          <a:prstGeom prst="rect">
            <a:avLst/>
          </a:prstGeom>
          <a:noFill/>
        </p:spPr>
        <p:txBody>
          <a:bodyPr wrap="square" lIns="91440" tIns="45720" rIns="91440" bIns="45720" rtlCol="0" anchor="t">
            <a:spAutoFit/>
          </a:bodyPr>
          <a:lstStyle/>
          <a:p>
            <a:r>
              <a:rPr lang="tr-TR" sz="3000" dirty="0" err="1" smtClean="0">
                <a:latin typeface="Times New Roman"/>
                <a:cs typeface="Times New Roman"/>
              </a:rPr>
              <a:t>Hyperparameter</a:t>
            </a:r>
            <a:r>
              <a:rPr lang="tr-TR" sz="3000" dirty="0" smtClean="0">
                <a:latin typeface="Times New Roman"/>
                <a:cs typeface="Times New Roman"/>
              </a:rPr>
              <a:t> </a:t>
            </a:r>
            <a:r>
              <a:rPr lang="tr-TR" sz="3000" dirty="0" err="1" smtClean="0">
                <a:latin typeface="Times New Roman"/>
                <a:cs typeface="Times New Roman"/>
              </a:rPr>
              <a:t>Tunning</a:t>
            </a:r>
            <a:endParaRPr lang="en-US" sz="3000" dirty="0">
              <a:latin typeface="Times New Roman"/>
              <a:cs typeface="Times New Roman"/>
            </a:endParaRPr>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l="2096" t="18451" r="30914" b="2710"/>
          <a:stretch/>
        </p:blipFill>
        <p:spPr>
          <a:xfrm>
            <a:off x="541538" y="944112"/>
            <a:ext cx="5690586" cy="2662479"/>
          </a:xfrm>
          <a:prstGeom prst="rect">
            <a:avLst/>
          </a:prstGeom>
        </p:spPr>
      </p:pic>
      <p:pic>
        <p:nvPicPr>
          <p:cNvPr id="4" name="Resim 3"/>
          <p:cNvPicPr>
            <a:picLocks noChangeAspect="1"/>
          </p:cNvPicPr>
          <p:nvPr/>
        </p:nvPicPr>
        <p:blipFill rotWithShape="1">
          <a:blip r:embed="rId3">
            <a:extLst>
              <a:ext uri="{28A0092B-C50C-407E-A947-70E740481C1C}">
                <a14:useLocalDpi xmlns:a14="http://schemas.microsoft.com/office/drawing/2010/main" val="0"/>
              </a:ext>
            </a:extLst>
          </a:blip>
          <a:srcRect r="51239" b="1117"/>
          <a:stretch/>
        </p:blipFill>
        <p:spPr>
          <a:xfrm>
            <a:off x="6612681" y="1104559"/>
            <a:ext cx="4904616" cy="2280090"/>
          </a:xfrm>
          <a:prstGeom prst="rect">
            <a:avLst/>
          </a:prstGeom>
        </p:spPr>
      </p:pic>
      <p:sp>
        <p:nvSpPr>
          <p:cNvPr id="7" name="Metin kutusu 6">
            <a:extLst>
              <a:ext uri="{FF2B5EF4-FFF2-40B4-BE49-F238E27FC236}">
                <a16:creationId xmlns="" xmlns:a16="http://schemas.microsoft.com/office/drawing/2014/main" id="{851329AC-10BE-2F96-DA7D-0FE448C4FFDB}"/>
              </a:ext>
            </a:extLst>
          </p:cNvPr>
          <p:cNvSpPr txBox="1"/>
          <p:nvPr/>
        </p:nvSpPr>
        <p:spPr>
          <a:xfrm>
            <a:off x="621102" y="3707212"/>
            <a:ext cx="7919216" cy="553998"/>
          </a:xfrm>
          <a:prstGeom prst="rect">
            <a:avLst/>
          </a:prstGeom>
          <a:noFill/>
        </p:spPr>
        <p:txBody>
          <a:bodyPr wrap="square" lIns="91440" tIns="45720" rIns="91440" bIns="45720" rtlCol="0" anchor="t">
            <a:spAutoFit/>
          </a:bodyPr>
          <a:lstStyle/>
          <a:p>
            <a:r>
              <a:rPr lang="tr-TR" sz="3000" dirty="0" smtClean="0">
                <a:latin typeface="Times New Roman"/>
                <a:cs typeface="Times New Roman"/>
              </a:rPr>
              <a:t>Modelin Eğitimi ve Kaydedilmesi</a:t>
            </a:r>
          </a:p>
        </p:txBody>
      </p:sp>
      <p:pic>
        <p:nvPicPr>
          <p:cNvPr id="5" name="Resim 4"/>
          <p:cNvPicPr>
            <a:picLocks noChangeAspect="1"/>
          </p:cNvPicPr>
          <p:nvPr/>
        </p:nvPicPr>
        <p:blipFill rotWithShape="1">
          <a:blip r:embed="rId4">
            <a:extLst>
              <a:ext uri="{28A0092B-C50C-407E-A947-70E740481C1C}">
                <a14:useLocalDpi xmlns:a14="http://schemas.microsoft.com/office/drawing/2010/main" val="0"/>
              </a:ext>
            </a:extLst>
          </a:blip>
          <a:srcRect r="48518" b="2640"/>
          <a:stretch/>
        </p:blipFill>
        <p:spPr>
          <a:xfrm>
            <a:off x="6674825" y="4261210"/>
            <a:ext cx="4913832" cy="2381078"/>
          </a:xfrm>
          <a:prstGeom prst="rect">
            <a:avLst/>
          </a:prstGeom>
        </p:spPr>
      </p:pic>
      <p:pic>
        <p:nvPicPr>
          <p:cNvPr id="6" name="Resim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539" y="4361831"/>
            <a:ext cx="5690586" cy="2318387"/>
          </a:xfrm>
          <a:prstGeom prst="rect">
            <a:avLst/>
          </a:prstGeom>
        </p:spPr>
      </p:pic>
    </p:spTree>
    <p:extLst>
      <p:ext uri="{BB962C8B-B14F-4D97-AF65-F5344CB8AC3E}">
        <p14:creationId xmlns:p14="http://schemas.microsoft.com/office/powerpoint/2010/main" val="285829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a:extLst>
              <a:ext uri="{FF2B5EF4-FFF2-40B4-BE49-F238E27FC236}">
                <a16:creationId xmlns="" xmlns:a16="http://schemas.microsoft.com/office/drawing/2014/main" id="{851329AC-10BE-2F96-DA7D-0FE448C4FFDB}"/>
              </a:ext>
            </a:extLst>
          </p:cNvPr>
          <p:cNvSpPr txBox="1"/>
          <p:nvPr/>
        </p:nvSpPr>
        <p:spPr>
          <a:xfrm>
            <a:off x="434838" y="134457"/>
            <a:ext cx="10085368" cy="707886"/>
          </a:xfrm>
          <a:prstGeom prst="rect">
            <a:avLst/>
          </a:prstGeom>
          <a:noFill/>
        </p:spPr>
        <p:txBody>
          <a:bodyPr wrap="square" lIns="91440" tIns="45720" rIns="91440" bIns="45720" rtlCol="0" anchor="t">
            <a:spAutoFit/>
          </a:bodyPr>
          <a:lstStyle/>
          <a:p>
            <a:r>
              <a:rPr lang="tr-TR" sz="4000" dirty="0" err="1" smtClean="0">
                <a:latin typeface="Times New Roman"/>
                <a:cs typeface="Times New Roman"/>
              </a:rPr>
              <a:t>FastAPI</a:t>
            </a:r>
            <a:endParaRPr lang="en-US" sz="4000" dirty="0">
              <a:latin typeface="Times New Roman"/>
              <a:cs typeface="Times New Roman"/>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38" y="1047619"/>
            <a:ext cx="5606298" cy="2716511"/>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0611" y="3065083"/>
            <a:ext cx="7122230" cy="3641997"/>
          </a:xfrm>
          <a:prstGeom prst="rect">
            <a:avLst/>
          </a:prstGeom>
        </p:spPr>
      </p:pic>
    </p:spTree>
    <p:extLst>
      <p:ext uri="{BB962C8B-B14F-4D97-AF65-F5344CB8AC3E}">
        <p14:creationId xmlns:p14="http://schemas.microsoft.com/office/powerpoint/2010/main" val="214106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a:extLst>
              <a:ext uri="{FF2B5EF4-FFF2-40B4-BE49-F238E27FC236}">
                <a16:creationId xmlns="" xmlns:a16="http://schemas.microsoft.com/office/drawing/2014/main" id="{851329AC-10BE-2F96-DA7D-0FE448C4FFDB}"/>
              </a:ext>
            </a:extLst>
          </p:cNvPr>
          <p:cNvSpPr txBox="1"/>
          <p:nvPr/>
        </p:nvSpPr>
        <p:spPr>
          <a:xfrm>
            <a:off x="434838" y="134457"/>
            <a:ext cx="10085368" cy="707886"/>
          </a:xfrm>
          <a:prstGeom prst="rect">
            <a:avLst/>
          </a:prstGeom>
          <a:noFill/>
        </p:spPr>
        <p:txBody>
          <a:bodyPr wrap="square" lIns="91440" tIns="45720" rIns="91440" bIns="45720" rtlCol="0" anchor="t">
            <a:spAutoFit/>
          </a:bodyPr>
          <a:lstStyle/>
          <a:p>
            <a:r>
              <a:rPr lang="tr-TR" sz="4000" dirty="0" err="1" smtClean="0">
                <a:latin typeface="Times New Roman"/>
                <a:cs typeface="Times New Roman"/>
              </a:rPr>
              <a:t>FastAPI</a:t>
            </a:r>
            <a:endParaRPr lang="en-US" sz="4000" dirty="0">
              <a:latin typeface="Times New Roman"/>
              <a:cs typeface="Times New Roman"/>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35" y="913365"/>
            <a:ext cx="6114766" cy="5649441"/>
          </a:xfrm>
          <a:prstGeom prst="rect">
            <a:avLst/>
          </a:prstGeom>
        </p:spPr>
      </p:pic>
      <p:pic>
        <p:nvPicPr>
          <p:cNvPr id="4" name="Resim 3"/>
          <p:cNvPicPr>
            <a:picLocks noChangeAspect="1"/>
          </p:cNvPicPr>
          <p:nvPr/>
        </p:nvPicPr>
        <p:blipFill rotWithShape="1">
          <a:blip r:embed="rId3">
            <a:extLst>
              <a:ext uri="{28A0092B-C50C-407E-A947-70E740481C1C}">
                <a14:useLocalDpi xmlns:a14="http://schemas.microsoft.com/office/drawing/2010/main" val="0"/>
              </a:ext>
            </a:extLst>
          </a:blip>
          <a:srcRect r="37702" b="7256"/>
          <a:stretch/>
        </p:blipFill>
        <p:spPr>
          <a:xfrm>
            <a:off x="6445188" y="2062842"/>
            <a:ext cx="5540534" cy="2713344"/>
          </a:xfrm>
          <a:prstGeom prst="rect">
            <a:avLst/>
          </a:prstGeom>
        </p:spPr>
      </p:pic>
    </p:spTree>
    <p:extLst>
      <p:ext uri="{BB962C8B-B14F-4D97-AF65-F5344CB8AC3E}">
        <p14:creationId xmlns:p14="http://schemas.microsoft.com/office/powerpoint/2010/main" val="261647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etin kutusu 11">
            <a:extLst>
              <a:ext uri="{FF2B5EF4-FFF2-40B4-BE49-F238E27FC236}">
                <a16:creationId xmlns="" xmlns:a16="http://schemas.microsoft.com/office/drawing/2014/main" id="{851329AC-10BE-2F96-DA7D-0FE448C4FFDB}"/>
              </a:ext>
            </a:extLst>
          </p:cNvPr>
          <p:cNvSpPr txBox="1"/>
          <p:nvPr/>
        </p:nvSpPr>
        <p:spPr>
          <a:xfrm>
            <a:off x="3222594" y="2858610"/>
            <a:ext cx="5952524" cy="1015663"/>
          </a:xfrm>
          <a:prstGeom prst="rect">
            <a:avLst/>
          </a:prstGeom>
          <a:noFill/>
        </p:spPr>
        <p:txBody>
          <a:bodyPr wrap="square" lIns="91440" tIns="45720" rIns="91440" bIns="45720" rtlCol="0" anchor="t">
            <a:spAutoFit/>
          </a:bodyPr>
          <a:lstStyle/>
          <a:p>
            <a:r>
              <a:rPr lang="tr-TR" sz="6000" dirty="0" smtClean="0">
                <a:latin typeface="Times New Roman"/>
                <a:cs typeface="Times New Roman"/>
              </a:rPr>
              <a:t>TEŞEKKÜRLER</a:t>
            </a:r>
            <a:endParaRPr lang="en-US" sz="6000" dirty="0">
              <a:latin typeface="Times New Roman"/>
              <a:cs typeface="Times New Roman"/>
            </a:endParaRPr>
          </a:p>
        </p:txBody>
      </p:sp>
      <p:sp>
        <p:nvSpPr>
          <p:cNvPr id="5" name="Alt Başlık 3"/>
          <p:cNvSpPr txBox="1">
            <a:spLocks/>
          </p:cNvSpPr>
          <p:nvPr/>
        </p:nvSpPr>
        <p:spPr>
          <a:xfrm>
            <a:off x="7350710" y="4065973"/>
            <a:ext cx="2976979" cy="1047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err="1" smtClean="0">
                <a:latin typeface="Times New Roman"/>
                <a:cs typeface="Times"/>
              </a:rPr>
              <a:t>Afra</a:t>
            </a:r>
            <a:r>
              <a:rPr lang="en-US" sz="2500" dirty="0" smtClean="0">
                <a:latin typeface="Times New Roman"/>
                <a:cs typeface="Times"/>
              </a:rPr>
              <a:t> </a:t>
            </a:r>
            <a:r>
              <a:rPr lang="en-US" sz="2500" dirty="0" err="1" smtClean="0">
                <a:latin typeface="Times New Roman"/>
                <a:cs typeface="Times"/>
              </a:rPr>
              <a:t>İldeş</a:t>
            </a:r>
            <a:r>
              <a:rPr lang="en-US" sz="2500" dirty="0" smtClean="0">
                <a:latin typeface="Times New Roman"/>
                <a:cs typeface="Times"/>
              </a:rPr>
              <a:t> </a:t>
            </a:r>
            <a:endParaRPr lang="en-US" sz="2500" dirty="0">
              <a:latin typeface="Times New Roman"/>
              <a:cs typeface="Times"/>
            </a:endParaRPr>
          </a:p>
        </p:txBody>
      </p:sp>
    </p:spTree>
    <p:extLst>
      <p:ext uri="{BB962C8B-B14F-4D97-AF65-F5344CB8AC3E}">
        <p14:creationId xmlns:p14="http://schemas.microsoft.com/office/powerpoint/2010/main" val="3531819438"/>
      </p:ext>
    </p:extLst>
  </p:cSld>
  <p:clrMapOvr>
    <a:masterClrMapping/>
  </p:clrMapOvr>
</p:sld>
</file>

<file path=ppt/theme/theme1.xml><?xml version="1.0" encoding="utf-8"?>
<a:theme xmlns:a="http://schemas.openxmlformats.org/drawingml/2006/main" name="Derinlik">
  <a:themeElements>
    <a:clrScheme name="Derinlik">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rinlik">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rinlik">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A6DFFE761B1F8D40865FEBFECC6E3E33" ma:contentTypeVersion="11" ma:contentTypeDescription="Yeni belge oluşturun." ma:contentTypeScope="" ma:versionID="ddb8949faa806c9617213699fca2494d">
  <xsd:schema xmlns:xsd="http://www.w3.org/2001/XMLSchema" xmlns:xs="http://www.w3.org/2001/XMLSchema" xmlns:p="http://schemas.microsoft.com/office/2006/metadata/properties" xmlns:ns2="bc04fe0d-dbd7-4363-bf30-7cb1e0914d6f" targetNamespace="http://schemas.microsoft.com/office/2006/metadata/properties" ma:root="true" ma:fieldsID="9dc47b5d6445d7d25f88b791e3a0c5e1" ns2:_="">
    <xsd:import namespace="bc04fe0d-dbd7-4363-bf30-7cb1e0914d6f"/>
    <xsd:element name="properties">
      <xsd:complexType>
        <xsd:sequence>
          <xsd:element name="documentManagement">
            <xsd:complexType>
              <xsd:all>
                <xsd:element ref="ns2:MediaServiceMetadata" minOccurs="0"/>
                <xsd:element ref="ns2:MediaServiceFastMetadata" minOccurs="0"/>
                <xsd:element ref="ns2:MediaLengthInSeconds" minOccurs="0"/>
                <xsd:element ref="ns2:Yorum" minOccurs="0"/>
                <xsd:element ref="ns2:lcf76f155ced4ddcb4097134ff3c332f" minOccurs="0"/>
                <xsd:element ref="ns2:MediaServiceDateTaken"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04fe0d-dbd7-4363-bf30-7cb1e0914d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Yorum" ma:index="11" nillable="true" ma:displayName="Yorum" ma:format="Dropdown" ma:internalName="Yorum">
      <xsd:simpleType>
        <xsd:restriction base="dms:Text">
          <xsd:maxLength value="255"/>
        </xsd:restriction>
      </xsd:simpleType>
    </xsd:element>
    <xsd:element name="lcf76f155ced4ddcb4097134ff3c332f" ma:index="13" nillable="true" ma:taxonomy="true" ma:internalName="lcf76f155ced4ddcb4097134ff3c332f" ma:taxonomyFieldName="MediaServiceImageTags" ma:displayName="Resim Etiketleri" ma:readOnly="false" ma:fieldId="{5cf76f15-5ced-4ddc-b409-7134ff3c332f}" ma:taxonomyMulti="true" ma:sspId="1add2b4c-a3eb-410e-847d-2572f33f799b"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c04fe0d-dbd7-4363-bf30-7cb1e0914d6f">
      <Terms xmlns="http://schemas.microsoft.com/office/infopath/2007/PartnerControls"/>
    </lcf76f155ced4ddcb4097134ff3c332f>
    <Yorum xmlns="bc04fe0d-dbd7-4363-bf30-7cb1e0914d6f" xsi:nil="true"/>
  </documentManagement>
</p:properties>
</file>

<file path=customXml/itemProps1.xml><?xml version="1.0" encoding="utf-8"?>
<ds:datastoreItem xmlns:ds="http://schemas.openxmlformats.org/officeDocument/2006/customXml" ds:itemID="{E18CC34A-EC10-4E02-B1E4-25B395989A23}">
  <ds:schemaRefs>
    <ds:schemaRef ds:uri="bc04fe0d-dbd7-4363-bf30-7cb1e0914d6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02E582-7793-433C-A91E-CF733D832413}">
  <ds:schemaRefs>
    <ds:schemaRef ds:uri="http://schemas.microsoft.com/sharepoint/v3/contenttype/forms"/>
  </ds:schemaRefs>
</ds:datastoreItem>
</file>

<file path=customXml/itemProps3.xml><?xml version="1.0" encoding="utf-8"?>
<ds:datastoreItem xmlns:ds="http://schemas.openxmlformats.org/officeDocument/2006/customXml" ds:itemID="{B2EDC20C-F956-4E7B-8A71-ECD07772428B}">
  <ds:schemaRefs>
    <ds:schemaRef ds:uri="http://purl.org/dc/elements/1.1/"/>
    <ds:schemaRef ds:uri="http://schemas.microsoft.com/office/2006/documentManagement/types"/>
    <ds:schemaRef ds:uri="http://purl.org/dc/terms/"/>
    <ds:schemaRef ds:uri="http://schemas.microsoft.com/office/infopath/2007/PartnerControls"/>
    <ds:schemaRef ds:uri="http://www.w3.org/XML/1998/namespace"/>
    <ds:schemaRef ds:uri="bc04fe0d-dbd7-4363-bf30-7cb1e0914d6f"/>
    <ds:schemaRef ds:uri="http://schemas.microsoft.com/office/2006/metadata/properti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Tema2</Template>
  <TotalTime>80</TotalTime>
  <Words>205</Words>
  <Application>Microsoft Office PowerPoint</Application>
  <PresentationFormat>Geniş ekran</PresentationFormat>
  <Paragraphs>37</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Corbel</vt:lpstr>
      <vt:lpstr>Times</vt:lpstr>
      <vt:lpstr>Times New Roman</vt:lpstr>
      <vt:lpstr>Derinlik</vt:lpstr>
      <vt:lpstr>WTech Yapay Zeka Eğitimi  Bitirme Projesi   Kalp Yetmezliği Tahmini</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AFRA İLDEŞ</cp:lastModifiedBy>
  <cp:revision>47</cp:revision>
  <dcterms:created xsi:type="dcterms:W3CDTF">2023-01-13T13:05:13Z</dcterms:created>
  <dcterms:modified xsi:type="dcterms:W3CDTF">2024-05-02T22:40:17Z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0x010100A6DFFE761B1F8D40865FEBFECC6E3E33</vt:lpwstr>
  </property>
  <property fmtid="{D5CDD505-2E9C-101B-9397-08002B2CF9AE}" pid="3" name="MediaServiceImageTags">
    <vt:lpwstr/>
  </property>
</Properties>
</file>