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2"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311C9760-23E0-45D4-BD4C-FF43CE43EA8C}" type="datetimeFigureOut">
              <a:rPr lang="en-US" smtClean="0"/>
              <a:pPr/>
              <a:t>14/03/2020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E93920E3-E23F-4642-BD8F-2D2E160A0701}"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1C9760-23E0-45D4-BD4C-FF43CE43EA8C}" type="datetimeFigureOut">
              <a:rPr lang="en-US" smtClean="0"/>
              <a:pPr/>
              <a:t>14/03/2020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920E3-E23F-4642-BD8F-2D2E160A070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1C9760-23E0-45D4-BD4C-FF43CE43EA8C}" type="datetimeFigureOut">
              <a:rPr lang="en-US" smtClean="0"/>
              <a:pPr/>
              <a:t>14/03/2020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920E3-E23F-4642-BD8F-2D2E160A070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11C9760-23E0-45D4-BD4C-FF43CE43EA8C}" type="datetimeFigureOut">
              <a:rPr lang="en-US" smtClean="0"/>
              <a:pPr/>
              <a:t>14/03/2020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3920E3-E23F-4642-BD8F-2D2E160A070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11C9760-23E0-45D4-BD4C-FF43CE43EA8C}" type="datetimeFigureOut">
              <a:rPr lang="en-US" smtClean="0"/>
              <a:pPr/>
              <a:t>14/03/2020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E93920E3-E23F-4642-BD8F-2D2E160A070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11C9760-23E0-45D4-BD4C-FF43CE43EA8C}" type="datetimeFigureOut">
              <a:rPr lang="en-US" smtClean="0"/>
              <a:pPr/>
              <a:t>14/03/2020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920E3-E23F-4642-BD8F-2D2E160A070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11C9760-23E0-45D4-BD4C-FF43CE43EA8C}" type="datetimeFigureOut">
              <a:rPr lang="en-US" smtClean="0"/>
              <a:pPr/>
              <a:t>14/03/2020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3920E3-E23F-4642-BD8F-2D2E160A070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11C9760-23E0-45D4-BD4C-FF43CE43EA8C}" type="datetimeFigureOut">
              <a:rPr lang="en-US" smtClean="0"/>
              <a:pPr/>
              <a:t>14/03/2020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3920E3-E23F-4642-BD8F-2D2E160A070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1C9760-23E0-45D4-BD4C-FF43CE43EA8C}" type="datetimeFigureOut">
              <a:rPr lang="en-US" smtClean="0"/>
              <a:pPr/>
              <a:t>14/03/2020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3920E3-E23F-4642-BD8F-2D2E160A070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11C9760-23E0-45D4-BD4C-FF43CE43EA8C}" type="datetimeFigureOut">
              <a:rPr lang="en-US" smtClean="0"/>
              <a:pPr/>
              <a:t>14/03/2020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920E3-E23F-4642-BD8F-2D2E160A070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11C9760-23E0-45D4-BD4C-FF43CE43EA8C}" type="datetimeFigureOut">
              <a:rPr lang="en-US" smtClean="0"/>
              <a:pPr/>
              <a:t>14/03/2020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3920E3-E23F-4642-BD8F-2D2E160A070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311C9760-23E0-45D4-BD4C-FF43CE43EA8C}" type="datetimeFigureOut">
              <a:rPr lang="en-US" smtClean="0"/>
              <a:pPr/>
              <a:t>14/03/2020</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E93920E3-E23F-4642-BD8F-2D2E160A0701}"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t>LIBRARY MANAGEMENT SYSTEM</a:t>
            </a:r>
            <a:r>
              <a:rPr lang="en-US" dirty="0"/>
              <a:t/>
            </a:r>
            <a:br>
              <a:rPr lang="en-US" dirty="0"/>
            </a:br>
            <a:endParaRPr lang="en-US" dirty="0"/>
          </a:p>
        </p:txBody>
      </p:sp>
      <p:sp>
        <p:nvSpPr>
          <p:cNvPr id="3" name="Subtitle 2"/>
          <p:cNvSpPr>
            <a:spLocks noGrp="1"/>
          </p:cNvSpPr>
          <p:nvPr>
            <p:ph type="subTitle" idx="1"/>
          </p:nvPr>
        </p:nvSpPr>
        <p:spPr/>
        <p:txBody>
          <a:bodyPr/>
          <a:lstStyle/>
          <a:p>
            <a:pPr algn="r"/>
            <a:r>
              <a:rPr lang="en-US"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a:bodyPr>
          <a:lstStyle/>
          <a:p>
            <a:r>
              <a:rPr lang="en-US" dirty="0" smtClean="0"/>
              <a:t>Abstract</a:t>
            </a:r>
          </a:p>
          <a:p>
            <a:r>
              <a:rPr lang="en-US" dirty="0" smtClean="0"/>
              <a:t>Introduction</a:t>
            </a:r>
          </a:p>
          <a:p>
            <a:r>
              <a:rPr lang="en-US" dirty="0" smtClean="0"/>
              <a:t>Existing System</a:t>
            </a:r>
          </a:p>
          <a:p>
            <a:r>
              <a:rPr lang="en-US" dirty="0" smtClean="0"/>
              <a:t>Disadvantages</a:t>
            </a:r>
          </a:p>
          <a:p>
            <a:r>
              <a:rPr lang="en-US" dirty="0" smtClean="0"/>
              <a:t>Proposed System</a:t>
            </a:r>
          </a:p>
          <a:p>
            <a:r>
              <a:rPr lang="en-US" dirty="0" smtClean="0"/>
              <a:t>Advantages</a:t>
            </a:r>
          </a:p>
          <a:p>
            <a:r>
              <a:rPr lang="en-US" dirty="0" smtClean="0"/>
              <a:t>Modules</a:t>
            </a:r>
          </a:p>
          <a:p>
            <a:r>
              <a:rPr lang="en-US" dirty="0" smtClean="0"/>
              <a:t>Hardware Software requirements</a:t>
            </a:r>
          </a:p>
          <a:p>
            <a:r>
              <a:rPr lang="en-US" dirty="0" smtClean="0"/>
              <a:t>Conclusion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As the library and information services community seeks to cope with new patterns of information provision, new technology and changing financial circumstances, it is critical to gain new thinking across the profession. The Latest research, innovative theory and best organizational practice are all presented in Library Management System.</a:t>
            </a:r>
          </a:p>
          <a:p>
            <a:pPr algn="just">
              <a:buFont typeface="Wingdings 2" pitchFamily="18" charset="2"/>
              <a:buNone/>
            </a:pPr>
            <a:endParaRPr lang="en-US" b="1" dirty="0" smtClean="0"/>
          </a:p>
          <a:p>
            <a:pPr algn="just">
              <a:buFont typeface="Wingdings 2" pitchFamily="18" charset="2"/>
              <a:buNone/>
            </a:pPr>
            <a:endParaRPr lang="en-US" dirty="0" smtClean="0"/>
          </a:p>
          <a:p>
            <a:pPr algn="just"/>
            <a:r>
              <a:rPr lang="en-US" b="1" dirty="0" smtClean="0"/>
              <a:t>	</a:t>
            </a:r>
            <a:r>
              <a:rPr lang="en-US" dirty="0" smtClean="0"/>
              <a:t>Digital Library System website which is used to supply the books to the user. This is done through JAVA technologies. This has various technical areas. It includes WINDOWS XP as the operating System, Oracle as Database. The front end deals with GUI and source code deals with Oracle (Backend).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idx="1"/>
          </p:nvPr>
        </p:nvSpPr>
        <p:spPr/>
        <p:txBody>
          <a:bodyPr>
            <a:normAutofit fontScale="62500" lnSpcReduction="20000"/>
          </a:bodyPr>
          <a:lstStyle/>
          <a:p>
            <a:pPr algn="just" fontAlgn="auto">
              <a:spcBef>
                <a:spcPts val="0"/>
              </a:spcBef>
              <a:spcAft>
                <a:spcPts val="0"/>
              </a:spcAft>
              <a:buFont typeface="Wingdings 2"/>
              <a:buChar char=""/>
              <a:defRPr/>
            </a:pPr>
            <a:r>
              <a:rPr lang="en-US" dirty="0"/>
              <a:t>A library is an ideal candidate for an IT solution, given the huge amounts of data it has to deal with on a day-to-day basis. Library is a place that enters to the needs of book lovers. In the current system all the details of the books in the library are maintained in the books. If the management want to search a record of the book they has to search all the records. If the management wants to add a new book in to the database they have to search to which category the book belongs to.  User has to know the availability of the book before issuing to the student. </a:t>
            </a:r>
          </a:p>
          <a:p>
            <a:pPr algn="just" fontAlgn="auto">
              <a:spcBef>
                <a:spcPts val="0"/>
              </a:spcBef>
              <a:spcAft>
                <a:spcPts val="0"/>
              </a:spcAft>
              <a:buFont typeface="Wingdings 2"/>
              <a:buNone/>
              <a:defRPr/>
            </a:pPr>
            <a:r>
              <a:rPr lang="en-US" dirty="0"/>
              <a:t> </a:t>
            </a:r>
          </a:p>
          <a:p>
            <a:pPr algn="just" fontAlgn="auto">
              <a:spcBef>
                <a:spcPts val="0"/>
              </a:spcBef>
              <a:spcAft>
                <a:spcPts val="0"/>
              </a:spcAft>
              <a:buFont typeface="Wingdings 2"/>
              <a:buChar char=""/>
              <a:defRPr/>
            </a:pPr>
            <a:r>
              <a:rPr lang="en-US" dirty="0"/>
              <a:t>Student must come to the library to know the status of the book. If the book is not available the student will make it as advance booking. In the current system there is a malfunctioning of that feature, because one student can use advance booking option one or more times for the same book, and the person who had the book can also use the advance booking feature for the same book. If the students want to know the status of the book they have to come to the library and they will know the status. The whole process is now manually controlled. This requires maintaining the records of the queries coming from the students in the paper.</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normAutofit lnSpcReduction="10000"/>
          </a:bodyPr>
          <a:lstStyle/>
          <a:p>
            <a:pPr algn="just">
              <a:buFont typeface="Wingdings 2" pitchFamily="18" charset="2"/>
              <a:buNone/>
            </a:pPr>
            <a:r>
              <a:rPr lang="en-US" dirty="0" smtClean="0"/>
              <a:t>Proposed system is the one that is going to be automated, so that it is easy to retrieve the responses from the system </a:t>
            </a:r>
            <a:r>
              <a:rPr lang="en-US" dirty="0" err="1" smtClean="0"/>
              <a:t>fastly</a:t>
            </a:r>
            <a:r>
              <a:rPr lang="en-US" dirty="0" smtClean="0"/>
              <a:t> and updating the details once the response or services are provided to the end-users upon their request without any difficulty and saves time.</a:t>
            </a:r>
          </a:p>
          <a:p>
            <a:pPr algn="just">
              <a:buFont typeface="Wingdings 2" pitchFamily="18" charset="2"/>
              <a:buNone/>
            </a:pPr>
            <a:r>
              <a:rPr lang="en-US" dirty="0" smtClean="0"/>
              <a:t>		Library is a place that caters to the needs of book lovers. Managing a library is no easy task due to advent of digital and web libraries it has become indispensable to use computers in management of a library.</a:t>
            </a:r>
          </a:p>
          <a:p>
            <a:pPr algn="just"/>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Advantages over Proposed System </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pPr algn="just">
              <a:buFont typeface="Wingdings 2" pitchFamily="18" charset="2"/>
              <a:buNone/>
            </a:pPr>
            <a:endParaRPr lang="en-US" dirty="0" smtClean="0"/>
          </a:p>
          <a:p>
            <a:pPr algn="just"/>
            <a:r>
              <a:rPr lang="en-US" dirty="0" smtClean="0"/>
              <a:t>The proposed system is automated that is faster than the existing manually maintained system and can handle data easily.</a:t>
            </a:r>
          </a:p>
          <a:p>
            <a:pPr algn="just"/>
            <a:r>
              <a:rPr lang="en-US" dirty="0" smtClean="0"/>
              <a:t>Computerization of the details of the members and books.</a:t>
            </a:r>
          </a:p>
          <a:p>
            <a:pPr algn="just"/>
            <a:r>
              <a:rPr lang="en-US" dirty="0" smtClean="0"/>
              <a:t>The System allow administrator to control all the activities hence identifying the roles and accessibility of other users. </a:t>
            </a:r>
          </a:p>
          <a:p>
            <a:pPr algn="just"/>
            <a:r>
              <a:rPr lang="en-US" dirty="0" smtClean="0"/>
              <a:t>Maintenance time and cost are greatly reduced.</a:t>
            </a:r>
          </a:p>
          <a:p>
            <a:pPr algn="just"/>
            <a:r>
              <a:rPr lang="en-US" dirty="0" smtClean="0"/>
              <a:t>Accurate information can be generated easily and quickly at different levels.</a:t>
            </a:r>
          </a:p>
          <a:p>
            <a:pPr algn="just"/>
            <a:r>
              <a:rPr lang="en-US" dirty="0" smtClean="0"/>
              <a:t>Report can be generated easily and quickly.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lstStyle/>
          <a:p>
            <a:pPr lvl="0"/>
            <a:r>
              <a:rPr lang="en-IN" dirty="0"/>
              <a:t>Books</a:t>
            </a:r>
            <a:endParaRPr lang="en-US" dirty="0"/>
          </a:p>
          <a:p>
            <a:pPr lvl="0"/>
            <a:r>
              <a:rPr lang="en-IN" dirty="0"/>
              <a:t>Students</a:t>
            </a:r>
            <a:endParaRPr lang="en-US" dirty="0"/>
          </a:p>
          <a:p>
            <a:pPr lvl="0"/>
            <a:r>
              <a:rPr lang="en-IN" dirty="0"/>
              <a:t>Issued Books</a:t>
            </a:r>
            <a:endParaRPr lang="en-US" dirty="0"/>
          </a:p>
          <a:p>
            <a:pPr lvl="0"/>
            <a:r>
              <a:rPr lang="en-IN" dirty="0"/>
              <a:t>Book Fine</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SOFTARE SPECIFICATION:</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IN" b="1" dirty="0"/>
              <a:t> </a:t>
            </a:r>
            <a:endParaRPr lang="en-US" dirty="0"/>
          </a:p>
          <a:p>
            <a:pPr>
              <a:buNone/>
            </a:pPr>
            <a:r>
              <a:rPr lang="en-IN" b="1" dirty="0"/>
              <a:t>SOFTWARE REQUIREMENTS 	</a:t>
            </a:r>
            <a:endParaRPr lang="en-US" dirty="0"/>
          </a:p>
          <a:p>
            <a:endParaRPr lang="en-US" dirty="0"/>
          </a:p>
          <a:p>
            <a:pPr lvl="0"/>
            <a:r>
              <a:rPr lang="en-IN" dirty="0"/>
              <a:t>visual studio 2008</a:t>
            </a:r>
            <a:endParaRPr lang="en-US" dirty="0"/>
          </a:p>
          <a:p>
            <a:pPr lvl="0"/>
            <a:r>
              <a:rPr lang="en-IN" dirty="0" err="1"/>
              <a:t>sql</a:t>
            </a:r>
            <a:r>
              <a:rPr lang="en-IN" dirty="0"/>
              <a:t> server 2008</a:t>
            </a:r>
            <a:endParaRPr lang="en-US" dirty="0"/>
          </a:p>
          <a:p>
            <a:pPr lvl="0"/>
            <a:r>
              <a:rPr lang="en-IN" dirty="0"/>
              <a:t>c# language</a:t>
            </a:r>
            <a:endParaRPr lang="en-US" dirty="0"/>
          </a:p>
          <a:p>
            <a:pPr lvl="0"/>
            <a:r>
              <a:rPr lang="en-IN" dirty="0"/>
              <a:t>AJAX Technology(Ajax toolkit)</a:t>
            </a:r>
            <a:endParaRPr lang="en-US" dirty="0"/>
          </a:p>
          <a:p>
            <a:pPr lvl="0"/>
            <a:r>
              <a:rPr lang="en-IN" dirty="0"/>
              <a:t>HTML, JavaScript</a:t>
            </a:r>
            <a:endParaRPr lang="en-US" dirty="0"/>
          </a:p>
          <a:p>
            <a:pPr lvl="0"/>
            <a:r>
              <a:rPr lang="en-IN" dirty="0"/>
              <a:t>windows XP operating system</a:t>
            </a:r>
            <a:endParaRPr lang="en-US" dirty="0"/>
          </a:p>
          <a:p>
            <a:endParaRPr lang="en-US" dirty="0"/>
          </a:p>
          <a:p>
            <a:pPr>
              <a:buNone/>
            </a:pPr>
            <a:r>
              <a:rPr lang="en-IN" b="1" dirty="0"/>
              <a:t>HARDWARE REQUIREMENTS</a:t>
            </a:r>
            <a:endParaRPr lang="en-US" dirty="0"/>
          </a:p>
          <a:p>
            <a:pPr lvl="0"/>
            <a:r>
              <a:rPr lang="en-IN" dirty="0"/>
              <a:t>256 MB RAM </a:t>
            </a:r>
            <a:endParaRPr lang="en-US" dirty="0"/>
          </a:p>
          <a:p>
            <a:pPr lvl="0"/>
            <a:r>
              <a:rPr lang="en-IN" dirty="0"/>
              <a:t>20 GB hard disk(at least)</a:t>
            </a:r>
            <a:endParaRPr lang="en-US" dirty="0"/>
          </a:p>
          <a:p>
            <a:pPr lvl="0"/>
            <a:r>
              <a:rPr lang="en-IN" dirty="0"/>
              <a:t>Pentium 4 processor or above</a:t>
            </a: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ctr"/>
            <a:endParaRPr lang="en-US" sz="11500" dirty="0" smtClean="0"/>
          </a:p>
          <a:p>
            <a:pPr algn="ctr"/>
            <a:r>
              <a:rPr lang="en-US" sz="11500" dirty="0" smtClean="0"/>
              <a:t>THANK YOU</a:t>
            </a:r>
            <a:endParaRPr lang="en-US" sz="115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18</TotalTime>
  <Words>335</Words>
  <Application>Microsoft Office PowerPoint</Application>
  <PresentationFormat>On-screen Show (4:3)</PresentationFormat>
  <Paragraphs>54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Apex</vt:lpstr>
      <vt:lpstr>LIBRARY MANAGEMENT SYSTEM </vt:lpstr>
      <vt:lpstr>CONTENTS</vt:lpstr>
      <vt:lpstr>Abstract</vt:lpstr>
      <vt:lpstr>EXISTING SYSTEM</vt:lpstr>
      <vt:lpstr>Proposed system</vt:lpstr>
      <vt:lpstr>Advantages over Proposed System  </vt:lpstr>
      <vt:lpstr>Modules</vt:lpstr>
      <vt:lpstr>SOFTARE SPECIFICATION:</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matrix</dc:creator>
  <cp:lastModifiedBy>MATRIX</cp:lastModifiedBy>
  <cp:revision>5</cp:revision>
  <dcterms:created xsi:type="dcterms:W3CDTF">2017-01-19T05:37:04Z</dcterms:created>
  <dcterms:modified xsi:type="dcterms:W3CDTF">2020-03-14T16:34:08Z</dcterms:modified>
</cp:coreProperties>
</file>