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0" r:id="rId2"/>
    <p:sldId id="272" r:id="rId3"/>
    <p:sldId id="274" r:id="rId4"/>
    <p:sldId id="275" r:id="rId5"/>
    <p:sldId id="276" r:id="rId6"/>
    <p:sldId id="273" r:id="rId7"/>
    <p:sldId id="277" r:id="rId8"/>
    <p:sldId id="278" r:id="rId9"/>
    <p:sldId id="279" r:id="rId10"/>
    <p:sldId id="281" r:id="rId11"/>
    <p:sldId id="283" r:id="rId12"/>
    <p:sldId id="284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4F80064-0CAF-4A5F-B78D-7E9ACD90941F}"/>
              </a:ext>
            </a:extLst>
          </p:cNvPr>
          <p:cNvSpPr txBox="1"/>
          <p:nvPr/>
        </p:nvSpPr>
        <p:spPr>
          <a:xfrm>
            <a:off x="1187386" y="768723"/>
            <a:ext cx="104956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48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könyvkölcsönző rendszer Rest API</a:t>
            </a:r>
          </a:p>
          <a:p>
            <a:endParaRPr lang="hu-HU" dirty="0"/>
          </a:p>
          <a:p>
            <a:pPr algn="r"/>
            <a:r>
              <a:rPr lang="hu-HU" sz="2800" dirty="0">
                <a:solidFill>
                  <a:srgbClr val="002060"/>
                </a:solidFill>
              </a:rPr>
              <a:t>Vizsgamunka 2022</a:t>
            </a:r>
          </a:p>
          <a:p>
            <a:pPr algn="r"/>
            <a:r>
              <a:rPr lang="hu-HU" sz="2800" dirty="0">
                <a:solidFill>
                  <a:srgbClr val="002060"/>
                </a:solidFill>
              </a:rPr>
              <a:t>Készítette: Langó Luca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756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CC30D936-1722-461A-989A-807562DD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40" y="1689799"/>
            <a:ext cx="10371719" cy="4046571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8C7EE65-8D60-4F56-B52D-E1B7EB087F8A}"/>
              </a:ext>
            </a:extLst>
          </p:cNvPr>
          <p:cNvSpPr txBox="1"/>
          <p:nvPr/>
        </p:nvSpPr>
        <p:spPr>
          <a:xfrm>
            <a:off x="787894" y="530699"/>
            <a:ext cx="610339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 err="1">
                <a:latin typeface="+mj-lt"/>
                <a:ea typeface="+mj-ea"/>
                <a:cs typeface="+mj-cs"/>
              </a:rPr>
              <a:t>Rent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book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-&gt; post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380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206DFEA-A75E-4BC2-B210-15F291EEBB0A}"/>
              </a:ext>
            </a:extLst>
          </p:cNvPr>
          <p:cNvSpPr txBox="1"/>
          <p:nvPr/>
        </p:nvSpPr>
        <p:spPr>
          <a:xfrm>
            <a:off x="787894" y="530699"/>
            <a:ext cx="610339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 err="1">
                <a:latin typeface="+mj-lt"/>
                <a:ea typeface="+mj-ea"/>
                <a:cs typeface="+mj-cs"/>
              </a:rPr>
              <a:t>Get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rentals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-&gt;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get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C2F56E8A-E2A4-423F-8A85-17BCEC8B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09" y="1196735"/>
            <a:ext cx="8550381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7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4975717-3F3D-409D-B0C0-D6C890AC798D}"/>
              </a:ext>
            </a:extLst>
          </p:cNvPr>
          <p:cNvSpPr txBox="1"/>
          <p:nvPr/>
        </p:nvSpPr>
        <p:spPr>
          <a:xfrm>
            <a:off x="787894" y="530699"/>
            <a:ext cx="610339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 err="1">
                <a:latin typeface="+mj-lt"/>
                <a:ea typeface="+mj-ea"/>
                <a:cs typeface="+mj-cs"/>
              </a:rPr>
              <a:t>Get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rental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{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id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}-&gt;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get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16755D2A-8784-4C95-ADCE-AED3CB2A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21" y="1012622"/>
            <a:ext cx="9426757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6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1CB0A9F-D32E-47FB-9DDD-C44DD7BD8277}"/>
              </a:ext>
            </a:extLst>
          </p:cNvPr>
          <p:cNvSpPr txBox="1"/>
          <p:nvPr/>
        </p:nvSpPr>
        <p:spPr>
          <a:xfrm>
            <a:off x="787894" y="530699"/>
            <a:ext cx="610339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 err="1">
                <a:latin typeface="+mj-lt"/>
                <a:ea typeface="+mj-ea"/>
                <a:cs typeface="+mj-cs"/>
              </a:rPr>
              <a:t>Delete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rental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-&gt;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del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7DCD06B6-EDB8-41E2-B749-4DE0E75C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27" y="1121630"/>
            <a:ext cx="9053345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7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728478" y="541774"/>
            <a:ext cx="66709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hu-HU" sz="3200" dirty="0"/>
              <a:t> </a:t>
            </a:r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D5A42A4-5B65-4B8D-A5A9-A7942DEDC36E}"/>
              </a:ext>
            </a:extLst>
          </p:cNvPr>
          <p:cNvSpPr txBox="1"/>
          <p:nvPr/>
        </p:nvSpPr>
        <p:spPr>
          <a:xfrm>
            <a:off x="1615736" y="1464816"/>
            <a:ext cx="96500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Reprezentációs Állapotátvitel (REST), alkalmazásprogramozási felület (API).</a:t>
            </a: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endParaRPr lang="hu-H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REST API XML vagy JavaScript objektumjelölés (JSON) formátumban képes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erőforrásadatokat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megadni. A külső alkalmazások a REST API segítségével végezhetik el az alkalmazásadatok lekérdezését és frissítését.</a:t>
            </a: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endParaRPr lang="hu-H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REST API szabványos HTTP GET, POST, PUT és DELETE metódusok felhasználásával támogatja az erőforrásokon végrehajtott létrehozási, lekérdezési, frissítési és törlési műveleteket.</a:t>
            </a: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endParaRPr lang="hu-H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Indításhoz/teszteléshez szükséges Windows operációs rendszer alatt -&gt; POSTMAN, XAMPP, </a:t>
            </a:r>
          </a:p>
        </p:txBody>
      </p:sp>
    </p:spTree>
    <p:extLst>
      <p:ext uri="{BB962C8B-B14F-4D97-AF65-F5344CB8AC3E}">
        <p14:creationId xmlns:p14="http://schemas.microsoft.com/office/powerpoint/2010/main" val="222178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églalap 1"/>
          <p:cNvSpPr/>
          <p:nvPr/>
        </p:nvSpPr>
        <p:spPr>
          <a:xfrm>
            <a:off x="1036638" y="25638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POST </a:t>
            </a:r>
            <a:r>
              <a:rPr lang="en-US" sz="3600" b="1" cap="all" dirty="0" err="1">
                <a:latin typeface="+mj-lt"/>
                <a:ea typeface="+mj-ea"/>
                <a:cs typeface="+mj-cs"/>
              </a:rPr>
              <a:t>metódus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-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Register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29CAF694-9A5A-485B-A4E4-9E90815EC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990914"/>
            <a:ext cx="7707157" cy="393064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D5A42A4-5B65-4B8D-A5A9-A7942DEDC36E}"/>
              </a:ext>
            </a:extLst>
          </p:cNvPr>
          <p:cNvSpPr txBox="1"/>
          <p:nvPr/>
        </p:nvSpPr>
        <p:spPr>
          <a:xfrm>
            <a:off x="7719445" y="2095499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POST </a:t>
            </a:r>
            <a:r>
              <a:rPr lang="en-US" dirty="0" err="1"/>
              <a:t>metódussal</a:t>
            </a:r>
            <a:r>
              <a:rPr lang="en-US" dirty="0"/>
              <a:t> </a:t>
            </a:r>
            <a:r>
              <a:rPr lang="en-US" dirty="0" err="1"/>
              <a:t>regisztrálni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name, e-mail, password </a:t>
            </a:r>
            <a:r>
              <a:rPr lang="en-US" dirty="0" err="1"/>
              <a:t>és</a:t>
            </a:r>
            <a:r>
              <a:rPr lang="en-US" dirty="0"/>
              <a:t> telephone </a:t>
            </a:r>
            <a:r>
              <a:rPr lang="en-US" dirty="0" err="1"/>
              <a:t>adatra</a:t>
            </a:r>
            <a:r>
              <a:rPr lang="en-US" dirty="0"/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9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églalap 1"/>
          <p:cNvSpPr/>
          <p:nvPr/>
        </p:nvSpPr>
        <p:spPr>
          <a:xfrm>
            <a:off x="1036638" y="25638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POST </a:t>
            </a:r>
            <a:r>
              <a:rPr lang="en-US" sz="3600" b="1" cap="all" dirty="0" err="1">
                <a:latin typeface="+mj-lt"/>
                <a:ea typeface="+mj-ea"/>
                <a:cs typeface="+mj-cs"/>
              </a:rPr>
              <a:t>metódus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- LOGIN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D5A42A4-5B65-4B8D-A5A9-A7942DEDC36E}"/>
              </a:ext>
            </a:extLst>
          </p:cNvPr>
          <p:cNvSpPr txBox="1"/>
          <p:nvPr/>
        </p:nvSpPr>
        <p:spPr>
          <a:xfrm>
            <a:off x="1127918" y="1315244"/>
            <a:ext cx="9814718" cy="105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POST</a:t>
            </a:r>
            <a:r>
              <a:rPr lang="hu-HU" dirty="0"/>
              <a:t> metódussal betudunk jelentkezni, ezáltal visszakapunk egy </a:t>
            </a:r>
            <a:r>
              <a:rPr lang="hu-HU" dirty="0" err="1"/>
              <a:t>tokent</a:t>
            </a:r>
            <a:r>
              <a:rPr lang="hu-HU" dirty="0"/>
              <a:t>, ami szükség lesz az </a:t>
            </a:r>
            <a:r>
              <a:rPr lang="hu-HU" dirty="0" err="1"/>
              <a:t>autentikációhoz</a:t>
            </a:r>
            <a:r>
              <a:rPr lang="hu-HU" dirty="0"/>
              <a:t> (csak az tudjon hozzáférni a szerkesztéshez, a kezelőben, aki regisztrált.</a:t>
            </a:r>
            <a:endParaRPr lang="en-US" dirty="0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A0A55BD9-2C34-4932-8391-CED8D06DD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327" y="2073883"/>
            <a:ext cx="7760235" cy="460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6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églalap 1"/>
          <p:cNvSpPr/>
          <p:nvPr/>
        </p:nvSpPr>
        <p:spPr>
          <a:xfrm>
            <a:off x="1036638" y="25638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 err="1">
                <a:latin typeface="+mj-lt"/>
                <a:ea typeface="+mj-ea"/>
                <a:cs typeface="+mj-cs"/>
              </a:rPr>
              <a:t>Books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Controller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D5A42A4-5B65-4B8D-A5A9-A7942DEDC36E}"/>
              </a:ext>
            </a:extLst>
          </p:cNvPr>
          <p:cNvSpPr txBox="1"/>
          <p:nvPr/>
        </p:nvSpPr>
        <p:spPr>
          <a:xfrm>
            <a:off x="1127918" y="1315244"/>
            <a:ext cx="9814718" cy="51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POST</a:t>
            </a:r>
            <a:r>
              <a:rPr lang="hu-HU" dirty="0"/>
              <a:t> metódussal létre tudunk hozni egy könyvet, ami visszafog adni egy „</a:t>
            </a:r>
            <a:r>
              <a:rPr lang="hu-HU" dirty="0" err="1"/>
              <a:t>id</a:t>
            </a:r>
            <a:r>
              <a:rPr lang="hu-HU" dirty="0"/>
              <a:t>-t” az </a:t>
            </a:r>
            <a:r>
              <a:rPr lang="hu-HU" dirty="0" err="1"/>
              <a:t>id</a:t>
            </a:r>
            <a:r>
              <a:rPr lang="hu-HU" dirty="0"/>
              <a:t> után pedig különböző metódusokat tudunk alkalmazni. Pl.: update, </a:t>
            </a:r>
            <a:r>
              <a:rPr lang="hu-HU" dirty="0" err="1"/>
              <a:t>get</a:t>
            </a:r>
            <a:r>
              <a:rPr lang="hu-HU" dirty="0"/>
              <a:t>, és </a:t>
            </a:r>
            <a:r>
              <a:rPr lang="hu-HU" dirty="0" err="1"/>
              <a:t>delete</a:t>
            </a:r>
            <a:r>
              <a:rPr lang="hu-HU" dirty="0"/>
              <a:t>. 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hu-HU" dirty="0"/>
              <a:t>A GET-Tel lekérdezhetjük a könyvet 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hu-HU" dirty="0"/>
              <a:t>A PUT-</a:t>
            </a:r>
            <a:r>
              <a:rPr lang="hu-HU" dirty="0" err="1"/>
              <a:t>tal</a:t>
            </a:r>
            <a:r>
              <a:rPr lang="hu-HU" dirty="0"/>
              <a:t> módosítani tudjuk az ID-t, és ha az ID alapján nem talál könyvet, akkor visszaad egy „</a:t>
            </a:r>
            <a:r>
              <a:rPr lang="hu-HU" dirty="0" err="1"/>
              <a:t>Book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found</a:t>
            </a:r>
            <a:r>
              <a:rPr lang="hu-HU" dirty="0"/>
              <a:t>” üzenetet.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hu-HU" dirty="0"/>
              <a:t>A DELETE-tel pedig törölni tudjuk az ID által.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hu-HU" dirty="0"/>
              <a:t>EZT MIND CSAK BEJELENTKEZETT FELHASZNÁLÓ TUDJA kezelni.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8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89AD9280-E094-4073-9210-BE97B6353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94" y="818373"/>
            <a:ext cx="10806096" cy="596697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4087F317-AA97-4E1A-B95B-E170F031198D}"/>
              </a:ext>
            </a:extLst>
          </p:cNvPr>
          <p:cNvSpPr txBox="1"/>
          <p:nvPr/>
        </p:nvSpPr>
        <p:spPr>
          <a:xfrm>
            <a:off x="787894" y="326512"/>
            <a:ext cx="610339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 err="1">
                <a:latin typeface="+mj-lt"/>
                <a:ea typeface="+mj-ea"/>
                <a:cs typeface="+mj-cs"/>
              </a:rPr>
              <a:t>create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book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-&gt; post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207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A7B1213C-4D97-4823-B235-96BEB6899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25" y="818924"/>
            <a:ext cx="9792549" cy="5220152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02FFED5-90FA-45AB-B918-AE32C06D4E3F}"/>
              </a:ext>
            </a:extLst>
          </p:cNvPr>
          <p:cNvSpPr txBox="1"/>
          <p:nvPr/>
        </p:nvSpPr>
        <p:spPr>
          <a:xfrm>
            <a:off x="787894" y="530699"/>
            <a:ext cx="610339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>
                <a:latin typeface="+mj-lt"/>
                <a:ea typeface="+mj-ea"/>
                <a:cs typeface="+mj-cs"/>
              </a:rPr>
              <a:t>update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book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{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id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} -&gt;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put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490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90567C51-9862-4A88-8357-3226F5BD9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49" y="830355"/>
            <a:ext cx="7635902" cy="519729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BA8642B-07D4-4D25-A5FB-FF4916360E45}"/>
              </a:ext>
            </a:extLst>
          </p:cNvPr>
          <p:cNvSpPr txBox="1"/>
          <p:nvPr/>
        </p:nvSpPr>
        <p:spPr>
          <a:xfrm>
            <a:off x="787894" y="530699"/>
            <a:ext cx="610339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 err="1">
                <a:latin typeface="+mj-lt"/>
                <a:ea typeface="+mj-ea"/>
                <a:cs typeface="+mj-cs"/>
              </a:rPr>
              <a:t>Delete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book</a:t>
            </a:r>
            <a:r>
              <a:rPr lang="hu-HU" sz="3600" b="1" cap="all" dirty="0">
                <a:latin typeface="+mj-lt"/>
                <a:ea typeface="+mj-ea"/>
                <a:cs typeface="+mj-cs"/>
              </a:rPr>
              <a:t> -&gt; </a:t>
            </a:r>
            <a:r>
              <a:rPr lang="hu-HU" sz="3600" b="1" cap="all" dirty="0" err="1">
                <a:latin typeface="+mj-lt"/>
                <a:ea typeface="+mj-ea"/>
                <a:cs typeface="+mj-cs"/>
              </a:rPr>
              <a:t>delete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41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6E228D51-2024-4BBF-8239-8E6E11E20171}"/>
              </a:ext>
            </a:extLst>
          </p:cNvPr>
          <p:cNvSpPr txBox="1"/>
          <p:nvPr/>
        </p:nvSpPr>
        <p:spPr>
          <a:xfrm>
            <a:off x="1089735" y="614857"/>
            <a:ext cx="610339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600" b="1" cap="all" dirty="0">
                <a:latin typeface="+mj-lt"/>
                <a:ea typeface="+mj-ea"/>
                <a:cs typeface="+mj-cs"/>
              </a:rPr>
              <a:t>RENTAL CONTROLLER</a:t>
            </a:r>
            <a:endParaRPr lang="en-US" sz="3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289D67B-63F6-4AF6-937F-4084039D4B02}"/>
              </a:ext>
            </a:extLst>
          </p:cNvPr>
          <p:cNvSpPr txBox="1"/>
          <p:nvPr/>
        </p:nvSpPr>
        <p:spPr>
          <a:xfrm>
            <a:off x="1089735" y="1205788"/>
            <a:ext cx="830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dirty="0" err="1"/>
              <a:t>Rental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 metódusai: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E2FEB38-D668-4831-B7CB-A928066DD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39" y="1727258"/>
            <a:ext cx="7902625" cy="92972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49775E8-AEA3-4F5B-A00B-C1CBFA88C640}"/>
              </a:ext>
            </a:extLst>
          </p:cNvPr>
          <p:cNvSpPr txBox="1"/>
          <p:nvPr/>
        </p:nvSpPr>
        <p:spPr>
          <a:xfrm>
            <a:off x="1295400" y="2838450"/>
            <a:ext cx="862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dirty="0" err="1"/>
              <a:t>Rental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, kezeli a kivett könyveket, a könyv kivételt, és a könyv kivételnek a törlését (például ha valaki  visszahozza a könyve(</a:t>
            </a:r>
            <a:r>
              <a:rPr lang="hu-HU" dirty="0" err="1"/>
              <a:t>ke</a:t>
            </a:r>
            <a:r>
              <a:rPr lang="hu-HU" dirty="0"/>
              <a:t>)t.</a:t>
            </a:r>
          </a:p>
        </p:txBody>
      </p:sp>
    </p:spTree>
    <p:extLst>
      <p:ext uri="{BB962C8B-B14F-4D97-AF65-F5344CB8AC3E}">
        <p14:creationId xmlns:p14="http://schemas.microsoft.com/office/powerpoint/2010/main" val="1571506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516</TotalTime>
  <Words>291</Words>
  <Application>Microsoft Office PowerPoint</Application>
  <PresentationFormat>Szélesvásznú</PresentationFormat>
  <Paragraphs>32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Áramkör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LibraryAdmin</dc:title>
  <dc:creator>User</dc:creator>
  <cp:lastModifiedBy>afrantal</cp:lastModifiedBy>
  <cp:revision>70</cp:revision>
  <dcterms:created xsi:type="dcterms:W3CDTF">2021-12-21T16:37:13Z</dcterms:created>
  <dcterms:modified xsi:type="dcterms:W3CDTF">2022-04-06T17:59:11Z</dcterms:modified>
</cp:coreProperties>
</file>