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5" r:id="rId6"/>
    <p:sldId id="266" r:id="rId7"/>
    <p:sldId id="262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solidFill>
                  <a:srgbClr val="002060"/>
                </a:solidFill>
              </a:rPr>
              <a:t>LibraryAdmin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 smtClean="0"/>
              <a:t>Book</a:t>
            </a:r>
            <a:r>
              <a:rPr lang="hu-HU" b="1" dirty="0" smtClean="0"/>
              <a:t> </a:t>
            </a:r>
            <a:r>
              <a:rPr lang="hu-HU" b="1" dirty="0" err="1" smtClean="0"/>
              <a:t>borrowing</a:t>
            </a:r>
            <a:r>
              <a:rPr lang="hu-HU" b="1" dirty="0" smtClean="0"/>
              <a:t> </a:t>
            </a:r>
            <a:r>
              <a:rPr lang="hu-HU" b="1" dirty="0" err="1" smtClean="0"/>
              <a:t>system</a:t>
            </a:r>
            <a:r>
              <a:rPr lang="hu-HU" b="1" dirty="0" smtClean="0"/>
              <a:t> </a:t>
            </a:r>
          </a:p>
          <a:p>
            <a:r>
              <a:rPr lang="hu-HU" dirty="0" err="1" smtClean="0"/>
              <a:t>Exam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2022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dirty="0" smtClean="0">
                <a:solidFill>
                  <a:srgbClr val="002060"/>
                </a:solidFill>
              </a:rPr>
              <a:t>Made </a:t>
            </a:r>
            <a:r>
              <a:rPr lang="hu-HU" sz="2800" dirty="0" err="1" smtClean="0">
                <a:solidFill>
                  <a:srgbClr val="002060"/>
                </a:solidFill>
              </a:rPr>
              <a:t>by</a:t>
            </a:r>
            <a:r>
              <a:rPr lang="hu-HU" sz="2800" dirty="0" smtClean="0">
                <a:solidFill>
                  <a:srgbClr val="002060"/>
                </a:solidFill>
              </a:rPr>
              <a:t>: Attila Frantal</a:t>
            </a:r>
            <a:endParaRPr lang="hu-H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59379" y="718849"/>
            <a:ext cx="80522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Returning</a:t>
            </a:r>
            <a:endParaRPr lang="hu-HU" sz="3200" b="1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7" y="1414689"/>
            <a:ext cx="9464461" cy="100965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537367" y="2690336"/>
            <a:ext cx="94644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returnings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„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positive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„Tartozás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be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deleted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be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returned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program can be closed with 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Kilépés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Close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button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86971" y="667656"/>
            <a:ext cx="105518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hu-HU" sz="32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rental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made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borrowing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returning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movements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their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quantity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fact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timestamp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Displays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rent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a separate table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software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made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 licenced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JDK,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NetBeans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XAMPP,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DIA)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can be run on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10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Linux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browsers.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made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14.0.2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marL="457200" lvl="0" indent="-457200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is based on the RUP development method,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 and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 algn="just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is designed in MVC model.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license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version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727077" y="515648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Installation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and login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870857" y="1636000"/>
            <a:ext cx="104502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can install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program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user with administrator privileges. Copy the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folder to the C: \ drive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</a:t>
            </a:r>
            <a:r>
              <a:rPr lang="en-US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framework to build the 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LibraryAdmin\dist\LibraryAdmin.jar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required registration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72457" y="630233"/>
            <a:ext cx="102470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egistration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done by entering your username and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password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will notify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successful registration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"System info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".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possibilities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registration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encrypted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passwords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An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existing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registration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request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message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 hangingPunct="0">
              <a:spcAft>
                <a:spcPts val="0"/>
              </a:spcAft>
            </a:pP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14" y="2598057"/>
            <a:ext cx="5689373" cy="409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80156" y="1438275"/>
            <a:ext cx="4878386" cy="4905829"/>
          </a:xfrm>
        </p:spPr>
        <p:txBody>
          <a:bodyPr>
            <a:normAutofit/>
          </a:bodyPr>
          <a:lstStyle/>
          <a:p>
            <a:pPr hangingPunct="0"/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does not </a:t>
            </a:r>
            <a:r>
              <a:rPr 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program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password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changed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„Új PIN kód:”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(New PIN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7236" y="2728685"/>
            <a:ext cx="4875211" cy="4905829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542" y="1757590"/>
            <a:ext cx="60293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1508296" y="606754"/>
            <a:ext cx="5719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Librarian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interface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29822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54" y="1132115"/>
            <a:ext cx="6607647" cy="445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117599" y="1186795"/>
            <a:ext cx="34253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„Tagok/Könyvek/Tranzakciók” (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 Books /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Transactions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cannot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 edited directly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table, it is only used to display 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342900" indent="-3429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displayed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order by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descending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descending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6550"/>
            <a:ext cx="10115550" cy="2419350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1397786" y="141775"/>
            <a:ext cx="7789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Manage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members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,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books</a:t>
            </a:r>
            <a:r>
              <a:rPr lang="hu-HU" sz="3200" b="1" kern="100" dirty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,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transactions</a:t>
            </a:r>
            <a:endParaRPr lang="hu-HU" sz="3200" b="1" dirty="0"/>
          </a:p>
        </p:txBody>
      </p:sp>
      <p:sp>
        <p:nvSpPr>
          <p:cNvPr id="4" name="Téglalap 3"/>
          <p:cNvSpPr/>
          <p:nvPr/>
        </p:nvSpPr>
        <p:spPr>
          <a:xfrm>
            <a:off x="1038225" y="3417279"/>
            <a:ext cx="101155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Members are registered by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phone and email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fields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and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automatically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 are registered according to author, title, and stock quantity. All fields are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automatically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too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hangingPunct="0"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Librarians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a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borrowing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a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the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 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Mégse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  <a:endParaRPr lang="hu-H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„A könyv nincs készleten!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book is out of stock!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Tagok” (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Könyvek” (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hu-H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Új” (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hu-HU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  <a:r>
              <a:rPr lang="hu-H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16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492365" y="323108"/>
            <a:ext cx="7114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Store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the</a:t>
            </a: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hu-HU" sz="3200" b="1" kern="100" dirty="0" err="1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transactions</a:t>
            </a:r>
            <a:endParaRPr lang="hu-HU" sz="3200" b="1" dirty="0"/>
          </a:p>
        </p:txBody>
      </p:sp>
      <p:sp>
        <p:nvSpPr>
          <p:cNvPr id="5" name="Téglalap 4"/>
          <p:cNvSpPr/>
          <p:nvPr/>
        </p:nvSpPr>
        <p:spPr>
          <a:xfrm>
            <a:off x="856797" y="3420238"/>
            <a:ext cx="10478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„</a:t>
            </a:r>
            <a:r>
              <a:rPr lang="hu-HU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Tranzakciók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 </a:t>
            </a:r>
            <a:endParaRPr lang="hu-HU" sz="2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Könyvek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books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 shows the current set of books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hu-HU" sz="20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Tartozás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„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debit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shows </a:t>
            </a:r>
            <a:r>
              <a:rPr lang="hu-HU" sz="20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 of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borrowing</a:t>
            </a:r>
            <a:r>
              <a:rPr lang="hu-HU" sz="20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21" y="2016125"/>
            <a:ext cx="9192759" cy="101826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1033379"/>
            <a:ext cx="919275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782</TotalTime>
  <Words>590</Words>
  <Application>Microsoft Office PowerPoint</Application>
  <PresentationFormat>Szélesvásznú</PresentationFormat>
  <Paragraphs>43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Times New Roman</vt:lpstr>
      <vt:lpstr>Trebuchet MS</vt:lpstr>
      <vt:lpstr>Tw Cen MT</vt:lpstr>
      <vt:lpstr>Áramkör</vt:lpstr>
      <vt:lpstr>LibraryAdmin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afrantal</cp:lastModifiedBy>
  <cp:revision>76</cp:revision>
  <dcterms:created xsi:type="dcterms:W3CDTF">2021-12-21T16:37:13Z</dcterms:created>
  <dcterms:modified xsi:type="dcterms:W3CDTF">2022-04-12T15:08:07Z</dcterms:modified>
</cp:coreProperties>
</file>