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2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2060"/>
                </a:solidFill>
              </a:rPr>
              <a:t>LibraryAdmin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könyvkölcsönző rendszer</a:t>
            </a:r>
            <a:endParaRPr lang="hu-HU" dirty="0"/>
          </a:p>
          <a:p>
            <a:r>
              <a:rPr lang="hu-HU" dirty="0" smtClean="0"/>
              <a:t>Vizsgamunka 2022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dirty="0" smtClean="0">
                <a:solidFill>
                  <a:srgbClr val="002060"/>
                </a:solidFill>
              </a:rPr>
              <a:t>Készítette: </a:t>
            </a:r>
            <a:r>
              <a:rPr lang="hu-HU" sz="2800" dirty="0">
                <a:solidFill>
                  <a:srgbClr val="002060"/>
                </a:solidFill>
              </a:rPr>
              <a:t>Frantal Attila</a:t>
            </a:r>
            <a:endParaRPr lang="hu-H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492365" y="323108"/>
            <a:ext cx="7114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Tranzakciók rögzítése - kölcsönzés</a:t>
            </a:r>
            <a:endParaRPr lang="hu-HU" sz="3200" b="1" dirty="0"/>
          </a:p>
        </p:txBody>
      </p:sp>
      <p:sp>
        <p:nvSpPr>
          <p:cNvPr id="5" name="Téglalap 4"/>
          <p:cNvSpPr/>
          <p:nvPr/>
        </p:nvSpPr>
        <p:spPr>
          <a:xfrm>
            <a:off x="856797" y="3420238"/>
            <a:ext cx="104784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rögzítés tényét a táblázat „Tranzakciók”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fülön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ellenőrizzük, amely a kölcsönzés megtörténtét másodperc pontossággal jelzi negatív iránnyal.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„Könyvek” fülön a könyv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aktuális készlete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látható. 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„Tartozás” fülön látható a kölcsönző tagok és kiadott könyvek adatainak listája, illetve a tag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tartozása. 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 rögzítése után az „Új” gomb inaktívvá válik, ezzel megelőzve a téves többszörös rögzítést. Amennyiben a „Tag”, vagy „Könyv” mezőben megváltoztatjuk az adatot, lehetőség van az új adat rögzítésére.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21" y="2016125"/>
            <a:ext cx="9192759" cy="101826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033379"/>
            <a:ext cx="919275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537367" y="738756"/>
            <a:ext cx="805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Tranzakciók rögzítése - 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visszavétel</a:t>
            </a:r>
            <a:endParaRPr lang="hu-HU" sz="3200" b="1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7" y="1414689"/>
            <a:ext cx="9464461" cy="10096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537367" y="2690336"/>
            <a:ext cx="9464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visszahozás tényét a táblázat „Tranzakciók” fülön is ellenőrizzük, amely a visszaadás megtörténtét másodperc pontossággal jelzi pozitív iránnyal.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„Tartozás” fülön törlődnek a visszahozott tétel adatai, a könyv készlete változik és a tag tartozása csökken.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401913" y="5117183"/>
            <a:ext cx="7310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programot kizárólag a 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Kilépés”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gombbal lehetséges bezárni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hu-H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525178" y="4373119"/>
            <a:ext cx="5337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Kilépés a programból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68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86971" y="667656"/>
            <a:ext cx="105518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Bevezető</a:t>
            </a: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könyvkölcsönző program könyvtári könyvek kikölcsönzésének és visszavételének folyamatát hivatott modellezni.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Nyilvántartja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könyvtártagok adatait és könyv tartozásait, a könyvek adatait és a könyvtárban lévő mennyiségüket.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Tárolja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kölcsönzés és visszavétel tényét időbélyeggel, és a tranzakcióhoz tartozó tagi és könyv adatokkal.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Külön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táblában megjeleníti a könyvtartozással rendelkezőket.</a:t>
            </a: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Technikai jellemzők</a:t>
            </a: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 kizárólag szabad felhasználású programokkal készült. (JAVA JDK,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XAMPP,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DIA)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futtatható a következő operációs rendszereken: Windows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 IOS, Linux.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JAVA 14.0.2 verzióval készült.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Az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adatbázis kezelő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marL="457200" lvl="0" indent="-457200" algn="just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RUP fejlesztési módszer szerint készült, a fejlesztés iteratív és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inkrementális.</a:t>
            </a:r>
          </a:p>
          <a:p>
            <a:pPr marL="457200" lvl="0" indent="-457200" algn="just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szoftver MVC modellben került kialakításra.</a:t>
            </a: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licence: próbaverzió, iskolai vizsgamunka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80312" y="344379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Hardver-szoftver igény</a:t>
            </a:r>
            <a:endParaRPr lang="hu-HU" sz="3200" b="1" kern="100" dirty="0">
              <a:solidFill>
                <a:srgbClr val="00206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86395" y="1254033"/>
            <a:ext cx="100192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Mindenkori középkategóriás gép 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GB RAM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GHz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processzor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3Gb szabad tárterület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 verziójú operációs rendszer.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Bármilyen böngésző.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szerver kapcsolat (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keretrendszer)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Telepített Java környezet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727077" y="515648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Telepítés és belépés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70857" y="1636000"/>
            <a:ext cx="104502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telepítést rendszergazdai jogokkal rendelkező felhasználóként végezhetjük el. A kapott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mappát másoljuk a C:\ meghajtóra.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keretrendszert, amely biztosítja számunkra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adatbázis szervert.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a C:\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LibraryAdmin\dist\LibraryAdmin.jar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programot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Végezzük el a kért regisztrációt/bejelentkezést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72457" y="630233"/>
            <a:ext cx="10247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Felhasználónév és jelszó megadása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után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„Regisztráció” gomb megnyomásával a regisztráció megtörténik és „System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”-ként a program értesít a sikeres regisztráció megtörténtéről.</a:t>
            </a:r>
          </a:p>
          <a:p>
            <a:pPr algn="just" hangingPunct="0">
              <a:spcAft>
                <a:spcPts val="0"/>
              </a:spcAft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rendszerben további regisztrációs azonosítók és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titkosított jelszavak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oszthatók ki.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Létező felhasználó regisztrációs kérését hibaüzenet jelzi.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14" y="2598057"/>
            <a:ext cx="5689373" cy="409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80156" y="1438275"/>
            <a:ext cx="4878386" cy="4905829"/>
          </a:xfrm>
        </p:spPr>
        <p:txBody>
          <a:bodyPr>
            <a:norm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Regisztráció/bejelentkezés után a program felhasználói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felülete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megnyílik.</a:t>
            </a:r>
          </a:p>
          <a:p>
            <a:pPr hangingPunct="0"/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Amennyiben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adatbázis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még nem létezik, példa adatokkal tölti fel a „tagok” és „könyvek”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törzsadatokat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felhasználói jelszó igény szerint itt módosítható az „Új PIN kód:” opcióval. A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„PIN csere” gomb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inaktív addig, míg az új jelszó begépelésre nem kerül. „System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”-ként a „Sikeres jelszó csere” üzenet jelenik meg.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7236" y="2728685"/>
            <a:ext cx="4875211" cy="4905829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2" y="1757590"/>
            <a:ext cx="6029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1508296" y="606754"/>
            <a:ext cx="571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Felhasználói felület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29822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54" y="1132115"/>
            <a:ext cx="6607647" cy="44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117599" y="1186795"/>
            <a:ext cx="3425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táblázat 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Tagok/Könyvek/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Tranzak-ciók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/Tartozás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fülén megjelenő adatok a táblázatban direkt módon nem szerkeszthetők, csak adatmegjelenítésre szolgálnak. 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adatok ID szerint csökkenő sorrendben jelennek meg, vagyis az utolsóként felvett adat látható a táblázat első sorában.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6550"/>
            <a:ext cx="10115550" cy="241935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397786" y="141775"/>
            <a:ext cx="778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Tagok, könyvek, tranzakciók kezelése</a:t>
            </a:r>
            <a:endParaRPr lang="hu-HU" sz="3200" b="1" dirty="0"/>
          </a:p>
        </p:txBody>
      </p:sp>
      <p:sp>
        <p:nvSpPr>
          <p:cNvPr id="4" name="Téglalap 3"/>
          <p:cNvSpPr/>
          <p:nvPr/>
        </p:nvSpPr>
        <p:spPr>
          <a:xfrm>
            <a:off x="1038225" y="3417279"/>
            <a:ext cx="10115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tagok nyilvántartása kód, név, telefon és e-mail cím szerint történik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A kód automatikusan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generálódik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Minden adatmező kitöltése kötelező, egyébként a tagfelvétel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sikertelen, melyről egy felugró ablak is tájékoztat.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könyvek nyilvántartására szerző, cím, készletmennyiség szerint történik.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adatmező kitöltése kötelező, egyébként </a:t>
            </a:r>
            <a:r>
              <a:rPr lang="hu-HU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könyvfelvétel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sikertelen,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melyről egy felugró ablak is tájékoztat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tranzakciók nyilvántartása a könyvtár szemszögéből ki, illetve bevétel. Kölcsönzés esetén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negatív,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visszavétel esetén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pozitív szám jelenik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 a rádió gombok előtti üres mezőben.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„Mégse” gombbal a mezők üríthetők.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 készletű könyv nem kölcsönözhető. „System </a:t>
            </a:r>
            <a:r>
              <a:rPr lang="hu-HU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”-ként „A könyv nincs készleten!” üzenet jelenik meg.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Amennyiben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rögzítettünk egy tranzakciót,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tranzakciós adat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vihető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rögtön,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„Új”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gomb inaktív a dupla rögzítést elkerülendő. Aktiválásához újra ki kell választani tagot/könyvet.</a:t>
            </a:r>
            <a:endParaRPr lang="hu-H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371</TotalTime>
  <Words>707</Words>
  <Application>Microsoft Office PowerPoint</Application>
  <PresentationFormat>Szélesvásznú</PresentationFormat>
  <Paragraphs>58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Palatino Linotype</vt:lpstr>
      <vt:lpstr>Times New Roman</vt:lpstr>
      <vt:lpstr>Trebuchet MS</vt:lpstr>
      <vt:lpstr>Tw Cen MT</vt:lpstr>
      <vt:lpstr>Áramkör</vt:lpstr>
      <vt:lpstr>LibraryAdmin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afrantal</cp:lastModifiedBy>
  <cp:revision>47</cp:revision>
  <dcterms:created xsi:type="dcterms:W3CDTF">2021-12-21T16:37:13Z</dcterms:created>
  <dcterms:modified xsi:type="dcterms:W3CDTF">2022-04-12T15:04:07Z</dcterms:modified>
</cp:coreProperties>
</file>