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0" r:id="rId6"/>
    <p:sldId id="271" r:id="rId7"/>
    <p:sldId id="272" r:id="rId8"/>
    <p:sldId id="265" r:id="rId9"/>
    <p:sldId id="266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002060"/>
                </a:solidFill>
              </a:rPr>
              <a:t>LibraryUSER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könyvkölcsönző </a:t>
            </a:r>
            <a:r>
              <a:rPr lang="hu-HU" b="1" dirty="0" smtClean="0"/>
              <a:t>rendszer – </a:t>
            </a:r>
            <a:r>
              <a:rPr lang="hu-HU" b="1" dirty="0" smtClean="0"/>
              <a:t>webes FELHASZNÁLÓI </a:t>
            </a:r>
            <a:r>
              <a:rPr lang="hu-HU" b="1" dirty="0" smtClean="0"/>
              <a:t>FELÜLET</a:t>
            </a:r>
            <a:endParaRPr lang="hu-HU" dirty="0"/>
          </a:p>
          <a:p>
            <a:r>
              <a:rPr lang="hu-HU" dirty="0" smtClean="0"/>
              <a:t>Vizsgamunka 2022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5558971" y="5382532"/>
            <a:ext cx="653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rgbClr val="002060"/>
                </a:solidFill>
              </a:rPr>
              <a:t>Készítette: Csányi Marianna</a:t>
            </a:r>
            <a:endParaRPr lang="hu-HU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30361" y="712134"/>
            <a:ext cx="10603632" cy="847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könyvtártagoknak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lehet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élő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vagy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lejárt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tartozása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egyaránt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60" y="1559859"/>
            <a:ext cx="9262610" cy="367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/>
          <p:nvPr/>
        </p:nvSpPr>
        <p:spPr>
          <a:xfrm>
            <a:off x="1397460" y="5687670"/>
            <a:ext cx="9707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programból a böngésző bezárásával lehet kilépni. 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256212" y="4811694"/>
            <a:ext cx="5468393" cy="1223345"/>
          </a:xfrm>
        </p:spPr>
        <p:txBody>
          <a:bodyPr>
            <a:normAutofit/>
          </a:bodyPr>
          <a:lstStyle/>
          <a:p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Köszönöm a figyelmet!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1371334" y="1233235"/>
            <a:ext cx="9707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fejlesztési lehetőségeként javaslom a lejárt tartozások díjának kiszámítását és megjelenítését a felhasználó felé. 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3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986971" y="667656"/>
            <a:ext cx="1055188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hu-H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Bevezető</a:t>
            </a:r>
          </a:p>
          <a:p>
            <a:pPr algn="just" hangingPunct="0">
              <a:spcAft>
                <a:spcPts val="0"/>
              </a:spcAft>
            </a:pPr>
            <a:endParaRPr lang="hu-HU" sz="3200" b="1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>
              <a:spcAft>
                <a:spcPts val="0"/>
              </a:spcAf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LibraryUser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könyvkölcsönző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programhoz kapcsolódó webes felület, amely a könyvtártagok részére biztosít lekérdezési lehetőségeket. Bármely böngészőből használható. </a:t>
            </a:r>
          </a:p>
          <a:p>
            <a:pPr algn="just" hangingPunct="0">
              <a:spcAft>
                <a:spcPts val="0"/>
              </a:spcAft>
            </a:pPr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hangingPunct="0"/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LibraryAdmin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könyvkölcsönző program adatbázisához kapcsolódva regisztrált tagoknak lehetősége van a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LibraryUser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webes felületen távoli eléréssel lekérdezni a könyvtartozásaik adatait és ellenőrizni a kölcsönzési, illetve visszaviteli határidőt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638630" y="495586"/>
            <a:ext cx="10914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Technikai jellemzők</a:t>
            </a:r>
            <a:endParaRPr lang="hu-HU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hu-HU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szoftver kizárólag szabad felhasználású programokkal készült.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Geany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XAMPP,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DIA)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futtatható a következő operációs rendszereken: Windows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MAC IOS, Linux.</a:t>
            </a:r>
          </a:p>
          <a:p>
            <a:pPr hangingPunct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 PHP és CSS stílusleíró nyelven készült. </a:t>
            </a: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Az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adatbázis kezelő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2.7.2.</a:t>
            </a:r>
          </a:p>
          <a:p>
            <a:pPr lvl="0"/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szoftver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licence: próbaverzió, iskolai vizsgamunka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480312" y="344379"/>
            <a:ext cx="4624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Hardver-szoftver igény</a:t>
            </a:r>
            <a:endParaRPr lang="hu-HU" sz="3200" b="1" kern="100" dirty="0">
              <a:solidFill>
                <a:srgbClr val="002060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1086395" y="1254033"/>
            <a:ext cx="100192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hangingPunct="0"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Mindenkori középkategóriás gép /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tablet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/mobiltelefon</a:t>
            </a:r>
          </a:p>
          <a:p>
            <a:pPr marL="342900" indent="-342900" algn="just" hangingPunct="0"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GB RAM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GHz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processzor</a:t>
            </a:r>
          </a:p>
          <a:p>
            <a:pPr marL="342900" lvl="0" indent="-342900" algn="just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3Gb szabad tárterület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 10 verziójú operációs rendszer.</a:t>
            </a:r>
          </a:p>
          <a:p>
            <a:pPr marL="342900" lvl="0" indent="-342900" algn="just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Bármilyen böngésző.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MySQL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szerver kapcsolat (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Xampp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keretrendszer)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Telepített Java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környezet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LibraryAdmin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könyvtári regisztráció</a:t>
            </a:r>
          </a:p>
          <a:p>
            <a:pPr marL="342900" lvl="0" indent="-342900" hangingPunct="0">
              <a:spcAft>
                <a:spcPts val="0"/>
              </a:spcAft>
              <a:buFont typeface="Palatino Linotype" panose="02040502050505030304" pitchFamily="18" charset="0"/>
              <a:buChar char="-"/>
              <a:tabLst>
                <a:tab pos="180340" algn="l"/>
              </a:tabLst>
            </a:pPr>
            <a:endParaRPr lang="hu-HU" sz="3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/>
          <p:cNvSpPr/>
          <p:nvPr/>
        </p:nvSpPr>
        <p:spPr>
          <a:xfrm>
            <a:off x="2041987" y="763843"/>
            <a:ext cx="4530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Telepítés és belépés</a:t>
            </a:r>
            <a:endParaRPr lang="hu-HU" sz="3200" dirty="0"/>
          </a:p>
        </p:txBody>
      </p:sp>
      <p:sp>
        <p:nvSpPr>
          <p:cNvPr id="4" name="Téglalap 3"/>
          <p:cNvSpPr/>
          <p:nvPr/>
        </p:nvSpPr>
        <p:spPr>
          <a:xfrm>
            <a:off x="927462" y="1627444"/>
            <a:ext cx="103849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telepítést rendszergazdai jogokkal rendelkező felhasználóként végezhetjük el. A kapott </a:t>
            </a:r>
            <a:r>
              <a:rPr lang="hu-HU" sz="3200" dirty="0" err="1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LibraryUser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mappát másoljuk a C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:\xampp\htdocs\php könyvtárba.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 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keretrendszert, ezzel felépül az adatbázis</a:t>
            </a:r>
          </a:p>
          <a:p>
            <a:pPr marL="457200" indent="-457200" algn="just" hangingPunct="0">
              <a:spcAft>
                <a:spcPts val="0"/>
              </a:spcAft>
              <a:buFontTx/>
              <a:buChar char="-"/>
            </a:pP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futtassuk a C:\LibraryAdmin\dist\LibraryAdmin.exe programot </a:t>
            </a:r>
          </a:p>
          <a:p>
            <a:pPr marL="457200" indent="-457200" hangingPunct="0">
              <a:spcAft>
                <a:spcPts val="0"/>
              </a:spcAft>
              <a:buFontTx/>
              <a:buChar char="-"/>
            </a:pP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Böngészőben nyissuk meg a</a:t>
            </a:r>
            <a:r>
              <a:rPr lang="hu-HU" dirty="0" smtClean="0"/>
              <a:t>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://localhost/php/LibraryUser/index.php </a:t>
            </a:r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felületet.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474" y="2996157"/>
            <a:ext cx="8341052" cy="2846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/>
          <p:cNvSpPr/>
          <p:nvPr/>
        </p:nvSpPr>
        <p:spPr>
          <a:xfrm>
            <a:off x="1415873" y="1115088"/>
            <a:ext cx="93602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smtClean="0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Sikeres belépés után a program bekéri a tagkódot.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41182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81" y="3335791"/>
            <a:ext cx="7919439" cy="287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églalap 2"/>
          <p:cNvSpPr/>
          <p:nvPr/>
        </p:nvSpPr>
        <p:spPr>
          <a:xfrm>
            <a:off x="1536679" y="1115088"/>
            <a:ext cx="9118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Amennyiben nem létező tagkód kelül megadásra a program „Nincs ilyen tag!” hibaüzenetet jelenít meg. </a:t>
            </a:r>
          </a:p>
        </p:txBody>
      </p:sp>
    </p:spTree>
    <p:extLst>
      <p:ext uri="{BB962C8B-B14F-4D97-AF65-F5344CB8AC3E}">
        <p14:creationId xmlns:p14="http://schemas.microsoft.com/office/powerpoint/2010/main" val="16176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985520" y="1359458"/>
            <a:ext cx="102470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hu-H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Amennyiben a könyvtártagnak nincs tartozása a program „Nincs könyvtartozásod!” üzenetet jelenít meg. </a:t>
            </a:r>
          </a:p>
        </p:txBody>
      </p:sp>
      <p:sp>
        <p:nvSpPr>
          <p:cNvPr id="4" name="Téglalap 3"/>
          <p:cNvSpPr/>
          <p:nvPr/>
        </p:nvSpPr>
        <p:spPr>
          <a:xfrm>
            <a:off x="1727077" y="515648"/>
            <a:ext cx="54313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b="1" kern="100" dirty="0" smtClean="0">
                <a:solidFill>
                  <a:srgbClr val="00206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Lekérdezési lehetőségek</a:t>
            </a:r>
            <a:endParaRPr lang="hu-HU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75" y="2695711"/>
            <a:ext cx="8281851" cy="3637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4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64831" y="685240"/>
            <a:ext cx="10603632" cy="84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Lejárt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kölcsönzés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esetén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ellenőrizhető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lejárat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ideje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hu-HU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76" y="2438679"/>
            <a:ext cx="7952449" cy="331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587</TotalTime>
  <Words>303</Words>
  <Application>Microsoft Office PowerPoint</Application>
  <PresentationFormat>Szélesvásznú</PresentationFormat>
  <Paragraphs>40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Arial</vt:lpstr>
      <vt:lpstr>Calibri Light</vt:lpstr>
      <vt:lpstr>Palatino Linotype</vt:lpstr>
      <vt:lpstr>Times New Roman</vt:lpstr>
      <vt:lpstr>Trebuchet MS</vt:lpstr>
      <vt:lpstr>Tw Cen MT</vt:lpstr>
      <vt:lpstr>Áramkör</vt:lpstr>
      <vt:lpstr>LibraryUSER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LibraryAdmin</dc:title>
  <dc:creator>User</dc:creator>
  <cp:lastModifiedBy>User</cp:lastModifiedBy>
  <cp:revision>69</cp:revision>
  <dcterms:created xsi:type="dcterms:W3CDTF">2021-12-21T16:37:13Z</dcterms:created>
  <dcterms:modified xsi:type="dcterms:W3CDTF">2022-03-17T12:56:52Z</dcterms:modified>
</cp:coreProperties>
</file>