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slideLayouts/slideLayout34.xml" ContentType="application/vnd.openxmlformats-officedocument.presentationml.slideLayout+xml"/>
  <Override PartName="/ppt/theme/theme10.xml" ContentType="application/vnd.openxmlformats-officedocument.theme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slideLayouts/slideLayout36.xml" ContentType="application/vnd.openxmlformats-officedocument.presentationml.slideLayout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85" r:id="rId14"/>
    <p:sldId id="280" r:id="rId15"/>
    <p:sldId id="281" r:id="rId16"/>
    <p:sldId id="273" r:id="rId17"/>
    <p:sldId id="282" r:id="rId18"/>
    <p:sldId id="283" r:id="rId19"/>
    <p:sldId id="276" r:id="rId20"/>
    <p:sldId id="277" r:id="rId21"/>
    <p:sldId id="284" r:id="rId22"/>
    <p:sldId id="279" r:id="rId23"/>
    <p:sldId id="261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4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7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70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40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0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xfrm>
            <a:off x="685800" y="4221163"/>
            <a:ext cx="7772400" cy="9159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 Presentation on C#</a:t>
            </a:r>
            <a:br>
              <a:rPr lang="en-US" sz="2800" dirty="0"/>
            </a:br>
            <a:r>
              <a:rPr lang="en-US" sz="2800" dirty="0"/>
              <a:t>Michael Cantwell, Anthony Frazier, Justin Schneider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D2381-109E-4BF1-B15D-138073F33275}"/>
              </a:ext>
            </a:extLst>
          </p:cNvPr>
          <p:cNvSpPr txBox="1"/>
          <p:nvPr/>
        </p:nvSpPr>
        <p:spPr>
          <a:xfrm>
            <a:off x="0" y="5952067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http://www.ecma-international.org/publications/files/ECMA-ST/Ecma-334.pdf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http://www.math.bas.bg/bantchev/misc/az.pdf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https://en.wikipedia.org/wiki/C_Sharp_(programming_language)	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1C029-9A1A-4A99-AAE2-10FCB2BB3C88}"/>
              </a:ext>
            </a:extLst>
          </p:cNvPr>
          <p:cNvSpPr txBox="1"/>
          <p:nvPr/>
        </p:nvSpPr>
        <p:spPr>
          <a:xfrm>
            <a:off x="821267" y="1134533"/>
            <a:ext cx="783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usage: this must include a short program that highlights some of the new or interesting concepts. The group must show a transcript or screen capture indicating that the program was compiled (or interpreted) and executed—1 slide or more, as needed.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54109-ADAB-4F25-A78F-B7CFCDA65A04}"/>
              </a:ext>
            </a:extLst>
          </p:cNvPr>
          <p:cNvSpPr txBox="1"/>
          <p:nvPr/>
        </p:nvSpPr>
        <p:spPr>
          <a:xfrm>
            <a:off x="922867" y="2514600"/>
            <a:ext cx="7399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</a:t>
            </a:r>
          </a:p>
        </p:txBody>
      </p:sp>
    </p:spTree>
    <p:extLst>
      <p:ext uri="{BB962C8B-B14F-4D97-AF65-F5344CB8AC3E}">
        <p14:creationId xmlns:p14="http://schemas.microsoft.com/office/powerpoint/2010/main" val="158994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5D10D-507D-4960-A185-DAADF396306C}"/>
              </a:ext>
            </a:extLst>
          </p:cNvPr>
          <p:cNvSpPr txBox="1"/>
          <p:nvPr/>
        </p:nvSpPr>
        <p:spPr>
          <a:xfrm>
            <a:off x="2446867" y="1566333"/>
            <a:ext cx="45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comparison with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17604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/>
          </p:nvPr>
        </p:nvSpPr>
        <p:spPr bwMode="auto">
          <a:xfrm>
            <a:off x="685800" y="4495800"/>
            <a:ext cx="7772400" cy="14430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2A18A-96D0-4836-8BAD-D4DE367DEA22}"/>
              </a:ext>
            </a:extLst>
          </p:cNvPr>
          <p:cNvSpPr txBox="1"/>
          <p:nvPr/>
        </p:nvSpPr>
        <p:spPr>
          <a:xfrm>
            <a:off x="2462953" y="370163"/>
            <a:ext cx="421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F8B1-3FD4-49AB-B29C-6744D39560FF}"/>
              </a:ext>
            </a:extLst>
          </p:cNvPr>
          <p:cNvSpPr txBox="1"/>
          <p:nvPr/>
        </p:nvSpPr>
        <p:spPr>
          <a:xfrm>
            <a:off x="154855" y="1078049"/>
            <a:ext cx="88342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by Microsoft, released in 2000 during the .NET framework initiative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Originally developed under the name “Cool” “C-like Object Oriented Language”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Lead developer Anders Hejlsberg</a:t>
            </a:r>
          </a:p>
        </p:txBody>
      </p:sp>
    </p:spTree>
    <p:extLst>
      <p:ext uri="{BB962C8B-B14F-4D97-AF65-F5344CB8AC3E}">
        <p14:creationId xmlns:p14="http://schemas.microsoft.com/office/powerpoint/2010/main" val="25149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28EEB-FEBA-4D1A-9337-BD47B0921E30}"/>
              </a:ext>
            </a:extLst>
          </p:cNvPr>
          <p:cNvSpPr/>
          <p:nvPr/>
        </p:nvSpPr>
        <p:spPr>
          <a:xfrm>
            <a:off x="270933" y="959093"/>
            <a:ext cx="85259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 Goals of C#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Simple, modern, general-purpose, object-oriented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Source code portability very important, especially with those familiar with C and C++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Hejlsberg’s team designed C# with the pitfalls of C++ and Java in mind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James Gosling (creator of Java) called C# “an imitation of Java”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“Java and C# are almost identical”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3939B-BE2D-4912-BB09-5AB19AC512C0}"/>
              </a:ext>
            </a:extLst>
          </p:cNvPr>
          <p:cNvSpPr txBox="1"/>
          <p:nvPr/>
        </p:nvSpPr>
        <p:spPr>
          <a:xfrm>
            <a:off x="3121321" y="251207"/>
            <a:ext cx="2901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Goals</a:t>
            </a:r>
          </a:p>
        </p:txBody>
      </p:sp>
    </p:spTree>
    <p:extLst>
      <p:ext uri="{BB962C8B-B14F-4D97-AF65-F5344CB8AC3E}">
        <p14:creationId xmlns:p14="http://schemas.microsoft.com/office/powerpoint/2010/main" val="8223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453D4-9402-430A-A49F-2AEEC7DDCC41}"/>
              </a:ext>
            </a:extLst>
          </p:cNvPr>
          <p:cNvSpPr txBox="1"/>
          <p:nvPr/>
        </p:nvSpPr>
        <p:spPr>
          <a:xfrm>
            <a:off x="1750907" y="251207"/>
            <a:ext cx="564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Evolution of the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D1D55-3656-4BD4-A08C-8A78705FAB37}"/>
              </a:ext>
            </a:extLst>
          </p:cNvPr>
          <p:cNvSpPr/>
          <p:nvPr/>
        </p:nvSpPr>
        <p:spPr>
          <a:xfrm>
            <a:off x="270934" y="959093"/>
            <a:ext cx="88730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 release of C# 2.0 in 2005, the C# and Java languages have diverged drastically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C# makes use of reification for generics to provide “first-class” generic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These first class generics have access to all operations generally available to other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Added several major features to accommodate functional-style programming (LINQ)</a:t>
            </a:r>
          </a:p>
        </p:txBody>
      </p:sp>
    </p:spTree>
    <p:extLst>
      <p:ext uri="{BB962C8B-B14F-4D97-AF65-F5344CB8AC3E}">
        <p14:creationId xmlns:p14="http://schemas.microsoft.com/office/powerpoint/2010/main" val="388063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F5EC0-F880-4BDA-ACEF-7D01C1687896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9C2AE-903C-4324-A95E-D27EA3FBA7A8}"/>
              </a:ext>
            </a:extLst>
          </p:cNvPr>
          <p:cNvSpPr txBox="1"/>
          <p:nvPr/>
        </p:nvSpPr>
        <p:spPr>
          <a:xfrm>
            <a:off x="2243667" y="1305341"/>
            <a:ext cx="657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 Oriented Language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Supported by .NET platform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by Microsoft, allows languages to use code written in other languages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Automatic Garbage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E2D64-2BB5-4E33-9FD6-6568DC213F5E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21AE-62AC-401B-873D-5CC12E53F242}"/>
              </a:ext>
            </a:extLst>
          </p:cNvPr>
          <p:cNvSpPr txBox="1"/>
          <p:nvPr/>
        </p:nvSpPr>
        <p:spPr>
          <a:xfrm>
            <a:off x="2243667" y="1305341"/>
            <a:ext cx="657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Unified </a:t>
            </a:r>
            <a:r>
              <a:rPr lang="en-US" sz="2800"/>
              <a:t>Type System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Assumes everything is an object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“boxes” and “unboxes” everything into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Backwards Compatibility between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86487-ABFE-4876-9EE7-E4175F21FC54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127A0-D71F-4395-9521-9DC014B8CC7D}"/>
              </a:ext>
            </a:extLst>
          </p:cNvPr>
          <p:cNvSpPr txBox="1"/>
          <p:nvPr/>
        </p:nvSpPr>
        <p:spPr>
          <a:xfrm>
            <a:off x="2243667" y="1305341"/>
            <a:ext cx="6578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Later releases of C#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Generics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Algorithms written with unspecified types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Imperative language with functional programing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LINQ (Language Integrated Query) implementation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1C029-9A1A-4A99-AAE2-10FCB2BB3C88}"/>
              </a:ext>
            </a:extLst>
          </p:cNvPr>
          <p:cNvSpPr txBox="1"/>
          <p:nvPr/>
        </p:nvSpPr>
        <p:spPr>
          <a:xfrm>
            <a:off x="821267" y="1134533"/>
            <a:ext cx="783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usage: this must include a short program that highlights some of the new or interesting concepts. The group must show a transcript or screen capture indicating that the program was compiled (or interpreted) and executed—1 slide or more, as needed.</a:t>
            </a:r>
          </a:p>
          <a:p>
            <a:endParaRPr lang="en-US" dirty="0"/>
          </a:p>
        </p:txBody>
      </p:sp>
      <p:pic>
        <p:nvPicPr>
          <p:cNvPr id="1026" name="Picture 2" descr="https://i.imgur.com/FHkZSoO.jpg">
            <a:extLst>
              <a:ext uri="{FF2B5EF4-FFF2-40B4-BE49-F238E27FC236}">
                <a16:creationId xmlns:a16="http://schemas.microsoft.com/office/drawing/2014/main" id="{D0D2DBD9-641E-47E8-9EA1-0A187119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33" y="2433397"/>
            <a:ext cx="6417733" cy="394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1C029-9A1A-4A99-AAE2-10FCB2BB3C88}"/>
              </a:ext>
            </a:extLst>
          </p:cNvPr>
          <p:cNvSpPr txBox="1"/>
          <p:nvPr/>
        </p:nvSpPr>
        <p:spPr>
          <a:xfrm>
            <a:off x="821267" y="1134533"/>
            <a:ext cx="783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usage: this must include a short program that highlights some of the new or interesting concepts. The group must show a transcript or screen capture indicating that the program was compiled (or interpreted) and executed—1 slide or more, as needed.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54109-ADAB-4F25-A78F-B7CFCDA65A04}"/>
              </a:ext>
            </a:extLst>
          </p:cNvPr>
          <p:cNvSpPr txBox="1"/>
          <p:nvPr/>
        </p:nvSpPr>
        <p:spPr>
          <a:xfrm>
            <a:off x="922867" y="2514600"/>
            <a:ext cx="7399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Lorem Ipsum meatballs yes BACON </a:t>
            </a:r>
            <a:r>
              <a:rPr lang="en-US" dirty="0" err="1"/>
              <a:t>bacon</a:t>
            </a:r>
            <a:r>
              <a:rPr lang="en-US" dirty="0"/>
              <a:t> </a:t>
            </a:r>
            <a:r>
              <a:rPr lang="en-US" dirty="0" err="1"/>
              <a:t>bacon</a:t>
            </a:r>
            <a:r>
              <a:rPr lang="en-US" dirty="0"/>
              <a:t> Lore</a:t>
            </a:r>
          </a:p>
        </p:txBody>
      </p:sp>
    </p:spTree>
    <p:extLst>
      <p:ext uri="{BB962C8B-B14F-4D97-AF65-F5344CB8AC3E}">
        <p14:creationId xmlns:p14="http://schemas.microsoft.com/office/powerpoint/2010/main" val="4116787504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16427</TotalTime>
  <Words>680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ＭＳ Ｐゴシック</vt:lpstr>
      <vt:lpstr>Arial</vt:lpstr>
      <vt:lpstr>Calibri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A Presentation on C# Michael Cantwell, Anthony Frazier, Justin Schneider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FRAZIER, ANTHONY</dc:creator>
  <cp:lastModifiedBy>FRAZIER, ANTHONY</cp:lastModifiedBy>
  <cp:revision>10</cp:revision>
  <dcterms:created xsi:type="dcterms:W3CDTF">2017-11-21T19:25:38Z</dcterms:created>
  <dcterms:modified xsi:type="dcterms:W3CDTF">2017-12-03T21:00:39Z</dcterms:modified>
</cp:coreProperties>
</file>