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63687"/>
            <a:ext cx="9440034" cy="1828801"/>
          </a:xfrm>
        </p:spPr>
        <p:txBody>
          <a:bodyPr/>
          <a:lstStyle/>
          <a:p>
            <a:r>
              <a:rPr lang="en-US" dirty="0"/>
              <a:t>Planes Without Pilots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58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Anthony Frazier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ACM </a:t>
            </a:r>
            <a:r>
              <a:rPr lang="en-US" dirty="0" err="1"/>
              <a:t>TechNews</a:t>
            </a:r>
            <a:r>
              <a:rPr lang="en-US" dirty="0"/>
              <a:t>: 04/08/2015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Source: The New York Times (04/06/2015) John </a:t>
            </a:r>
            <a:r>
              <a:rPr lang="en-US" dirty="0" err="1"/>
              <a:t>Markoff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Website: http://www.nytimes.com/2015/04/07/science/planes-without-pilots.html?_r=0</a:t>
            </a:r>
          </a:p>
        </p:txBody>
      </p:sp>
    </p:spTree>
    <p:extLst>
      <p:ext uri="{BB962C8B-B14F-4D97-AF65-F5344CB8AC3E}">
        <p14:creationId xmlns:p14="http://schemas.microsoft.com/office/powerpoint/2010/main" val="19801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Advances in technology (sensor, computing, artificial intelligence) are making human pilots less necessary.</a:t>
            </a:r>
          </a:p>
          <a:p>
            <a:r>
              <a:rPr lang="en-US" dirty="0"/>
              <a:t>In 2014, airlines carried 838.4 million passengers on more than 8.5 million flights.</a:t>
            </a:r>
          </a:p>
          <a:p>
            <a:r>
              <a:rPr lang="en-US" dirty="0"/>
              <a:t>In a recent survey of airline pilots, those operating Boeing 777s reported they spend only seven minutes on average manually piloting the plane.</a:t>
            </a:r>
          </a:p>
          <a:p>
            <a:r>
              <a:rPr lang="en-US" dirty="0"/>
              <a:t>The Pentagon has already deployed automated piloting in F-16 fighter jets.</a:t>
            </a:r>
          </a:p>
          <a:p>
            <a:r>
              <a:rPr lang="en-US" dirty="0"/>
              <a:t>Aircrew Labor In-Cockpit Automation System (ALIAS) is being implemented this year. Will have the ability to land and take off, and assist human pilot.</a:t>
            </a:r>
          </a:p>
          <a:p>
            <a:r>
              <a:rPr lang="en-US" dirty="0"/>
              <a:t>NASA has developed Terminal Sequencing and Spacing, which utilizes a ground based co-pilot to improve the flow of planes. Predicted to increase air traffic density by 20%.</a:t>
            </a:r>
          </a:p>
        </p:txBody>
      </p:sp>
    </p:spTree>
    <p:extLst>
      <p:ext uri="{BB962C8B-B14F-4D97-AF65-F5344CB8AC3E}">
        <p14:creationId xmlns:p14="http://schemas.microsoft.com/office/powerpoint/2010/main" val="14595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automation take human pilots out of the air?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Automation has made leaps and major advancements</a:t>
            </a:r>
          </a:p>
          <a:p>
            <a:endParaRPr lang="en-US" sz="2800" dirty="0"/>
          </a:p>
          <a:p>
            <a:r>
              <a:rPr lang="en-US" sz="2800" dirty="0"/>
              <a:t>Do human pilots have a unique set of skills that can’t be completely replaced by automation?</a:t>
            </a:r>
          </a:p>
        </p:txBody>
      </p:sp>
    </p:spTree>
    <p:extLst>
      <p:ext uri="{BB962C8B-B14F-4D97-AF65-F5344CB8AC3E}">
        <p14:creationId xmlns:p14="http://schemas.microsoft.com/office/powerpoint/2010/main" val="23824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Brief description of the ethical issues in the case:</a:t>
            </a:r>
          </a:p>
          <a:p>
            <a:pPr marL="36900" indent="0">
              <a:buNone/>
            </a:pPr>
            <a:r>
              <a:rPr lang="en-US" dirty="0"/>
              <a:t>	Is automation error-proof enough to trust commercial airlines to completely autonomous flight?</a:t>
            </a:r>
          </a:p>
          <a:p>
            <a:r>
              <a:rPr lang="en-US" b="1" dirty="0"/>
              <a:t>Who are the interested parties, and what do you suppose each of them would like to see as an outcome?</a:t>
            </a:r>
          </a:p>
          <a:p>
            <a:pPr marL="36900" indent="0">
              <a:buNone/>
            </a:pPr>
            <a:r>
              <a:rPr lang="en-US" dirty="0"/>
              <a:t>	Commercial Passengers – The general populace  really only wants to have a safe flight from point a to point b, but they also don’t want to wait at the airport for hours.</a:t>
            </a:r>
          </a:p>
          <a:p>
            <a:pPr marL="36900" indent="0">
              <a:buNone/>
            </a:pPr>
            <a:r>
              <a:rPr lang="en-US" dirty="0"/>
              <a:t>	Airlines – Cutting pilots would drastically decrease operating cost. Automation could also result in a net gain in air traffic.</a:t>
            </a:r>
          </a:p>
        </p:txBody>
      </p:sp>
    </p:spTree>
    <p:extLst>
      <p:ext uri="{BB962C8B-B14F-4D97-AF65-F5344CB8AC3E}">
        <p14:creationId xmlns:p14="http://schemas.microsoft.com/office/powerpoint/2010/main" val="66416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3559"/>
            <a:ext cx="10353762" cy="5614736"/>
          </a:xfrm>
        </p:spPr>
        <p:txBody>
          <a:bodyPr>
            <a:normAutofit/>
          </a:bodyPr>
          <a:lstStyle/>
          <a:p>
            <a:r>
              <a:rPr lang="en-US" b="1" dirty="0"/>
              <a:t>Propose three possible solutions.</a:t>
            </a:r>
          </a:p>
          <a:p>
            <a:pPr marL="36900" indent="0">
              <a:buNone/>
            </a:pPr>
            <a:r>
              <a:rPr lang="en-US" dirty="0"/>
              <a:t> 	Solution A) Extreme One: No additional automation. Keep things the way they are, and do not implement any of the new automation solutions. I feel that this solution would be turning its back on the way of progress in automation and in the technologies developed, and would not be a good solution.</a:t>
            </a:r>
          </a:p>
          <a:p>
            <a:pPr marL="36900" indent="0">
              <a:buNone/>
            </a:pPr>
            <a:r>
              <a:rPr lang="en-US" dirty="0"/>
              <a:t>	Solution B)  Extreme Two: Complete automation. Roll out robots to be our pilots, and utilize newer guidance techniques on the ground to increase the air density. I feel that this solution would cause panic amongst passengers, as if an error occurs in the air there is no one to fly the plane.</a:t>
            </a:r>
          </a:p>
          <a:p>
            <a:pPr marL="36900" indent="0">
              <a:buNone/>
            </a:pPr>
            <a:r>
              <a:rPr lang="en-US" dirty="0"/>
              <a:t>	Solution C) Compromise: Roll out some additional automation, but keep a pilot in the air. Utilizing automation in order to increase traffic density and assist with take-off and landing would enable airlines to have more air traffic, meaning less waiting at the airport and more efficient flights. Having a pilot still on the plane would alleviate concerns about an automation failure causing an accident.</a:t>
            </a:r>
          </a:p>
        </p:txBody>
      </p:sp>
    </p:spTree>
    <p:extLst>
      <p:ext uri="{BB962C8B-B14F-4D97-AF65-F5344CB8AC3E}">
        <p14:creationId xmlns:p14="http://schemas.microsoft.com/office/powerpoint/2010/main" val="20043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3388"/>
            <a:ext cx="10353762" cy="573741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Would you be willing for everyone to be permitted to use the solution you chose? Does this solution treat people as ends rather than means only?</a:t>
            </a:r>
          </a:p>
          <a:p>
            <a:pPr marL="36900" indent="0">
              <a:buNone/>
            </a:pPr>
            <a:r>
              <a:rPr lang="en-US" dirty="0"/>
              <a:t>	 Yes,  I feel that a compromised solution of using some additional automation, but not ‘doing away’ with a traditional pilot will alleviate fears of a system failure causing a plane crash. This solution does not treat people as ends, because it is with people in mind that we would not use complete automation for airplane piloting.</a:t>
            </a:r>
          </a:p>
          <a:p>
            <a:r>
              <a:rPr lang="en-US" b="1" dirty="0"/>
              <a:t>Is this solution in accord with what is natural? Is this solution balanced between an approach that is excessive vs deficient? </a:t>
            </a:r>
          </a:p>
          <a:p>
            <a:pPr marL="36900" indent="0">
              <a:buNone/>
            </a:pPr>
            <a:br>
              <a:rPr lang="en-US" dirty="0"/>
            </a:br>
            <a:r>
              <a:rPr lang="en-US" dirty="0"/>
              <a:t>	I feel that this is the most natural approach to the problem, as passengers will feel much better about having a pilot on board. My proposed solution strikes a good balance between excessive and deficient automation.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Would there be a majority agreement that this solution is the most efficient means to the end? Will it produce the greatest good for the greatest number of people?</a:t>
            </a:r>
          </a:p>
          <a:p>
            <a:pPr marL="36900" indent="0">
              <a:buNone/>
            </a:pPr>
            <a:r>
              <a:rPr lang="en-US" dirty="0"/>
              <a:t>	I feel that this would produce the greatest good for the majority of people, and would be an efficient utilization of automation to improve airplane traffic and airline wait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45432"/>
            <a:ext cx="10353762" cy="553452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Is this solution the one you feel most committed to in your own conscience, regardless of personal benefit? Were you coerced into this solution?</a:t>
            </a:r>
          </a:p>
          <a:p>
            <a:pPr marL="36900" indent="0">
              <a:buNone/>
            </a:pPr>
            <a:r>
              <a:rPr lang="en-US" dirty="0"/>
              <a:t>	I made this conclusion based on my own opinion, and was not coerced or biased in any way.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Which philosophy do you feel was most influential in your solution to this case?</a:t>
            </a:r>
          </a:p>
          <a:p>
            <a:pPr marL="36900" indent="0">
              <a:buNone/>
            </a:pPr>
            <a:r>
              <a:rPr lang="en-US" dirty="0"/>
              <a:t>	I feel that this decision is not more aligned with any one philosophical view. If anything it is closest to the Pragmatic viewpoint, as it is a compromise between two extremes. </a:t>
            </a:r>
          </a:p>
        </p:txBody>
      </p:sp>
    </p:spTree>
    <p:extLst>
      <p:ext uri="{BB962C8B-B14F-4D97-AF65-F5344CB8AC3E}">
        <p14:creationId xmlns:p14="http://schemas.microsoft.com/office/powerpoint/2010/main" val="6879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ACM Code Applicable Sections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231769"/>
          </a:xfrm>
        </p:spPr>
        <p:txBody>
          <a:bodyPr>
            <a:normAutofit/>
          </a:bodyPr>
          <a:lstStyle/>
          <a:p>
            <a:r>
              <a:rPr lang="en-US" dirty="0"/>
              <a:t>1.1 Contribute to society and human well-being.</a:t>
            </a:r>
          </a:p>
          <a:p>
            <a:r>
              <a:rPr lang="en-US" dirty="0"/>
              <a:t>1.2 Avoid harm to others.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Utilizing automation to improve airline wait times and increase aircraft density while maintaining the safety of all aircraft and utilizing a pilot on the plane as a backup seems to be a good compromise that follows the above guidelines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Engineering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1. PUBLIC – Software engineers shall act consistently with the public interest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7482" y="3801035"/>
            <a:ext cx="4734734" cy="181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1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1517</TotalTime>
  <Words>280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Planes Without Pilots </vt:lpstr>
      <vt:lpstr>Summation</vt:lpstr>
      <vt:lpstr>Should automation take human pilots out of the air?</vt:lpstr>
      <vt:lpstr>Ethical Decision Making</vt:lpstr>
      <vt:lpstr>PowerPoint Presentation</vt:lpstr>
      <vt:lpstr>PowerPoint Presentation</vt:lpstr>
      <vt:lpstr>PowerPoint Presentation</vt:lpstr>
      <vt:lpstr>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Without Pilots</dc:title>
  <dc:creator>FRAZIER, ANTHONY</dc:creator>
  <cp:lastModifiedBy>FRAZIER, ANTHONY</cp:lastModifiedBy>
  <cp:revision>11</cp:revision>
  <dcterms:created xsi:type="dcterms:W3CDTF">2016-11-15T16:32:31Z</dcterms:created>
  <dcterms:modified xsi:type="dcterms:W3CDTF">2016-11-16T17:57:11Z</dcterms:modified>
</cp:coreProperties>
</file>