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59" r:id="rId3"/>
    <p:sldId id="264" r:id="rId4"/>
    <p:sldId id="265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Beacon App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Frazier and Marcos </a:t>
            </a:r>
            <a:r>
              <a:rPr lang="en-US" dirty="0" err="1"/>
              <a:t>Moraes</a:t>
            </a:r>
            <a:endParaRPr lang="en-US" dirty="0"/>
          </a:p>
          <a:p>
            <a:r>
              <a:rPr lang="en-US" dirty="0"/>
              <a:t>University of South Carolina</a:t>
            </a:r>
            <a:br>
              <a:rPr lang="en-US" dirty="0"/>
            </a:br>
            <a:r>
              <a:rPr lang="en-US" dirty="0"/>
              <a:t>CSCE590 Spring 2017 </a:t>
            </a:r>
          </a:p>
        </p:txBody>
      </p:sp>
    </p:spTree>
    <p:extLst>
      <p:ext uri="{BB962C8B-B14F-4D97-AF65-F5344CB8AC3E}">
        <p14:creationId xmlns:p14="http://schemas.microsoft.com/office/powerpoint/2010/main" val="302878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Edit Organization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Slide to delete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28141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New Organization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a new organization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map entry based on 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30115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3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5999" y="2701212"/>
            <a:ext cx="3855720" cy="2157884"/>
          </a:xfrm>
        </p:spPr>
        <p:txBody>
          <a:bodyPr/>
          <a:lstStyle/>
          <a:p>
            <a:r>
              <a:rPr lang="en-US" dirty="0"/>
              <a:t>Questions?	</a:t>
            </a:r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67" y="1330115"/>
            <a:ext cx="2305550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Beacon App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Anthony Frazier and Marcos </a:t>
            </a:r>
            <a:r>
              <a:rPr lang="en-US" dirty="0" err="1"/>
              <a:t>Moraes</a:t>
            </a:r>
            <a:endParaRPr lang="en-US" dirty="0"/>
          </a:p>
          <a:p>
            <a:r>
              <a:rPr lang="en-US" dirty="0"/>
              <a:t>University of South Carolina</a:t>
            </a:r>
            <a:br>
              <a:rPr lang="en-US" dirty="0"/>
            </a:br>
            <a:r>
              <a:rPr lang="en-US" dirty="0"/>
              <a:t>CSCE590 Spring 2017 </a:t>
            </a:r>
          </a:p>
        </p:txBody>
      </p:sp>
    </p:spTree>
    <p:extLst>
      <p:ext uri="{BB962C8B-B14F-4D97-AF65-F5344CB8AC3E}">
        <p14:creationId xmlns:p14="http://schemas.microsoft.com/office/powerpoint/2010/main" val="180133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Development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56792"/>
            <a:ext cx="3909971" cy="20527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66" y="3722653"/>
            <a:ext cx="201930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33" y="5047580"/>
            <a:ext cx="5374627" cy="128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34" y="1699807"/>
            <a:ext cx="4843365" cy="1937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20" y="3909527"/>
            <a:ext cx="5051529" cy="26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Login Screen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Survivor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Bypass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Future functionality</a:t>
            </a:r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67" y="1330115"/>
            <a:ext cx="2305550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Registration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815" y="2467801"/>
            <a:ext cx="5207259" cy="4785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all data in a Parse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78" y="1328141"/>
            <a:ext cx="2375327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Map View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Green “You Are Here” marker dynamically based on current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Map centers based on current location</a:t>
            </a:r>
          </a:p>
          <a:p>
            <a:pPr lvl="1"/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organization markers based on their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30115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Nearby Organizations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Filters within a radius of 25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Tap on organization for more detailed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30115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Organization Detail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more in-depth view of the organization: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 dirty="0"/>
              <a:t>Needs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28141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0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Edit Organization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maintain inventory of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28141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41" y="788437"/>
            <a:ext cx="3855720" cy="2157884"/>
          </a:xfrm>
        </p:spPr>
        <p:txBody>
          <a:bodyPr/>
          <a:lstStyle/>
          <a:p>
            <a:r>
              <a:rPr lang="en-US" dirty="0"/>
              <a:t>Organization</a:t>
            </a:r>
            <a:br>
              <a:rPr lang="en-US" dirty="0"/>
            </a:br>
            <a:r>
              <a:rPr lang="en-US" dirty="0"/>
              <a:t>Detail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4741" y="2395309"/>
            <a:ext cx="3855720" cy="3011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update quantities of supply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lh5.googleusercontent.com/iAPtK1gEnrLtGKr7q7CJP40wuX9CjQEkv1KiWreACH_qPfSFWssss4PP7RUlTE2RU9uCXGS32mypUo5-MDbCNNU3_fMa-Jw3qlE5GFr_vYG5B5Y79eAMG7AfcI0GcTnZ-akHXDpwl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2" y="454577"/>
            <a:ext cx="28956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41" y="1328141"/>
            <a:ext cx="2294001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470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111</TotalTime>
  <Words>141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Beacon App </vt:lpstr>
      <vt:lpstr>Mobile App Development </vt:lpstr>
      <vt:lpstr>Login Screen </vt:lpstr>
      <vt:lpstr>Registration </vt:lpstr>
      <vt:lpstr>Map View  </vt:lpstr>
      <vt:lpstr>Nearby Organizations   </vt:lpstr>
      <vt:lpstr>Organization Detail   </vt:lpstr>
      <vt:lpstr>Edit Organization   </vt:lpstr>
      <vt:lpstr>Organization Detail  </vt:lpstr>
      <vt:lpstr>Edit Organization   </vt:lpstr>
      <vt:lpstr>New Organization   </vt:lpstr>
      <vt:lpstr>Questions? </vt:lpstr>
      <vt:lpstr>Beacon App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</dc:title>
  <dc:creator>Anthony Frazier</dc:creator>
  <cp:lastModifiedBy>FRAZIER, ANTHONY</cp:lastModifiedBy>
  <cp:revision>15</cp:revision>
  <dcterms:created xsi:type="dcterms:W3CDTF">2017-04-13T01:31:51Z</dcterms:created>
  <dcterms:modified xsi:type="dcterms:W3CDTF">2017-04-13T22:39:30Z</dcterms:modified>
</cp:coreProperties>
</file>