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68" r:id="rId4"/>
    <p:sldId id="297" r:id="rId5"/>
    <p:sldId id="298" r:id="rId6"/>
    <p:sldId id="271" r:id="rId7"/>
    <p:sldId id="292" r:id="rId8"/>
    <p:sldId id="266" r:id="rId9"/>
    <p:sldId id="293" r:id="rId10"/>
    <p:sldId id="294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1ADD-1F5C-4C44-A1C6-ACF0A3D82118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156C-9605-468D-AFCE-16BFF06F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0156C-9605-468D-AFCE-16BFF06F71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7/docs/api/java/util/ArrayList.html#clear()" TargetMode="External"/><Relationship Id="rId13" Type="http://schemas.openxmlformats.org/officeDocument/2006/relationships/hyperlink" Target="http://docs.oracle.com/javase/7/docs/api/java/util/ArrayList.html#get(int)" TargetMode="External"/><Relationship Id="rId18" Type="http://schemas.openxmlformats.org/officeDocument/2006/relationships/hyperlink" Target="http://docs.oracle.com/javase/7/docs/api/java/util/ArrayList.html#lastIndexOf(java.lang.Object)" TargetMode="External"/><Relationship Id="rId26" Type="http://schemas.openxmlformats.org/officeDocument/2006/relationships/hyperlink" Target="http://docs.oracle.com/javase/7/docs/api/java/util/ArrayList.html#retainAll(java.util.Collection)" TargetMode="External"/><Relationship Id="rId3" Type="http://schemas.openxmlformats.org/officeDocument/2006/relationships/hyperlink" Target="http://docs.oracle.com/javase/7/docs/api/java/util/ArrayList.html" TargetMode="External"/><Relationship Id="rId21" Type="http://schemas.openxmlformats.org/officeDocument/2006/relationships/hyperlink" Target="http://docs.oracle.com/javase/7/docs/api/java/util/ArrayList.html#listIterator(int)" TargetMode="External"/><Relationship Id="rId7" Type="http://schemas.openxmlformats.org/officeDocument/2006/relationships/hyperlink" Target="http://docs.oracle.com/javase/7/docs/api/java/util/ArrayList.html#addAll(int,%20java.util.Collection)" TargetMode="External"/><Relationship Id="rId12" Type="http://schemas.openxmlformats.org/officeDocument/2006/relationships/hyperlink" Target="http://docs.oracle.com/javase/7/docs/api/java/util/ArrayList.html#ensureCapacity(int)" TargetMode="External"/><Relationship Id="rId17" Type="http://schemas.openxmlformats.org/officeDocument/2006/relationships/hyperlink" Target="http://docs.oracle.com/javase/7/docs/api/java/util/ArrayList.html#iterator()" TargetMode="External"/><Relationship Id="rId25" Type="http://schemas.openxmlformats.org/officeDocument/2006/relationships/hyperlink" Target="http://docs.oracle.com/javase/7/docs/api/java/util/ArrayList.html#removeRange(int,%20int)" TargetMode="External"/><Relationship Id="rId33" Type="http://schemas.openxmlformats.org/officeDocument/2006/relationships/hyperlink" Target="http://docs.oracle.com/javase/7/docs/api/java/util/ArrayList.html#trimToSize()" TargetMode="External"/><Relationship Id="rId2" Type="http://schemas.openxmlformats.org/officeDocument/2006/relationships/hyperlink" Target="http://docs.oracle.com/javase/7/docs/api/java/util/ArrayList.html#add(E)" TargetMode="External"/><Relationship Id="rId16" Type="http://schemas.openxmlformats.org/officeDocument/2006/relationships/hyperlink" Target="http://docs.oracle.com/javase/7/docs/api/java/util/Iterator.html" TargetMode="External"/><Relationship Id="rId20" Type="http://schemas.openxmlformats.org/officeDocument/2006/relationships/hyperlink" Target="http://docs.oracle.com/javase/7/docs/api/java/util/ArrayList.html#listIterator()" TargetMode="External"/><Relationship Id="rId29" Type="http://schemas.openxmlformats.org/officeDocument/2006/relationships/hyperlink" Target="http://docs.oracle.com/javase/7/docs/api/java/util/Li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util/Collection.html" TargetMode="External"/><Relationship Id="rId11" Type="http://schemas.openxmlformats.org/officeDocument/2006/relationships/hyperlink" Target="http://docs.oracle.com/javase/7/docs/api/java/util/ArrayList.html#contains(java.lang.Object)" TargetMode="External"/><Relationship Id="rId24" Type="http://schemas.openxmlformats.org/officeDocument/2006/relationships/hyperlink" Target="http://docs.oracle.com/javase/7/docs/api/java/util/ArrayList.html#removeAll(java.util.Collection)" TargetMode="External"/><Relationship Id="rId32" Type="http://schemas.openxmlformats.org/officeDocument/2006/relationships/hyperlink" Target="http://docs.oracle.com/javase/7/docs/api/java/util/ArrayList.html#toArray(T[])" TargetMode="External"/><Relationship Id="rId5" Type="http://schemas.openxmlformats.org/officeDocument/2006/relationships/hyperlink" Target="http://docs.oracle.com/javase/7/docs/api/java/util/ArrayList.html#addAll(java.util.Collection)" TargetMode="External"/><Relationship Id="rId15" Type="http://schemas.openxmlformats.org/officeDocument/2006/relationships/hyperlink" Target="http://docs.oracle.com/javase/7/docs/api/java/util/ArrayList.html#isEmpty()" TargetMode="External"/><Relationship Id="rId23" Type="http://schemas.openxmlformats.org/officeDocument/2006/relationships/hyperlink" Target="http://docs.oracle.com/javase/7/docs/api/java/util/ArrayList.html#remove(java.lang.Object)" TargetMode="External"/><Relationship Id="rId28" Type="http://schemas.openxmlformats.org/officeDocument/2006/relationships/hyperlink" Target="http://docs.oracle.com/javase/7/docs/api/java/util/ArrayList.html#size()" TargetMode="External"/><Relationship Id="rId10" Type="http://schemas.openxmlformats.org/officeDocument/2006/relationships/hyperlink" Target="http://docs.oracle.com/javase/7/docs/api/java/util/ArrayList.html#clone()" TargetMode="External"/><Relationship Id="rId19" Type="http://schemas.openxmlformats.org/officeDocument/2006/relationships/hyperlink" Target="http://docs.oracle.com/javase/7/docs/api/java/util/ListIterator.html" TargetMode="External"/><Relationship Id="rId31" Type="http://schemas.openxmlformats.org/officeDocument/2006/relationships/hyperlink" Target="http://docs.oracle.com/javase/7/docs/api/java/util/ArrayList.html#toArray()" TargetMode="External"/><Relationship Id="rId4" Type="http://schemas.openxmlformats.org/officeDocument/2006/relationships/hyperlink" Target="http://docs.oracle.com/javase/7/docs/api/java/util/ArrayList.html#add(int,%20E)" TargetMode="External"/><Relationship Id="rId9" Type="http://schemas.openxmlformats.org/officeDocument/2006/relationships/hyperlink" Target="http://docs.oracle.com/javase/7/docs/api/java/lang/Object.html" TargetMode="External"/><Relationship Id="rId14" Type="http://schemas.openxmlformats.org/officeDocument/2006/relationships/hyperlink" Target="http://docs.oracle.com/javase/7/docs/api/java/util/ArrayList.html#indexOf(java.lang.Object)" TargetMode="External"/><Relationship Id="rId22" Type="http://schemas.openxmlformats.org/officeDocument/2006/relationships/hyperlink" Target="http://docs.oracle.com/javase/7/docs/api/java/util/ArrayList.html#remove(int)" TargetMode="External"/><Relationship Id="rId27" Type="http://schemas.openxmlformats.org/officeDocument/2006/relationships/hyperlink" Target="http://docs.oracle.com/javase/7/docs/api/java/util/ArrayList.html#set(int,%20E)" TargetMode="External"/><Relationship Id="rId30" Type="http://schemas.openxmlformats.org/officeDocument/2006/relationships/hyperlink" Target="http://docs.oracle.com/javase/7/docs/api/java/util/ArrayList.html#subList(int,%20int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 and </a:t>
            </a:r>
            <a:r>
              <a:rPr lang="en-US" dirty="0" smtClean="0"/>
              <a:t>Generics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J.J.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List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93801"/>
              </p:ext>
            </p:extLst>
          </p:nvPr>
        </p:nvGraphicFramePr>
        <p:xfrm>
          <a:off x="533400" y="1600203"/>
          <a:ext cx="8077199" cy="4525956"/>
        </p:xfrm>
        <a:graphic>
          <a:graphicData uri="http://schemas.openxmlformats.org/drawingml/2006/table">
            <a:tbl>
              <a:tblPr/>
              <a:tblGrid>
                <a:gridCol w="1956488"/>
                <a:gridCol w="6120711"/>
              </a:tblGrid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Modifier and Type</a:t>
                      </a:r>
                    </a:p>
                  </a:txBody>
                  <a:tcPr marL="26428" marR="75508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Method and Description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boolean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add</a:t>
                      </a:r>
                      <a:r>
                        <a:rPr lang="en-US" sz="700">
                          <a:effectLst/>
                        </a:rPr>
                        <a:t>(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700">
                          <a:effectLst/>
                        </a:rPr>
                        <a:t> e)Appends the specified element to the end of this list.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void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4"/>
                        </a:rPr>
                        <a:t>add</a:t>
                      </a:r>
                      <a:r>
                        <a:rPr lang="en-US" sz="700">
                          <a:effectLst/>
                        </a:rPr>
                        <a:t>(int index, 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700">
                          <a:effectLst/>
                        </a:rPr>
                        <a:t> element)Inserts the specified element at the specified position in this list.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11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boolean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5"/>
                        </a:rPr>
                        <a:t>addAll</a:t>
                      </a:r>
                      <a:r>
                        <a:rPr lang="en-US" sz="700">
                          <a:effectLst/>
                        </a:rPr>
                        <a:t>(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6" tooltip="interface in java.util"/>
                        </a:rPr>
                        <a:t>Collection</a:t>
                      </a:r>
                      <a:r>
                        <a:rPr lang="en-US" sz="700">
                          <a:effectLst/>
                        </a:rPr>
                        <a:t>&lt;? extends 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700">
                          <a:effectLst/>
                        </a:rPr>
                        <a:t>&gt; c)Appends all of the elements in the specified collection to the end of this list, in the order that they are returned by the specified collection's Iterator.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24011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boolean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7"/>
                        </a:rPr>
                        <a:t>addAll</a:t>
                      </a:r>
                      <a:r>
                        <a:rPr lang="en-US" sz="700">
                          <a:effectLst/>
                        </a:rPr>
                        <a:t>(int index, 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6" tooltip="interface in java.util"/>
                        </a:rPr>
                        <a:t>Collection</a:t>
                      </a:r>
                      <a:r>
                        <a:rPr lang="en-US" sz="700">
                          <a:effectLst/>
                        </a:rPr>
                        <a:t>&lt;? extends 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700">
                          <a:effectLst/>
                        </a:rPr>
                        <a:t>&gt; c)Inserts all of the elements in the specified collection into this list, starting at the specified position.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void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8"/>
                        </a:rPr>
                        <a:t>clear</a:t>
                      </a:r>
                      <a:r>
                        <a:rPr lang="en-US" sz="700">
                          <a:effectLst/>
                        </a:rPr>
                        <a:t>()Removes all of the elements from this list.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9" tooltip="class in java.lang"/>
                        </a:rPr>
                        <a:t>Object</a:t>
                      </a:r>
                      <a:endParaRPr lang="en-US" sz="700">
                        <a:effectLst/>
                      </a:endParaRP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0"/>
                        </a:rPr>
                        <a:t>clone</a:t>
                      </a:r>
                      <a:r>
                        <a:rPr lang="en-US" sz="700">
                          <a:effectLst/>
                        </a:rPr>
                        <a:t>()Returns a shallow copy of this ArrayList instance.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boolean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1"/>
                        </a:rPr>
                        <a:t>contains</a:t>
                      </a:r>
                      <a:r>
                        <a:rPr lang="en-US" sz="700">
                          <a:effectLst/>
                        </a:rPr>
                        <a:t>(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9" tooltip="class in java.lang"/>
                        </a:rPr>
                        <a:t>Object</a:t>
                      </a:r>
                      <a:r>
                        <a:rPr lang="en-US" sz="700">
                          <a:effectLst/>
                        </a:rPr>
                        <a:t> o)Returns true if this list contains the specified element.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24011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void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2"/>
                        </a:rPr>
                        <a:t>ensureCapacity</a:t>
                      </a:r>
                      <a:r>
                        <a:rPr lang="en-US" sz="700">
                          <a:effectLst/>
                        </a:rPr>
                        <a:t>(int minCapacity)Increases the capacity of this ArrayList instance, if necessary, to ensure that it can hold at least the number of elements specified by the minimum capacity argument.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endParaRPr lang="en-US" sz="700">
                        <a:effectLst/>
                      </a:endParaRP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3"/>
                        </a:rPr>
                        <a:t>get</a:t>
                      </a:r>
                      <a:r>
                        <a:rPr lang="en-US" sz="700">
                          <a:effectLst/>
                        </a:rPr>
                        <a:t>(int index)Returns the element at the specified position in this list.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24011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int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4"/>
                        </a:rPr>
                        <a:t>indexOf</a:t>
                      </a:r>
                      <a:r>
                        <a:rPr lang="en-US" sz="700">
                          <a:effectLst/>
                        </a:rPr>
                        <a:t>(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9" tooltip="class in java.lang"/>
                        </a:rPr>
                        <a:t>Object</a:t>
                      </a:r>
                      <a:r>
                        <a:rPr lang="en-US" sz="700">
                          <a:effectLst/>
                        </a:rPr>
                        <a:t> o)Returns the index of the first occurrence of the specified element in this list, or -1 if this list does not contain the element.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boolean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5"/>
                        </a:rPr>
                        <a:t>isEmpty</a:t>
                      </a:r>
                      <a:r>
                        <a:rPr lang="en-US" sz="700">
                          <a:effectLst/>
                        </a:rPr>
                        <a:t>()Returns true if this list contains no elements.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6" tooltip="interface in java.util"/>
                        </a:rPr>
                        <a:t>Iterator</a:t>
                      </a:r>
                      <a:r>
                        <a:rPr lang="en-US" sz="700">
                          <a:effectLst/>
                        </a:rPr>
                        <a:t>&lt;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700">
                          <a:effectLst/>
                        </a:rPr>
                        <a:t>&gt;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7"/>
                        </a:rPr>
                        <a:t>iterator</a:t>
                      </a:r>
                      <a:r>
                        <a:rPr lang="en-US" sz="700">
                          <a:effectLst/>
                        </a:rPr>
                        <a:t>()Returns an iterator over the elements in this list in proper sequence.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11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int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8"/>
                        </a:rPr>
                        <a:t>lastIndexOf</a:t>
                      </a:r>
                      <a:r>
                        <a:rPr lang="en-US" sz="700">
                          <a:effectLst/>
                        </a:rPr>
                        <a:t>(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9" tooltip="class in java.lang"/>
                        </a:rPr>
                        <a:t>Object</a:t>
                      </a:r>
                      <a:r>
                        <a:rPr lang="en-US" sz="700">
                          <a:effectLst/>
                        </a:rPr>
                        <a:t> o)Returns the index of the last occurrence of the specified element in this list, or -1 if this list does not contain the element.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9" tooltip="interface in java.util"/>
                        </a:rPr>
                        <a:t>ListIterator</a:t>
                      </a:r>
                      <a:r>
                        <a:rPr lang="en-US" sz="700">
                          <a:effectLst/>
                        </a:rPr>
                        <a:t>&lt;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700">
                          <a:effectLst/>
                        </a:rPr>
                        <a:t>&gt;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0"/>
                        </a:rPr>
                        <a:t>listIterator</a:t>
                      </a:r>
                      <a:r>
                        <a:rPr lang="en-US" sz="700">
                          <a:effectLst/>
                        </a:rPr>
                        <a:t>()Returns a list iterator over the elements in this list (in proper sequence).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11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19" tooltip="interface in java.util"/>
                        </a:rPr>
                        <a:t>ListIterator</a:t>
                      </a:r>
                      <a:r>
                        <a:rPr lang="en-US" sz="700">
                          <a:effectLst/>
                        </a:rPr>
                        <a:t>&lt;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700">
                          <a:effectLst/>
                        </a:rPr>
                        <a:t>&gt;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1"/>
                        </a:rPr>
                        <a:t>listIterator</a:t>
                      </a:r>
                      <a:r>
                        <a:rPr lang="en-US" sz="700">
                          <a:effectLst/>
                        </a:rPr>
                        <a:t>(int index)Returns a list iterator over the elements in this list (in proper sequence), starting at the specified position in the list.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endParaRPr lang="en-US" sz="700">
                        <a:effectLst/>
                      </a:endParaRP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2"/>
                        </a:rPr>
                        <a:t>remove</a:t>
                      </a:r>
                      <a:r>
                        <a:rPr lang="en-US" sz="700">
                          <a:effectLst/>
                        </a:rPr>
                        <a:t>(int index)Removes the element at the specified position in this list.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boolean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3"/>
                        </a:rPr>
                        <a:t>remove</a:t>
                      </a:r>
                      <a:r>
                        <a:rPr lang="en-US" sz="700">
                          <a:effectLst/>
                        </a:rPr>
                        <a:t>(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9" tooltip="class in java.lang"/>
                        </a:rPr>
                        <a:t>Object</a:t>
                      </a:r>
                      <a:r>
                        <a:rPr lang="en-US" sz="700">
                          <a:effectLst/>
                        </a:rPr>
                        <a:t> o)Removes the first occurrence of the specified element from this list, if it is present.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boolean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4"/>
                        </a:rPr>
                        <a:t>removeAll</a:t>
                      </a:r>
                      <a:r>
                        <a:rPr lang="en-US" sz="700">
                          <a:effectLst/>
                        </a:rPr>
                        <a:t>(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6" tooltip="interface in java.util"/>
                        </a:rPr>
                        <a:t>Collection</a:t>
                      </a:r>
                      <a:r>
                        <a:rPr lang="en-US" sz="700">
                          <a:effectLst/>
                        </a:rPr>
                        <a:t>&lt;?&gt; c)Removes from this list all of its elements that are contained in the specified collection.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11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protected void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5"/>
                        </a:rPr>
                        <a:t>removeRange</a:t>
                      </a:r>
                      <a:r>
                        <a:rPr lang="en-US" sz="700">
                          <a:effectLst/>
                        </a:rPr>
                        <a:t>(int fromIndex, int toIndex)Removes from this list all of the elements whose index is between fromIndex, inclusive, and toIndex, exclusive.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boolean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6"/>
                        </a:rPr>
                        <a:t>retainAll</a:t>
                      </a:r>
                      <a:r>
                        <a:rPr lang="en-US" sz="700">
                          <a:effectLst/>
                        </a:rPr>
                        <a:t>(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6" tooltip="interface in java.util"/>
                        </a:rPr>
                        <a:t>Collection</a:t>
                      </a:r>
                      <a:r>
                        <a:rPr lang="en-US" sz="700">
                          <a:effectLst/>
                        </a:rPr>
                        <a:t>&lt;?&gt; c)Retains only the elements in this list that are contained in the specified collection.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endParaRPr lang="en-US" sz="700">
                        <a:effectLst/>
                      </a:endParaRP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7"/>
                        </a:rPr>
                        <a:t>set</a:t>
                      </a:r>
                      <a:r>
                        <a:rPr lang="en-US" sz="700">
                          <a:effectLst/>
                        </a:rPr>
                        <a:t>(int index, 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700">
                          <a:effectLst/>
                        </a:rPr>
                        <a:t> element)Replaces the element at the specified position in this list with the specified element.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int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8"/>
                        </a:rPr>
                        <a:t>size</a:t>
                      </a:r>
                      <a:r>
                        <a:rPr lang="en-US" sz="700">
                          <a:effectLst/>
                        </a:rPr>
                        <a:t>()Returns the number of elements in this list.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11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29" tooltip="interface in java.util"/>
                        </a:rPr>
                        <a:t>List</a:t>
                      </a:r>
                      <a:r>
                        <a:rPr lang="en-US" sz="700">
                          <a:effectLst/>
                        </a:rPr>
                        <a:t>&lt;</a:t>
                      </a:r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" tooltip="type parameter in ArrayList"/>
                        </a:rPr>
                        <a:t>E</a:t>
                      </a:r>
                      <a:r>
                        <a:rPr lang="en-US" sz="700">
                          <a:effectLst/>
                        </a:rPr>
                        <a:t>&gt;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0"/>
                        </a:rPr>
                        <a:t>subList</a:t>
                      </a:r>
                      <a:r>
                        <a:rPr lang="en-US" sz="700">
                          <a:effectLst/>
                        </a:rPr>
                        <a:t>(int fromIndex, int toIndex)Returns a view of the portion of this list between the specified fromIndex, inclusive, and toIndex, exclusive.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9" tooltip="class in java.lang"/>
                        </a:rPr>
                        <a:t>Object</a:t>
                      </a:r>
                      <a:r>
                        <a:rPr lang="en-US" sz="700">
                          <a:effectLst/>
                        </a:rPr>
                        <a:t>[]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1"/>
                        </a:rPr>
                        <a:t>toArray</a:t>
                      </a:r>
                      <a:r>
                        <a:rPr lang="en-US" sz="700">
                          <a:effectLst/>
                        </a:rPr>
                        <a:t>()Returns an array containing all of the elements in this list in proper sequence (from first to last element).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11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&lt;T&gt; T[]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>
                          <a:solidFill>
                            <a:srgbClr val="4C6B87"/>
                          </a:solidFill>
                          <a:effectLst/>
                          <a:hlinkClick r:id="rId32"/>
                        </a:rPr>
                        <a:t>toArray</a:t>
                      </a:r>
                      <a:r>
                        <a:rPr lang="en-US" sz="700">
                          <a:effectLst/>
                        </a:rPr>
                        <a:t>(T[] a)Returns an array containing all of the elements in this list in proper sequence (from first to last element); the runtime type of the returned array is that of the specified array.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131384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void</a:t>
                      </a:r>
                    </a:p>
                  </a:txBody>
                  <a:tcPr marL="26428" marR="11326" marT="11326" marB="11326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3"/>
                        </a:rPr>
                        <a:t>trimToSize</a:t>
                      </a:r>
                      <a:r>
                        <a:rPr lang="en-US" sz="700" dirty="0">
                          <a:effectLst/>
                        </a:rPr>
                        <a:t>()Trims the capacity of this </a:t>
                      </a:r>
                      <a:r>
                        <a:rPr lang="en-US" sz="700" dirty="0" err="1">
                          <a:effectLst/>
                        </a:rPr>
                        <a:t>ArrayList</a:t>
                      </a:r>
                      <a:r>
                        <a:rPr lang="en-US" sz="700" dirty="0">
                          <a:effectLst/>
                        </a:rPr>
                        <a:t> instance to be the list's current size.</a:t>
                      </a:r>
                    </a:p>
                  </a:txBody>
                  <a:tcPr marL="26428" marR="11326" marT="11326" marB="11326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433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Lists!</a:t>
            </a:r>
          </a:p>
          <a:p>
            <a:pPr lvl="1"/>
            <a:r>
              <a:rPr lang="en-US" dirty="0" smtClean="0"/>
              <a:t>Set up</a:t>
            </a:r>
          </a:p>
          <a:p>
            <a:pPr lvl="1"/>
            <a:r>
              <a:rPr lang="en-US" dirty="0" smtClean="0"/>
              <a:t>Adding</a:t>
            </a:r>
          </a:p>
          <a:p>
            <a:pPr lvl="1"/>
            <a:r>
              <a:rPr lang="en-US" dirty="0" smtClean="0"/>
              <a:t>Iterating</a:t>
            </a:r>
          </a:p>
          <a:p>
            <a:pPr lvl="1"/>
            <a:r>
              <a:rPr lang="en-US" dirty="0" smtClean="0"/>
              <a:t>Removing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6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nodes that contain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Links to other nodes</a:t>
            </a:r>
          </a:p>
          <a:p>
            <a:r>
              <a:rPr lang="en-US" dirty="0" smtClean="0"/>
              <a:t>Resizable</a:t>
            </a:r>
          </a:p>
          <a:p>
            <a:r>
              <a:rPr lang="en-US" dirty="0" smtClean="0"/>
              <a:t>But no random access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4889" y="4370224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05100" y="4370224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675039" y="4743060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76800" y="4353896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905250" y="4751224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162800" y="4370224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6172200" y="4751224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7764" y="62752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087" y="6275615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570819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58443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153400" y="4598824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543800" y="62655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73968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6187" y="3505200"/>
            <a:ext cx="12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means null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229600" y="4011776"/>
            <a:ext cx="133350" cy="63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3200" y="62600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5400000" flipH="1">
            <a:off x="29010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wanted different types of linked structures we have to rewrite all of that over again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linked list</a:t>
            </a:r>
          </a:p>
          <a:p>
            <a:pPr lvl="1"/>
            <a:r>
              <a:rPr lang="en-US" dirty="0" smtClean="0"/>
              <a:t>Double Linked List</a:t>
            </a:r>
          </a:p>
          <a:p>
            <a:pPr lvl="1"/>
            <a:r>
              <a:rPr lang="en-US" dirty="0" smtClean="0"/>
              <a:t>Taco Linked List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If there was a way to make them more… Generic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Generics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4050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create a class who’s data can take on any class type (NO PRIMITIVES)</a:t>
            </a:r>
          </a:p>
          <a:p>
            <a:r>
              <a:rPr lang="en-US" dirty="0" smtClean="0"/>
              <a:t>Defining a Generic Class</a:t>
            </a:r>
          </a:p>
          <a:p>
            <a:endParaRPr lang="en-US" dirty="0"/>
          </a:p>
          <a:p>
            <a:r>
              <a:rPr lang="en-US" dirty="0" smtClean="0"/>
              <a:t>Instantiating a generic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8951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GenericName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aType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&gt;{…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72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GenericName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aType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aGeneric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GenericName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aType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84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perfect for data structures as the data is not hard coded</a:t>
            </a:r>
          </a:p>
          <a:p>
            <a:r>
              <a:rPr lang="en-US" dirty="0" smtClean="0"/>
              <a:t>For instance if a linked list was created as a generic then it could be a linked list of any type.  Including Tacos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4889" y="4370224"/>
            <a:ext cx="1333500" cy="990600"/>
            <a:chOff x="1162050" y="2819400"/>
            <a:chExt cx="1333500" cy="990600"/>
          </a:xfrm>
        </p:grpSpPr>
        <p:sp>
          <p:nvSpPr>
            <p:cNvPr id="6" name="Rectangle 5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05100" y="4370224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1675039" y="4743060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76800" y="4353896"/>
            <a:ext cx="1333500" cy="990600"/>
            <a:chOff x="1162050" y="2819400"/>
            <a:chExt cx="1333500" cy="990600"/>
          </a:xfrm>
        </p:grpSpPr>
        <p:sp>
          <p:nvSpPr>
            <p:cNvPr id="13" name="Rectangle 12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3905250" y="4751224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4370224"/>
            <a:ext cx="1333500" cy="990600"/>
            <a:chOff x="1162050" y="2819400"/>
            <a:chExt cx="1333500" cy="990600"/>
          </a:xfrm>
        </p:grpSpPr>
        <p:sp>
          <p:nvSpPr>
            <p:cNvPr id="17" name="Rectangle 16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6172200" y="4751224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7764" y="62752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91087" y="6275615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 flipH="1">
            <a:off x="570819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 flipH="1">
            <a:off x="4958443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8153400" y="4598824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43800" y="62655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5400000" flipH="1">
            <a:off x="73968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43200" y="62600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9010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visualsonline.cancer.gov/retrieve.cfm?imageid=2623&amp;dpi=300&amp;fileformat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857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visualsonline.cancer.gov/retrieve.cfm?imageid=2623&amp;dpi=300&amp;fileformat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72000"/>
            <a:ext cx="857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visualsonline.cancer.gov/retrieve.cfm?imageid=2623&amp;dpi=300&amp;fileformat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4598824"/>
            <a:ext cx="857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visualsonline.cancer.gov/retrieve.cfm?imageid=2623&amp;dpi=300&amp;fileformat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4579774"/>
            <a:ext cx="857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29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a built in combination of an array and a list called… An Array List!</a:t>
            </a:r>
          </a:p>
          <a:p>
            <a:r>
              <a:rPr lang="en-US" dirty="0" smtClean="0"/>
              <a:t>It is a generic type that has random access but also is able to resize at will.</a:t>
            </a:r>
          </a:p>
          <a:p>
            <a:r>
              <a:rPr lang="en-US" dirty="0" smtClean="0"/>
              <a:t>Remember to import java.util.*</a:t>
            </a:r>
          </a:p>
          <a:p>
            <a:r>
              <a:rPr lang="en-US" dirty="0" smtClean="0"/>
              <a:t>Set up like this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29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aType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aArrayList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aType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5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384</Words>
  <Application>Microsoft Office PowerPoint</Application>
  <PresentationFormat>On-screen Show (4:3)</PresentationFormat>
  <Paragraphs>106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Linked Lists and Generics Part 2</vt:lpstr>
      <vt:lpstr>Last Time</vt:lpstr>
      <vt:lpstr>Linked List</vt:lpstr>
      <vt:lpstr>Problem</vt:lpstr>
      <vt:lpstr>PowerPoint Presentation</vt:lpstr>
      <vt:lpstr>Generics</vt:lpstr>
      <vt:lpstr>Generics</vt:lpstr>
      <vt:lpstr>PowerPoint Presentation</vt:lpstr>
      <vt:lpstr>Array Lists</vt:lpstr>
      <vt:lpstr>Array List Methods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Remember Java? Part 2</dc:title>
  <dc:creator>w00t</dc:creator>
  <cp:lastModifiedBy>w00t</cp:lastModifiedBy>
  <cp:revision>56</cp:revision>
  <dcterms:created xsi:type="dcterms:W3CDTF">2006-08-16T00:00:00Z</dcterms:created>
  <dcterms:modified xsi:type="dcterms:W3CDTF">2016-01-07T14:49:21Z</dcterms:modified>
</cp:coreProperties>
</file>