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2" r:id="rId5"/>
    <p:sldId id="293" r:id="rId6"/>
    <p:sldId id="294" r:id="rId7"/>
    <p:sldId id="258" r:id="rId8"/>
    <p:sldId id="259" r:id="rId9"/>
    <p:sldId id="269" r:id="rId10"/>
    <p:sldId id="270" r:id="rId11"/>
    <p:sldId id="260" r:id="rId12"/>
    <p:sldId id="272" r:id="rId13"/>
    <p:sldId id="273" r:id="rId14"/>
    <p:sldId id="274" r:id="rId15"/>
    <p:sldId id="261" r:id="rId16"/>
    <p:sldId id="275" r:id="rId17"/>
    <p:sldId id="276" r:id="rId18"/>
    <p:sldId id="262" r:id="rId19"/>
    <p:sldId id="263" r:id="rId20"/>
    <p:sldId id="278" r:id="rId21"/>
    <p:sldId id="279" r:id="rId22"/>
    <p:sldId id="280" r:id="rId23"/>
    <p:sldId id="281" r:id="rId24"/>
    <p:sldId id="283" r:id="rId25"/>
    <p:sldId id="282" r:id="rId26"/>
    <p:sldId id="277" r:id="rId27"/>
    <p:sldId id="288" r:id="rId28"/>
    <p:sldId id="264" r:id="rId29"/>
    <p:sldId id="284" r:id="rId30"/>
    <p:sldId id="289" r:id="rId31"/>
    <p:sldId id="290" r:id="rId32"/>
    <p:sldId id="265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CSCE 146</a:t>
            </a:r>
            <a:br>
              <a:rPr lang="en-US" dirty="0" smtClean="0"/>
            </a:br>
            <a:r>
              <a:rPr lang="en-US" dirty="0" smtClean="0"/>
              <a:t>Hey Remember Java?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by:</a:t>
            </a:r>
          </a:p>
          <a:p>
            <a:r>
              <a:rPr lang="en-US" dirty="0" smtClean="0"/>
              <a:t>Dr. JJ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and Assigning Variables</a:t>
            </a:r>
          </a:p>
          <a:p>
            <a:r>
              <a:rPr lang="en-US" dirty="0" smtClean="0"/>
              <a:t>Sets variable to a defined value</a:t>
            </a:r>
          </a:p>
          <a:p>
            <a:r>
              <a:rPr lang="en-US" dirty="0" smtClean="0"/>
              <a:t>Concept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3629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&lt;&lt;name&gt;&gt; = &lt;&lt;value&gt;&gt;;</a:t>
            </a:r>
            <a:endParaRPr lang="en-US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714" y="457200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tacosConsumed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tacoConvo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“I ate “ +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tacosConsumed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” tacos. I feel sick now”;</a:t>
            </a:r>
            <a:endParaRPr lang="en-US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6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decision making problems</a:t>
            </a:r>
          </a:p>
          <a:p>
            <a:r>
              <a:rPr lang="en-US" dirty="0" smtClean="0"/>
              <a:t>If statement concept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705" y="2818605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if(&lt;&lt;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expression&gt;&gt;)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&lt;&lt;body statements&gt;&gt;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01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 statements are the catch all of if statements</a:t>
            </a:r>
          </a:p>
          <a:p>
            <a:r>
              <a:rPr lang="en-US" dirty="0" smtClean="0"/>
              <a:t>Only exist if there is a prior if statement</a:t>
            </a:r>
          </a:p>
          <a:p>
            <a:r>
              <a:rPr lang="en-US" dirty="0" smtClean="0"/>
              <a:t>Else 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7841" y="40386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if(&lt;&lt;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expression&gt;&gt;)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&lt;&lt;if body&gt;&gt;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&lt;&lt;else body&gt;&gt;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 if’s are short handed if statements in else statements</a:t>
            </a:r>
          </a:p>
          <a:p>
            <a:r>
              <a:rPr lang="en-US" dirty="0" smtClean="0"/>
              <a:t>Else if concept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4028182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if(&lt;&lt;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&lt;&lt;else if body&gt;&gt;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3954564"/>
            <a:ext cx="464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if(&lt;&lt;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&lt;&lt;else if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body&gt;&gt;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Equal 5"/>
          <p:cNvSpPr/>
          <p:nvPr/>
        </p:nvSpPr>
        <p:spPr>
          <a:xfrm>
            <a:off x="3962400" y="4495800"/>
            <a:ext cx="838200" cy="685800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5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statements are specialized branch statements that has cases which can be integers, characters, or Strings</a:t>
            </a:r>
          </a:p>
          <a:p>
            <a:r>
              <a:rPr lang="en-US" dirty="0" smtClean="0"/>
              <a:t>Switch 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5647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switch(&lt;&lt;variable&gt;&gt;)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&lt;&lt;value&gt;&gt;: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&lt;&lt;case body&gt;&gt;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&lt;&lt;value&gt;&gt;: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&lt;&lt;case body&gt;&gt;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&lt;&lt;default body&gt;&gt;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5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repeat code until a </a:t>
            </a:r>
            <a:r>
              <a:rPr lang="en-US" dirty="0" err="1" smtClean="0"/>
              <a:t>boolean</a:t>
            </a:r>
            <a:r>
              <a:rPr lang="en-US" dirty="0" smtClean="0"/>
              <a:t> condition is no longer true</a:t>
            </a:r>
          </a:p>
          <a:p>
            <a:r>
              <a:rPr lang="en-US" dirty="0" smtClean="0"/>
              <a:t>While Loop 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74213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while(&lt;&lt;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expression&gt;&gt;)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&lt;&lt;loop body&gt;&gt;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17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are used to loop the body a set amount of times</a:t>
            </a:r>
          </a:p>
          <a:p>
            <a:r>
              <a:rPr lang="en-US" dirty="0" smtClean="0"/>
              <a:t>For loop concept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74213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for(&lt;&lt;counter&gt;&gt;;&lt;&lt;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expression&gt;&gt;;&lt;&lt;update counter&gt;&gt;)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&lt;&lt;loop body&gt;&gt;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9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while’s are dumb</a:t>
            </a:r>
          </a:p>
          <a:p>
            <a:r>
              <a:rPr lang="en-US" dirty="0" smtClean="0"/>
              <a:t>They stupidly run 1 to many times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286" y="34290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&lt;&lt;loop body&gt;&gt;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8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(&lt;&lt;</a:t>
            </a:r>
            <a:r>
              <a:rPr lang="en-US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&gt;&gt;);</a:t>
            </a:r>
            <a:endParaRPr lang="en-US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1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collections of data of the same type</a:t>
            </a:r>
          </a:p>
          <a:p>
            <a:r>
              <a:rPr lang="en-US" dirty="0" smtClean="0"/>
              <a:t>Concept for declaring arrays</a:t>
            </a:r>
          </a:p>
          <a:p>
            <a:endParaRPr lang="en-US" dirty="0"/>
          </a:p>
          <a:p>
            <a:r>
              <a:rPr lang="en-US" dirty="0" smtClean="0"/>
              <a:t>Use a for loop to initialize each element in the array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***These are used a lot in this course***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194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&lt;&lt;type&gt;&gt;[] &lt;&lt;name&gt;&gt; = new &lt;&lt;type&gt;&gt;[&lt;&lt;amount&gt;&gt;];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1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Blueprints to create objects</a:t>
            </a:r>
          </a:p>
          <a:p>
            <a:r>
              <a:rPr lang="en-US" dirty="0" smtClean="0"/>
              <a:t>Remember the steps</a:t>
            </a:r>
          </a:p>
          <a:p>
            <a:pPr lvl="1"/>
            <a:r>
              <a:rPr lang="en-US" dirty="0" smtClean="0"/>
              <a:t>Define the class</a:t>
            </a:r>
          </a:p>
          <a:p>
            <a:pPr lvl="1"/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Additional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3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the basics of Java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Branch 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07821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the class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8194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&lt;&lt;name&gt;&gt;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&lt;&lt;body of the class&gt;&gt;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8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variables are the attributes of the class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2004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&lt;&lt;name&gt;&gt;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&lt;&lt;type&gt;&gt; &lt;&lt;name&gt;&gt;;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r>
              <a:rPr lang="en-US" dirty="0" smtClean="0"/>
              <a:t> constructs an instance of a class in memory and sets the instance variables to a value</a:t>
            </a:r>
          </a:p>
          <a:p>
            <a:r>
              <a:rPr lang="en-US" b="1" dirty="0" smtClean="0"/>
              <a:t>Default constructors</a:t>
            </a:r>
            <a:r>
              <a:rPr lang="en-US" dirty="0" smtClean="0"/>
              <a:t> have no parameters and set everything to a default value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26894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&lt;&lt;name of the class&gt;&gt;()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&lt;&lt;set all instance variables&gt;&gt;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4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Parameterized Constructors</a:t>
            </a:r>
            <a:r>
              <a:rPr lang="en-US" dirty="0" smtClean="0"/>
              <a:t> have parameters that set one or all of the instance variables to a value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9624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&lt;&lt;name of the class&gt;&gt;(&lt;&lt;parameters&gt;&gt;)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&lt;&lt;set instance variables to parameters&gt;&gt;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6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Mutators</a:t>
            </a:r>
            <a:r>
              <a:rPr lang="en-US" dirty="0" smtClean="0"/>
              <a:t> are used to modify instance variables in a class</a:t>
            </a:r>
          </a:p>
          <a:p>
            <a:r>
              <a:rPr lang="en-US" dirty="0" smtClean="0"/>
              <a:t>Adds a layer of protection by validating values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86761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&lt;&lt;set variable name&gt;&gt;(&lt;&lt;parameter&gt;&gt;)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this.&lt;&lt;variable&gt;&gt; = &lt;&lt;parameter&gt;&gt;;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7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Accessors</a:t>
            </a:r>
            <a:r>
              <a:rPr lang="en-US" dirty="0" smtClean="0"/>
              <a:t> are used to get values of instance variables outside of the class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5814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&lt;&lt;type&gt;&gt; &lt;&lt;get variable name&gt;&gt;()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this.&lt;&lt;variable&gt;&gt;;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59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are behaviors of classes</a:t>
            </a:r>
          </a:p>
          <a:p>
            <a:r>
              <a:rPr lang="en-US" dirty="0" smtClean="0"/>
              <a:t>Used internally and externally</a:t>
            </a:r>
          </a:p>
          <a:p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r>
              <a:rPr lang="en-US" dirty="0" smtClean="0"/>
              <a:t> are methods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386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&lt;&lt;scope&gt;&gt; &lt;&lt;return value&gt;&gt; &lt;&lt;name&gt;&gt; (&lt;&lt;parameters&gt;&gt;)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&lt;&lt;body of the method&gt;&gt;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10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methods are static in memory</a:t>
            </a:r>
          </a:p>
          <a:p>
            <a:r>
              <a:rPr lang="en-US" dirty="0" smtClean="0"/>
              <a:t>Used as helper methods that exist outside of one particular instance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5814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&lt;&lt;scope&gt;&gt; static &lt;&lt;return value&gt;&gt; &lt;&lt;name&gt;&gt; (&lt;&lt;parameters&gt;&gt;)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&lt;&lt;body of the static method&gt;&gt;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0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take the attributes and methods from a parent (super) class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5814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class &lt;&lt;name&gt;&gt; extends &lt;&lt;parent name&gt;&gt;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&lt;&lt;body of the class&gt;&gt;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22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inherited constructors need to all the parent’s constructor by calling “super”</a:t>
            </a:r>
          </a:p>
          <a:p>
            <a:r>
              <a:rPr lang="en-US" dirty="0" smtClean="0"/>
              <a:t>Concept</a:t>
            </a:r>
          </a:p>
          <a:p>
            <a:endParaRPr lang="en-US" dirty="0"/>
          </a:p>
          <a:p>
            <a:r>
              <a:rPr lang="en-US" dirty="0" smtClean="0"/>
              <a:t>To call inherited methods use “super.”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225225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super(&lt;&lt;parameters&gt;&gt;);</a:t>
            </a:r>
            <a:endParaRPr lang="en-US" sz="3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44425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uper.&lt;&lt;method name&gt;&gt;;</a:t>
            </a:r>
            <a:endParaRPr lang="en-US" sz="3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3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www.cse.sc.edu/~shephejj/csce146/</a:t>
            </a:r>
          </a:p>
          <a:p>
            <a:r>
              <a:rPr lang="en-US" dirty="0" smtClean="0"/>
              <a:t>Still under construction but will be up soon!</a:t>
            </a:r>
          </a:p>
        </p:txBody>
      </p:sp>
    </p:spTree>
    <p:extLst>
      <p:ext uri="{BB962C8B-B14F-4D97-AF65-F5344CB8AC3E}">
        <p14:creationId xmlns:p14="http://schemas.microsoft.com/office/powerpoint/2010/main" val="2626844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a blueprint to create classes.  Classes are a blueprint to create instance of objects</a:t>
            </a:r>
          </a:p>
          <a:p>
            <a:r>
              <a:rPr lang="en-US" dirty="0" smtClean="0"/>
              <a:t>Only has method definitions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10561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interface &lt;&lt;name&gt;&gt; 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&lt;&lt;method definition&gt;&gt;;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68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are the building concept of polymorphism</a:t>
            </a:r>
          </a:p>
          <a:p>
            <a:r>
              <a:rPr lang="en-US" dirty="0" smtClean="0"/>
              <a:t>To use an interface used “implements”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386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&lt;&lt;name&gt;&gt; implements &lt;&lt;interface name&gt;&gt;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&lt;&lt;body of the class&gt;&gt;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0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Gracefully allows programs to crash</a:t>
            </a:r>
            <a:r>
              <a:rPr lang="en-US" dirty="0"/>
              <a:t> </a:t>
            </a:r>
            <a:r>
              <a:rPr lang="en-US" dirty="0" smtClean="0"/>
              <a:t>and an exceptional event happens</a:t>
            </a:r>
          </a:p>
          <a:p>
            <a:r>
              <a:rPr lang="en-US" dirty="0" smtClean="0"/>
              <a:t>To create exceptions extend the/an exception class</a:t>
            </a:r>
            <a:endParaRPr lang="en-US" dirty="0"/>
          </a:p>
          <a:p>
            <a:r>
              <a:rPr lang="en-US" dirty="0" smtClean="0"/>
              <a:t>Then call the parent’s constructors</a:t>
            </a:r>
          </a:p>
        </p:txBody>
      </p:sp>
    </p:spTree>
    <p:extLst>
      <p:ext uri="{BB962C8B-B14F-4D97-AF65-F5344CB8AC3E}">
        <p14:creationId xmlns:p14="http://schemas.microsoft.com/office/powerpoint/2010/main" val="325707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&lt;&lt;name&gt;&gt; extends &lt;&lt;Exception&gt;&gt;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&lt;&lt;name&gt;&gt;(&lt;&lt;parameters&gt;&gt;)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super(&lt;&lt;parameters&gt;&gt;)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76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that can throw exceptions need to check for those cases</a:t>
            </a:r>
          </a:p>
          <a:p>
            <a:r>
              <a:rPr lang="en-US" dirty="0" smtClean="0"/>
              <a:t>Concept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376727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&lt;&lt;scope&gt;&gt; &lt;&lt;return&gt;&gt; &lt;&lt;name&gt;&gt; (&lt;&lt;parameters&gt;&gt;)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&lt;&lt;Exceptions&gt;&gt;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&lt;&lt;exception name&gt;&gt;();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51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throws an exception it must be called in a try catch block that handles the exception</a:t>
            </a:r>
          </a:p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620631"/>
            <a:ext cx="838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&lt;&lt;method that throws exception&gt;&gt;;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catch(&lt;&lt;exception name&gt;&gt; e)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753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146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class is about how to structure data in a logical and efficient way</a:t>
            </a:r>
          </a:p>
          <a:p>
            <a:r>
              <a:rPr lang="en-US" dirty="0" smtClean="0"/>
              <a:t>Goals for each data structure is what it is, how we use it, and why we use it</a:t>
            </a:r>
          </a:p>
          <a:p>
            <a:r>
              <a:rPr lang="en-US" dirty="0" smtClean="0"/>
              <a:t>The most important parts to take away are the overall concepts of each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This class is focused less on do you know how to program in java and more do you understand the concepts that can be applied to any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37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 with 146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now matters</a:t>
            </a:r>
          </a:p>
          <a:p>
            <a:r>
              <a:rPr lang="en-US" dirty="0" smtClean="0"/>
              <a:t>Don’t expect me to give you the code I go over in class</a:t>
            </a:r>
          </a:p>
          <a:p>
            <a:pPr lvl="1"/>
            <a:r>
              <a:rPr lang="en-US" dirty="0" smtClean="0"/>
              <a:t>I will give pseudo code</a:t>
            </a:r>
          </a:p>
          <a:p>
            <a:r>
              <a:rPr lang="en-US" dirty="0" smtClean="0"/>
              <a:t>Unless I specifically say otherwise you </a:t>
            </a:r>
            <a:r>
              <a:rPr lang="en-US" b="1" u="sng" dirty="0" smtClean="0">
                <a:solidFill>
                  <a:srgbClr val="FF0000"/>
                </a:solidFill>
              </a:rPr>
              <a:t>MAY NOT </a:t>
            </a:r>
            <a:r>
              <a:rPr lang="en-US" dirty="0" smtClean="0"/>
              <a:t>use Java’s built in data structures or data functionality (Like sorting and searching)</a:t>
            </a:r>
            <a:endParaRPr lang="en-US" dirty="0"/>
          </a:p>
          <a:p>
            <a:pPr lvl="1"/>
            <a:r>
              <a:rPr lang="en-US" dirty="0" smtClean="0"/>
              <a:t>I want you to understand what is behind that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9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 with 146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Cheating is NOT tolerated and code is highly scrutinized</a:t>
            </a:r>
          </a:p>
          <a:p>
            <a:pPr lvl="1"/>
            <a:r>
              <a:rPr lang="en-US" dirty="0" smtClean="0"/>
              <a:t>Cheating off of other students</a:t>
            </a:r>
          </a:p>
          <a:p>
            <a:pPr lvl="1"/>
            <a:r>
              <a:rPr lang="en-US" dirty="0" smtClean="0"/>
              <a:t>Copying code off of the internet</a:t>
            </a:r>
          </a:p>
          <a:p>
            <a:r>
              <a:rPr lang="en-US" dirty="0" smtClean="0"/>
              <a:t>Yes labs and homework is harder</a:t>
            </a:r>
          </a:p>
          <a:p>
            <a:pPr lvl="1"/>
            <a:r>
              <a:rPr lang="en-US" dirty="0" smtClean="0"/>
              <a:t>Are you surprised?</a:t>
            </a:r>
          </a:p>
          <a:p>
            <a:r>
              <a:rPr lang="en-US" dirty="0" smtClean="0"/>
              <a:t>I encourage you all to work together but don’t copy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6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145 Was Sure Neat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Hey you passed!</a:t>
            </a:r>
          </a:p>
          <a:p>
            <a:pPr lvl="1"/>
            <a:r>
              <a:rPr lang="en-US" dirty="0" smtClean="0"/>
              <a:t>That’s pretty rad</a:t>
            </a:r>
          </a:p>
          <a:p>
            <a:r>
              <a:rPr lang="en-US" dirty="0" smtClean="0"/>
              <a:t>Let’s review!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8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store information</a:t>
            </a:r>
          </a:p>
          <a:p>
            <a:r>
              <a:rPr lang="en-US" dirty="0" smtClean="0"/>
              <a:t>Has a defined size</a:t>
            </a:r>
          </a:p>
          <a:p>
            <a:r>
              <a:rPr lang="en-US" dirty="0" smtClean="0"/>
              <a:t>Two Types of Variables</a:t>
            </a:r>
          </a:p>
          <a:p>
            <a:r>
              <a:rPr lang="en-US" dirty="0" smtClean="0"/>
              <a:t>Primitive Types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double, char</a:t>
            </a:r>
          </a:p>
          <a:p>
            <a:r>
              <a:rPr lang="en-US" dirty="0" smtClean="0"/>
              <a:t>Class Types</a:t>
            </a:r>
          </a:p>
          <a:p>
            <a:pPr lvl="1"/>
            <a:r>
              <a:rPr lang="en-US" dirty="0" smtClean="0"/>
              <a:t>String, </a:t>
            </a:r>
            <a:r>
              <a:rPr lang="en-US" dirty="0" err="1" smtClean="0"/>
              <a:t>PrintWriter</a:t>
            </a:r>
            <a:r>
              <a:rPr lang="en-US" dirty="0" smtClean="0"/>
              <a:t>, Exception</a:t>
            </a:r>
          </a:p>
        </p:txBody>
      </p:sp>
    </p:spTree>
    <p:extLst>
      <p:ext uri="{BB962C8B-B14F-4D97-AF65-F5344CB8AC3E}">
        <p14:creationId xmlns:p14="http://schemas.microsoft.com/office/powerpoint/2010/main" val="379079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Variables</a:t>
            </a:r>
          </a:p>
          <a:p>
            <a:r>
              <a:rPr lang="en-US" dirty="0" smtClean="0"/>
              <a:t>Tells the computer to allocate storage in memory given a name</a:t>
            </a:r>
          </a:p>
          <a:p>
            <a:r>
              <a:rPr lang="en-US" dirty="0" smtClean="0"/>
              <a:t>Concept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8201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&lt;&lt;type&gt;&gt; &lt;&lt;name&gt;&gt;;</a:t>
            </a:r>
            <a:endParaRPr lang="en-US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502920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tacosConsumed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tacoConvo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6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973</Words>
  <Application>Microsoft Office PowerPoint</Application>
  <PresentationFormat>On-screen Show (4:3)</PresentationFormat>
  <Paragraphs>276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CSCE 146 Hey Remember Java?</vt:lpstr>
      <vt:lpstr>Objectives</vt:lpstr>
      <vt:lpstr>Website</vt:lpstr>
      <vt:lpstr>146 Notes</vt:lpstr>
      <vt:lpstr>Key difference with 146</vt:lpstr>
      <vt:lpstr>Key difference with 146</vt:lpstr>
      <vt:lpstr>145 Was Sure Neat</vt:lpstr>
      <vt:lpstr>Variables</vt:lpstr>
      <vt:lpstr>Variables</vt:lpstr>
      <vt:lpstr>Variables</vt:lpstr>
      <vt:lpstr>Branch Statements</vt:lpstr>
      <vt:lpstr>Branch Statements</vt:lpstr>
      <vt:lpstr>Branch Statements</vt:lpstr>
      <vt:lpstr>Branch Statements</vt:lpstr>
      <vt:lpstr>Loops</vt:lpstr>
      <vt:lpstr>Loops</vt:lpstr>
      <vt:lpstr>Loops</vt:lpstr>
      <vt:lpstr>Arrays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Inheritance</vt:lpstr>
      <vt:lpstr>Inheritance</vt:lpstr>
      <vt:lpstr>Interfaces</vt:lpstr>
      <vt:lpstr>Interfaces</vt:lpstr>
      <vt:lpstr>Exceptions</vt:lpstr>
      <vt:lpstr>Exceptions</vt:lpstr>
      <vt:lpstr>Exceptions</vt:lpstr>
      <vt:lpstr>Exceptions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146 Hey Remember Java?</dc:title>
  <dc:creator>w00t</dc:creator>
  <cp:lastModifiedBy>w00t</cp:lastModifiedBy>
  <cp:revision>50</cp:revision>
  <dcterms:created xsi:type="dcterms:W3CDTF">2006-08-16T00:00:00Z</dcterms:created>
  <dcterms:modified xsi:type="dcterms:W3CDTF">2016-01-07T16:14:37Z</dcterms:modified>
</cp:coreProperties>
</file>