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circle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contained in the root? YES! Check the children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819400"/>
            <a:ext cx="3222171" cy="32004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342900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node is fully contained in the Top Left Node now check its children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200" y="2819400"/>
            <a:ext cx="1621971" cy="161925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52975" y="428625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node is fully contained in the Top Left Node since there are no children insert into bucket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201" y="2819400"/>
            <a:ext cx="838200" cy="8382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37957" y="489585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about an object that straddles a line?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894114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object is contained in the root so check the children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894114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199" y="2819400"/>
            <a:ext cx="3222171" cy="32004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80414" y="340995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object is contained in the bottom right child so check the children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894114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200" y="4419600"/>
            <a:ext cx="1621972" cy="16002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172325" y="426720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Since it wasn’t fully contained in any of the children insert into this bucket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894114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200" y="4419600"/>
            <a:ext cx="1621972" cy="16002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172325" y="4267200"/>
            <a:ext cx="361950" cy="304800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structure is great for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Path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Adding another dimension the same structure then becomes an </a:t>
            </a:r>
            <a:r>
              <a:rPr lang="en-US" dirty="0" err="1" smtClean="0"/>
              <a:t>oct</a:t>
            </a:r>
            <a:r>
              <a:rPr lang="en-US" dirty="0"/>
              <a:t>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Great for all of the above but now in 3D</a:t>
            </a:r>
          </a:p>
          <a:p>
            <a:endParaRPr lang="en-US" dirty="0"/>
          </a:p>
        </p:txBody>
      </p:sp>
      <p:pic>
        <p:nvPicPr>
          <p:cNvPr id="3074" name="Picture 2" descr="http://upload.wikimedia.org/wikipedia/commons/thumb/2/20/Octree2.svg/400px-Octre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381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1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only used binary trees to solve problems</a:t>
            </a:r>
          </a:p>
          <a:p>
            <a:pPr lvl="1"/>
            <a:r>
              <a:rPr lang="en-US" dirty="0" smtClean="0"/>
              <a:t>Sort data</a:t>
            </a:r>
          </a:p>
          <a:p>
            <a:pPr lvl="1"/>
            <a:r>
              <a:rPr lang="en-US" dirty="0" smtClean="0"/>
              <a:t>Search data</a:t>
            </a:r>
          </a:p>
          <a:p>
            <a:pPr lvl="1"/>
            <a:r>
              <a:rPr lang="en-US" dirty="0" smtClean="0"/>
              <a:t>Confuse students</a:t>
            </a:r>
          </a:p>
          <a:p>
            <a:r>
              <a:rPr lang="en-US" dirty="0" smtClean="0"/>
              <a:t>Trees are not just limited to having two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Multi-way (M-way) trees are useful in different applications</a:t>
            </a:r>
          </a:p>
          <a:p>
            <a:r>
              <a:rPr lang="en-US" dirty="0" smtClean="0"/>
              <a:t>They are not limited to just having two children</a:t>
            </a:r>
            <a:endParaRPr lang="en-US" dirty="0"/>
          </a:p>
        </p:txBody>
      </p:sp>
      <p:pic>
        <p:nvPicPr>
          <p:cNvPr id="1026" name="Picture 2" descr="http://faculty.cs.niu.edu/~freedman/340/340notes/gifImages/340multi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576233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quad tree is defined as a tree for each node it has four children</a:t>
            </a:r>
          </a:p>
          <a:p>
            <a:r>
              <a:rPr lang="en-US" dirty="0" smtClean="0"/>
              <a:t>This type of tree can be used for subdividing 2D spaces into smaller regions</a:t>
            </a:r>
            <a:endParaRPr lang="en-US" dirty="0"/>
          </a:p>
        </p:txBody>
      </p:sp>
      <p:pic>
        <p:nvPicPr>
          <p:cNvPr id="2050" name="Picture 2" descr="http://www.cs.berkeley.edu/~demmel/cs267/lecture26/Quad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09974"/>
            <a:ext cx="83915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when a quad tree is used for 2D spatial decomposition it has these properties</a:t>
            </a:r>
          </a:p>
          <a:p>
            <a:pPr lvl="1"/>
            <a:r>
              <a:rPr lang="en-US" dirty="0" smtClean="0"/>
              <a:t>Has 4 children</a:t>
            </a:r>
          </a:p>
          <a:p>
            <a:pPr lvl="1"/>
            <a:r>
              <a:rPr lang="en-US" dirty="0" smtClean="0"/>
              <a:t>If it is dynamic then each node has a “bucket” and when that bucket’s max value is reach it splits</a:t>
            </a:r>
          </a:p>
          <a:p>
            <a:pPr lvl="1"/>
            <a:r>
              <a:rPr lang="en-US" dirty="0" smtClean="0"/>
              <a:t>Otherwise it is static and the tree is fixed in size and the “bucket” is sizable</a:t>
            </a:r>
          </a:p>
          <a:p>
            <a:pPr lvl="1"/>
            <a:r>
              <a:rPr lang="en-US" dirty="0" smtClean="0"/>
              <a:t>Each node corresponds to a smaller decomposition of it’s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4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value is added</a:t>
            </a:r>
          </a:p>
          <a:p>
            <a:pPr lvl="1"/>
            <a:r>
              <a:rPr lang="en-US" dirty="0" smtClean="0"/>
              <a:t>Check to see if it is fully contained in the node’s region</a:t>
            </a:r>
          </a:p>
          <a:p>
            <a:pPr lvl="1"/>
            <a:r>
              <a:rPr lang="en-US" dirty="0" smtClean="0"/>
              <a:t>If it is then check to see if it is fully contained in its children</a:t>
            </a:r>
          </a:p>
          <a:p>
            <a:pPr lvl="1"/>
            <a:r>
              <a:rPr lang="en-US" dirty="0" smtClean="0"/>
              <a:t>If it is fully contain in a child’s region repeat this process</a:t>
            </a:r>
          </a:p>
          <a:p>
            <a:pPr lvl="1"/>
            <a:r>
              <a:rPr lang="en-US" dirty="0" smtClean="0"/>
              <a:t>Otherwise add this data into the current node’s bucket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child in this demo goes in order Top Left, Top Right, Bottom Left, Bottom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child in this demo goes in order Top Left, Top Right, Bottom Left, Bottom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71600" y="29718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71800" y="29718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5400" y="4667071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95600" y="46482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4114800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81700" y="4114800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2800" y="4114800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05800" y="4114800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1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child in this demo goes in order Top Left, Top Right, Bottom Left, Bottom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971" y="2819400"/>
            <a:ext cx="3200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2460171" y="281940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859971" y="4419600"/>
            <a:ext cx="32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971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54829" y="28194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6195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46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54829" y="4419600"/>
            <a:ext cx="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5219700"/>
            <a:ext cx="1600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86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00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05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10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5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19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53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581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677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25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7300" y="4953000"/>
            <a:ext cx="190500" cy="190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870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  <a:endCxn id="24" idx="0"/>
          </p:cNvCxnSpPr>
          <p:nvPr/>
        </p:nvCxnSpPr>
        <p:spPr>
          <a:xfrm flipH="1">
            <a:off x="451485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27" idx="0"/>
          </p:cNvCxnSpPr>
          <p:nvPr/>
        </p:nvCxnSpPr>
        <p:spPr>
          <a:xfrm flipH="1">
            <a:off x="478155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4"/>
            <a:endCxn id="28" idx="0"/>
          </p:cNvCxnSpPr>
          <p:nvPr/>
        </p:nvCxnSpPr>
        <p:spPr>
          <a:xfrm>
            <a:off x="493395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5"/>
            <a:endCxn id="29" idx="0"/>
          </p:cNvCxnSpPr>
          <p:nvPr/>
        </p:nvCxnSpPr>
        <p:spPr>
          <a:xfrm>
            <a:off x="500130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769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>
          <a:xfrm flipH="1">
            <a:off x="57531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 flipH="1">
            <a:off x="60198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</p:cNvCxnSpPr>
          <p:nvPr/>
        </p:nvCxnSpPr>
        <p:spPr>
          <a:xfrm>
            <a:off x="61722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5"/>
          </p:cNvCxnSpPr>
          <p:nvPr/>
        </p:nvCxnSpPr>
        <p:spPr>
          <a:xfrm>
            <a:off x="62395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58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6934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</p:cNvCxnSpPr>
          <p:nvPr/>
        </p:nvCxnSpPr>
        <p:spPr>
          <a:xfrm flipH="1">
            <a:off x="7200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4"/>
          </p:cNvCxnSpPr>
          <p:nvPr/>
        </p:nvCxnSpPr>
        <p:spPr>
          <a:xfrm>
            <a:off x="7353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5"/>
          </p:cNvCxnSpPr>
          <p:nvPr/>
        </p:nvCxnSpPr>
        <p:spPr>
          <a:xfrm>
            <a:off x="7420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401050" y="4343400"/>
            <a:ext cx="190500" cy="190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>
            <a:off x="8077200" y="4438650"/>
            <a:ext cx="323850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</p:cNvCxnSpPr>
          <p:nvPr/>
        </p:nvCxnSpPr>
        <p:spPr>
          <a:xfrm flipH="1">
            <a:off x="8343900" y="4506002"/>
            <a:ext cx="850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8496300" y="4533900"/>
            <a:ext cx="1524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</p:cNvCxnSpPr>
          <p:nvPr/>
        </p:nvCxnSpPr>
        <p:spPr>
          <a:xfrm>
            <a:off x="8563652" y="4506002"/>
            <a:ext cx="389848" cy="44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629400" y="3467100"/>
            <a:ext cx="190500" cy="19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42" idx="0"/>
            <a:endCxn id="66" idx="2"/>
          </p:cNvCxnSpPr>
          <p:nvPr/>
        </p:nvCxnSpPr>
        <p:spPr>
          <a:xfrm flipV="1">
            <a:off x="4933950" y="3562350"/>
            <a:ext cx="169545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3"/>
            <a:endCxn id="51" idx="0"/>
          </p:cNvCxnSpPr>
          <p:nvPr/>
        </p:nvCxnSpPr>
        <p:spPr>
          <a:xfrm flipH="1">
            <a:off x="6172200" y="3629702"/>
            <a:ext cx="4850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5"/>
            <a:endCxn id="56" idx="0"/>
          </p:cNvCxnSpPr>
          <p:nvPr/>
        </p:nvCxnSpPr>
        <p:spPr>
          <a:xfrm>
            <a:off x="6792002" y="3629702"/>
            <a:ext cx="561298" cy="71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1" idx="0"/>
          </p:cNvCxnSpPr>
          <p:nvPr/>
        </p:nvCxnSpPr>
        <p:spPr>
          <a:xfrm>
            <a:off x="6819900" y="3562350"/>
            <a:ext cx="16764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718137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52600" y="2718137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90600" y="35052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52600" y="3556337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300" y="4749225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0100" y="4749225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14900" y="4749225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1600" y="4749225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6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432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Quad Trees</vt:lpstr>
      <vt:lpstr>Introduction</vt:lpstr>
      <vt:lpstr>Introduction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Quad Trees</vt:lpstr>
      <vt:lpstr>Oct Trees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Trees</dc:title>
  <dc:creator>w00t</dc:creator>
  <cp:lastModifiedBy>w00t</cp:lastModifiedBy>
  <cp:revision>11</cp:revision>
  <dcterms:created xsi:type="dcterms:W3CDTF">2006-08-16T00:00:00Z</dcterms:created>
  <dcterms:modified xsi:type="dcterms:W3CDTF">2015-03-26T14:43:10Z</dcterms:modified>
</cp:coreProperties>
</file>