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slideLayouts/slideLayout34.xml" ContentType="application/vnd.openxmlformats-officedocument.presentationml.slideLayout+xml"/>
  <Override PartName="/ppt/theme/theme10.xml" ContentType="application/vnd.openxmlformats-officedocument.theme+xml"/>
  <Override PartName="/ppt/slideLayouts/slideLayout35.xml" ContentType="application/vnd.openxmlformats-officedocument.presentationml.slideLayout+xml"/>
  <Override PartName="/ppt/theme/theme11.xml" ContentType="application/vnd.openxmlformats-officedocument.theme+xml"/>
  <Override PartName="/ppt/slideLayouts/slideLayout36.xml" ContentType="application/vnd.openxmlformats-officedocument.presentationml.slideLayout+xml"/>
  <Override PartName="/ppt/theme/theme1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  <p:sldMasterId id="2147483686" r:id="rId2"/>
    <p:sldMasterId id="2147483650" r:id="rId3"/>
    <p:sldMasterId id="2147483663" r:id="rId4"/>
    <p:sldMasterId id="2147483677" r:id="rId5"/>
    <p:sldMasterId id="2147483675" r:id="rId6"/>
    <p:sldMasterId id="2147483673" r:id="rId7"/>
    <p:sldMasterId id="2147483722" r:id="rId8"/>
    <p:sldMasterId id="2147483724" r:id="rId9"/>
    <p:sldMasterId id="2147483726" r:id="rId10"/>
    <p:sldMasterId id="2147483728" r:id="rId11"/>
    <p:sldMasterId id="2147483730" r:id="rId12"/>
  </p:sldMasterIdLst>
  <p:sldIdLst>
    <p:sldId id="262" r:id="rId13"/>
    <p:sldId id="285" r:id="rId14"/>
    <p:sldId id="280" r:id="rId15"/>
    <p:sldId id="281" r:id="rId16"/>
    <p:sldId id="273" r:id="rId17"/>
    <p:sldId id="282" r:id="rId18"/>
    <p:sldId id="283" r:id="rId19"/>
    <p:sldId id="277" r:id="rId20"/>
    <p:sldId id="261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14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3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20750"/>
            <a:ext cx="7772400" cy="91673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4609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98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5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772" y="44414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0772" y="612775"/>
            <a:ext cx="5486400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0772" y="5008154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983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702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33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25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8139"/>
            <a:ext cx="8229600" cy="39541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245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2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82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22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409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59656"/>
            <a:ext cx="4038600" cy="40503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59655"/>
            <a:ext cx="4038600" cy="405039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18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905"/>
            <a:ext cx="8229600" cy="10392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760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7364"/>
            <a:ext cx="4040188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7602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57364"/>
            <a:ext cx="4041775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477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312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9708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87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8713"/>
            <a:ext cx="5111750" cy="526209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0764"/>
            <a:ext cx="3008313" cy="41000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5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6545"/>
            <a:ext cx="7772400" cy="144267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081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358" y="501866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4358" y="1190020"/>
            <a:ext cx="5486400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4358" y="558539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1820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409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712" y="2130425"/>
            <a:ext cx="5937487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711" y="3886200"/>
            <a:ext cx="5937487" cy="2572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8116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685123"/>
            <a:ext cx="6166087" cy="12340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712" y="2010686"/>
            <a:ext cx="6166087" cy="4435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812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3" y="4406900"/>
            <a:ext cx="594193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713" y="2906713"/>
            <a:ext cx="594193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446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499123"/>
            <a:ext cx="6166087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728" y="1824685"/>
            <a:ext cx="2959071" cy="463405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2520712" y="1824685"/>
            <a:ext cx="2969697" cy="463405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0296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704365"/>
            <a:ext cx="6166087" cy="17713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83955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713" y="536017"/>
            <a:ext cx="6166087" cy="5903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04431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660" y="4598386"/>
            <a:ext cx="572495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0659" y="769745"/>
            <a:ext cx="5724953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0660" y="5165124"/>
            <a:ext cx="572495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776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0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586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7392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60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177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238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978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6185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42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425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081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871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4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24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76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722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722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70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225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655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4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5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Logo Up 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8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2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6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main logo center garnet 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bottom garnet bar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5350"/>
            <a:ext cx="9144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top garnet bar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vertical bar with 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6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go 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main logo center garne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 bwMode="auto">
          <a:xfrm>
            <a:off x="685800" y="4221163"/>
            <a:ext cx="7772400" cy="9159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A Presentation on C#</a:t>
            </a:r>
            <a:br>
              <a:rPr lang="en-US" sz="2800" dirty="0"/>
            </a:br>
            <a:r>
              <a:rPr lang="en-US" sz="2800" dirty="0"/>
              <a:t>Michael Cantwell, Anthony Frazier, Justin Schneider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D2381-109E-4BF1-B15D-138073F33275}"/>
              </a:ext>
            </a:extLst>
          </p:cNvPr>
          <p:cNvSpPr txBox="1"/>
          <p:nvPr/>
        </p:nvSpPr>
        <p:spPr>
          <a:xfrm>
            <a:off x="0" y="5952067"/>
            <a:ext cx="9144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REFERENCES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http://www.ecma-international.org/publications/files/ECMA-ST/Ecma-334.pdf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http://www.math.bas.bg/bantchev/misc/az.pdf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https://en.wikipedia.org/wiki/C_Sharp_(programming_language)	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72A18A-96D0-4836-8BAD-D4DE367DEA22}"/>
              </a:ext>
            </a:extLst>
          </p:cNvPr>
          <p:cNvSpPr txBox="1"/>
          <p:nvPr/>
        </p:nvSpPr>
        <p:spPr>
          <a:xfrm>
            <a:off x="2462953" y="370163"/>
            <a:ext cx="421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Language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DF8B1-3FD4-49AB-B29C-6744D39560FF}"/>
              </a:ext>
            </a:extLst>
          </p:cNvPr>
          <p:cNvSpPr txBox="1"/>
          <p:nvPr/>
        </p:nvSpPr>
        <p:spPr>
          <a:xfrm>
            <a:off x="154855" y="1078049"/>
            <a:ext cx="88342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Developed by Microsoft, released in 2000 during the .NET framework initiative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Originally developed under the name “Cool” “C-like Object Oriented Language”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Lead developer Anders Hejlsberg</a:t>
            </a:r>
          </a:p>
        </p:txBody>
      </p:sp>
    </p:spTree>
    <p:extLst>
      <p:ext uri="{BB962C8B-B14F-4D97-AF65-F5344CB8AC3E}">
        <p14:creationId xmlns:p14="http://schemas.microsoft.com/office/powerpoint/2010/main" val="251490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728EEB-FEBA-4D1A-9337-BD47B0921E30}"/>
              </a:ext>
            </a:extLst>
          </p:cNvPr>
          <p:cNvSpPr/>
          <p:nvPr/>
        </p:nvSpPr>
        <p:spPr>
          <a:xfrm>
            <a:off x="270933" y="959093"/>
            <a:ext cx="85259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Design Goals of C#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Simple, modern, general-purpose, object-oriented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Source code portability very important, especially with those familiar with C and C++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Hejlsberg’s team designed C# with the pitfalls of C++ and Java in mind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James Gosling (creator of Java) called C# “an imitation of Java”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“Java and C# are almost identical”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3939B-BE2D-4912-BB09-5AB19AC512C0}"/>
              </a:ext>
            </a:extLst>
          </p:cNvPr>
          <p:cNvSpPr txBox="1"/>
          <p:nvPr/>
        </p:nvSpPr>
        <p:spPr>
          <a:xfrm>
            <a:off x="3121321" y="251207"/>
            <a:ext cx="2901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Design Goals</a:t>
            </a:r>
          </a:p>
        </p:txBody>
      </p:sp>
    </p:spTree>
    <p:extLst>
      <p:ext uri="{BB962C8B-B14F-4D97-AF65-F5344CB8AC3E}">
        <p14:creationId xmlns:p14="http://schemas.microsoft.com/office/powerpoint/2010/main" val="82231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9453D4-9402-430A-A49F-2AEEC7DDCC41}"/>
              </a:ext>
            </a:extLst>
          </p:cNvPr>
          <p:cNvSpPr txBox="1"/>
          <p:nvPr/>
        </p:nvSpPr>
        <p:spPr>
          <a:xfrm>
            <a:off x="1750907" y="251207"/>
            <a:ext cx="5642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Evolution of the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D1D55-3656-4BD4-A08C-8A78705FAB37}"/>
              </a:ext>
            </a:extLst>
          </p:cNvPr>
          <p:cNvSpPr/>
          <p:nvPr/>
        </p:nvSpPr>
        <p:spPr>
          <a:xfrm>
            <a:off x="270934" y="959093"/>
            <a:ext cx="887306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the release of C# 2.0 in 2005, the C# and Java languages have diverged drastically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C# makes use of reification for generics to provide “first-class” generic objects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These first class generics have access to all operations generally available to other classes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Added several major features to accommodate functional-style programming (LINQ)</a:t>
            </a:r>
          </a:p>
        </p:txBody>
      </p:sp>
    </p:spTree>
    <p:extLst>
      <p:ext uri="{BB962C8B-B14F-4D97-AF65-F5344CB8AC3E}">
        <p14:creationId xmlns:p14="http://schemas.microsoft.com/office/powerpoint/2010/main" val="388063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4F5EC0-F880-4BDA-ACEF-7D01C1687896}"/>
              </a:ext>
            </a:extLst>
          </p:cNvPr>
          <p:cNvSpPr txBox="1"/>
          <p:nvPr/>
        </p:nvSpPr>
        <p:spPr>
          <a:xfrm>
            <a:off x="2853266" y="211667"/>
            <a:ext cx="563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Language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9C2AE-903C-4324-A95E-D27EA3FBA7A8}"/>
              </a:ext>
            </a:extLst>
          </p:cNvPr>
          <p:cNvSpPr txBox="1"/>
          <p:nvPr/>
        </p:nvSpPr>
        <p:spPr>
          <a:xfrm>
            <a:off x="2243667" y="1305341"/>
            <a:ext cx="657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Object Oriented Language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Supported by .NET platform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Developed by Microsoft, allows languages to use code written in other languages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Automatic Garbage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2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5E2D64-2BB5-4E33-9FD6-6568DC213F5E}"/>
              </a:ext>
            </a:extLst>
          </p:cNvPr>
          <p:cNvSpPr txBox="1"/>
          <p:nvPr/>
        </p:nvSpPr>
        <p:spPr>
          <a:xfrm>
            <a:off x="2853266" y="211667"/>
            <a:ext cx="563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Language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221AE-62AC-401B-873D-5CC12E53F242}"/>
              </a:ext>
            </a:extLst>
          </p:cNvPr>
          <p:cNvSpPr txBox="1"/>
          <p:nvPr/>
        </p:nvSpPr>
        <p:spPr>
          <a:xfrm>
            <a:off x="2243667" y="1305341"/>
            <a:ext cx="657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Unified Type 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Assumes everything is an object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No primitive data types ( </a:t>
            </a:r>
            <a:r>
              <a:rPr lang="en-US" sz="2800" dirty="0" err="1"/>
              <a:t>int</a:t>
            </a:r>
            <a:r>
              <a:rPr lang="en-US" sz="2800" dirty="0"/>
              <a:t>, float, char 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“boxes” and “unboxes” everything into objects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Backwards Compatibility between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6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86487-ABFE-4876-9EE7-E4175F21FC54}"/>
              </a:ext>
            </a:extLst>
          </p:cNvPr>
          <p:cNvSpPr txBox="1"/>
          <p:nvPr/>
        </p:nvSpPr>
        <p:spPr>
          <a:xfrm>
            <a:off x="2853266" y="211667"/>
            <a:ext cx="563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Language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127A0-D71F-4395-9521-9DC014B8CC7D}"/>
              </a:ext>
            </a:extLst>
          </p:cNvPr>
          <p:cNvSpPr txBox="1"/>
          <p:nvPr/>
        </p:nvSpPr>
        <p:spPr>
          <a:xfrm>
            <a:off x="2243667" y="1305341"/>
            <a:ext cx="65786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Later releases of C#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Generics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Algorithms written with unspecified types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Imperative language with functional programing support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LINQ (Language Integrated Query) implementation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207D53-51FD-47ED-9B45-0F103B1402F0}"/>
              </a:ext>
            </a:extLst>
          </p:cNvPr>
          <p:cNvSpPr/>
          <p:nvPr/>
        </p:nvSpPr>
        <p:spPr>
          <a:xfrm>
            <a:off x="293248" y="1511625"/>
            <a:ext cx="2822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https://imgur.com/a/mcGox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DB86C1-0590-4A85-8543-D9A2F459514A}"/>
              </a:ext>
            </a:extLst>
          </p:cNvPr>
          <p:cNvSpPr/>
          <p:nvPr/>
        </p:nvSpPr>
        <p:spPr>
          <a:xfrm>
            <a:off x="337572" y="2614139"/>
            <a:ext cx="279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https://imgur.com/a/Ur1sm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4A06A5-FE61-4C8F-B50D-20DB1D0E6078}"/>
              </a:ext>
            </a:extLst>
          </p:cNvPr>
          <p:cNvSpPr/>
          <p:nvPr/>
        </p:nvSpPr>
        <p:spPr>
          <a:xfrm>
            <a:off x="337572" y="2244807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Compiled: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A37E8-CE76-435D-B8B5-F482177FB9DE}"/>
              </a:ext>
            </a:extLst>
          </p:cNvPr>
          <p:cNvSpPr/>
          <p:nvPr/>
        </p:nvSpPr>
        <p:spPr>
          <a:xfrm>
            <a:off x="311604" y="1107975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C# Code:</a:t>
            </a:r>
          </a:p>
        </p:txBody>
      </p:sp>
    </p:spTree>
    <p:extLst>
      <p:ext uri="{BB962C8B-B14F-4D97-AF65-F5344CB8AC3E}">
        <p14:creationId xmlns:p14="http://schemas.microsoft.com/office/powerpoint/2010/main" val="411678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ctrTitle"/>
          </p:nvPr>
        </p:nvSpPr>
        <p:spPr bwMode="auto">
          <a:xfrm>
            <a:off x="685800" y="4495800"/>
            <a:ext cx="7772400" cy="14430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_Template_Style3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P_Template_Style1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tyle2_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P_Template_Style2_Hea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P_Template_Style2_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PP_Template_Style2_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PP_Template_Style2_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style2_package</Template>
  <TotalTime>16436</TotalTime>
  <Words>286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ＭＳ Ｐゴシック</vt:lpstr>
      <vt:lpstr>Arial</vt:lpstr>
      <vt:lpstr>Calibri</vt:lpstr>
      <vt:lpstr>PP_Template_Style3_Title</vt:lpstr>
      <vt:lpstr>PP_Template_Style1_Title</vt:lpstr>
      <vt:lpstr>Style2_Footer</vt:lpstr>
      <vt:lpstr>PP_Template_Style2_Header</vt:lpstr>
      <vt:lpstr>PP_Template_Style2_Footer</vt:lpstr>
      <vt:lpstr>1_PP_Template_Style2_Logo</vt:lpstr>
      <vt:lpstr>PP_Template_Style2_Logo</vt:lpstr>
      <vt:lpstr>Custom Design</vt:lpstr>
      <vt:lpstr>1_Custom Design</vt:lpstr>
      <vt:lpstr>2_Custom Design</vt:lpstr>
      <vt:lpstr>3_Custom Design</vt:lpstr>
      <vt:lpstr>4_Custom Design</vt:lpstr>
      <vt:lpstr>A Presentation on C# Michael Cantwell, Anthony Frazier, Justin Schneider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FRAZIER, ANTHONY</dc:creator>
  <cp:lastModifiedBy>Justin</cp:lastModifiedBy>
  <cp:revision>11</cp:revision>
  <dcterms:created xsi:type="dcterms:W3CDTF">2017-11-21T19:25:38Z</dcterms:created>
  <dcterms:modified xsi:type="dcterms:W3CDTF">2017-12-03T21:19:04Z</dcterms:modified>
</cp:coreProperties>
</file>