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theme/theme7.xml" ContentType="application/vnd.openxmlformats-officedocument.theme+xml"/>
  <Override PartName="/ppt/slideLayouts/slideLayout33.xml" ContentType="application/vnd.openxmlformats-officedocument.presentationml.slideLayout+xml"/>
  <Override PartName="/ppt/theme/theme8.xml" ContentType="application/vnd.openxmlformats-officedocument.theme+xml"/>
  <Override PartName="/ppt/slideLayouts/slideLayout34.xml" ContentType="application/vnd.openxmlformats-officedocument.presentationml.slideLayout+xml"/>
  <Override PartName="/ppt/theme/theme9.xml" ContentType="application/vnd.openxmlformats-officedocument.theme+xml"/>
  <Override PartName="/ppt/slideLayouts/slideLayout35.xml" ContentType="application/vnd.openxmlformats-officedocument.presentationml.slideLayout+xml"/>
  <Override PartName="/ppt/theme/theme10.xml" ContentType="application/vnd.openxmlformats-officedocument.theme+xml"/>
  <Override PartName="/ppt/slideLayouts/slideLayout36.xml" ContentType="application/vnd.openxmlformats-officedocument.presentationml.slideLayout+xml"/>
  <Override PartName="/ppt/theme/theme11.xml" ContentType="application/vnd.openxmlformats-officedocument.theme+xml"/>
  <Override PartName="/ppt/slideLayouts/slideLayout37.xml" ContentType="application/vnd.openxmlformats-officedocument.presentationml.slideLayout+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 id="2147483686" r:id="rId2"/>
    <p:sldMasterId id="2147483650" r:id="rId3"/>
    <p:sldMasterId id="2147483663" r:id="rId4"/>
    <p:sldMasterId id="2147483677" r:id="rId5"/>
    <p:sldMasterId id="2147483675" r:id="rId6"/>
    <p:sldMasterId id="2147483673" r:id="rId7"/>
    <p:sldMasterId id="2147483722" r:id="rId8"/>
    <p:sldMasterId id="2147483724" r:id="rId9"/>
    <p:sldMasterId id="2147483726" r:id="rId10"/>
    <p:sldMasterId id="2147483728" r:id="rId11"/>
    <p:sldMasterId id="2147483730" r:id="rId12"/>
  </p:sldMasterIdLst>
  <p:sldIdLst>
    <p:sldId id="262" r:id="rId13"/>
    <p:sldId id="260" r:id="rId14"/>
    <p:sldId id="256" r:id="rId15"/>
    <p:sldId id="257"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52" d="100"/>
          <a:sy n="52" d="100"/>
        </p:scale>
        <p:origin x="1363"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3.xml"/><Relationship Id="rId10" Type="http://schemas.openxmlformats.org/officeDocument/2006/relationships/slideMaster" Target="slideMasters/slideMaster10.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20750"/>
            <a:ext cx="7772400" cy="916737"/>
          </a:xfrm>
          <a:prstGeom prst="rect">
            <a:avLst/>
          </a:prstGeom>
        </p:spPr>
        <p:txBody>
          <a:bodyPr/>
          <a:lstStyle>
            <a:lvl1pPr>
              <a:defRPr sz="36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27210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6655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4609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29887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059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30772" y="4441416"/>
            <a:ext cx="5486400"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830772" y="612775"/>
            <a:ext cx="5486400" cy="36716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830772" y="5008154"/>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97983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702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68337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72576"/>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2498139"/>
            <a:ext cx="8229600" cy="395418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2452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3829"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83829"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6022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34093"/>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2459656"/>
            <a:ext cx="4038600" cy="405039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459655"/>
            <a:ext cx="4038600" cy="405039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1184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60905"/>
            <a:ext cx="8229600" cy="103922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317602"/>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957364"/>
            <a:ext cx="4040188"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317602"/>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957364"/>
            <a:ext cx="4041775"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5477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43129"/>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7970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974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28713"/>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228713"/>
            <a:ext cx="5111750" cy="526209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390764"/>
            <a:ext cx="3008313" cy="410004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3524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4358" y="5018661"/>
            <a:ext cx="5486400"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824358" y="1190020"/>
            <a:ext cx="5486400" cy="36716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824358" y="5585399"/>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61820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4095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20712" y="2130425"/>
            <a:ext cx="5937487"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2520711" y="3886200"/>
            <a:ext cx="5937487" cy="257253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95811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20712" y="685123"/>
            <a:ext cx="6166087" cy="123401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520712" y="2010686"/>
            <a:ext cx="6166087" cy="44352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88129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0713" y="4406900"/>
            <a:ext cx="594193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520713" y="2906713"/>
            <a:ext cx="594193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664461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20712" y="499123"/>
            <a:ext cx="6166087" cy="1143000"/>
          </a:xfrm>
          <a:prstGeom prst="rect">
            <a:avLst/>
          </a:prstGeom>
        </p:spPr>
        <p:txBody>
          <a:bodyPr/>
          <a:lstStyle>
            <a:lvl1pPr>
              <a:defRPr sz="3600"/>
            </a:lvl1pPr>
          </a:lstStyle>
          <a:p>
            <a:r>
              <a:rPr lang="en-US" dirty="0"/>
              <a:t>Click to edit Master title style</a:t>
            </a:r>
          </a:p>
        </p:txBody>
      </p:sp>
      <p:sp>
        <p:nvSpPr>
          <p:cNvPr id="4" name="Content Placeholder 3"/>
          <p:cNvSpPr>
            <a:spLocks noGrp="1"/>
          </p:cNvSpPr>
          <p:nvPr>
            <p:ph sz="half" idx="2"/>
          </p:nvPr>
        </p:nvSpPr>
        <p:spPr>
          <a:xfrm>
            <a:off x="5727728" y="1824685"/>
            <a:ext cx="2959071" cy="463405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2520712" y="1824685"/>
            <a:ext cx="2969697" cy="463405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740296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20712" y="704365"/>
            <a:ext cx="6166087" cy="177137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783955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0713" y="536017"/>
            <a:ext cx="6166087" cy="590348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4431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0660" y="4598386"/>
            <a:ext cx="5724952"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510659" y="769745"/>
            <a:ext cx="5724953" cy="36716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2510660" y="5165124"/>
            <a:ext cx="5724952"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577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496545"/>
            <a:ext cx="7772400" cy="1442671"/>
          </a:xfrm>
          <a:prstGeom prst="rect">
            <a:avLst/>
          </a:prstGeom>
        </p:spPr>
        <p:txBody>
          <a:bodyP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640818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0454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07392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1602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177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2387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3978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6185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427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558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4425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10811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871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024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9024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1376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17225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17225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670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257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10.xml"/><Relationship Id="rId1" Type="http://schemas.openxmlformats.org/officeDocument/2006/relationships/slideLayout" Target="../slideLayouts/slideLayout35.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1.xml"/><Relationship Id="rId1" Type="http://schemas.openxmlformats.org/officeDocument/2006/relationships/slideLayout" Target="../slideLayouts/slideLayout36.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2.xml"/><Relationship Id="rId1" Type="http://schemas.openxmlformats.org/officeDocument/2006/relationships/slideLayout" Target="../slideLayouts/slideLayout3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3.png"/><Relationship Id="rId5" Type="http://schemas.openxmlformats.org/officeDocument/2006/relationships/slideLayout" Target="../slideLayouts/slideLayout9.xml"/><Relationship Id="rId10" Type="http://schemas.openxmlformats.org/officeDocument/2006/relationships/theme" Target="../theme/theme3.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4.png"/><Relationship Id="rId5" Type="http://schemas.openxmlformats.org/officeDocument/2006/relationships/slideLayout" Target="../slideLayouts/slideLayout18.xml"/><Relationship Id="rId10" Type="http://schemas.openxmlformats.org/officeDocument/2006/relationships/theme" Target="../theme/theme4.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5.png"/><Relationship Id="rId4" Type="http://schemas.openxmlformats.org/officeDocument/2006/relationships/slideLayout" Target="../slideLayouts/slideLayout2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6.xml"/><Relationship Id="rId1" Type="http://schemas.openxmlformats.org/officeDocument/2006/relationships/slideLayout" Target="../slideLayouts/slideLayout31.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32.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8.xml"/><Relationship Id="rId1" Type="http://schemas.openxmlformats.org/officeDocument/2006/relationships/slideLayout" Target="../slideLayouts/slideLayout33.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 descr="Logo Up ba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84880738"/>
      </p:ext>
    </p:extLst>
  </p:cSld>
  <p:clrMap bg1="lt1" tx1="dk1" bg2="lt2" tx2="dk2" accent1="accent1" accent2="accent2" accent3="accent3" accent4="accent4" accent5="accent5" accent6="accent6" hlink="hlink" folHlink="folHlink"/>
  <p:sldLayoutIdLst>
    <p:sldLayoutId id="214748372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4.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71123882"/>
      </p:ext>
    </p:extLst>
  </p:cSld>
  <p:clrMap bg1="lt1" tx1="dk1" bg2="lt2" tx2="dk2" accent1="accent1" accent2="accent2" accent3="accent3" accent4="accent4" accent5="accent5" accent6="accent6" hlink="hlink" folHlink="folHlink"/>
  <p:sldLayoutIdLst>
    <p:sldLayoutId id="214748372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82769025"/>
      </p:ext>
    </p:extLst>
  </p:cSld>
  <p:clrMap bg1="lt1" tx1="dk1" bg2="lt2" tx2="dk2" accent1="accent1" accent2="accent2" accent3="accent3" accent4="accent4" accent5="accent5" accent6="accent6" hlink="hlink" folHlink="folHlink"/>
  <p:sldLayoutIdLst>
    <p:sldLayoutId id="214748373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 descr="main logo center garnet up.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2" r:id="rId1"/>
    <p:sldLayoutId id="2147483693" r:id="rId2"/>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7" descr="bottom garnet bar.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5975350"/>
            <a:ext cx="9144000" cy="882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1" descr="top garnet bar.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4000" cy="882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1" descr="vertical bar with logo.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03676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146" name="Picture 2" descr="Logo ba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0" r:id="rId1"/>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170" name="Picture 1" descr="main logo center garnet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16963160"/>
      </p:ext>
    </p:extLst>
  </p:cSld>
  <p:clrMap bg1="lt1" tx1="dk1" bg2="lt2" tx2="dk2" accent1="accent1" accent2="accent2" accent3="accent3" accent4="accent4" accent5="accent5" accent6="accent6" hlink="hlink" folHlink="folHlink"/>
  <p:sldLayoutIdLst>
    <p:sldLayoutId id="214748372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32080153"/>
      </p:ext>
    </p:extLst>
  </p:cSld>
  <p:clrMap bg1="lt1" tx1="dk1" bg2="lt2" tx2="dk2" accent1="accent1" accent2="accent2" accent3="accent3" accent4="accent4" accent5="accent5" accent6="accent6" hlink="hlink" folHlink="folHlink"/>
  <p:sldLayoutIdLst>
    <p:sldLayoutId id="2147483725"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hyperlink" Target="http://hydration-manager.meteorapp.com/" TargetMode="Externa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ctrTitle"/>
          </p:nvPr>
        </p:nvSpPr>
        <p:spPr bwMode="auto">
          <a:xfrm>
            <a:off x="685799" y="3746550"/>
            <a:ext cx="7772400" cy="684792"/>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r>
              <a:rPr lang="en-US" dirty="0">
                <a:latin typeface="Calibri" charset="0"/>
              </a:rPr>
              <a:t>Hydration Manager</a:t>
            </a:r>
          </a:p>
        </p:txBody>
      </p:sp>
      <p:sp>
        <p:nvSpPr>
          <p:cNvPr id="2" name="TextBox 1">
            <a:extLst>
              <a:ext uri="{FF2B5EF4-FFF2-40B4-BE49-F238E27FC236}">
                <a16:creationId xmlns:a16="http://schemas.microsoft.com/office/drawing/2014/main" id="{6FEFFD17-9672-4F97-997F-D8C3BD597484}"/>
              </a:ext>
            </a:extLst>
          </p:cNvPr>
          <p:cNvSpPr txBox="1"/>
          <p:nvPr/>
        </p:nvSpPr>
        <p:spPr>
          <a:xfrm>
            <a:off x="2246243" y="6202017"/>
            <a:ext cx="4651513" cy="369332"/>
          </a:xfrm>
          <a:prstGeom prst="rect">
            <a:avLst/>
          </a:prstGeom>
          <a:noFill/>
        </p:spPr>
        <p:txBody>
          <a:bodyPr wrap="square" rtlCol="0">
            <a:spAutoFit/>
          </a:bodyPr>
          <a:lstStyle/>
          <a:p>
            <a:r>
              <a:rPr lang="en-US" dirty="0">
                <a:solidFill>
                  <a:schemeClr val="bg1"/>
                </a:solidFill>
              </a:rPr>
              <a:t>A University of South Carolina Capstone Project</a:t>
            </a:r>
          </a:p>
        </p:txBody>
      </p:sp>
      <p:sp>
        <p:nvSpPr>
          <p:cNvPr id="4" name="Rectangle 1">
            <a:extLst>
              <a:ext uri="{FF2B5EF4-FFF2-40B4-BE49-F238E27FC236}">
                <a16:creationId xmlns:a16="http://schemas.microsoft.com/office/drawing/2014/main" id="{2C520760-7D6E-462D-999C-39AF386F3972}"/>
              </a:ext>
            </a:extLst>
          </p:cNvPr>
          <p:cNvSpPr>
            <a:spLocks noChangeArrowheads="1"/>
          </p:cNvSpPr>
          <p:nvPr/>
        </p:nvSpPr>
        <p:spPr bwMode="auto">
          <a:xfrm>
            <a:off x="3176545" y="4563826"/>
            <a:ext cx="2790908"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defTabSz="914400" eaLnBrk="0" hangingPunct="0"/>
            <a:r>
              <a:rPr lang="en-US" altLang="en-US" sz="1400" dirty="0"/>
              <a:t>George Clayton, @</a:t>
            </a:r>
            <a:r>
              <a:rPr lang="en-US" altLang="en-US" sz="1400" dirty="0" err="1"/>
              <a:t>george</a:t>
            </a:r>
            <a:r>
              <a:rPr lang="en-US" altLang="en-US" sz="1400" dirty="0"/>
              <a:t>-clayton</a:t>
            </a:r>
          </a:p>
          <a:p>
            <a:pPr defTabSz="914400" eaLnBrk="0" hangingPunct="0"/>
            <a:r>
              <a:rPr lang="en-US" altLang="en-US" sz="1400" dirty="0" err="1"/>
              <a:t>Jaymel</a:t>
            </a:r>
            <a:r>
              <a:rPr lang="en-US" altLang="en-US" sz="1400" dirty="0"/>
              <a:t> Dash, @</a:t>
            </a:r>
            <a:r>
              <a:rPr lang="en-US" altLang="en-US" sz="1400" dirty="0" err="1"/>
              <a:t>DJaymel</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n-lt"/>
              </a:rPr>
              <a:t>Anthony Frazier</a:t>
            </a:r>
            <a:r>
              <a:rPr lang="en-US" altLang="en-US" sz="1400" dirty="0">
                <a:latin typeface="+mn-lt"/>
              </a:rPr>
              <a:t>, </a:t>
            </a:r>
            <a:r>
              <a:rPr kumimoji="0" lang="en-US" altLang="en-US" sz="1400" b="0" i="0" u="none" strike="noStrike" cap="none" normalizeH="0" baseline="0" dirty="0">
                <a:ln>
                  <a:noFill/>
                </a:ln>
                <a:effectLst/>
                <a:latin typeface="+mn-lt"/>
              </a:rPr>
              <a:t>@</a:t>
            </a:r>
            <a:r>
              <a:rPr kumimoji="0" lang="en-US" altLang="en-US" sz="1400" b="0" i="0" u="none" strike="noStrike" cap="none" normalizeH="0" baseline="0" dirty="0" err="1">
                <a:ln>
                  <a:noFill/>
                </a:ln>
                <a:effectLst/>
                <a:latin typeface="+mn-lt"/>
              </a:rPr>
              <a:t>afraznein</a:t>
            </a:r>
            <a:endParaRPr kumimoji="0" lang="en-US" altLang="en-US" sz="14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n-lt"/>
              </a:rPr>
              <a:t>Jacob </a:t>
            </a:r>
            <a:r>
              <a:rPr kumimoji="0" lang="en-US" altLang="en-US" sz="1400" b="0" i="0" u="none" strike="noStrike" cap="none" normalizeH="0" baseline="0" dirty="0" err="1">
                <a:ln>
                  <a:noFill/>
                </a:ln>
                <a:effectLst/>
                <a:latin typeface="+mn-lt"/>
              </a:rPr>
              <a:t>Huffstetler</a:t>
            </a:r>
            <a:r>
              <a:rPr kumimoji="0" lang="en-US" altLang="en-US" sz="1400" b="0" i="0" u="none" strike="noStrike" cap="none" normalizeH="0" baseline="0" dirty="0">
                <a:ln>
                  <a:noFill/>
                </a:ln>
                <a:effectLst/>
                <a:latin typeface="+mn-lt"/>
              </a:rPr>
              <a:t>, @</a:t>
            </a:r>
            <a:r>
              <a:rPr kumimoji="0" lang="en-US" altLang="en-US" sz="1400" b="0" i="0" u="none" strike="noStrike" cap="none" normalizeH="0" baseline="0" dirty="0" err="1">
                <a:ln>
                  <a:noFill/>
                </a:ln>
                <a:effectLst/>
                <a:latin typeface="+mn-lt"/>
              </a:rPr>
              <a:t>jacobah</a:t>
            </a:r>
            <a:endParaRPr kumimoji="0" lang="en-US" altLang="en-US" sz="14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n-lt"/>
              </a:rPr>
              <a:t>Justin Schneider, @Justin-Schneider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B03E31-21B7-4C3E-85C9-1EEE5F391DC6}"/>
              </a:ext>
            </a:extLst>
          </p:cNvPr>
          <p:cNvSpPr/>
          <p:nvPr/>
        </p:nvSpPr>
        <p:spPr>
          <a:xfrm>
            <a:off x="2985714" y="1191994"/>
            <a:ext cx="4572000" cy="4770537"/>
          </a:xfrm>
          <a:prstGeom prst="rect">
            <a:avLst/>
          </a:prstGeom>
        </p:spPr>
        <p:txBody>
          <a:bodyPr>
            <a:spAutoFit/>
          </a:bodyPr>
          <a:lstStyle/>
          <a:p>
            <a:pPr>
              <a:buFont typeface="Arial" panose="020B0604020202020204" pitchFamily="34" charset="0"/>
              <a:buChar char="•"/>
            </a:pPr>
            <a:r>
              <a:rPr lang="en-US" sz="1600" dirty="0">
                <a:latin typeface="+mn-lt"/>
              </a:rPr>
              <a:t>This project seeks to aid athletic trainers and coaches of the University of South Carolina football team in identifying potentially dehydrated players through the monitoring of weight before and after athletic competition.</a:t>
            </a:r>
          </a:p>
          <a:p>
            <a:pPr>
              <a:buFont typeface="Arial" panose="020B0604020202020204" pitchFamily="34" charset="0"/>
              <a:buChar char="•"/>
            </a:pPr>
            <a:endParaRPr lang="en-US" sz="1600" dirty="0">
              <a:latin typeface="+mn-lt"/>
            </a:endParaRPr>
          </a:p>
          <a:p>
            <a:pPr>
              <a:buFont typeface="Arial" panose="020B0604020202020204" pitchFamily="34" charset="0"/>
              <a:buChar char="•"/>
            </a:pPr>
            <a:r>
              <a:rPr lang="en-US" sz="1600" dirty="0">
                <a:latin typeface="+mn-lt"/>
              </a:rPr>
              <a:t>The clients wish to move away from their current spreadsheet program to a web-based application that can be monitored remotely and generate critical reports (via text and email), alerting trainers to athletes whom may be at risk of complications from dehydration.</a:t>
            </a:r>
          </a:p>
          <a:p>
            <a:pPr>
              <a:buFont typeface="Arial" panose="020B0604020202020204" pitchFamily="34" charset="0"/>
              <a:buChar char="•"/>
            </a:pPr>
            <a:endParaRPr lang="en-US" sz="1600" dirty="0">
              <a:latin typeface="+mn-lt"/>
            </a:endParaRPr>
          </a:p>
          <a:p>
            <a:pPr>
              <a:buFont typeface="Arial" panose="020B0604020202020204" pitchFamily="34" charset="0"/>
              <a:buChar char="•"/>
            </a:pPr>
            <a:r>
              <a:rPr lang="en-US" sz="1600" dirty="0">
                <a:latin typeface="+mn-lt"/>
              </a:rPr>
              <a:t>Another secondary goal of this app is to provide the training staff with a comprehensive view of individual athletes hydration levels on a weekly basis so as to identify players that are not acutely dehydrated at the moment but that have lost 'too much' fluid over a given period of time.</a:t>
            </a:r>
            <a:endParaRPr lang="en-US" sz="1600" b="0" i="0" dirty="0">
              <a:effectLst/>
              <a:latin typeface="+mn-lt"/>
            </a:endParaRPr>
          </a:p>
        </p:txBody>
      </p:sp>
      <p:sp>
        <p:nvSpPr>
          <p:cNvPr id="3" name="Title 1">
            <a:extLst>
              <a:ext uri="{FF2B5EF4-FFF2-40B4-BE49-F238E27FC236}">
                <a16:creationId xmlns:a16="http://schemas.microsoft.com/office/drawing/2014/main" id="{0F621330-AE7E-4CB8-91C7-31500817C3A9}"/>
              </a:ext>
            </a:extLst>
          </p:cNvPr>
          <p:cNvSpPr txBox="1">
            <a:spLocks/>
          </p:cNvSpPr>
          <p:nvPr/>
        </p:nvSpPr>
        <p:spPr bwMode="auto">
          <a:xfrm>
            <a:off x="2966830" y="216171"/>
            <a:ext cx="4609768" cy="68479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Calibri" charset="0"/>
              </a:rPr>
              <a:t>Client and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CD18-BC12-4A53-9C81-982DCFC2F752}"/>
              </a:ext>
            </a:extLst>
          </p:cNvPr>
          <p:cNvSpPr txBox="1">
            <a:spLocks/>
          </p:cNvSpPr>
          <p:nvPr/>
        </p:nvSpPr>
        <p:spPr bwMode="auto">
          <a:xfrm>
            <a:off x="2346628" y="216171"/>
            <a:ext cx="4609768" cy="68479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Calibri" charset="0"/>
              </a:rPr>
              <a:t>Technologies</a:t>
            </a:r>
          </a:p>
        </p:txBody>
      </p:sp>
      <p:pic>
        <p:nvPicPr>
          <p:cNvPr id="2050" name="Picture 2" descr="https://d14xs1qewsqjcd.cloudfront.net/assets/og-image-logo.png">
            <a:extLst>
              <a:ext uri="{FF2B5EF4-FFF2-40B4-BE49-F238E27FC236}">
                <a16:creationId xmlns:a16="http://schemas.microsoft.com/office/drawing/2014/main" id="{FB162B7F-713E-44A8-887A-3994B28FC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387" y="900963"/>
            <a:ext cx="2629994" cy="24144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blog.addthiscdn.com/wp-content/uploads/2014/11/addthis-react-flux-javascript-scaling.png">
            <a:extLst>
              <a:ext uri="{FF2B5EF4-FFF2-40B4-BE49-F238E27FC236}">
                <a16:creationId xmlns:a16="http://schemas.microsoft.com/office/drawing/2014/main" id="{C058474C-7CB7-409A-8451-8D739CBD2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470" y="2661734"/>
            <a:ext cx="3209827" cy="24073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html5hive.azureedge.net/wp-content/uploads/2015/12/babel.png?x48470">
            <a:extLst>
              <a:ext uri="{FF2B5EF4-FFF2-40B4-BE49-F238E27FC236}">
                <a16:creationId xmlns:a16="http://schemas.microsoft.com/office/drawing/2014/main" id="{B2D3A2E5-2F62-42F2-8EC9-9997AF063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2868" y="1446385"/>
            <a:ext cx="2172218" cy="9346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mui css logo">
            <a:extLst>
              <a:ext uri="{FF2B5EF4-FFF2-40B4-BE49-F238E27FC236}">
                <a16:creationId xmlns:a16="http://schemas.microsoft.com/office/drawing/2014/main" id="{CD875234-D84F-4AEF-AE4B-45041CCBC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7777" y="1113876"/>
            <a:ext cx="1431233" cy="143123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mvish.com/images/post/react-bootstrap-bootstrap-components-with-react.png">
            <a:extLst>
              <a:ext uri="{FF2B5EF4-FFF2-40B4-BE49-F238E27FC236}">
                <a16:creationId xmlns:a16="http://schemas.microsoft.com/office/drawing/2014/main" id="{1F8654F2-ED06-4905-A82B-F48CC6E27C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6396" y="2763340"/>
            <a:ext cx="1677726" cy="134218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cdn-images-1.medium.com/max/698/1*TKvlTeNqtkp1s-eVB5Hrvg@2x.png">
            <a:extLst>
              <a:ext uri="{FF2B5EF4-FFF2-40B4-BE49-F238E27FC236}">
                <a16:creationId xmlns:a16="http://schemas.microsoft.com/office/drawing/2014/main" id="{F2226A5C-5B7A-420C-9F62-DE234234A8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0247" y="2860332"/>
            <a:ext cx="2036114" cy="9101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www.logianalytics.com/wp-content/uploads/2015/09/MongoDB.png">
            <a:extLst>
              <a:ext uri="{FF2B5EF4-FFF2-40B4-BE49-F238E27FC236}">
                <a16:creationId xmlns:a16="http://schemas.microsoft.com/office/drawing/2014/main" id="{6A53C336-F53D-4B38-B6CA-AB381995B3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0183" y="3982576"/>
            <a:ext cx="2826327" cy="1883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B5DB1D-BDB3-4D8A-A0CE-84B46E35FDF0}"/>
              </a:ext>
            </a:extLst>
          </p:cNvPr>
          <p:cNvSpPr txBox="1"/>
          <p:nvPr/>
        </p:nvSpPr>
        <p:spPr>
          <a:xfrm>
            <a:off x="3601941" y="2775005"/>
            <a:ext cx="1916264" cy="923330"/>
          </a:xfrm>
          <a:prstGeom prst="rect">
            <a:avLst/>
          </a:prstGeom>
          <a:noFill/>
        </p:spPr>
        <p:txBody>
          <a:bodyPr wrap="square" rtlCol="0">
            <a:spAutoFit/>
          </a:bodyPr>
          <a:lstStyle/>
          <a:p>
            <a:r>
              <a:rPr lang="en-US" sz="5400" dirty="0">
                <a:hlinkClick r:id="rId2"/>
              </a:rPr>
              <a:t>Demo</a:t>
            </a:r>
            <a:endParaRPr lang="en-US" sz="5400" dirty="0"/>
          </a:p>
        </p:txBody>
      </p:sp>
    </p:spTree>
  </p:cSld>
  <p:clrMapOvr>
    <a:masterClrMapping/>
  </p:clrMapOvr>
</p:sld>
</file>

<file path=ppt/theme/theme1.xml><?xml version="1.0" encoding="utf-8"?>
<a:theme xmlns:a="http://schemas.openxmlformats.org/drawingml/2006/main" name="PP_Template_Style3_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_Template_Style1_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tyle2_Foo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PP_Template_Style2_Hea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P_Template_Style2_Foo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PP_Template_Style2_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PP_Template_Style2_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style2_package</Template>
  <TotalTime>56</TotalTime>
  <Words>169</Words>
  <Application>Microsoft Office PowerPoint</Application>
  <PresentationFormat>On-screen Show (4:3)</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12</vt:i4>
      </vt:variant>
      <vt:variant>
        <vt:lpstr>Slide Titles</vt:lpstr>
      </vt:variant>
      <vt:variant>
        <vt:i4>4</vt:i4>
      </vt:variant>
    </vt:vector>
  </HeadingPairs>
  <TitlesOfParts>
    <vt:vector size="19" baseType="lpstr">
      <vt:lpstr>ＭＳ Ｐゴシック</vt:lpstr>
      <vt:lpstr>Arial</vt:lpstr>
      <vt:lpstr>Calibri</vt:lpstr>
      <vt:lpstr>PP_Template_Style3_Title</vt:lpstr>
      <vt:lpstr>PP_Template_Style1_Title</vt:lpstr>
      <vt:lpstr>Style2_Footer</vt:lpstr>
      <vt:lpstr>PP_Template_Style2_Header</vt:lpstr>
      <vt:lpstr>PP_Template_Style2_Footer</vt:lpstr>
      <vt:lpstr>1_PP_Template_Style2_Logo</vt:lpstr>
      <vt:lpstr>PP_Template_Style2_Logo</vt:lpstr>
      <vt:lpstr>Custom Design</vt:lpstr>
      <vt:lpstr>1_Custom Design</vt:lpstr>
      <vt:lpstr>2_Custom Design</vt:lpstr>
      <vt:lpstr>3_Custom Design</vt:lpstr>
      <vt:lpstr>4_Custom Design</vt:lpstr>
      <vt:lpstr>Hydration Manager</vt:lpstr>
      <vt:lpstr>PowerPoint Presentation</vt:lpstr>
      <vt:lpstr>PowerPoint Presentation</vt:lpstr>
      <vt:lpstr>PowerPoint Presentation</vt:lpstr>
    </vt:vector>
  </TitlesOfParts>
  <Company>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Hydration Manager</dc:title>
  <dc:creator>Anthony Frazier</dc:creator>
  <cp:lastModifiedBy>FRAZIER, ANTHONY</cp:lastModifiedBy>
  <cp:revision>6</cp:revision>
  <dcterms:created xsi:type="dcterms:W3CDTF">2017-12-07T05:16:10Z</dcterms:created>
  <dcterms:modified xsi:type="dcterms:W3CDTF">2017-12-07T18:51:56Z</dcterms:modified>
</cp:coreProperties>
</file>