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3" r:id="rId4"/>
    <p:sldId id="264" r:id="rId5"/>
    <p:sldId id="269" r:id="rId6"/>
    <p:sldId id="273" r:id="rId7"/>
    <p:sldId id="270" r:id="rId8"/>
    <p:sldId id="271" r:id="rId9"/>
    <p:sldId id="272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lang/String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Hey, Remember Java?</a:t>
            </a:r>
            <a:br>
              <a:rPr lang="en-US" dirty="0" smtClean="0"/>
            </a:br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Written by J.J. Shepherd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36291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More Review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707070"/>
                  </a:gs>
                  <a:gs pos="50000">
                    <a:srgbClr val="FFFFFF"/>
                  </a:gs>
                  <a:gs pos="100000">
                    <a:srgbClr val="707070"/>
                  </a:gs>
                </a:gsLst>
                <a:lin ang="2700000" scaled="1"/>
              </a:gra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65488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Reading from a file works much like reading from the keyboard using a Scanner</a:t>
            </a:r>
          </a:p>
          <a:p>
            <a:r>
              <a:rPr lang="en-US" dirty="0" smtClean="0"/>
              <a:t>Concept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Must be in a try-catch block</a:t>
            </a:r>
          </a:p>
          <a:p>
            <a:r>
              <a:rPr lang="en-US" dirty="0" smtClean="0"/>
              <a:t>Must close the stream at the end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97180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Scanner </a:t>
            </a:r>
            <a:r>
              <a:rPr lang="en-US" alt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alt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= new Scanner(</a:t>
            </a:r>
          </a:p>
          <a:p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new File(“./turtles.txt”));</a:t>
            </a:r>
          </a:p>
          <a:p>
            <a:r>
              <a:rPr lang="en-US" sz="2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turtleAmt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inputStream.nextInt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inputStream.close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766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Writing to a file works much like </a:t>
            </a:r>
            <a:r>
              <a:rPr lang="en-US" dirty="0" err="1" smtClean="0"/>
              <a:t>System.out</a:t>
            </a:r>
            <a:endParaRPr lang="en-US" dirty="0" smtClean="0"/>
          </a:p>
          <a:p>
            <a:r>
              <a:rPr lang="en-US" dirty="0" smtClean="0"/>
              <a:t>Concept for setting up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Must be in a try-catch block</a:t>
            </a:r>
          </a:p>
          <a:p>
            <a:r>
              <a:rPr lang="en-US" dirty="0" smtClean="0"/>
              <a:t>Must close the file at the 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477631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US" alt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US" alt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= </a:t>
            </a:r>
            <a:br>
              <a:rPr lang="en-US" alt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new </a:t>
            </a:r>
            <a:r>
              <a:rPr lang="en-US" alt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US" alt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</a:t>
            </a:r>
            <a:br>
              <a:rPr lang="en-US" alt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new </a:t>
            </a:r>
            <a:r>
              <a:rPr lang="en-US" altLang="en-US" sz="2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US" alt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alt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, true</a:t>
            </a:r>
            <a:r>
              <a:rPr lang="en-US" alt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outputStream.println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(“Hello World”);</a:t>
            </a:r>
          </a:p>
          <a:p>
            <a:r>
              <a:rPr lang="en-US" sz="2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outputStream.close</a:t>
            </a:r>
            <a:r>
              <a:rPr lang="en-US" sz="2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475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heavily in File I/O and throughout this course</a:t>
            </a:r>
          </a:p>
          <a:p>
            <a:r>
              <a:rPr lang="en-US" dirty="0" smtClean="0"/>
              <a:t>This is used to analyze and potentially modify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3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the methods in the following slides to assist</a:t>
            </a:r>
          </a:p>
          <a:p>
            <a:r>
              <a:rPr lang="en-US" dirty="0" smtClean="0"/>
              <a:t>The only one that is missing is .contains which will return a true or false value depending if the string contains that string anywhere</a:t>
            </a:r>
          </a:p>
          <a:p>
            <a:r>
              <a:rPr lang="en-US" dirty="0" smtClean="0"/>
              <a:t>More information on strings can be found in the </a:t>
            </a:r>
            <a:r>
              <a:rPr lang="en-US" dirty="0" err="1" smtClean="0"/>
              <a:t>javadoc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docs.oracle.com/javase/7/docs/api/java/lang/String.html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8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"/>
            <a:ext cx="762000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43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9850"/>
            <a:ext cx="6858000" cy="643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50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in doubt… Read it character by character using </a:t>
            </a:r>
            <a:r>
              <a:rPr lang="en-US" dirty="0" err="1" smtClean="0"/>
              <a:t>charAt</a:t>
            </a:r>
            <a:endParaRPr lang="en-US" dirty="0" smtClean="0"/>
          </a:p>
          <a:p>
            <a:r>
              <a:rPr lang="en-US" dirty="0" smtClean="0"/>
              <a:t>If you truly do not understand regular expressions (REGEX’s) then avoid using methods that use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8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179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Hey, Remember Java? Part 2</vt:lpstr>
      <vt:lpstr>PowerPoint Presentation</vt:lpstr>
      <vt:lpstr>File I/O</vt:lpstr>
      <vt:lpstr>File I/O</vt:lpstr>
      <vt:lpstr>String Manipulation</vt:lpstr>
      <vt:lpstr>String Manipulation</vt:lpstr>
      <vt:lpstr>PowerPoint Presentation</vt:lpstr>
      <vt:lpstr>PowerPoint Presentation</vt:lpstr>
      <vt:lpstr>String Manipulation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Hey, Remember Java? Part 2</dc:title>
  <dc:creator>w00t</dc:creator>
  <cp:lastModifiedBy>w00t</cp:lastModifiedBy>
  <cp:revision>22</cp:revision>
  <dcterms:created xsi:type="dcterms:W3CDTF">2006-08-16T00:00:00Z</dcterms:created>
  <dcterms:modified xsi:type="dcterms:W3CDTF">2016-01-07T16:17:59Z</dcterms:modified>
</cp:coreProperties>
</file>