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5"/>
  </p:normalViewPr>
  <p:slideViewPr>
    <p:cSldViewPr snapToGrid="0">
      <p:cViewPr varScale="1">
        <p:scale>
          <a:sx n="91" d="100"/>
          <a:sy n="91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D7C2D-F080-4186-8DB0-78D1EF7C63A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46949-929F-47AF-B25F-4F679D0686D7}">
      <dgm:prSet/>
      <dgm:spPr/>
      <dgm:t>
        <a:bodyPr/>
        <a:lstStyle/>
        <a:p>
          <a:r>
            <a:rPr lang="en-US"/>
            <a:t>Source the data</a:t>
          </a:r>
        </a:p>
      </dgm:t>
    </dgm:pt>
    <dgm:pt modelId="{66223D2C-A84F-4930-B0A2-774B935C3D8D}" type="parTrans" cxnId="{C5031D6D-4514-41C4-8B4E-5B90AD77AD01}">
      <dgm:prSet/>
      <dgm:spPr/>
      <dgm:t>
        <a:bodyPr/>
        <a:lstStyle/>
        <a:p>
          <a:endParaRPr lang="en-US"/>
        </a:p>
      </dgm:t>
    </dgm:pt>
    <dgm:pt modelId="{ED7C6FD8-CFF5-40CF-B8F7-C0D2F3CAA42C}" type="sibTrans" cxnId="{C5031D6D-4514-41C4-8B4E-5B90AD77AD01}">
      <dgm:prSet/>
      <dgm:spPr/>
      <dgm:t>
        <a:bodyPr/>
        <a:lstStyle/>
        <a:p>
          <a:endParaRPr lang="en-US"/>
        </a:p>
      </dgm:t>
    </dgm:pt>
    <dgm:pt modelId="{C5689F2C-89BC-41AB-9DC2-AA0484DE7F05}">
      <dgm:prSet/>
      <dgm:spPr/>
      <dgm:t>
        <a:bodyPr/>
        <a:lstStyle/>
        <a:p>
          <a:r>
            <a:rPr lang="en-US"/>
            <a:t>Clean the data – edit possible metadata</a:t>
          </a:r>
        </a:p>
      </dgm:t>
    </dgm:pt>
    <dgm:pt modelId="{89235C4D-A79D-4E93-8EA6-AD1FAA27B5EA}" type="parTrans" cxnId="{D1D3F68C-3A42-4DE5-8F51-AD3FF3473947}">
      <dgm:prSet/>
      <dgm:spPr/>
      <dgm:t>
        <a:bodyPr/>
        <a:lstStyle/>
        <a:p>
          <a:endParaRPr lang="en-US"/>
        </a:p>
      </dgm:t>
    </dgm:pt>
    <dgm:pt modelId="{CF5EF520-8848-4D45-9DEC-00233B1E07A9}" type="sibTrans" cxnId="{D1D3F68C-3A42-4DE5-8F51-AD3FF3473947}">
      <dgm:prSet/>
      <dgm:spPr/>
      <dgm:t>
        <a:bodyPr/>
        <a:lstStyle/>
        <a:p>
          <a:endParaRPr lang="en-US"/>
        </a:p>
      </dgm:t>
    </dgm:pt>
    <dgm:pt modelId="{7DCB3259-D2A6-47B7-9435-0A8A620605D5}">
      <dgm:prSet/>
      <dgm:spPr/>
      <dgm:t>
        <a:bodyPr/>
        <a:lstStyle/>
        <a:p>
          <a:r>
            <a:rPr lang="en-US"/>
            <a:t>Split the data for model training, normalizing, and testing</a:t>
          </a:r>
        </a:p>
      </dgm:t>
    </dgm:pt>
    <dgm:pt modelId="{0CC18679-6139-4B69-8575-33095F4D8A4B}" type="parTrans" cxnId="{514FC530-3CF9-40C3-87D0-8E30F1174486}">
      <dgm:prSet/>
      <dgm:spPr/>
      <dgm:t>
        <a:bodyPr/>
        <a:lstStyle/>
        <a:p>
          <a:endParaRPr lang="en-US"/>
        </a:p>
      </dgm:t>
    </dgm:pt>
    <dgm:pt modelId="{3AB9E1CF-9A13-4594-BB34-00B98D3F0C5C}" type="sibTrans" cxnId="{514FC530-3CF9-40C3-87D0-8E30F1174486}">
      <dgm:prSet/>
      <dgm:spPr/>
      <dgm:t>
        <a:bodyPr/>
        <a:lstStyle/>
        <a:p>
          <a:endParaRPr lang="en-US"/>
        </a:p>
      </dgm:t>
    </dgm:pt>
    <dgm:pt modelId="{BEE3BE37-F98B-4BFD-B4B0-9CE6260C91B7}">
      <dgm:prSet/>
      <dgm:spPr/>
      <dgm:t>
        <a:bodyPr/>
        <a:lstStyle/>
        <a:p>
          <a:r>
            <a:rPr lang="en-US"/>
            <a:t>Train and normalize the model</a:t>
          </a:r>
        </a:p>
      </dgm:t>
    </dgm:pt>
    <dgm:pt modelId="{6D46D020-7392-421D-81A4-A8C096303521}" type="parTrans" cxnId="{F6F4CC85-66E6-4B39-9880-9439986993DF}">
      <dgm:prSet/>
      <dgm:spPr/>
      <dgm:t>
        <a:bodyPr/>
        <a:lstStyle/>
        <a:p>
          <a:endParaRPr lang="en-US"/>
        </a:p>
      </dgm:t>
    </dgm:pt>
    <dgm:pt modelId="{8F3584B3-E199-4CB0-8FE0-17009B93DB15}" type="sibTrans" cxnId="{F6F4CC85-66E6-4B39-9880-9439986993DF}">
      <dgm:prSet/>
      <dgm:spPr/>
      <dgm:t>
        <a:bodyPr/>
        <a:lstStyle/>
        <a:p>
          <a:endParaRPr lang="en-US"/>
        </a:p>
      </dgm:t>
    </dgm:pt>
    <dgm:pt modelId="{8CD2CF57-E5C9-4A5E-8D51-A632EE5B011F}">
      <dgm:prSet/>
      <dgm:spPr/>
      <dgm:t>
        <a:bodyPr/>
        <a:lstStyle/>
        <a:p>
          <a:r>
            <a:rPr lang="en-US"/>
            <a:t>Evaluate the model</a:t>
          </a:r>
        </a:p>
      </dgm:t>
    </dgm:pt>
    <dgm:pt modelId="{FEE4D453-CD32-4289-AB0E-F4AEB1CAFE2B}" type="parTrans" cxnId="{31532BA5-808C-4497-A8EA-11BF0CF32096}">
      <dgm:prSet/>
      <dgm:spPr/>
      <dgm:t>
        <a:bodyPr/>
        <a:lstStyle/>
        <a:p>
          <a:endParaRPr lang="en-US"/>
        </a:p>
      </dgm:t>
    </dgm:pt>
    <dgm:pt modelId="{3B8AA2B1-8BBD-4C46-BCF8-B823FF25FA9C}" type="sibTrans" cxnId="{31532BA5-808C-4497-A8EA-11BF0CF32096}">
      <dgm:prSet/>
      <dgm:spPr/>
      <dgm:t>
        <a:bodyPr/>
        <a:lstStyle/>
        <a:p>
          <a:endParaRPr lang="en-US"/>
        </a:p>
      </dgm:t>
    </dgm:pt>
    <dgm:pt modelId="{69BF7AE9-09B7-4ED0-87A6-C7A3BC45D67F}">
      <dgm:prSet/>
      <dgm:spPr/>
      <dgm:t>
        <a:bodyPr/>
        <a:lstStyle/>
        <a:p>
          <a:r>
            <a:rPr lang="en-US"/>
            <a:t>Deploy the model</a:t>
          </a:r>
        </a:p>
      </dgm:t>
    </dgm:pt>
    <dgm:pt modelId="{EF1D0B2E-865F-47EF-9547-83207EE7FABB}" type="parTrans" cxnId="{32FA9AB0-D1A3-4139-8C1F-DFE1B66F74AD}">
      <dgm:prSet/>
      <dgm:spPr/>
      <dgm:t>
        <a:bodyPr/>
        <a:lstStyle/>
        <a:p>
          <a:endParaRPr lang="en-US"/>
        </a:p>
      </dgm:t>
    </dgm:pt>
    <dgm:pt modelId="{8E893D9D-1C9F-4FE6-A25B-4C858B2F3F43}" type="sibTrans" cxnId="{32FA9AB0-D1A3-4139-8C1F-DFE1B66F74AD}">
      <dgm:prSet/>
      <dgm:spPr/>
      <dgm:t>
        <a:bodyPr/>
        <a:lstStyle/>
        <a:p>
          <a:endParaRPr lang="en-US"/>
        </a:p>
      </dgm:t>
    </dgm:pt>
    <dgm:pt modelId="{A405E3D9-618E-47D6-BAAB-2B9B5AA048BA}" type="pres">
      <dgm:prSet presAssocID="{278D7C2D-F080-4186-8DB0-78D1EF7C63A6}" presName="root" presStyleCnt="0">
        <dgm:presLayoutVars>
          <dgm:dir/>
          <dgm:resizeHandles val="exact"/>
        </dgm:presLayoutVars>
      </dgm:prSet>
      <dgm:spPr/>
    </dgm:pt>
    <dgm:pt modelId="{D62032BA-3BE3-41FF-8A2C-71C38CA144EC}" type="pres">
      <dgm:prSet presAssocID="{1C746949-929F-47AF-B25F-4F679D0686D7}" presName="compNode" presStyleCnt="0"/>
      <dgm:spPr/>
    </dgm:pt>
    <dgm:pt modelId="{394CF673-E6A9-4FA7-BF58-4A38C992FE88}" type="pres">
      <dgm:prSet presAssocID="{1C746949-929F-47AF-B25F-4F679D0686D7}" presName="bgRect" presStyleLbl="bgShp" presStyleIdx="0" presStyleCnt="6"/>
      <dgm:spPr/>
    </dgm:pt>
    <dgm:pt modelId="{A9B9829A-853D-4BFB-9015-18C122FFC39A}" type="pres">
      <dgm:prSet presAssocID="{1C746949-929F-47AF-B25F-4F679D0686D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268A962-6E03-4268-B441-E7DCD26D0257}" type="pres">
      <dgm:prSet presAssocID="{1C746949-929F-47AF-B25F-4F679D0686D7}" presName="spaceRect" presStyleCnt="0"/>
      <dgm:spPr/>
    </dgm:pt>
    <dgm:pt modelId="{CB0C867E-39B1-453F-AD13-28ACC2036B76}" type="pres">
      <dgm:prSet presAssocID="{1C746949-929F-47AF-B25F-4F679D0686D7}" presName="parTx" presStyleLbl="revTx" presStyleIdx="0" presStyleCnt="6">
        <dgm:presLayoutVars>
          <dgm:chMax val="0"/>
          <dgm:chPref val="0"/>
        </dgm:presLayoutVars>
      </dgm:prSet>
      <dgm:spPr/>
    </dgm:pt>
    <dgm:pt modelId="{F77C5BD3-F7D5-4056-A938-10CD0454D5E3}" type="pres">
      <dgm:prSet presAssocID="{ED7C6FD8-CFF5-40CF-B8F7-C0D2F3CAA42C}" presName="sibTrans" presStyleCnt="0"/>
      <dgm:spPr/>
    </dgm:pt>
    <dgm:pt modelId="{5AA67905-15E9-4A30-938A-65B8CAB0A5C8}" type="pres">
      <dgm:prSet presAssocID="{C5689F2C-89BC-41AB-9DC2-AA0484DE7F05}" presName="compNode" presStyleCnt="0"/>
      <dgm:spPr/>
    </dgm:pt>
    <dgm:pt modelId="{12986770-D17A-4084-9371-D89185FBD439}" type="pres">
      <dgm:prSet presAssocID="{C5689F2C-89BC-41AB-9DC2-AA0484DE7F05}" presName="bgRect" presStyleLbl="bgShp" presStyleIdx="1" presStyleCnt="6"/>
      <dgm:spPr/>
    </dgm:pt>
    <dgm:pt modelId="{6A59751A-23DF-471F-8A8F-E4582EF1F7DF}" type="pres">
      <dgm:prSet presAssocID="{C5689F2C-89BC-41AB-9DC2-AA0484DE7F0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94D3BD3A-CCC7-48BD-A1E7-804922859695}" type="pres">
      <dgm:prSet presAssocID="{C5689F2C-89BC-41AB-9DC2-AA0484DE7F05}" presName="spaceRect" presStyleCnt="0"/>
      <dgm:spPr/>
    </dgm:pt>
    <dgm:pt modelId="{A40FD2FA-1FAB-481E-BABE-3B6465C343DF}" type="pres">
      <dgm:prSet presAssocID="{C5689F2C-89BC-41AB-9DC2-AA0484DE7F05}" presName="parTx" presStyleLbl="revTx" presStyleIdx="1" presStyleCnt="6">
        <dgm:presLayoutVars>
          <dgm:chMax val="0"/>
          <dgm:chPref val="0"/>
        </dgm:presLayoutVars>
      </dgm:prSet>
      <dgm:spPr/>
    </dgm:pt>
    <dgm:pt modelId="{8269D5A8-AE78-4D44-AD50-449CF1937679}" type="pres">
      <dgm:prSet presAssocID="{CF5EF520-8848-4D45-9DEC-00233B1E07A9}" presName="sibTrans" presStyleCnt="0"/>
      <dgm:spPr/>
    </dgm:pt>
    <dgm:pt modelId="{E4980953-E6EB-4F24-829D-741629BE5F46}" type="pres">
      <dgm:prSet presAssocID="{7DCB3259-D2A6-47B7-9435-0A8A620605D5}" presName="compNode" presStyleCnt="0"/>
      <dgm:spPr/>
    </dgm:pt>
    <dgm:pt modelId="{33BEDCEB-2317-4EA4-8F30-7567E8DA9C4B}" type="pres">
      <dgm:prSet presAssocID="{7DCB3259-D2A6-47B7-9435-0A8A620605D5}" presName="bgRect" presStyleLbl="bgShp" presStyleIdx="2" presStyleCnt="6"/>
      <dgm:spPr/>
    </dgm:pt>
    <dgm:pt modelId="{1F470C3B-9C70-49E7-BFF1-4DC947216B34}" type="pres">
      <dgm:prSet presAssocID="{7DCB3259-D2A6-47B7-9435-0A8A620605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5474C24-26CD-4AFA-95FE-2340E2E6FB8C}" type="pres">
      <dgm:prSet presAssocID="{7DCB3259-D2A6-47B7-9435-0A8A620605D5}" presName="spaceRect" presStyleCnt="0"/>
      <dgm:spPr/>
    </dgm:pt>
    <dgm:pt modelId="{64071BF9-B0C5-4BA6-8961-86D9BCB5B5A3}" type="pres">
      <dgm:prSet presAssocID="{7DCB3259-D2A6-47B7-9435-0A8A620605D5}" presName="parTx" presStyleLbl="revTx" presStyleIdx="2" presStyleCnt="6">
        <dgm:presLayoutVars>
          <dgm:chMax val="0"/>
          <dgm:chPref val="0"/>
        </dgm:presLayoutVars>
      </dgm:prSet>
      <dgm:spPr/>
    </dgm:pt>
    <dgm:pt modelId="{B90F89C9-382E-4252-965A-3EF8F51BCE0E}" type="pres">
      <dgm:prSet presAssocID="{3AB9E1CF-9A13-4594-BB34-00B98D3F0C5C}" presName="sibTrans" presStyleCnt="0"/>
      <dgm:spPr/>
    </dgm:pt>
    <dgm:pt modelId="{C6E2064D-0198-424B-B9D1-8D99E8F00FD2}" type="pres">
      <dgm:prSet presAssocID="{BEE3BE37-F98B-4BFD-B4B0-9CE6260C91B7}" presName="compNode" presStyleCnt="0"/>
      <dgm:spPr/>
    </dgm:pt>
    <dgm:pt modelId="{18E37F58-C9AC-4B1B-B8F3-276584B43B88}" type="pres">
      <dgm:prSet presAssocID="{BEE3BE37-F98B-4BFD-B4B0-9CE6260C91B7}" presName="bgRect" presStyleLbl="bgShp" presStyleIdx="3" presStyleCnt="6"/>
      <dgm:spPr/>
    </dgm:pt>
    <dgm:pt modelId="{BE52C27A-D09D-4E25-9A4B-7AD4AC182809}" type="pres">
      <dgm:prSet presAssocID="{BEE3BE37-F98B-4BFD-B4B0-9CE6260C91B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972F90-95FA-444C-978E-D10C6B77856B}" type="pres">
      <dgm:prSet presAssocID="{BEE3BE37-F98B-4BFD-B4B0-9CE6260C91B7}" presName="spaceRect" presStyleCnt="0"/>
      <dgm:spPr/>
    </dgm:pt>
    <dgm:pt modelId="{808732CA-78E7-4BB5-B16F-A1D5BFD9FF03}" type="pres">
      <dgm:prSet presAssocID="{BEE3BE37-F98B-4BFD-B4B0-9CE6260C91B7}" presName="parTx" presStyleLbl="revTx" presStyleIdx="3" presStyleCnt="6">
        <dgm:presLayoutVars>
          <dgm:chMax val="0"/>
          <dgm:chPref val="0"/>
        </dgm:presLayoutVars>
      </dgm:prSet>
      <dgm:spPr/>
    </dgm:pt>
    <dgm:pt modelId="{B00A4B03-521D-4311-B8EB-D3DD2D75E430}" type="pres">
      <dgm:prSet presAssocID="{8F3584B3-E199-4CB0-8FE0-17009B93DB15}" presName="sibTrans" presStyleCnt="0"/>
      <dgm:spPr/>
    </dgm:pt>
    <dgm:pt modelId="{107395AE-C979-4F7F-B5FB-9B207C4E41E6}" type="pres">
      <dgm:prSet presAssocID="{8CD2CF57-E5C9-4A5E-8D51-A632EE5B011F}" presName="compNode" presStyleCnt="0"/>
      <dgm:spPr/>
    </dgm:pt>
    <dgm:pt modelId="{B0484965-F18C-4EEA-9C70-085E9B2FCCFF}" type="pres">
      <dgm:prSet presAssocID="{8CD2CF57-E5C9-4A5E-8D51-A632EE5B011F}" presName="bgRect" presStyleLbl="bgShp" presStyleIdx="4" presStyleCnt="6"/>
      <dgm:spPr/>
    </dgm:pt>
    <dgm:pt modelId="{F4C15FDD-4C28-4E20-B854-AE4F1A5D3711}" type="pres">
      <dgm:prSet presAssocID="{8CD2CF57-E5C9-4A5E-8D51-A632EE5B011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56DF8F69-7C47-40AD-A7E3-034265632802}" type="pres">
      <dgm:prSet presAssocID="{8CD2CF57-E5C9-4A5E-8D51-A632EE5B011F}" presName="spaceRect" presStyleCnt="0"/>
      <dgm:spPr/>
    </dgm:pt>
    <dgm:pt modelId="{618FDD58-8434-4E5C-86FA-F4DCD8D7B85D}" type="pres">
      <dgm:prSet presAssocID="{8CD2CF57-E5C9-4A5E-8D51-A632EE5B011F}" presName="parTx" presStyleLbl="revTx" presStyleIdx="4" presStyleCnt="6">
        <dgm:presLayoutVars>
          <dgm:chMax val="0"/>
          <dgm:chPref val="0"/>
        </dgm:presLayoutVars>
      </dgm:prSet>
      <dgm:spPr/>
    </dgm:pt>
    <dgm:pt modelId="{2486492D-575C-4343-A1FE-639BDF8BA789}" type="pres">
      <dgm:prSet presAssocID="{3B8AA2B1-8BBD-4C46-BCF8-B823FF25FA9C}" presName="sibTrans" presStyleCnt="0"/>
      <dgm:spPr/>
    </dgm:pt>
    <dgm:pt modelId="{76B50647-475F-4826-8420-558A7A1C5A23}" type="pres">
      <dgm:prSet presAssocID="{69BF7AE9-09B7-4ED0-87A6-C7A3BC45D67F}" presName="compNode" presStyleCnt="0"/>
      <dgm:spPr/>
    </dgm:pt>
    <dgm:pt modelId="{CCF7B1BC-630F-46D9-B469-FE2F0CF0D2FB}" type="pres">
      <dgm:prSet presAssocID="{69BF7AE9-09B7-4ED0-87A6-C7A3BC45D67F}" presName="bgRect" presStyleLbl="bgShp" presStyleIdx="5" presStyleCnt="6"/>
      <dgm:spPr/>
    </dgm:pt>
    <dgm:pt modelId="{02C21274-3D92-4B7A-A5B2-C36B6FBFC676}" type="pres">
      <dgm:prSet presAssocID="{69BF7AE9-09B7-4ED0-87A6-C7A3BC45D67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0B542B5-74D4-4BE4-9190-E36BC48CA158}" type="pres">
      <dgm:prSet presAssocID="{69BF7AE9-09B7-4ED0-87A6-C7A3BC45D67F}" presName="spaceRect" presStyleCnt="0"/>
      <dgm:spPr/>
    </dgm:pt>
    <dgm:pt modelId="{32A043E0-833A-418F-B4C5-11CD71EF59E9}" type="pres">
      <dgm:prSet presAssocID="{69BF7AE9-09B7-4ED0-87A6-C7A3BC45D67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9A92908-1F7F-46AB-B44A-1DB0EDA44E49}" type="presOf" srcId="{8CD2CF57-E5C9-4A5E-8D51-A632EE5B011F}" destId="{618FDD58-8434-4E5C-86FA-F4DCD8D7B85D}" srcOrd="0" destOrd="0" presId="urn:microsoft.com/office/officeart/2018/2/layout/IconVerticalSolidList"/>
    <dgm:cxn modelId="{9D27F12B-27EC-4D9E-9D38-4F4A4E4ACCFC}" type="presOf" srcId="{1C746949-929F-47AF-B25F-4F679D0686D7}" destId="{CB0C867E-39B1-453F-AD13-28ACC2036B76}" srcOrd="0" destOrd="0" presId="urn:microsoft.com/office/officeart/2018/2/layout/IconVerticalSolidList"/>
    <dgm:cxn modelId="{514FC530-3CF9-40C3-87D0-8E30F1174486}" srcId="{278D7C2D-F080-4186-8DB0-78D1EF7C63A6}" destId="{7DCB3259-D2A6-47B7-9435-0A8A620605D5}" srcOrd="2" destOrd="0" parTransId="{0CC18679-6139-4B69-8575-33095F4D8A4B}" sibTransId="{3AB9E1CF-9A13-4594-BB34-00B98D3F0C5C}"/>
    <dgm:cxn modelId="{55588D44-AB51-44C8-A44A-40A81297582E}" type="presOf" srcId="{7DCB3259-D2A6-47B7-9435-0A8A620605D5}" destId="{64071BF9-B0C5-4BA6-8961-86D9BCB5B5A3}" srcOrd="0" destOrd="0" presId="urn:microsoft.com/office/officeart/2018/2/layout/IconVerticalSolidList"/>
    <dgm:cxn modelId="{C5031D6D-4514-41C4-8B4E-5B90AD77AD01}" srcId="{278D7C2D-F080-4186-8DB0-78D1EF7C63A6}" destId="{1C746949-929F-47AF-B25F-4F679D0686D7}" srcOrd="0" destOrd="0" parTransId="{66223D2C-A84F-4930-B0A2-774B935C3D8D}" sibTransId="{ED7C6FD8-CFF5-40CF-B8F7-C0D2F3CAA42C}"/>
    <dgm:cxn modelId="{F6F4CC85-66E6-4B39-9880-9439986993DF}" srcId="{278D7C2D-F080-4186-8DB0-78D1EF7C63A6}" destId="{BEE3BE37-F98B-4BFD-B4B0-9CE6260C91B7}" srcOrd="3" destOrd="0" parTransId="{6D46D020-7392-421D-81A4-A8C096303521}" sibTransId="{8F3584B3-E199-4CB0-8FE0-17009B93DB15}"/>
    <dgm:cxn modelId="{D1D3F68C-3A42-4DE5-8F51-AD3FF3473947}" srcId="{278D7C2D-F080-4186-8DB0-78D1EF7C63A6}" destId="{C5689F2C-89BC-41AB-9DC2-AA0484DE7F05}" srcOrd="1" destOrd="0" parTransId="{89235C4D-A79D-4E93-8EA6-AD1FAA27B5EA}" sibTransId="{CF5EF520-8848-4D45-9DEC-00233B1E07A9}"/>
    <dgm:cxn modelId="{9DB3FF93-0223-49C8-B4D6-9575A15D12CC}" type="presOf" srcId="{278D7C2D-F080-4186-8DB0-78D1EF7C63A6}" destId="{A405E3D9-618E-47D6-BAAB-2B9B5AA048BA}" srcOrd="0" destOrd="0" presId="urn:microsoft.com/office/officeart/2018/2/layout/IconVerticalSolidList"/>
    <dgm:cxn modelId="{44AD099F-3C2B-4CE5-B417-4B76FFC73849}" type="presOf" srcId="{69BF7AE9-09B7-4ED0-87A6-C7A3BC45D67F}" destId="{32A043E0-833A-418F-B4C5-11CD71EF59E9}" srcOrd="0" destOrd="0" presId="urn:microsoft.com/office/officeart/2018/2/layout/IconVerticalSolidList"/>
    <dgm:cxn modelId="{31532BA5-808C-4497-A8EA-11BF0CF32096}" srcId="{278D7C2D-F080-4186-8DB0-78D1EF7C63A6}" destId="{8CD2CF57-E5C9-4A5E-8D51-A632EE5B011F}" srcOrd="4" destOrd="0" parTransId="{FEE4D453-CD32-4289-AB0E-F4AEB1CAFE2B}" sibTransId="{3B8AA2B1-8BBD-4C46-BCF8-B823FF25FA9C}"/>
    <dgm:cxn modelId="{32FA9AB0-D1A3-4139-8C1F-DFE1B66F74AD}" srcId="{278D7C2D-F080-4186-8DB0-78D1EF7C63A6}" destId="{69BF7AE9-09B7-4ED0-87A6-C7A3BC45D67F}" srcOrd="5" destOrd="0" parTransId="{EF1D0B2E-865F-47EF-9547-83207EE7FABB}" sibTransId="{8E893D9D-1C9F-4FE6-A25B-4C858B2F3F43}"/>
    <dgm:cxn modelId="{75F306C7-63D5-4808-B582-E854500DCA9C}" type="presOf" srcId="{C5689F2C-89BC-41AB-9DC2-AA0484DE7F05}" destId="{A40FD2FA-1FAB-481E-BABE-3B6465C343DF}" srcOrd="0" destOrd="0" presId="urn:microsoft.com/office/officeart/2018/2/layout/IconVerticalSolidList"/>
    <dgm:cxn modelId="{4774AEFA-DE43-4C86-9FC5-284E382D7888}" type="presOf" srcId="{BEE3BE37-F98B-4BFD-B4B0-9CE6260C91B7}" destId="{808732CA-78E7-4BB5-B16F-A1D5BFD9FF03}" srcOrd="0" destOrd="0" presId="urn:microsoft.com/office/officeart/2018/2/layout/IconVerticalSolidList"/>
    <dgm:cxn modelId="{E2391BF8-FFB7-4304-94CF-76AFC64FC4ED}" type="presParOf" srcId="{A405E3D9-618E-47D6-BAAB-2B9B5AA048BA}" destId="{D62032BA-3BE3-41FF-8A2C-71C38CA144EC}" srcOrd="0" destOrd="0" presId="urn:microsoft.com/office/officeart/2018/2/layout/IconVerticalSolidList"/>
    <dgm:cxn modelId="{936B5B2D-BB5F-4EB8-8168-9C72F8F5497B}" type="presParOf" srcId="{D62032BA-3BE3-41FF-8A2C-71C38CA144EC}" destId="{394CF673-E6A9-4FA7-BF58-4A38C992FE88}" srcOrd="0" destOrd="0" presId="urn:microsoft.com/office/officeart/2018/2/layout/IconVerticalSolidList"/>
    <dgm:cxn modelId="{219CC649-56CE-4221-8B02-979AF4434A0B}" type="presParOf" srcId="{D62032BA-3BE3-41FF-8A2C-71C38CA144EC}" destId="{A9B9829A-853D-4BFB-9015-18C122FFC39A}" srcOrd="1" destOrd="0" presId="urn:microsoft.com/office/officeart/2018/2/layout/IconVerticalSolidList"/>
    <dgm:cxn modelId="{11016CAA-F5B9-4B1F-B18D-61591C1B55DD}" type="presParOf" srcId="{D62032BA-3BE3-41FF-8A2C-71C38CA144EC}" destId="{F268A962-6E03-4268-B441-E7DCD26D0257}" srcOrd="2" destOrd="0" presId="urn:microsoft.com/office/officeart/2018/2/layout/IconVerticalSolidList"/>
    <dgm:cxn modelId="{8E9EB456-98DB-4FE0-8A9F-7D719B7B0D25}" type="presParOf" srcId="{D62032BA-3BE3-41FF-8A2C-71C38CA144EC}" destId="{CB0C867E-39B1-453F-AD13-28ACC2036B76}" srcOrd="3" destOrd="0" presId="urn:microsoft.com/office/officeart/2018/2/layout/IconVerticalSolidList"/>
    <dgm:cxn modelId="{52BA9286-90D6-4AF6-8851-C5FF2C15715D}" type="presParOf" srcId="{A405E3D9-618E-47D6-BAAB-2B9B5AA048BA}" destId="{F77C5BD3-F7D5-4056-A938-10CD0454D5E3}" srcOrd="1" destOrd="0" presId="urn:microsoft.com/office/officeart/2018/2/layout/IconVerticalSolidList"/>
    <dgm:cxn modelId="{EC42CDAD-663F-4CF2-8433-1E409A8E0895}" type="presParOf" srcId="{A405E3D9-618E-47D6-BAAB-2B9B5AA048BA}" destId="{5AA67905-15E9-4A30-938A-65B8CAB0A5C8}" srcOrd="2" destOrd="0" presId="urn:microsoft.com/office/officeart/2018/2/layout/IconVerticalSolidList"/>
    <dgm:cxn modelId="{CBBB676B-73AB-43EA-9D59-2E761B6BC2D5}" type="presParOf" srcId="{5AA67905-15E9-4A30-938A-65B8CAB0A5C8}" destId="{12986770-D17A-4084-9371-D89185FBD439}" srcOrd="0" destOrd="0" presId="urn:microsoft.com/office/officeart/2018/2/layout/IconVerticalSolidList"/>
    <dgm:cxn modelId="{96714A61-4FA8-4D66-B526-E3A3FFF77D87}" type="presParOf" srcId="{5AA67905-15E9-4A30-938A-65B8CAB0A5C8}" destId="{6A59751A-23DF-471F-8A8F-E4582EF1F7DF}" srcOrd="1" destOrd="0" presId="urn:microsoft.com/office/officeart/2018/2/layout/IconVerticalSolidList"/>
    <dgm:cxn modelId="{B2052917-1C00-48B4-8673-D4208BAAB7BF}" type="presParOf" srcId="{5AA67905-15E9-4A30-938A-65B8CAB0A5C8}" destId="{94D3BD3A-CCC7-48BD-A1E7-804922859695}" srcOrd="2" destOrd="0" presId="urn:microsoft.com/office/officeart/2018/2/layout/IconVerticalSolidList"/>
    <dgm:cxn modelId="{5110DA97-2621-4945-A794-F735AB283652}" type="presParOf" srcId="{5AA67905-15E9-4A30-938A-65B8CAB0A5C8}" destId="{A40FD2FA-1FAB-481E-BABE-3B6465C343DF}" srcOrd="3" destOrd="0" presId="urn:microsoft.com/office/officeart/2018/2/layout/IconVerticalSolidList"/>
    <dgm:cxn modelId="{BDC01D01-F858-4B9F-8FA9-8680AEA3D262}" type="presParOf" srcId="{A405E3D9-618E-47D6-BAAB-2B9B5AA048BA}" destId="{8269D5A8-AE78-4D44-AD50-449CF1937679}" srcOrd="3" destOrd="0" presId="urn:microsoft.com/office/officeart/2018/2/layout/IconVerticalSolidList"/>
    <dgm:cxn modelId="{58C0886B-E23C-43F1-9BEE-E4A0CE9F730B}" type="presParOf" srcId="{A405E3D9-618E-47D6-BAAB-2B9B5AA048BA}" destId="{E4980953-E6EB-4F24-829D-741629BE5F46}" srcOrd="4" destOrd="0" presId="urn:microsoft.com/office/officeart/2018/2/layout/IconVerticalSolidList"/>
    <dgm:cxn modelId="{C59D0E77-94B9-4539-A88F-E6AE3CE82554}" type="presParOf" srcId="{E4980953-E6EB-4F24-829D-741629BE5F46}" destId="{33BEDCEB-2317-4EA4-8F30-7567E8DA9C4B}" srcOrd="0" destOrd="0" presId="urn:microsoft.com/office/officeart/2018/2/layout/IconVerticalSolidList"/>
    <dgm:cxn modelId="{E0A867AF-1503-4823-9EEF-ACFF0673EB06}" type="presParOf" srcId="{E4980953-E6EB-4F24-829D-741629BE5F46}" destId="{1F470C3B-9C70-49E7-BFF1-4DC947216B34}" srcOrd="1" destOrd="0" presId="urn:microsoft.com/office/officeart/2018/2/layout/IconVerticalSolidList"/>
    <dgm:cxn modelId="{2A31E9D1-083C-411E-8A0D-357F6558D453}" type="presParOf" srcId="{E4980953-E6EB-4F24-829D-741629BE5F46}" destId="{35474C24-26CD-4AFA-95FE-2340E2E6FB8C}" srcOrd="2" destOrd="0" presId="urn:microsoft.com/office/officeart/2018/2/layout/IconVerticalSolidList"/>
    <dgm:cxn modelId="{B30C0246-862B-4E1A-96E2-A8F42D1F52D5}" type="presParOf" srcId="{E4980953-E6EB-4F24-829D-741629BE5F46}" destId="{64071BF9-B0C5-4BA6-8961-86D9BCB5B5A3}" srcOrd="3" destOrd="0" presId="urn:microsoft.com/office/officeart/2018/2/layout/IconVerticalSolidList"/>
    <dgm:cxn modelId="{63785BD2-962D-4AB6-BD8E-9D82E9EB16F9}" type="presParOf" srcId="{A405E3D9-618E-47D6-BAAB-2B9B5AA048BA}" destId="{B90F89C9-382E-4252-965A-3EF8F51BCE0E}" srcOrd="5" destOrd="0" presId="urn:microsoft.com/office/officeart/2018/2/layout/IconVerticalSolidList"/>
    <dgm:cxn modelId="{D0F26D22-7274-4904-83CA-543AEB2A1800}" type="presParOf" srcId="{A405E3D9-618E-47D6-BAAB-2B9B5AA048BA}" destId="{C6E2064D-0198-424B-B9D1-8D99E8F00FD2}" srcOrd="6" destOrd="0" presId="urn:microsoft.com/office/officeart/2018/2/layout/IconVerticalSolidList"/>
    <dgm:cxn modelId="{5CF0171B-704B-4432-9971-E2ED9066AA72}" type="presParOf" srcId="{C6E2064D-0198-424B-B9D1-8D99E8F00FD2}" destId="{18E37F58-C9AC-4B1B-B8F3-276584B43B88}" srcOrd="0" destOrd="0" presId="urn:microsoft.com/office/officeart/2018/2/layout/IconVerticalSolidList"/>
    <dgm:cxn modelId="{EB5A8FC4-E3B7-4BC3-9A8F-4423B0A054AE}" type="presParOf" srcId="{C6E2064D-0198-424B-B9D1-8D99E8F00FD2}" destId="{BE52C27A-D09D-4E25-9A4B-7AD4AC182809}" srcOrd="1" destOrd="0" presId="urn:microsoft.com/office/officeart/2018/2/layout/IconVerticalSolidList"/>
    <dgm:cxn modelId="{2B21C6C8-BCC4-4FFF-991C-8272778C8E37}" type="presParOf" srcId="{C6E2064D-0198-424B-B9D1-8D99E8F00FD2}" destId="{DE972F90-95FA-444C-978E-D10C6B77856B}" srcOrd="2" destOrd="0" presId="urn:microsoft.com/office/officeart/2018/2/layout/IconVerticalSolidList"/>
    <dgm:cxn modelId="{6241F7B2-AD70-4E7A-A7C3-85B8E34265BF}" type="presParOf" srcId="{C6E2064D-0198-424B-B9D1-8D99E8F00FD2}" destId="{808732CA-78E7-4BB5-B16F-A1D5BFD9FF03}" srcOrd="3" destOrd="0" presId="urn:microsoft.com/office/officeart/2018/2/layout/IconVerticalSolidList"/>
    <dgm:cxn modelId="{1B55C316-7873-44C6-9FC5-BC0E72A13B37}" type="presParOf" srcId="{A405E3D9-618E-47D6-BAAB-2B9B5AA048BA}" destId="{B00A4B03-521D-4311-B8EB-D3DD2D75E430}" srcOrd="7" destOrd="0" presId="urn:microsoft.com/office/officeart/2018/2/layout/IconVerticalSolidList"/>
    <dgm:cxn modelId="{6F73BBE9-A375-46A6-BDDB-ACFC9FF699E1}" type="presParOf" srcId="{A405E3D9-618E-47D6-BAAB-2B9B5AA048BA}" destId="{107395AE-C979-4F7F-B5FB-9B207C4E41E6}" srcOrd="8" destOrd="0" presId="urn:microsoft.com/office/officeart/2018/2/layout/IconVerticalSolidList"/>
    <dgm:cxn modelId="{90D8748E-538A-479E-B1DB-F875913E1129}" type="presParOf" srcId="{107395AE-C979-4F7F-B5FB-9B207C4E41E6}" destId="{B0484965-F18C-4EEA-9C70-085E9B2FCCFF}" srcOrd="0" destOrd="0" presId="urn:microsoft.com/office/officeart/2018/2/layout/IconVerticalSolidList"/>
    <dgm:cxn modelId="{C50BAB63-19C9-496A-93B8-5D246787A33D}" type="presParOf" srcId="{107395AE-C979-4F7F-B5FB-9B207C4E41E6}" destId="{F4C15FDD-4C28-4E20-B854-AE4F1A5D3711}" srcOrd="1" destOrd="0" presId="urn:microsoft.com/office/officeart/2018/2/layout/IconVerticalSolidList"/>
    <dgm:cxn modelId="{DDFE522F-E55C-46B0-B612-156438ADCEE7}" type="presParOf" srcId="{107395AE-C979-4F7F-B5FB-9B207C4E41E6}" destId="{56DF8F69-7C47-40AD-A7E3-034265632802}" srcOrd="2" destOrd="0" presId="urn:microsoft.com/office/officeart/2018/2/layout/IconVerticalSolidList"/>
    <dgm:cxn modelId="{42A72259-E887-4366-803A-445D8D356011}" type="presParOf" srcId="{107395AE-C979-4F7F-B5FB-9B207C4E41E6}" destId="{618FDD58-8434-4E5C-86FA-F4DCD8D7B85D}" srcOrd="3" destOrd="0" presId="urn:microsoft.com/office/officeart/2018/2/layout/IconVerticalSolidList"/>
    <dgm:cxn modelId="{66196108-F813-44CE-B8F7-3B50FB1CF5B7}" type="presParOf" srcId="{A405E3D9-618E-47D6-BAAB-2B9B5AA048BA}" destId="{2486492D-575C-4343-A1FE-639BDF8BA789}" srcOrd="9" destOrd="0" presId="urn:microsoft.com/office/officeart/2018/2/layout/IconVerticalSolidList"/>
    <dgm:cxn modelId="{33794D7B-3F2B-48A4-848A-C6C506372E41}" type="presParOf" srcId="{A405E3D9-618E-47D6-BAAB-2B9B5AA048BA}" destId="{76B50647-475F-4826-8420-558A7A1C5A23}" srcOrd="10" destOrd="0" presId="urn:microsoft.com/office/officeart/2018/2/layout/IconVerticalSolidList"/>
    <dgm:cxn modelId="{D32F5BBD-0659-4C77-845B-B923ACBB1D5E}" type="presParOf" srcId="{76B50647-475F-4826-8420-558A7A1C5A23}" destId="{CCF7B1BC-630F-46D9-B469-FE2F0CF0D2FB}" srcOrd="0" destOrd="0" presId="urn:microsoft.com/office/officeart/2018/2/layout/IconVerticalSolidList"/>
    <dgm:cxn modelId="{77594081-7689-4AC6-AFD5-B6D5030B66AD}" type="presParOf" srcId="{76B50647-475F-4826-8420-558A7A1C5A23}" destId="{02C21274-3D92-4B7A-A5B2-C36B6FBFC676}" srcOrd="1" destOrd="0" presId="urn:microsoft.com/office/officeart/2018/2/layout/IconVerticalSolidList"/>
    <dgm:cxn modelId="{B6E24161-1FC7-4D91-A723-7B46AB2ED5B0}" type="presParOf" srcId="{76B50647-475F-4826-8420-558A7A1C5A23}" destId="{10B542B5-74D4-4BE4-9190-E36BC48CA158}" srcOrd="2" destOrd="0" presId="urn:microsoft.com/office/officeart/2018/2/layout/IconVerticalSolidList"/>
    <dgm:cxn modelId="{33087FEE-18A7-4F77-A127-FE4D30126833}" type="presParOf" srcId="{76B50647-475F-4826-8420-558A7A1C5A23}" destId="{32A043E0-833A-418F-B4C5-11CD71EF59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CF673-E6A9-4FA7-BF58-4A38C992FE88}">
      <dsp:nvSpPr>
        <dsp:cNvPr id="0" name=""/>
        <dsp:cNvSpPr/>
      </dsp:nvSpPr>
      <dsp:spPr>
        <a:xfrm>
          <a:off x="0" y="1869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9829A-853D-4BFB-9015-18C122FFC39A}">
      <dsp:nvSpPr>
        <dsp:cNvPr id="0" name=""/>
        <dsp:cNvSpPr/>
      </dsp:nvSpPr>
      <dsp:spPr>
        <a:xfrm>
          <a:off x="240926" y="181070"/>
          <a:ext cx="438047" cy="438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C867E-39B1-453F-AD13-28ACC2036B76}">
      <dsp:nvSpPr>
        <dsp:cNvPr id="0" name=""/>
        <dsp:cNvSpPr/>
      </dsp:nvSpPr>
      <dsp:spPr>
        <a:xfrm>
          <a:off x="919899" y="1869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Source the data</a:t>
          </a:r>
        </a:p>
      </dsp:txBody>
      <dsp:txXfrm>
        <a:off x="919899" y="1869"/>
        <a:ext cx="5749531" cy="796449"/>
      </dsp:txXfrm>
    </dsp:sp>
    <dsp:sp modelId="{12986770-D17A-4084-9371-D89185FBD439}">
      <dsp:nvSpPr>
        <dsp:cNvPr id="0" name=""/>
        <dsp:cNvSpPr/>
      </dsp:nvSpPr>
      <dsp:spPr>
        <a:xfrm>
          <a:off x="0" y="997431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9751A-23DF-471F-8A8F-E4582EF1F7DF}">
      <dsp:nvSpPr>
        <dsp:cNvPr id="0" name=""/>
        <dsp:cNvSpPr/>
      </dsp:nvSpPr>
      <dsp:spPr>
        <a:xfrm>
          <a:off x="240926" y="1176632"/>
          <a:ext cx="438047" cy="438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FD2FA-1FAB-481E-BABE-3B6465C343DF}">
      <dsp:nvSpPr>
        <dsp:cNvPr id="0" name=""/>
        <dsp:cNvSpPr/>
      </dsp:nvSpPr>
      <dsp:spPr>
        <a:xfrm>
          <a:off x="919899" y="997431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 the data – edit possible metadata</a:t>
          </a:r>
        </a:p>
      </dsp:txBody>
      <dsp:txXfrm>
        <a:off x="919899" y="997431"/>
        <a:ext cx="5749531" cy="796449"/>
      </dsp:txXfrm>
    </dsp:sp>
    <dsp:sp modelId="{33BEDCEB-2317-4EA4-8F30-7567E8DA9C4B}">
      <dsp:nvSpPr>
        <dsp:cNvPr id="0" name=""/>
        <dsp:cNvSpPr/>
      </dsp:nvSpPr>
      <dsp:spPr>
        <a:xfrm>
          <a:off x="0" y="1992993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70C3B-9C70-49E7-BFF1-4DC947216B34}">
      <dsp:nvSpPr>
        <dsp:cNvPr id="0" name=""/>
        <dsp:cNvSpPr/>
      </dsp:nvSpPr>
      <dsp:spPr>
        <a:xfrm>
          <a:off x="240926" y="2172195"/>
          <a:ext cx="438047" cy="438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71BF9-B0C5-4BA6-8961-86D9BCB5B5A3}">
      <dsp:nvSpPr>
        <dsp:cNvPr id="0" name=""/>
        <dsp:cNvSpPr/>
      </dsp:nvSpPr>
      <dsp:spPr>
        <a:xfrm>
          <a:off x="919899" y="1992993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Split the data for model training, normalizing, and testing</a:t>
          </a:r>
        </a:p>
      </dsp:txBody>
      <dsp:txXfrm>
        <a:off x="919899" y="1992993"/>
        <a:ext cx="5749531" cy="796449"/>
      </dsp:txXfrm>
    </dsp:sp>
    <dsp:sp modelId="{18E37F58-C9AC-4B1B-B8F3-276584B43B88}">
      <dsp:nvSpPr>
        <dsp:cNvPr id="0" name=""/>
        <dsp:cNvSpPr/>
      </dsp:nvSpPr>
      <dsp:spPr>
        <a:xfrm>
          <a:off x="0" y="2988556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2C27A-D09D-4E25-9A4B-7AD4AC182809}">
      <dsp:nvSpPr>
        <dsp:cNvPr id="0" name=""/>
        <dsp:cNvSpPr/>
      </dsp:nvSpPr>
      <dsp:spPr>
        <a:xfrm>
          <a:off x="240926" y="3167757"/>
          <a:ext cx="438047" cy="438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732CA-78E7-4BB5-B16F-A1D5BFD9FF03}">
      <dsp:nvSpPr>
        <dsp:cNvPr id="0" name=""/>
        <dsp:cNvSpPr/>
      </dsp:nvSpPr>
      <dsp:spPr>
        <a:xfrm>
          <a:off x="919899" y="2988556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and normalize the model</a:t>
          </a:r>
        </a:p>
      </dsp:txBody>
      <dsp:txXfrm>
        <a:off x="919899" y="2988556"/>
        <a:ext cx="5749531" cy="796449"/>
      </dsp:txXfrm>
    </dsp:sp>
    <dsp:sp modelId="{B0484965-F18C-4EEA-9C70-085E9B2FCCFF}">
      <dsp:nvSpPr>
        <dsp:cNvPr id="0" name=""/>
        <dsp:cNvSpPr/>
      </dsp:nvSpPr>
      <dsp:spPr>
        <a:xfrm>
          <a:off x="0" y="3984118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15FDD-4C28-4E20-B854-AE4F1A5D3711}">
      <dsp:nvSpPr>
        <dsp:cNvPr id="0" name=""/>
        <dsp:cNvSpPr/>
      </dsp:nvSpPr>
      <dsp:spPr>
        <a:xfrm>
          <a:off x="240926" y="4163319"/>
          <a:ext cx="438047" cy="4380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FDD58-8434-4E5C-86FA-F4DCD8D7B85D}">
      <dsp:nvSpPr>
        <dsp:cNvPr id="0" name=""/>
        <dsp:cNvSpPr/>
      </dsp:nvSpPr>
      <dsp:spPr>
        <a:xfrm>
          <a:off x="919899" y="3984118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the model</a:t>
          </a:r>
        </a:p>
      </dsp:txBody>
      <dsp:txXfrm>
        <a:off x="919899" y="3984118"/>
        <a:ext cx="5749531" cy="796449"/>
      </dsp:txXfrm>
    </dsp:sp>
    <dsp:sp modelId="{CCF7B1BC-630F-46D9-B469-FE2F0CF0D2FB}">
      <dsp:nvSpPr>
        <dsp:cNvPr id="0" name=""/>
        <dsp:cNvSpPr/>
      </dsp:nvSpPr>
      <dsp:spPr>
        <a:xfrm>
          <a:off x="0" y="4979680"/>
          <a:ext cx="6669431" cy="796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21274-3D92-4B7A-A5B2-C36B6FBFC676}">
      <dsp:nvSpPr>
        <dsp:cNvPr id="0" name=""/>
        <dsp:cNvSpPr/>
      </dsp:nvSpPr>
      <dsp:spPr>
        <a:xfrm>
          <a:off x="240926" y="5158882"/>
          <a:ext cx="438047" cy="4380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043E0-833A-418F-B4C5-11CD71EF59E9}">
      <dsp:nvSpPr>
        <dsp:cNvPr id="0" name=""/>
        <dsp:cNvSpPr/>
      </dsp:nvSpPr>
      <dsp:spPr>
        <a:xfrm>
          <a:off x="919899" y="4979680"/>
          <a:ext cx="5749531" cy="79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1" tIns="84291" rIns="84291" bIns="842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the model</a:t>
          </a:r>
        </a:p>
      </dsp:txBody>
      <dsp:txXfrm>
        <a:off x="919899" y="4979680"/>
        <a:ext cx="5749531" cy="796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091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6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17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2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3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8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2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1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6/10/25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54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5DB2A-AF79-B1E1-242F-0FF03F3B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dirty="0"/>
              <a:t>Auto Price &amp; credit risk</a:t>
            </a:r>
            <a:br>
              <a:rPr lang="en-US" dirty="0"/>
            </a:br>
            <a:r>
              <a:rPr lang="en-US" dirty="0"/>
              <a:t>Prediction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BEAA-AC0B-AB08-B154-C8CEBCE49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Ama Ananaba &amp; Anthony Iwu</a:t>
            </a:r>
          </a:p>
        </p:txBody>
      </p:sp>
      <p:pic>
        <p:nvPicPr>
          <p:cNvPr id="47" name="Picture 46" descr="A web of dots connected">
            <a:extLst>
              <a:ext uri="{FF2B5EF4-FFF2-40B4-BE49-F238E27FC236}">
                <a16:creationId xmlns:a16="http://schemas.microsoft.com/office/drawing/2014/main" id="{650FB3FC-C875-9020-81EB-13AB82F37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12" r="26974" b="1"/>
          <a:stretch>
            <a:fillRect/>
          </a:stretch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846EB-4D97-EA1C-FC47-E5661E069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2"/>
            <a:ext cx="4426782" cy="1331605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dirty="0"/>
              <a:t>Auto price prediction procedures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CED44C5-E479-399F-F6F1-EA3B857CDA12}"/>
              </a:ext>
            </a:extLst>
          </p:cNvPr>
          <p:cNvSpPr txBox="1"/>
          <p:nvPr/>
        </p:nvSpPr>
        <p:spPr>
          <a:xfrm>
            <a:off x="1080000" y="2759076"/>
            <a:ext cx="4457208" cy="3009899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Source the data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Clean the data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Split the data for model training and testing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Train the model</a:t>
            </a:r>
          </a:p>
          <a:p>
            <a:pPr marL="342900" indent="-342900"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  <a:buAutoNum type="arabicPeriod"/>
            </a:pPr>
            <a:r>
              <a:rPr lang="en-US" sz="2000" dirty="0">
                <a:solidFill>
                  <a:schemeClr val="tx1">
                    <a:alpha val="70000"/>
                  </a:schemeClr>
                </a:solidFill>
              </a:rPr>
              <a:t>Evaluate the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11AC2B-E0EE-4BB9-8BC1-EC5DA9DBE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F573B1BE-2ED4-4543-E8EF-5150C406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94" r="20050"/>
          <a:stretch>
            <a:fillRect/>
          </a:stretch>
        </p:blipFill>
        <p:spPr>
          <a:xfrm>
            <a:off x="7797236" y="540032"/>
            <a:ext cx="3255403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9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5F047-916C-E6F0-4889-F34816D0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Price predictor model pipeline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871AE1-0665-0E69-C2BF-6B7E4097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Regression Model is used because of its simplicity, computational efficiency and understanding of relationships between different factors and car prices.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B3E4F30C-F711-4B5B-BF39-0F71A2E8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555282" y="443194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B61911-D584-F2AA-3052-174C0A360C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92" r="5071" b="1"/>
          <a:stretch>
            <a:fillRect/>
          </a:stretch>
        </p:blipFill>
        <p:spPr>
          <a:xfrm>
            <a:off x="6654800" y="540033"/>
            <a:ext cx="4996212" cy="5775279"/>
          </a:xfrm>
          <a:prstGeom prst="rect">
            <a:avLst/>
          </a:prstGeom>
        </p:spPr>
      </p:pic>
      <p:sp>
        <p:nvSpPr>
          <p:cNvPr id="27" name="Rectangle 5">
            <a:extLst>
              <a:ext uri="{FF2B5EF4-FFF2-40B4-BE49-F238E27FC236}">
                <a16:creationId xmlns:a16="http://schemas.microsoft.com/office/drawing/2014/main" id="{2772F870-D2E8-4E62-8E21-7C7E9AB44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555282" y="6203194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A6E1E5C3-7E0A-4EFE-9FD9-A8CA2FDCC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2" y="443194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97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227C0-AD6A-AEC0-1381-1232360F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/>
              <a:t>Price predictor model evaluation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046D45-8D3F-0F09-B4DD-F1AF9B5DCB7A}"/>
              </a:ext>
            </a:extLst>
          </p:cNvPr>
          <p:cNvSpPr txBox="1"/>
          <p:nvPr/>
        </p:nvSpPr>
        <p:spPr>
          <a:xfrm>
            <a:off x="5543552" y="540000"/>
            <a:ext cx="6107460" cy="2303213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000">
                <a:solidFill>
                  <a:schemeClr val="tx1">
                    <a:alpha val="70000"/>
                  </a:schemeClr>
                </a:solidFill>
              </a:rPr>
              <a:t>The evaluation report suggests that the model is apt and efficient at predicting car prices given all the various factors that could influence said prices with great accuracy over time. 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AD52C5F-F278-4082-B0E5-5FDE4B8E2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8999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CACB62-1116-1A60-CE85-0046889A2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0900" y="4016374"/>
            <a:ext cx="8210551" cy="22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2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7AC9A-D88E-DFDE-974B-5244F355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Credit risk prediction procedures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5D3014-1801-38CD-F8CD-074E825CA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182865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364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7588C-86F2-BB0F-B940-5B24D6BD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88" y="540033"/>
            <a:ext cx="388496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Credit risk prediction model pipeline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13469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B80E4B-67AD-B4BF-0595-BBA187006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988" y="2759076"/>
            <a:ext cx="3884962" cy="35562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Before training the model, two operations were done:</a:t>
            </a:r>
          </a:p>
          <a:p>
            <a:pPr marL="457200" indent="-457200">
              <a:buAutoNum type="arabicPeriod"/>
            </a:pPr>
            <a:r>
              <a:rPr lang="en-US" dirty="0"/>
              <a:t>Execution of R programming script – to create custom data transformations</a:t>
            </a:r>
          </a:p>
          <a:p>
            <a:pPr marL="457200" indent="-457200">
              <a:buAutoNum type="arabicPeriod"/>
            </a:pPr>
            <a:r>
              <a:rPr lang="en-US" dirty="0"/>
              <a:t>Use of Boosted Decision Tree and Support Vector Machine – for efficient training and prediction accuracy 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8722F292-BB2F-4786-ADC4-716D8F35B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882058" y="443198"/>
            <a:ext cx="66600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2A7688-F080-ACD4-A661-43EAAD83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46"/>
          <a:stretch>
            <a:fillRect/>
          </a:stretch>
        </p:blipFill>
        <p:spPr>
          <a:xfrm>
            <a:off x="4979987" y="540033"/>
            <a:ext cx="6671025" cy="5775279"/>
          </a:xfrm>
          <a:prstGeom prst="rect">
            <a:avLst/>
          </a:prstGeom>
        </p:spPr>
      </p:pic>
      <p:sp>
        <p:nvSpPr>
          <p:cNvPr id="18" name="Rectangle 5">
            <a:extLst>
              <a:ext uri="{FF2B5EF4-FFF2-40B4-BE49-F238E27FC236}">
                <a16:creationId xmlns:a16="http://schemas.microsoft.com/office/drawing/2014/main" id="{1E666EE2-AC41-4D5F-8602-4A85B83B4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882058" y="6203198"/>
            <a:ext cx="66600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009D30C-C51F-4809-83DD-C2F58649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2058" y="443198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F0C2A-C5E4-07C7-EBE8-24CC097D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Credit risk model evaluation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705FE954-92DB-5A01-BA94-68D8056A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Divided into 2 – Left port &amp; Right port;  the model proves high grade prediction scores with Accuracy, Precision and F1 scores above 80%. 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F78EE3-9724-4B5B-4AD5-BDB4CEFA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36" y="3429000"/>
            <a:ext cx="4244606" cy="288633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BA8028-7302-10DF-A879-44F9B698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088" y="3427432"/>
            <a:ext cx="4170248" cy="28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8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2FE73-5507-5D15-7815-2E9993AD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Credit risk model deployment</a:t>
            </a: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09610C0-D14F-7D52-8674-702B5BBA0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4460874" cy="3009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training, testing, normalizing and evaluating, the model is ready for web deployment.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this stage, it is ready to predict using risk levels using input from users with access on the web.</a:t>
            </a: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B3E4F30C-F711-4B5B-BF39-0F71A2E8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555282" y="443194"/>
            <a:ext cx="498960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493FB2-F087-0AD9-BEC7-2513FA304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03" r="13608" b="1"/>
          <a:stretch>
            <a:fillRect/>
          </a:stretch>
        </p:blipFill>
        <p:spPr>
          <a:xfrm>
            <a:off x="6654800" y="540033"/>
            <a:ext cx="4996212" cy="5775279"/>
          </a:xfrm>
          <a:prstGeom prst="rect">
            <a:avLst/>
          </a:prstGeom>
        </p:spPr>
      </p:pic>
      <p:sp>
        <p:nvSpPr>
          <p:cNvPr id="35" name="Rectangle 5">
            <a:extLst>
              <a:ext uri="{FF2B5EF4-FFF2-40B4-BE49-F238E27FC236}">
                <a16:creationId xmlns:a16="http://schemas.microsoft.com/office/drawing/2014/main" id="{2772F870-D2E8-4E62-8E21-7C7E9AB44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555282" y="6203194"/>
            <a:ext cx="4989600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A6E1E5C3-7E0A-4EFE-9FD9-A8CA2FDCC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2" y="443194"/>
            <a:ext cx="0" cy="57600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05697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253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Rockwell Nova Light</vt:lpstr>
      <vt:lpstr>Wingdings</vt:lpstr>
      <vt:lpstr>LeafVTI</vt:lpstr>
      <vt:lpstr>Auto Price &amp; credit risk Prediction models</vt:lpstr>
      <vt:lpstr>Auto price prediction procedures </vt:lpstr>
      <vt:lpstr>Price predictor model pipeline</vt:lpstr>
      <vt:lpstr>Price predictor model evaluation</vt:lpstr>
      <vt:lpstr>Credit risk prediction procedures</vt:lpstr>
      <vt:lpstr>Credit risk prediction model pipeline</vt:lpstr>
      <vt:lpstr>Credit risk model evaluation</vt:lpstr>
      <vt:lpstr>Credit risk model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 Ananaba</dc:creator>
  <cp:lastModifiedBy>Ama Ananaba</cp:lastModifiedBy>
  <cp:revision>1</cp:revision>
  <dcterms:created xsi:type="dcterms:W3CDTF">2025-06-11T00:38:24Z</dcterms:created>
  <dcterms:modified xsi:type="dcterms:W3CDTF">2025-06-11T01:41:19Z</dcterms:modified>
</cp:coreProperties>
</file>