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6" r:id="rId5"/>
    <p:sldId id="263" r:id="rId6"/>
    <p:sldId id="262" r:id="rId7"/>
    <p:sldId id="264" r:id="rId8"/>
    <p:sldId id="265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732"/>
    <a:srgbClr val="5DE0FF"/>
    <a:srgbClr val="BA3BFC"/>
    <a:srgbClr val="489C77"/>
    <a:srgbClr val="E3B2FA"/>
    <a:srgbClr val="D1A5E8"/>
    <a:srgbClr val="4FFD5D"/>
    <a:srgbClr val="4BFFDA"/>
    <a:srgbClr val="FF33FC"/>
    <a:srgbClr val="F6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8"/>
    <p:restoredTop sz="97248"/>
  </p:normalViewPr>
  <p:slideViewPr>
    <p:cSldViewPr snapToGrid="0" snapToObjects="1">
      <p:cViewPr>
        <p:scale>
          <a:sx n="140" d="100"/>
          <a:sy n="140" d="100"/>
        </p:scale>
        <p:origin x="1448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4E39-BD70-9998-3456-6034DE507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36DE0-5A20-608B-775C-551FC6048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925E4-2B5E-62C9-A5BC-8E91B3EF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0B389-8A43-8D7B-56B3-D7E1E3E8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EFC53-5404-97AE-B5A9-5B0AF538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490C-5502-0057-5E7F-28E35004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BC80C-FADC-30DB-2118-DAD8D14A5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CDC6-96F9-680F-166A-3228DA38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76802-6D31-CE7B-8E8D-27E947A3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E667-D5AC-B5E8-7C1B-85093A6C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6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B8F16-9BE3-4C14-1961-950F9BCEE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27F36-C0DA-0BA1-DFB1-6510FF723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423D7-7F46-99CC-B9B4-9BEEED31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94FA2-4E85-3706-C8E7-FEC177BF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5EE5-D857-5FF9-D35E-B0C857C5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3051-F8F4-0930-B57A-A2EA98A5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DDC8-2BB5-09D5-F0E7-E500E7D81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20DB8-AE36-41CC-9C9A-E608E807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7E574-AE54-F12A-73CB-E83DFB75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9292-8558-B2C7-9CB1-647C2EF2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0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5666-6935-8C24-CA6C-29900378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CF50D-BF6F-7282-B0E9-C4824E497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D1CB-2216-049A-D927-A416B30C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6A406-D581-0A2F-5095-D296815E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77BDC-6FCF-89F8-C7A8-8289A3ED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591C-43F4-0847-260F-69ADCA28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26708-8E9D-0ACE-C3B8-9132EE471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EE0E9-DF07-254E-A9B5-119C5FA54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53CE-6674-4E76-474E-E0C894F9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B626A-E871-D821-07F0-C905C27E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D4293-CE6A-02E7-D30C-CD0237E1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F0CD-7116-A659-1CD3-F8F55E4B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D5023-7989-4F23-5615-10E49CBC5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8B719-97EB-0601-234B-7E062E03B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6F35E-0DD6-556C-1A06-094D9CF4F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C05A8-CF8B-DC27-2A6E-A7DBDB9F6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EFBA7-BA78-3D1C-B271-486F7F25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AE48F-B805-3049-AF56-205EDFD7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E1C4E-34A3-64B3-6542-C4DC4070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F197-7A6E-DC69-FB57-A9B6CDBA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D42F1-05FC-8FEA-2EED-D6442CBF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5BA93-95EF-CE46-602C-0EE70BF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48327-9065-2B89-0F47-63A8C463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8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78E28-ACF4-9237-B72A-4908132E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0B650-BFC5-D29C-5C31-920A55A1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7D8E5-BCF2-E949-16C9-6FA4BB59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2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A125-74AA-86CC-BEE6-A766711E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C103C-4D5F-513A-376C-0BEEBAD17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56440-D0BC-D0C1-A640-9F6166336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E39A-81D3-01D5-26B2-EBCD481E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6EE0E-0E57-003F-A7B9-5CB2ACFA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59ED-EE9C-F03D-83E4-E073951E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F666-5D72-8328-2534-3A750E22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3D90F-1F2A-BF6C-ACE7-130DB1041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4350A-2B73-CD14-5171-1111FB98A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0421E-FDC0-C618-2859-5BC7A0A2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493AF-9EF2-B47B-3D16-FFC7B0BA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8C9A4-CBC4-7B18-3D0D-08C15900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E19FB-61DB-4004-7949-C927E71C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7E5C9-6D6E-0EF4-4777-8BD7075C5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AF697-EE38-6D0B-815D-4EF3F0BBC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5A20-B867-63CE-1B15-60CD596AB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ABF7C-4E8D-140C-DDEB-DA4787677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0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8.png"/><Relationship Id="rId18" Type="http://schemas.openxmlformats.org/officeDocument/2006/relationships/image" Target="../media/image20.png"/><Relationship Id="rId3" Type="http://schemas.openxmlformats.org/officeDocument/2006/relationships/image" Target="../media/image23.png"/><Relationship Id="rId21" Type="http://schemas.openxmlformats.org/officeDocument/2006/relationships/image" Target="../media/image38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17" Type="http://schemas.openxmlformats.org/officeDocument/2006/relationships/image" Target="../media/image35.png"/><Relationship Id="rId2" Type="http://schemas.openxmlformats.org/officeDocument/2006/relationships/image" Target="../media/image22.jpg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1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image" Target="../media/image30.png"/><Relationship Id="rId19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2.png"/><Relationship Id="rId22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8.png"/><Relationship Id="rId3" Type="http://schemas.openxmlformats.org/officeDocument/2006/relationships/image" Target="../media/image36.png"/><Relationship Id="rId21" Type="http://schemas.openxmlformats.org/officeDocument/2006/relationships/image" Target="../media/image20.png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17" Type="http://schemas.openxmlformats.org/officeDocument/2006/relationships/image" Target="../media/image33.png"/><Relationship Id="rId2" Type="http://schemas.openxmlformats.org/officeDocument/2006/relationships/image" Target="../media/image22.jp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7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18.png"/><Relationship Id="rId22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8.png"/><Relationship Id="rId3" Type="http://schemas.openxmlformats.org/officeDocument/2006/relationships/image" Target="../media/image36.png"/><Relationship Id="rId21" Type="http://schemas.openxmlformats.org/officeDocument/2006/relationships/image" Target="../media/image20.png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17" Type="http://schemas.openxmlformats.org/officeDocument/2006/relationships/image" Target="../media/image33.png"/><Relationship Id="rId2" Type="http://schemas.openxmlformats.org/officeDocument/2006/relationships/image" Target="../media/image22.jp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7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18.png"/><Relationship Id="rId22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8.png"/><Relationship Id="rId3" Type="http://schemas.openxmlformats.org/officeDocument/2006/relationships/image" Target="../media/image36.png"/><Relationship Id="rId21" Type="http://schemas.openxmlformats.org/officeDocument/2006/relationships/image" Target="../media/image20.png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17" Type="http://schemas.openxmlformats.org/officeDocument/2006/relationships/image" Target="../media/image33.png"/><Relationship Id="rId2" Type="http://schemas.openxmlformats.org/officeDocument/2006/relationships/image" Target="../media/image22.jp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7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18.png"/><Relationship Id="rId22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8.png"/><Relationship Id="rId3" Type="http://schemas.openxmlformats.org/officeDocument/2006/relationships/image" Target="../media/image36.png"/><Relationship Id="rId21" Type="http://schemas.openxmlformats.org/officeDocument/2006/relationships/image" Target="../media/image20.png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17" Type="http://schemas.openxmlformats.org/officeDocument/2006/relationships/image" Target="../media/image33.png"/><Relationship Id="rId2" Type="http://schemas.openxmlformats.org/officeDocument/2006/relationships/image" Target="../media/image22.jp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7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18.png"/><Relationship Id="rId22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8.png"/><Relationship Id="rId3" Type="http://schemas.openxmlformats.org/officeDocument/2006/relationships/image" Target="../media/image36.png"/><Relationship Id="rId21" Type="http://schemas.openxmlformats.org/officeDocument/2006/relationships/image" Target="../media/image20.png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17" Type="http://schemas.openxmlformats.org/officeDocument/2006/relationships/image" Target="../media/image33.png"/><Relationship Id="rId2" Type="http://schemas.openxmlformats.org/officeDocument/2006/relationships/image" Target="../media/image22.jp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7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18.png"/><Relationship Id="rId22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8.png"/><Relationship Id="rId3" Type="http://schemas.openxmlformats.org/officeDocument/2006/relationships/image" Target="../media/image36.png"/><Relationship Id="rId21" Type="http://schemas.openxmlformats.org/officeDocument/2006/relationships/image" Target="../media/image20.png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17" Type="http://schemas.openxmlformats.org/officeDocument/2006/relationships/image" Target="../media/image33.png"/><Relationship Id="rId2" Type="http://schemas.openxmlformats.org/officeDocument/2006/relationships/image" Target="../media/image22.jp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7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18.png"/><Relationship Id="rId22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jp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14CF1B7-F2EC-86BD-6A7E-6856790F1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91" y="-55657"/>
            <a:ext cx="9564168" cy="6858000"/>
          </a:xfrm>
          <a:prstGeom prst="rect">
            <a:avLst/>
          </a:prstGeom>
        </p:spPr>
      </p:pic>
      <p:pic>
        <p:nvPicPr>
          <p:cNvPr id="27" name="Picture 26" descr="Map&#10;&#10;Description automatically generated">
            <a:extLst>
              <a:ext uri="{FF2B5EF4-FFF2-40B4-BE49-F238E27FC236}">
                <a16:creationId xmlns:a16="http://schemas.microsoft.com/office/drawing/2014/main" id="{A0B23C87-4AA0-338E-B677-158CFD9D78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0" t="1776" b="6193"/>
          <a:stretch/>
        </p:blipFill>
        <p:spPr>
          <a:xfrm>
            <a:off x="3137191" y="1250587"/>
            <a:ext cx="6006810" cy="480880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7F44E0-780F-62CB-D67C-685D45069985}"/>
              </a:ext>
            </a:extLst>
          </p:cNvPr>
          <p:cNvCxnSpPr/>
          <p:nvPr/>
        </p:nvCxnSpPr>
        <p:spPr>
          <a:xfrm>
            <a:off x="2990850" y="1624216"/>
            <a:ext cx="1514475" cy="381000"/>
          </a:xfrm>
          <a:prstGeom prst="straightConnector1">
            <a:avLst/>
          </a:prstGeom>
          <a:ln w="25400">
            <a:solidFill>
              <a:srgbClr val="FF31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C9D1D2-66BF-24A2-CFEA-567FEC9CA41C}"/>
              </a:ext>
            </a:extLst>
          </p:cNvPr>
          <p:cNvCxnSpPr>
            <a:cxnSpLocks/>
          </p:cNvCxnSpPr>
          <p:nvPr/>
        </p:nvCxnSpPr>
        <p:spPr>
          <a:xfrm flipV="1">
            <a:off x="2990850" y="2553376"/>
            <a:ext cx="1326357" cy="45917"/>
          </a:xfrm>
          <a:prstGeom prst="straightConnector1">
            <a:avLst/>
          </a:prstGeom>
          <a:ln w="25400">
            <a:solidFill>
              <a:srgbClr val="FDC3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458258-FE20-70B1-0EEC-B96848310358}"/>
              </a:ext>
            </a:extLst>
          </p:cNvPr>
          <p:cNvCxnSpPr>
            <a:cxnSpLocks/>
          </p:cNvCxnSpPr>
          <p:nvPr/>
        </p:nvCxnSpPr>
        <p:spPr>
          <a:xfrm flipV="1">
            <a:off x="2990850" y="3177496"/>
            <a:ext cx="876300" cy="399225"/>
          </a:xfrm>
          <a:prstGeom prst="straightConnector1">
            <a:avLst/>
          </a:prstGeom>
          <a:ln w="25400">
            <a:solidFill>
              <a:srgbClr val="C8F2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D60734-F0D1-10F5-4244-79DFB1965B44}"/>
              </a:ext>
            </a:extLst>
          </p:cNvPr>
          <p:cNvCxnSpPr>
            <a:cxnSpLocks/>
          </p:cNvCxnSpPr>
          <p:nvPr/>
        </p:nvCxnSpPr>
        <p:spPr>
          <a:xfrm flipV="1">
            <a:off x="2997200" y="4243293"/>
            <a:ext cx="282575" cy="293930"/>
          </a:xfrm>
          <a:prstGeom prst="straightConnector1">
            <a:avLst/>
          </a:prstGeom>
          <a:ln w="25400">
            <a:solidFill>
              <a:srgbClr val="7DB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DC1759-48EE-D007-081D-47FAC3080155}"/>
              </a:ext>
            </a:extLst>
          </p:cNvPr>
          <p:cNvCxnSpPr>
            <a:cxnSpLocks/>
          </p:cNvCxnSpPr>
          <p:nvPr/>
        </p:nvCxnSpPr>
        <p:spPr>
          <a:xfrm flipV="1">
            <a:off x="2990850" y="5258564"/>
            <a:ext cx="642937" cy="272919"/>
          </a:xfrm>
          <a:prstGeom prst="straightConnector1">
            <a:avLst/>
          </a:prstGeom>
          <a:ln w="25400">
            <a:solidFill>
              <a:srgbClr val="599E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2B558-5F56-E2F7-0AB9-4CE0B6010ED8}"/>
              </a:ext>
            </a:extLst>
          </p:cNvPr>
          <p:cNvCxnSpPr>
            <a:cxnSpLocks/>
          </p:cNvCxnSpPr>
          <p:nvPr/>
        </p:nvCxnSpPr>
        <p:spPr>
          <a:xfrm flipV="1">
            <a:off x="3674270" y="5517531"/>
            <a:ext cx="642937" cy="600572"/>
          </a:xfrm>
          <a:prstGeom prst="straightConnector1">
            <a:avLst/>
          </a:prstGeom>
          <a:ln w="25400">
            <a:solidFill>
              <a:srgbClr val="C046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E8F7C9-7623-94B6-7AA2-8D2B0C2EC180}"/>
              </a:ext>
            </a:extLst>
          </p:cNvPr>
          <p:cNvCxnSpPr>
            <a:cxnSpLocks/>
          </p:cNvCxnSpPr>
          <p:nvPr/>
        </p:nvCxnSpPr>
        <p:spPr>
          <a:xfrm flipH="1" flipV="1">
            <a:off x="5086350" y="5258564"/>
            <a:ext cx="197183" cy="852395"/>
          </a:xfrm>
          <a:prstGeom prst="straightConnector1">
            <a:avLst/>
          </a:prstGeom>
          <a:ln w="25400">
            <a:solidFill>
              <a:srgbClr val="A7BD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A64A64-37A5-A5BA-C76E-5B757E4D7711}"/>
              </a:ext>
            </a:extLst>
          </p:cNvPr>
          <p:cNvCxnSpPr>
            <a:cxnSpLocks/>
          </p:cNvCxnSpPr>
          <p:nvPr/>
        </p:nvCxnSpPr>
        <p:spPr>
          <a:xfrm flipH="1" flipV="1">
            <a:off x="5682117" y="5159281"/>
            <a:ext cx="1212064" cy="958822"/>
          </a:xfrm>
          <a:prstGeom prst="straightConnector1">
            <a:avLst/>
          </a:prstGeom>
          <a:ln w="25400">
            <a:solidFill>
              <a:srgbClr val="5B7C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FACF9A-0F31-DDC3-C7A2-2AC93E1A706D}"/>
              </a:ext>
            </a:extLst>
          </p:cNvPr>
          <p:cNvCxnSpPr>
            <a:cxnSpLocks/>
          </p:cNvCxnSpPr>
          <p:nvPr/>
        </p:nvCxnSpPr>
        <p:spPr>
          <a:xfrm flipH="1" flipV="1">
            <a:off x="5530850" y="4865446"/>
            <a:ext cx="2877813" cy="1252657"/>
          </a:xfrm>
          <a:prstGeom prst="straightConnector1">
            <a:avLst/>
          </a:prstGeom>
          <a:ln w="25400">
            <a:solidFill>
              <a:srgbClr val="C133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5E7407-CF03-B897-79DD-6AB3E746F45A}"/>
              </a:ext>
            </a:extLst>
          </p:cNvPr>
          <p:cNvCxnSpPr>
            <a:cxnSpLocks/>
          </p:cNvCxnSpPr>
          <p:nvPr/>
        </p:nvCxnSpPr>
        <p:spPr>
          <a:xfrm flipH="1" flipV="1">
            <a:off x="7866711" y="5152137"/>
            <a:ext cx="1305865" cy="411543"/>
          </a:xfrm>
          <a:prstGeom prst="straightConnector1">
            <a:avLst/>
          </a:prstGeom>
          <a:ln w="25400">
            <a:solidFill>
              <a:srgbClr val="FAB2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63CD2C-A09D-441D-21D1-A57F3CEBCCC9}"/>
              </a:ext>
            </a:extLst>
          </p:cNvPr>
          <p:cNvCxnSpPr>
            <a:cxnSpLocks/>
          </p:cNvCxnSpPr>
          <p:nvPr/>
        </p:nvCxnSpPr>
        <p:spPr>
          <a:xfrm flipH="1" flipV="1">
            <a:off x="7873855" y="4620541"/>
            <a:ext cx="1463030" cy="197237"/>
          </a:xfrm>
          <a:prstGeom prst="straightConnector1">
            <a:avLst/>
          </a:prstGeom>
          <a:ln w="25400">
            <a:solidFill>
              <a:srgbClr val="FF33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B60FEC-90F9-2FCD-C6B6-0B06B9E3EACE}"/>
              </a:ext>
            </a:extLst>
          </p:cNvPr>
          <p:cNvCxnSpPr>
            <a:cxnSpLocks/>
          </p:cNvCxnSpPr>
          <p:nvPr/>
        </p:nvCxnSpPr>
        <p:spPr>
          <a:xfrm flipH="1">
            <a:off x="7514284" y="4023425"/>
            <a:ext cx="1822601" cy="334641"/>
          </a:xfrm>
          <a:prstGeom prst="straightConnector1">
            <a:avLst/>
          </a:prstGeom>
          <a:ln w="25400">
            <a:solidFill>
              <a:srgbClr val="48D7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Chart, line chart, histogram&#10;&#10;Description automatically generated">
            <a:extLst>
              <a:ext uri="{FF2B5EF4-FFF2-40B4-BE49-F238E27FC236}">
                <a16:creationId xmlns:a16="http://schemas.microsoft.com/office/drawing/2014/main" id="{71362B84-CD9A-1DEE-B5D2-8A9DEDFAA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818" y="6020477"/>
            <a:ext cx="1633709" cy="8136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AA33D1-9DC4-0F71-23C9-A0F672F5A74C}"/>
              </a:ext>
            </a:extLst>
          </p:cNvPr>
          <p:cNvCxnSpPr>
            <a:cxnSpLocks/>
          </p:cNvCxnSpPr>
          <p:nvPr/>
        </p:nvCxnSpPr>
        <p:spPr>
          <a:xfrm flipH="1">
            <a:off x="7750175" y="3223030"/>
            <a:ext cx="1593059" cy="1020263"/>
          </a:xfrm>
          <a:prstGeom prst="straightConnector1">
            <a:avLst/>
          </a:prstGeom>
          <a:ln w="25400">
            <a:solidFill>
              <a:srgbClr val="42FB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5A0D3A-4CD4-C71F-04B8-58E6096C7195}"/>
              </a:ext>
            </a:extLst>
          </p:cNvPr>
          <p:cNvCxnSpPr>
            <a:cxnSpLocks/>
          </p:cNvCxnSpPr>
          <p:nvPr/>
        </p:nvCxnSpPr>
        <p:spPr>
          <a:xfrm flipH="1">
            <a:off x="7517459" y="2427075"/>
            <a:ext cx="1782409" cy="1766845"/>
          </a:xfrm>
          <a:prstGeom prst="straightConnector1">
            <a:avLst/>
          </a:prstGeom>
          <a:ln w="25400">
            <a:solidFill>
              <a:srgbClr val="58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B39090-DED3-1F70-2D88-E83EA7CC916D}"/>
              </a:ext>
            </a:extLst>
          </p:cNvPr>
          <p:cNvCxnSpPr>
            <a:cxnSpLocks/>
          </p:cNvCxnSpPr>
          <p:nvPr/>
        </p:nvCxnSpPr>
        <p:spPr>
          <a:xfrm flipH="1">
            <a:off x="7286625" y="1621041"/>
            <a:ext cx="2057977" cy="2288877"/>
          </a:xfrm>
          <a:prstGeom prst="straightConnector1">
            <a:avLst/>
          </a:prstGeom>
          <a:ln w="25400">
            <a:solidFill>
              <a:srgbClr val="479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22011D-CD1A-AFC1-0154-4FA9E39F2B58}"/>
              </a:ext>
            </a:extLst>
          </p:cNvPr>
          <p:cNvCxnSpPr>
            <a:cxnSpLocks/>
          </p:cNvCxnSpPr>
          <p:nvPr/>
        </p:nvCxnSpPr>
        <p:spPr>
          <a:xfrm flipH="1">
            <a:off x="7873855" y="1151399"/>
            <a:ext cx="466870" cy="2349418"/>
          </a:xfrm>
          <a:prstGeom prst="straightConnector1">
            <a:avLst/>
          </a:prstGeom>
          <a:ln w="25400">
            <a:solidFill>
              <a:srgbClr val="BBF7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6454E8-18A3-EB5A-8784-58408724B9B5}"/>
              </a:ext>
            </a:extLst>
          </p:cNvPr>
          <p:cNvCxnSpPr>
            <a:cxnSpLocks/>
          </p:cNvCxnSpPr>
          <p:nvPr/>
        </p:nvCxnSpPr>
        <p:spPr>
          <a:xfrm>
            <a:off x="6622158" y="1151399"/>
            <a:ext cx="739434" cy="2523118"/>
          </a:xfrm>
          <a:prstGeom prst="straightConnector1">
            <a:avLst/>
          </a:prstGeom>
          <a:ln w="25400">
            <a:solidFill>
              <a:srgbClr val="BC3E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AC4563A-4B20-83B6-7A6F-CA6FB7462165}"/>
              </a:ext>
            </a:extLst>
          </p:cNvPr>
          <p:cNvCxnSpPr>
            <a:cxnSpLocks/>
          </p:cNvCxnSpPr>
          <p:nvPr/>
        </p:nvCxnSpPr>
        <p:spPr>
          <a:xfrm>
            <a:off x="4981674" y="1214400"/>
            <a:ext cx="1611909" cy="1619193"/>
          </a:xfrm>
          <a:prstGeom prst="straightConnector1">
            <a:avLst/>
          </a:prstGeom>
          <a:ln w="25400">
            <a:solidFill>
              <a:srgbClr val="DFA2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Chart, histogram&#10;&#10;Description automatically generated">
            <a:extLst>
              <a:ext uri="{FF2B5EF4-FFF2-40B4-BE49-F238E27FC236}">
                <a16:creationId xmlns:a16="http://schemas.microsoft.com/office/drawing/2014/main" id="{71C62365-A220-63BE-BF56-C73BBE504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305" y="6020477"/>
            <a:ext cx="1633709" cy="81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EAC0F7-2986-5C50-B3E7-9EFF584FFEC6}"/>
              </a:ext>
            </a:extLst>
          </p:cNvPr>
          <p:cNvSpPr txBox="1"/>
          <p:nvPr/>
        </p:nvSpPr>
        <p:spPr>
          <a:xfrm>
            <a:off x="5104204" y="2072962"/>
            <a:ext cx="41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2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2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FB0B2F-F6FF-42E1-1C29-FAA67CD434A1}"/>
              </a:ext>
            </a:extLst>
          </p:cNvPr>
          <p:cNvSpPr txBox="1"/>
          <p:nvPr/>
        </p:nvSpPr>
        <p:spPr>
          <a:xfrm>
            <a:off x="4675519" y="1708734"/>
            <a:ext cx="41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2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2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1C74AE-B5E7-75B9-BFD8-040F5374046D}"/>
              </a:ext>
            </a:extLst>
          </p:cNvPr>
          <p:cNvSpPr txBox="1"/>
          <p:nvPr/>
        </p:nvSpPr>
        <p:spPr>
          <a:xfrm>
            <a:off x="4383683" y="1509650"/>
            <a:ext cx="41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2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2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D997C00-A1D4-8396-5F73-F6F047082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548" y="3149367"/>
            <a:ext cx="1633709" cy="813600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4E2946C3-5134-A2E5-A79E-24DDD51C0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548" y="1216537"/>
            <a:ext cx="1633709" cy="813600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21A09340-2329-D10D-25DB-B96709DB64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2858" y="4388672"/>
            <a:ext cx="1633709" cy="813600"/>
          </a:xfrm>
          <a:prstGeom prst="rect">
            <a:avLst/>
          </a:prstGeom>
        </p:spPr>
      </p:pic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C6DC726E-775D-85AA-EE58-D2D3F66D0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2858" y="2771954"/>
            <a:ext cx="1633709" cy="813600"/>
          </a:xfrm>
          <a:prstGeom prst="rect">
            <a:avLst/>
          </a:prstGeom>
        </p:spPr>
      </p:pic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69F105B5-CDB6-9819-A7E8-750FDD85BC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5548" y="5082196"/>
            <a:ext cx="1633709" cy="813600"/>
          </a:xfrm>
          <a:prstGeom prst="rect">
            <a:avLst/>
          </a:prstGeom>
        </p:spPr>
      </p:pic>
      <p:pic>
        <p:nvPicPr>
          <p:cNvPr id="34" name="Picture 33" descr="Chart, histogram&#10;&#10;Description automatically generated">
            <a:extLst>
              <a:ext uri="{FF2B5EF4-FFF2-40B4-BE49-F238E27FC236}">
                <a16:creationId xmlns:a16="http://schemas.microsoft.com/office/drawing/2014/main" id="{19EB3C5A-E469-FA1F-E42E-0AC8133F33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25548" y="2182952"/>
            <a:ext cx="1633709" cy="813600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B9520F6F-C754-9B70-9A7E-231926FAF3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62858" y="3580313"/>
            <a:ext cx="1633709" cy="813600"/>
          </a:xfrm>
          <a:prstGeom prst="rect">
            <a:avLst/>
          </a:prstGeom>
        </p:spPr>
      </p:pic>
      <p:pic>
        <p:nvPicPr>
          <p:cNvPr id="54" name="Picture 53" descr="Chart, line chart&#10;&#10;Description automatically generated">
            <a:extLst>
              <a:ext uri="{FF2B5EF4-FFF2-40B4-BE49-F238E27FC236}">
                <a16:creationId xmlns:a16="http://schemas.microsoft.com/office/drawing/2014/main" id="{AC000D52-C552-4663-AD3E-7A71D8E2B7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62858" y="5197033"/>
            <a:ext cx="1633709" cy="813600"/>
          </a:xfrm>
          <a:prstGeom prst="rect">
            <a:avLst/>
          </a:prstGeom>
        </p:spPr>
      </p:pic>
      <p:pic>
        <p:nvPicPr>
          <p:cNvPr id="64" name="Picture 63" descr="Chart, line chart, histogram&#10;&#10;Description automatically generated">
            <a:extLst>
              <a:ext uri="{FF2B5EF4-FFF2-40B4-BE49-F238E27FC236}">
                <a16:creationId xmlns:a16="http://schemas.microsoft.com/office/drawing/2014/main" id="{5ED7A62D-9F7B-5028-FA7C-615BEA5BCD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62858" y="1155236"/>
            <a:ext cx="1633709" cy="813600"/>
          </a:xfrm>
          <a:prstGeom prst="rect">
            <a:avLst/>
          </a:prstGeom>
        </p:spPr>
      </p:pic>
      <p:pic>
        <p:nvPicPr>
          <p:cNvPr id="66" name="Picture 65" descr="Chart, histogram&#10;&#10;Description automatically generated">
            <a:extLst>
              <a:ext uri="{FF2B5EF4-FFF2-40B4-BE49-F238E27FC236}">
                <a16:creationId xmlns:a16="http://schemas.microsoft.com/office/drawing/2014/main" id="{BD5D3805-076E-FB04-0202-4030AC606FA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5548" y="4115782"/>
            <a:ext cx="1633709" cy="813600"/>
          </a:xfrm>
          <a:prstGeom prst="rect">
            <a:avLst/>
          </a:prstGeom>
        </p:spPr>
      </p:pic>
      <p:pic>
        <p:nvPicPr>
          <p:cNvPr id="69" name="Picture 68" descr="Chart, line chart, histogram&#10;&#10;Description automatically generated">
            <a:extLst>
              <a:ext uri="{FF2B5EF4-FFF2-40B4-BE49-F238E27FC236}">
                <a16:creationId xmlns:a16="http://schemas.microsoft.com/office/drawing/2014/main" id="{A9FF39A1-9A6C-7068-FEFB-05CF2221837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62858" y="1947697"/>
            <a:ext cx="1633709" cy="8136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D51F4D09-9F4B-5D4D-C0E2-3507D11F12F2}"/>
              </a:ext>
            </a:extLst>
          </p:cNvPr>
          <p:cNvSpPr/>
          <p:nvPr/>
        </p:nvSpPr>
        <p:spPr>
          <a:xfrm>
            <a:off x="753408" y="-94549"/>
            <a:ext cx="11460480" cy="1269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6E05B1A6-A014-3A48-AEFB-AA90B8683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41204" y="424787"/>
            <a:ext cx="1631372" cy="812437"/>
          </a:xfrm>
          <a:prstGeom prst="rect">
            <a:avLst/>
          </a:prstGeom>
        </p:spPr>
      </p:pic>
      <p:pic>
        <p:nvPicPr>
          <p:cNvPr id="47" name="Picture 46" descr="Chart, histogram&#10;&#10;Description automatically generated">
            <a:extLst>
              <a:ext uri="{FF2B5EF4-FFF2-40B4-BE49-F238E27FC236}">
                <a16:creationId xmlns:a16="http://schemas.microsoft.com/office/drawing/2014/main" id="{741AE8F8-968A-E902-E61B-5DB69FD719D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74645" y="423624"/>
            <a:ext cx="1633709" cy="813600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AEC8253A-8408-BCFD-BAB9-5E83A6926072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87041"/>
          <a:stretch/>
        </p:blipFill>
        <p:spPr>
          <a:xfrm>
            <a:off x="4107010" y="441414"/>
            <a:ext cx="1590336" cy="102636"/>
          </a:xfrm>
          <a:prstGeom prst="rect">
            <a:avLst/>
          </a:prstGeom>
        </p:spPr>
      </p:pic>
      <p:pic>
        <p:nvPicPr>
          <p:cNvPr id="50" name="Picture 49" descr="Chart, histogram&#10;&#10;Description automatically generated">
            <a:extLst>
              <a:ext uri="{FF2B5EF4-FFF2-40B4-BE49-F238E27FC236}">
                <a16:creationId xmlns:a16="http://schemas.microsoft.com/office/drawing/2014/main" id="{7EFEB2C2-B2C2-4DA8-427E-9849041A858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87628" y="423624"/>
            <a:ext cx="1633709" cy="81360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3C1C641-0D8C-2A84-1D3C-F5798F5BC6BA}"/>
              </a:ext>
            </a:extLst>
          </p:cNvPr>
          <p:cNvGrpSpPr/>
          <p:nvPr/>
        </p:nvGrpSpPr>
        <p:grpSpPr>
          <a:xfrm>
            <a:off x="1421599" y="27515"/>
            <a:ext cx="1858176" cy="1177507"/>
            <a:chOff x="1458138" y="1231939"/>
            <a:chExt cx="1858176" cy="1177507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B56043B1-AC3B-19B5-BA5F-F939E4039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458138" y="1231939"/>
              <a:ext cx="1858176" cy="1177507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75C5954-20CC-960C-D200-6E9230F0FDA3}"/>
                </a:ext>
              </a:extLst>
            </p:cNvPr>
            <p:cNvSpPr/>
            <p:nvPr/>
          </p:nvSpPr>
          <p:spPr>
            <a:xfrm>
              <a:off x="3131127" y="1366276"/>
              <a:ext cx="154379" cy="89795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67AAECE-A5A8-8F5E-55B4-9701F2AD0480}"/>
                </a:ext>
              </a:extLst>
            </p:cNvPr>
            <p:cNvSpPr txBox="1"/>
            <p:nvPr/>
          </p:nvSpPr>
          <p:spPr>
            <a:xfrm rot="5400000">
              <a:off x="2720027" y="1715447"/>
              <a:ext cx="9771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samples</a:t>
              </a:r>
            </a:p>
          </p:txBody>
        </p:sp>
      </p:grp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5B5BE64-DCCA-AB5E-7857-B8E3E883EAC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03046" y="6033881"/>
            <a:ext cx="1633709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3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A62600A-D911-948C-C477-97B353F5A63A}"/>
              </a:ext>
            </a:extLst>
          </p:cNvPr>
          <p:cNvSpPr/>
          <p:nvPr/>
        </p:nvSpPr>
        <p:spPr>
          <a:xfrm>
            <a:off x="0" y="6836438"/>
            <a:ext cx="12192000" cy="273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1AF00-0CCB-184F-3837-86D9B91E0CD8}"/>
              </a:ext>
            </a:extLst>
          </p:cNvPr>
          <p:cNvSpPr/>
          <p:nvPr/>
        </p:nvSpPr>
        <p:spPr>
          <a:xfrm>
            <a:off x="0" y="-1441342"/>
            <a:ext cx="12192000" cy="154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BFE9E2BD-EB66-D5AF-B81A-929348C76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1" b="5198"/>
          <a:stretch/>
        </p:blipFill>
        <p:spPr>
          <a:xfrm>
            <a:off x="2456482" y="178230"/>
            <a:ext cx="7537342" cy="65015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231121-90A6-5A42-EEF4-6AF5E00BC029}"/>
              </a:ext>
            </a:extLst>
          </p:cNvPr>
          <p:cNvCxnSpPr>
            <a:cxnSpLocks/>
          </p:cNvCxnSpPr>
          <p:nvPr/>
        </p:nvCxnSpPr>
        <p:spPr>
          <a:xfrm>
            <a:off x="2149549" y="-168080"/>
            <a:ext cx="2216016" cy="1002881"/>
          </a:xfrm>
          <a:prstGeom prst="straightConnector1">
            <a:avLst/>
          </a:prstGeom>
          <a:ln w="25400">
            <a:solidFill>
              <a:srgbClr val="FF31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22879C-C064-91EF-2336-63EF513A732B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2218667" y="974461"/>
            <a:ext cx="1825848" cy="358479"/>
          </a:xfrm>
          <a:prstGeom prst="straightConnector1">
            <a:avLst/>
          </a:prstGeom>
          <a:ln w="25400">
            <a:solidFill>
              <a:srgbClr val="FDC3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255A1-90D6-0CDB-4671-0846488D67A8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2218667" y="2464231"/>
            <a:ext cx="1381177" cy="24201"/>
          </a:xfrm>
          <a:prstGeom prst="straightConnector1">
            <a:avLst/>
          </a:prstGeom>
          <a:ln w="25400">
            <a:solidFill>
              <a:srgbClr val="C8F2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2C26FD-AC4E-21E9-1384-EB72B2B2582F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2218667" y="4002403"/>
            <a:ext cx="434031" cy="0"/>
          </a:xfrm>
          <a:prstGeom prst="straightConnector1">
            <a:avLst/>
          </a:prstGeom>
          <a:ln w="25400">
            <a:solidFill>
              <a:srgbClr val="7DB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B8E53A-7CC0-714F-62C3-357292AE5CB2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218667" y="5516373"/>
            <a:ext cx="868063" cy="0"/>
          </a:xfrm>
          <a:prstGeom prst="straightConnector1">
            <a:avLst/>
          </a:prstGeom>
          <a:ln w="25400">
            <a:solidFill>
              <a:srgbClr val="599E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850B68-70DE-A298-509F-2F35753C2F0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187071" y="5919289"/>
            <a:ext cx="2993633" cy="836887"/>
          </a:xfrm>
          <a:prstGeom prst="straightConnector1">
            <a:avLst/>
          </a:prstGeom>
          <a:ln w="25400">
            <a:solidFill>
              <a:srgbClr val="C046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E42134-2AA0-DC62-7C51-E49CF081A58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3645710" y="5517813"/>
            <a:ext cx="1536386" cy="1238363"/>
          </a:xfrm>
          <a:prstGeom prst="straightConnector1">
            <a:avLst/>
          </a:prstGeom>
          <a:ln w="25400">
            <a:solidFill>
              <a:srgbClr val="A7BD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48528B-13C7-3D44-A8E6-C1300D6A245C}"/>
              </a:ext>
            </a:extLst>
          </p:cNvPr>
          <p:cNvCxnSpPr>
            <a:cxnSpLocks/>
            <a:stCxn id="117" idx="0"/>
          </p:cNvCxnSpPr>
          <p:nvPr/>
        </p:nvCxnSpPr>
        <p:spPr>
          <a:xfrm flipH="1" flipV="1">
            <a:off x="5874133" y="5423800"/>
            <a:ext cx="230216" cy="1332376"/>
          </a:xfrm>
          <a:prstGeom prst="straightConnector1">
            <a:avLst/>
          </a:prstGeom>
          <a:ln w="25400">
            <a:solidFill>
              <a:srgbClr val="5B7C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9F19C6-133E-E1FC-06F1-60281AF883CD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5874133" y="5061035"/>
            <a:ext cx="2688855" cy="1695141"/>
          </a:xfrm>
          <a:prstGeom prst="straightConnector1">
            <a:avLst/>
          </a:prstGeom>
          <a:ln w="25400">
            <a:solidFill>
              <a:srgbClr val="C133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B2BC1-DBCD-0BF5-1A7E-3AF754036FFF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9413576" y="4560814"/>
            <a:ext cx="1651156" cy="415559"/>
          </a:xfrm>
          <a:prstGeom prst="straightConnector1">
            <a:avLst/>
          </a:prstGeom>
          <a:ln w="25400">
            <a:solidFill>
              <a:srgbClr val="FF33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8EA0AA-EC84-6B52-37BA-B0FFF424ADF8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8809717" y="4002403"/>
            <a:ext cx="1210077" cy="169439"/>
          </a:xfrm>
          <a:prstGeom prst="straightConnector1">
            <a:avLst/>
          </a:prstGeom>
          <a:ln w="25400">
            <a:solidFill>
              <a:srgbClr val="48D7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C18355-572A-9F4A-2231-8E5371D66D80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9213540" y="2488432"/>
            <a:ext cx="766872" cy="1487357"/>
          </a:xfrm>
          <a:prstGeom prst="straightConnector1">
            <a:avLst/>
          </a:prstGeom>
          <a:ln w="25400">
            <a:solidFill>
              <a:srgbClr val="42FB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BD2D78-5237-3478-4D77-134B6FFCF8C8}"/>
              </a:ext>
            </a:extLst>
          </p:cNvPr>
          <p:cNvCxnSpPr>
            <a:cxnSpLocks/>
          </p:cNvCxnSpPr>
          <p:nvPr/>
        </p:nvCxnSpPr>
        <p:spPr>
          <a:xfrm>
            <a:off x="4368216" y="-42639"/>
            <a:ext cx="3173401" cy="2043049"/>
          </a:xfrm>
          <a:prstGeom prst="straightConnector1">
            <a:avLst/>
          </a:prstGeom>
          <a:ln w="25400">
            <a:solidFill>
              <a:srgbClr val="DFA2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Chart&#10;&#10;Description automatically generated">
            <a:extLst>
              <a:ext uri="{FF2B5EF4-FFF2-40B4-BE49-F238E27FC236}">
                <a16:creationId xmlns:a16="http://schemas.microsoft.com/office/drawing/2014/main" id="{DAB8ACD2-559C-B0F1-9E5D-B1F51F422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7" y="1948432"/>
            <a:ext cx="2168640" cy="1080000"/>
          </a:xfrm>
          <a:prstGeom prst="rect">
            <a:avLst/>
          </a:prstGeom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0FD58296-7356-4E00-37A6-7A3C7BEE3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" y="-1066559"/>
            <a:ext cx="2168640" cy="1080000"/>
          </a:xfrm>
          <a:prstGeom prst="rect">
            <a:avLst/>
          </a:prstGeom>
        </p:spPr>
      </p:pic>
      <p:pic>
        <p:nvPicPr>
          <p:cNvPr id="59" name="Picture 58" descr="Chart, line chart&#10;&#10;Description automatically generated">
            <a:extLst>
              <a:ext uri="{FF2B5EF4-FFF2-40B4-BE49-F238E27FC236}">
                <a16:creationId xmlns:a16="http://schemas.microsoft.com/office/drawing/2014/main" id="{FAC4A8AE-9072-871D-7030-BCCAB91B7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412" y="4976373"/>
            <a:ext cx="2168640" cy="1080000"/>
          </a:xfrm>
          <a:prstGeom prst="rect">
            <a:avLst/>
          </a:prstGeom>
        </p:spPr>
      </p:pic>
      <p:pic>
        <p:nvPicPr>
          <p:cNvPr id="62" name="Picture 61" descr="Chart&#10;&#10;Description automatically generated">
            <a:extLst>
              <a:ext uri="{FF2B5EF4-FFF2-40B4-BE49-F238E27FC236}">
                <a16:creationId xmlns:a16="http://schemas.microsoft.com/office/drawing/2014/main" id="{B9AA7596-0E5D-8109-CC94-A7C6F8532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412" y="1948432"/>
            <a:ext cx="2168640" cy="1080000"/>
          </a:xfrm>
          <a:prstGeom prst="rect">
            <a:avLst/>
          </a:prstGeom>
        </p:spPr>
      </p:pic>
      <p:pic>
        <p:nvPicPr>
          <p:cNvPr id="65" name="Picture 64" descr="Chart, histogram&#10;&#10;Description automatically generated">
            <a:extLst>
              <a:ext uri="{FF2B5EF4-FFF2-40B4-BE49-F238E27FC236}">
                <a16:creationId xmlns:a16="http://schemas.microsoft.com/office/drawing/2014/main" id="{59A71521-D2B3-E3A8-4377-7E2100EA7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27" y="4976373"/>
            <a:ext cx="2168640" cy="1080000"/>
          </a:xfrm>
          <a:prstGeom prst="rect">
            <a:avLst/>
          </a:prstGeom>
        </p:spPr>
      </p:pic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A71CFB39-83D0-7F45-F026-BE53D5DC7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7" y="434461"/>
            <a:ext cx="2168640" cy="1080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6111575-9501-C6EF-2D86-38708D2D79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668" y="6756176"/>
            <a:ext cx="2168640" cy="1080000"/>
          </a:xfrm>
          <a:prstGeom prst="rect">
            <a:avLst/>
          </a:prstGeom>
        </p:spPr>
      </p:pic>
      <p:pic>
        <p:nvPicPr>
          <p:cNvPr id="73" name="Picture 72" descr="Chart, line chart&#10;&#10;Description automatically generated">
            <a:extLst>
              <a:ext uri="{FF2B5EF4-FFF2-40B4-BE49-F238E27FC236}">
                <a16:creationId xmlns:a16="http://schemas.microsoft.com/office/drawing/2014/main" id="{E53512C6-BCDD-E598-8908-57ACA5F71F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9794" y="3462403"/>
            <a:ext cx="2168640" cy="1080000"/>
          </a:xfrm>
          <a:prstGeom prst="rect">
            <a:avLst/>
          </a:prstGeom>
        </p:spPr>
      </p:pic>
      <p:pic>
        <p:nvPicPr>
          <p:cNvPr id="75" name="Picture 74" descr="Chart, histogram&#10;&#10;Description automatically generated">
            <a:extLst>
              <a:ext uri="{FF2B5EF4-FFF2-40B4-BE49-F238E27FC236}">
                <a16:creationId xmlns:a16="http://schemas.microsoft.com/office/drawing/2014/main" id="{464E633E-7FD5-2DDF-5F6C-104030946F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1390" y="6756176"/>
            <a:ext cx="2168640" cy="1080000"/>
          </a:xfrm>
          <a:prstGeom prst="rect">
            <a:avLst/>
          </a:prstGeom>
        </p:spPr>
      </p:pic>
      <p:pic>
        <p:nvPicPr>
          <p:cNvPr id="81" name="Picture 80" descr="Chart, histogram&#10;&#10;Description automatically generated">
            <a:extLst>
              <a:ext uri="{FF2B5EF4-FFF2-40B4-BE49-F238E27FC236}">
                <a16:creationId xmlns:a16="http://schemas.microsoft.com/office/drawing/2014/main" id="{3D18FE77-B16F-82A1-4358-C6EF3D4D19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7092" y="-1066559"/>
            <a:ext cx="2168640" cy="1080000"/>
          </a:xfrm>
          <a:prstGeom prst="rect">
            <a:avLst/>
          </a:prstGeom>
        </p:spPr>
      </p:pic>
      <p:pic>
        <p:nvPicPr>
          <p:cNvPr id="46" name="Picture 45" descr="Chart, histogram&#10;&#10;Description automatically generated">
            <a:extLst>
              <a:ext uri="{FF2B5EF4-FFF2-40B4-BE49-F238E27FC236}">
                <a16:creationId xmlns:a16="http://schemas.microsoft.com/office/drawing/2014/main" id="{E6BB9638-9B26-0425-98B7-1C485C0C8B8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87041"/>
          <a:stretch/>
        </p:blipFill>
        <p:spPr>
          <a:xfrm>
            <a:off x="2537025" y="-1046180"/>
            <a:ext cx="2217369" cy="143103"/>
          </a:xfrm>
          <a:prstGeom prst="rect">
            <a:avLst/>
          </a:prstGeom>
        </p:spPr>
      </p:pic>
      <p:pic>
        <p:nvPicPr>
          <p:cNvPr id="87" name="Picture 86" descr="Chart, line chart&#10;&#10;Description automatically generated">
            <a:extLst>
              <a:ext uri="{FF2B5EF4-FFF2-40B4-BE49-F238E27FC236}">
                <a16:creationId xmlns:a16="http://schemas.microsoft.com/office/drawing/2014/main" id="{67148CAB-69E7-7B4E-3D4B-4077862C41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9005" y="6756176"/>
            <a:ext cx="2168640" cy="1080000"/>
          </a:xfrm>
          <a:prstGeom prst="rect">
            <a:avLst/>
          </a:prstGeom>
        </p:spPr>
      </p:pic>
      <p:pic>
        <p:nvPicPr>
          <p:cNvPr id="91" name="Picture 90" descr="Chart, line chart&#10;&#10;Description automatically generated">
            <a:extLst>
              <a:ext uri="{FF2B5EF4-FFF2-40B4-BE49-F238E27FC236}">
                <a16:creationId xmlns:a16="http://schemas.microsoft.com/office/drawing/2014/main" id="{08948212-6EFD-8743-3219-D82B69E152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751" y="6756176"/>
            <a:ext cx="2168640" cy="1080000"/>
          </a:xfrm>
          <a:prstGeom prst="rect">
            <a:avLst/>
          </a:prstGeom>
        </p:spPr>
      </p:pic>
      <p:pic>
        <p:nvPicPr>
          <p:cNvPr id="97" name="Picture 96" descr="Chart, histogram&#10;&#10;Description automatically generated">
            <a:extLst>
              <a:ext uri="{FF2B5EF4-FFF2-40B4-BE49-F238E27FC236}">
                <a16:creationId xmlns:a16="http://schemas.microsoft.com/office/drawing/2014/main" id="{0B121E3F-41FF-1CBC-677B-222A357CC08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027" y="3462403"/>
            <a:ext cx="2168640" cy="1080000"/>
          </a:xfrm>
          <a:prstGeom prst="rect">
            <a:avLst/>
          </a:prstGeom>
        </p:spPr>
      </p:pic>
      <p:pic>
        <p:nvPicPr>
          <p:cNvPr id="117" name="Picture 116" descr="Chart, histogram&#10;&#10;Description automatically generated">
            <a:extLst>
              <a:ext uri="{FF2B5EF4-FFF2-40B4-BE49-F238E27FC236}">
                <a16:creationId xmlns:a16="http://schemas.microsoft.com/office/drawing/2014/main" id="{BA7EF72C-9427-A063-3B03-01CF7E90A4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20029" y="6756176"/>
            <a:ext cx="2168640" cy="1080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11D0F3-E86E-708C-0585-F545D08238B0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9175381" y="5215926"/>
            <a:ext cx="1937944" cy="1540250"/>
          </a:xfrm>
          <a:prstGeom prst="straightConnector1">
            <a:avLst/>
          </a:prstGeom>
          <a:ln w="25400">
            <a:solidFill>
              <a:srgbClr val="FAB2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6DEC1B5-C494-CE32-7802-348FD1EAEA62}"/>
              </a:ext>
            </a:extLst>
          </p:cNvPr>
          <p:cNvGrpSpPr/>
          <p:nvPr/>
        </p:nvGrpSpPr>
        <p:grpSpPr>
          <a:xfrm>
            <a:off x="4763937" y="7799879"/>
            <a:ext cx="2922432" cy="1542108"/>
            <a:chOff x="902573" y="5125392"/>
            <a:chExt cx="2922432" cy="1542108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8CE3B351-DCD5-9B38-EACE-01ECFE8B2F44}"/>
                </a:ext>
              </a:extLst>
            </p:cNvPr>
            <p:cNvSpPr/>
            <p:nvPr/>
          </p:nvSpPr>
          <p:spPr>
            <a:xfrm>
              <a:off x="962025" y="5172075"/>
              <a:ext cx="2819400" cy="14954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D75D3CD-EFC6-2D32-6A9D-3C57914BDDBE}"/>
                </a:ext>
              </a:extLst>
            </p:cNvPr>
            <p:cNvSpPr txBox="1"/>
            <p:nvPr/>
          </p:nvSpPr>
          <p:spPr>
            <a:xfrm rot="5400000">
              <a:off x="3255101" y="5525953"/>
              <a:ext cx="739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samples</a:t>
              </a:r>
            </a:p>
          </p:txBody>
        </p:sp>
        <p:pic>
          <p:nvPicPr>
            <p:cNvPr id="150" name="Picture 149" descr="Chart, line chart&#10;&#10;Description automatically generated">
              <a:extLst>
                <a:ext uri="{FF2B5EF4-FFF2-40B4-BE49-F238E27FC236}">
                  <a16:creationId xmlns:a16="http://schemas.microsoft.com/office/drawing/2014/main" id="{DC96A3B5-9B0D-574A-D7F1-057BFC594F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14558"/>
            <a:stretch/>
          </p:blipFill>
          <p:spPr>
            <a:xfrm>
              <a:off x="1264906" y="5403850"/>
              <a:ext cx="2168640" cy="922774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0A12961-028F-367D-4B33-C7344DDDD89D}"/>
                </a:ext>
              </a:extLst>
            </p:cNvPr>
            <p:cNvSpPr/>
            <p:nvPr/>
          </p:nvSpPr>
          <p:spPr>
            <a:xfrm>
              <a:off x="1271256" y="6326624"/>
              <a:ext cx="2156400" cy="188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CA3119E-A073-822E-D666-47CA1FBFF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9345" t="72443" r="14418" b="14884"/>
            <a:stretch/>
          </p:blipFill>
          <p:spPr>
            <a:xfrm>
              <a:off x="1444505" y="6326624"/>
              <a:ext cx="1789234" cy="188476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EDA86EC-F072-7215-66FA-4F0D5BD83D2C}"/>
                </a:ext>
              </a:extLst>
            </p:cNvPr>
            <p:cNvSpPr txBox="1"/>
            <p:nvPr/>
          </p:nvSpPr>
          <p:spPr>
            <a:xfrm rot="16200000">
              <a:off x="666169" y="5525953"/>
              <a:ext cx="872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MHW – days every year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26B6D85-1BF3-0441-0AC0-D2EAD93A7B98}"/>
                </a:ext>
              </a:extLst>
            </p:cNvPr>
            <p:cNvSpPr txBox="1"/>
            <p:nvPr/>
          </p:nvSpPr>
          <p:spPr>
            <a:xfrm>
              <a:off x="902573" y="5125392"/>
              <a:ext cx="846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key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B8BD570-4FB3-F088-1B39-880AF59A830B}"/>
                </a:ext>
              </a:extLst>
            </p:cNvPr>
            <p:cNvCxnSpPr>
              <a:cxnSpLocks/>
              <a:stCxn id="149" idx="2"/>
            </p:cNvCxnSpPr>
            <p:nvPr/>
          </p:nvCxnSpPr>
          <p:spPr>
            <a:xfrm flipH="1">
              <a:off x="3022600" y="5726008"/>
              <a:ext cx="402295" cy="185842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0785E83-70C8-2AAB-7217-2FE1DEA4FC44}"/>
                </a:ext>
              </a:extLst>
            </p:cNvPr>
            <p:cNvCxnSpPr>
              <a:cxnSpLocks/>
              <a:stCxn id="153" idx="2"/>
            </p:cNvCxnSpPr>
            <p:nvPr/>
          </p:nvCxnSpPr>
          <p:spPr>
            <a:xfrm flipV="1">
              <a:off x="1302683" y="5707859"/>
              <a:ext cx="402295" cy="18149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A1848FB-C1F9-6180-1A51-8D7FFFC1263E}"/>
              </a:ext>
            </a:extLst>
          </p:cNvPr>
          <p:cNvCxnSpPr>
            <a:cxnSpLocks/>
            <a:stCxn id="170" idx="1"/>
          </p:cNvCxnSpPr>
          <p:nvPr/>
        </p:nvCxnSpPr>
        <p:spPr>
          <a:xfrm flipH="1">
            <a:off x="8849909" y="-550246"/>
            <a:ext cx="972268" cy="4442063"/>
          </a:xfrm>
          <a:prstGeom prst="straightConnector1">
            <a:avLst/>
          </a:prstGeom>
          <a:ln w="25400">
            <a:solidFill>
              <a:srgbClr val="5DE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6EB2534-FCDF-4CA9-1800-3CBB5A5E8836}"/>
              </a:ext>
            </a:extLst>
          </p:cNvPr>
          <p:cNvCxnSpPr>
            <a:cxnSpLocks/>
            <a:stCxn id="169" idx="2"/>
          </p:cNvCxnSpPr>
          <p:nvPr/>
        </p:nvCxnSpPr>
        <p:spPr>
          <a:xfrm>
            <a:off x="6020421" y="-10246"/>
            <a:ext cx="2417981" cy="3499076"/>
          </a:xfrm>
          <a:prstGeom prst="straightConnector1">
            <a:avLst/>
          </a:prstGeom>
          <a:ln w="25400">
            <a:solidFill>
              <a:srgbClr val="489C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DF2833D-F2AA-3654-D888-4D614A34616F}"/>
              </a:ext>
            </a:extLst>
          </p:cNvPr>
          <p:cNvCxnSpPr>
            <a:cxnSpLocks/>
            <a:stCxn id="167" idx="1"/>
          </p:cNvCxnSpPr>
          <p:nvPr/>
        </p:nvCxnSpPr>
        <p:spPr>
          <a:xfrm flipH="1">
            <a:off x="9480910" y="928174"/>
            <a:ext cx="406319" cy="2080305"/>
          </a:xfrm>
          <a:prstGeom prst="straightConnector1">
            <a:avLst/>
          </a:prstGeom>
          <a:ln w="25400">
            <a:solidFill>
              <a:srgbClr val="BBF7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A633028-B46D-D9EE-16C5-FB0BB16885C9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8463459" y="-10246"/>
            <a:ext cx="228215" cy="3276072"/>
          </a:xfrm>
          <a:prstGeom prst="straightConnector1">
            <a:avLst/>
          </a:prstGeom>
          <a:ln w="25400">
            <a:solidFill>
              <a:srgbClr val="BA3B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 descr="Chart, line chart, histogram&#10;&#10;Description automatically generated">
            <a:extLst>
              <a:ext uri="{FF2B5EF4-FFF2-40B4-BE49-F238E27FC236}">
                <a16:creationId xmlns:a16="http://schemas.microsoft.com/office/drawing/2014/main" id="{6C3A074C-DB56-EF71-D9A6-50333B6B787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87229" y="388174"/>
            <a:ext cx="2168640" cy="1080000"/>
          </a:xfrm>
          <a:prstGeom prst="rect">
            <a:avLst/>
          </a:prstGeom>
        </p:spPr>
      </p:pic>
      <p:pic>
        <p:nvPicPr>
          <p:cNvPr id="168" name="Picture 167" descr="Chart, histogram&#10;&#10;Description automatically generated">
            <a:extLst>
              <a:ext uri="{FF2B5EF4-FFF2-40B4-BE49-F238E27FC236}">
                <a16:creationId xmlns:a16="http://schemas.microsoft.com/office/drawing/2014/main" id="{8658C086-DEE8-A90E-1D9D-67EEE048256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79139" y="-1090246"/>
            <a:ext cx="2168640" cy="1080000"/>
          </a:xfrm>
          <a:prstGeom prst="rect">
            <a:avLst/>
          </a:prstGeom>
        </p:spPr>
      </p:pic>
      <p:pic>
        <p:nvPicPr>
          <p:cNvPr id="169" name="Picture 168" descr="Chart, line chart&#10;&#10;Description automatically generated">
            <a:extLst>
              <a:ext uri="{FF2B5EF4-FFF2-40B4-BE49-F238E27FC236}">
                <a16:creationId xmlns:a16="http://schemas.microsoft.com/office/drawing/2014/main" id="{5991A3CF-746F-866C-F1E5-BF577E77DF1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936101" y="-1090246"/>
            <a:ext cx="2168640" cy="1080000"/>
          </a:xfrm>
          <a:prstGeom prst="rect">
            <a:avLst/>
          </a:prstGeom>
        </p:spPr>
      </p:pic>
      <p:pic>
        <p:nvPicPr>
          <p:cNvPr id="170" name="Picture 169" descr="Chart, line chart&#10;&#10;Description automatically generated">
            <a:extLst>
              <a:ext uri="{FF2B5EF4-FFF2-40B4-BE49-F238E27FC236}">
                <a16:creationId xmlns:a16="http://schemas.microsoft.com/office/drawing/2014/main" id="{D8A0C76A-4051-A493-514E-F70811183C1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822177" y="-1090246"/>
            <a:ext cx="2168640" cy="10800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1681D348-B4D5-184E-A6FD-D66F50E950FA}"/>
              </a:ext>
            </a:extLst>
          </p:cNvPr>
          <p:cNvSpPr txBox="1"/>
          <p:nvPr/>
        </p:nvSpPr>
        <p:spPr>
          <a:xfrm>
            <a:off x="5698133" y="971854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B610874-0CA7-5884-E11C-7FD3C0D455A3}"/>
              </a:ext>
            </a:extLst>
          </p:cNvPr>
          <p:cNvSpPr txBox="1"/>
          <p:nvPr/>
        </p:nvSpPr>
        <p:spPr>
          <a:xfrm>
            <a:off x="4973864" y="475664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D00E9C7-5964-3EA3-491F-DD504AAA2A06}"/>
              </a:ext>
            </a:extLst>
          </p:cNvPr>
          <p:cNvSpPr txBox="1"/>
          <p:nvPr/>
        </p:nvSpPr>
        <p:spPr>
          <a:xfrm>
            <a:off x="4479266" y="261142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2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A62600A-D911-948C-C477-97B353F5A63A}"/>
              </a:ext>
            </a:extLst>
          </p:cNvPr>
          <p:cNvSpPr/>
          <p:nvPr/>
        </p:nvSpPr>
        <p:spPr>
          <a:xfrm>
            <a:off x="0" y="6836438"/>
            <a:ext cx="12192000" cy="273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1AF00-0CCB-184F-3837-86D9B91E0CD8}"/>
              </a:ext>
            </a:extLst>
          </p:cNvPr>
          <p:cNvSpPr/>
          <p:nvPr/>
        </p:nvSpPr>
        <p:spPr>
          <a:xfrm>
            <a:off x="0" y="-1441342"/>
            <a:ext cx="12192000" cy="154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BFE9E2BD-EB66-D5AF-B81A-929348C76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1" b="5198"/>
          <a:stretch/>
        </p:blipFill>
        <p:spPr>
          <a:xfrm>
            <a:off x="2456482" y="178230"/>
            <a:ext cx="7537342" cy="65015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231121-90A6-5A42-EEF4-6AF5E00BC029}"/>
              </a:ext>
            </a:extLst>
          </p:cNvPr>
          <p:cNvCxnSpPr>
            <a:cxnSpLocks/>
          </p:cNvCxnSpPr>
          <p:nvPr/>
        </p:nvCxnSpPr>
        <p:spPr>
          <a:xfrm>
            <a:off x="2149549" y="-168080"/>
            <a:ext cx="2216016" cy="100288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22879C-C064-91EF-2336-63EF513A732B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2218667" y="928174"/>
            <a:ext cx="1825848" cy="40476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255A1-90D6-0CDB-4671-0846488D67A8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2218667" y="2464231"/>
            <a:ext cx="1381177" cy="2420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2C26FD-AC4E-21E9-1384-EB72B2B2582F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2218667" y="4002403"/>
            <a:ext cx="434031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B8E53A-7CC0-714F-62C3-357292AE5CB2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218667" y="5516373"/>
            <a:ext cx="868063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850B68-70DE-A298-509F-2F35753C2F0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187071" y="5919289"/>
            <a:ext cx="2993633" cy="83688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E42134-2AA0-DC62-7C51-E49CF081A58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3645710" y="5517813"/>
            <a:ext cx="1536386" cy="123836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48528B-13C7-3D44-A8E6-C1300D6A245C}"/>
              </a:ext>
            </a:extLst>
          </p:cNvPr>
          <p:cNvCxnSpPr>
            <a:cxnSpLocks/>
            <a:stCxn id="117" idx="0"/>
          </p:cNvCxnSpPr>
          <p:nvPr/>
        </p:nvCxnSpPr>
        <p:spPr>
          <a:xfrm flipH="1" flipV="1">
            <a:off x="5874133" y="5423800"/>
            <a:ext cx="230216" cy="133237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9F19C6-133E-E1FC-06F1-60281AF883CD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5874133" y="5061035"/>
            <a:ext cx="2688855" cy="169514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B2BC1-DBCD-0BF5-1A7E-3AF754036FFF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9413576" y="4560814"/>
            <a:ext cx="1651156" cy="41555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8EA0AA-EC84-6B52-37BA-B0FFF424ADF8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8809717" y="4002403"/>
            <a:ext cx="1210077" cy="16943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C18355-572A-9F4A-2231-8E5371D66D80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9213540" y="2488432"/>
            <a:ext cx="766872" cy="148735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5A4A69-09CC-DFB8-A0B6-7DEB5CEE78DB}"/>
              </a:ext>
            </a:extLst>
          </p:cNvPr>
          <p:cNvCxnSpPr>
            <a:cxnSpLocks/>
            <a:stCxn id="162" idx="1"/>
          </p:cNvCxnSpPr>
          <p:nvPr/>
        </p:nvCxnSpPr>
        <p:spPr>
          <a:xfrm flipH="1">
            <a:off x="8849909" y="-550246"/>
            <a:ext cx="972268" cy="444206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8B9F7E-862E-8538-8EB8-470EED88458F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6020421" y="-10246"/>
            <a:ext cx="2417981" cy="349907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4DBA94-2CD2-E620-2B8B-E167C97E6C98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9480910" y="928174"/>
            <a:ext cx="406319" cy="208030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053952-9486-498D-67D0-EB22E4D16B98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8463459" y="-10246"/>
            <a:ext cx="228215" cy="327607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BD2D78-5237-3478-4D77-134B6FFCF8C8}"/>
              </a:ext>
            </a:extLst>
          </p:cNvPr>
          <p:cNvCxnSpPr>
            <a:cxnSpLocks/>
          </p:cNvCxnSpPr>
          <p:nvPr/>
        </p:nvCxnSpPr>
        <p:spPr>
          <a:xfrm>
            <a:off x="4368216" y="-42639"/>
            <a:ext cx="3173401" cy="204304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Chart, line chart, histogram&#10;&#10;Description automatically generated">
            <a:extLst>
              <a:ext uri="{FF2B5EF4-FFF2-40B4-BE49-F238E27FC236}">
                <a16:creationId xmlns:a16="http://schemas.microsoft.com/office/drawing/2014/main" id="{EBCAA6E8-3CE4-93E9-8268-E9D90D95C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229" y="388174"/>
            <a:ext cx="2168640" cy="1080000"/>
          </a:xfrm>
          <a:prstGeom prst="rect">
            <a:avLst/>
          </a:prstGeom>
        </p:spPr>
      </p:pic>
      <p:pic>
        <p:nvPicPr>
          <p:cNvPr id="54" name="Picture 53" descr="Chart&#10;&#10;Description automatically generated">
            <a:extLst>
              <a:ext uri="{FF2B5EF4-FFF2-40B4-BE49-F238E27FC236}">
                <a16:creationId xmlns:a16="http://schemas.microsoft.com/office/drawing/2014/main" id="{DAB8ACD2-559C-B0F1-9E5D-B1F51F422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" y="1948432"/>
            <a:ext cx="2168640" cy="1080000"/>
          </a:xfrm>
          <a:prstGeom prst="rect">
            <a:avLst/>
          </a:prstGeom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0FD58296-7356-4E00-37A6-7A3C7BEE3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7" y="-1090246"/>
            <a:ext cx="2168640" cy="1080000"/>
          </a:xfrm>
          <a:prstGeom prst="rect">
            <a:avLst/>
          </a:prstGeom>
        </p:spPr>
      </p:pic>
      <p:pic>
        <p:nvPicPr>
          <p:cNvPr id="59" name="Picture 58" descr="Chart, line chart&#10;&#10;Description automatically generated">
            <a:extLst>
              <a:ext uri="{FF2B5EF4-FFF2-40B4-BE49-F238E27FC236}">
                <a16:creationId xmlns:a16="http://schemas.microsoft.com/office/drawing/2014/main" id="{FAC4A8AE-9072-871D-7030-BCCAB91B7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412" y="4976373"/>
            <a:ext cx="2168640" cy="1080000"/>
          </a:xfrm>
          <a:prstGeom prst="rect">
            <a:avLst/>
          </a:prstGeom>
        </p:spPr>
      </p:pic>
      <p:pic>
        <p:nvPicPr>
          <p:cNvPr id="62" name="Picture 61" descr="Chart&#10;&#10;Description automatically generated">
            <a:extLst>
              <a:ext uri="{FF2B5EF4-FFF2-40B4-BE49-F238E27FC236}">
                <a16:creationId xmlns:a16="http://schemas.microsoft.com/office/drawing/2014/main" id="{B9AA7596-0E5D-8109-CC94-A7C6F8532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0412" y="1948432"/>
            <a:ext cx="2168640" cy="1080000"/>
          </a:xfrm>
          <a:prstGeom prst="rect">
            <a:avLst/>
          </a:prstGeom>
        </p:spPr>
      </p:pic>
      <p:pic>
        <p:nvPicPr>
          <p:cNvPr id="65" name="Picture 64" descr="Chart, histogram&#10;&#10;Description automatically generated">
            <a:extLst>
              <a:ext uri="{FF2B5EF4-FFF2-40B4-BE49-F238E27FC236}">
                <a16:creationId xmlns:a16="http://schemas.microsoft.com/office/drawing/2014/main" id="{59A71521-D2B3-E3A8-4377-7E2100EA7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7" y="4976373"/>
            <a:ext cx="2168640" cy="1080000"/>
          </a:xfrm>
          <a:prstGeom prst="rect">
            <a:avLst/>
          </a:prstGeom>
        </p:spPr>
      </p:pic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A71CFB39-83D0-7F45-F026-BE53D5DC7B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27" y="388174"/>
            <a:ext cx="2168640" cy="1080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6111575-9501-C6EF-2D86-38708D2D79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668" y="6756176"/>
            <a:ext cx="2168640" cy="1080000"/>
          </a:xfrm>
          <a:prstGeom prst="rect">
            <a:avLst/>
          </a:prstGeom>
        </p:spPr>
      </p:pic>
      <p:pic>
        <p:nvPicPr>
          <p:cNvPr id="73" name="Picture 72" descr="Chart, line chart&#10;&#10;Description automatically generated">
            <a:extLst>
              <a:ext uri="{FF2B5EF4-FFF2-40B4-BE49-F238E27FC236}">
                <a16:creationId xmlns:a16="http://schemas.microsoft.com/office/drawing/2014/main" id="{E53512C6-BCDD-E598-8908-57ACA5F71F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19794" y="3462403"/>
            <a:ext cx="2168640" cy="1080000"/>
          </a:xfrm>
          <a:prstGeom prst="rect">
            <a:avLst/>
          </a:prstGeom>
        </p:spPr>
      </p:pic>
      <p:pic>
        <p:nvPicPr>
          <p:cNvPr id="75" name="Picture 74" descr="Chart, histogram&#10;&#10;Description automatically generated">
            <a:extLst>
              <a:ext uri="{FF2B5EF4-FFF2-40B4-BE49-F238E27FC236}">
                <a16:creationId xmlns:a16="http://schemas.microsoft.com/office/drawing/2014/main" id="{464E633E-7FD5-2DDF-5F6C-104030946F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1390" y="6756176"/>
            <a:ext cx="2168640" cy="1080000"/>
          </a:xfrm>
          <a:prstGeom prst="rect">
            <a:avLst/>
          </a:prstGeom>
        </p:spPr>
      </p:pic>
      <p:pic>
        <p:nvPicPr>
          <p:cNvPr id="81" name="Picture 80" descr="Chart, histogram&#10;&#10;Description automatically generated">
            <a:extLst>
              <a:ext uri="{FF2B5EF4-FFF2-40B4-BE49-F238E27FC236}">
                <a16:creationId xmlns:a16="http://schemas.microsoft.com/office/drawing/2014/main" id="{3D18FE77-B16F-82A1-4358-C6EF3D4D19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3064" y="-1090246"/>
            <a:ext cx="2168640" cy="1080000"/>
          </a:xfrm>
          <a:prstGeom prst="rect">
            <a:avLst/>
          </a:prstGeom>
        </p:spPr>
      </p:pic>
      <p:pic>
        <p:nvPicPr>
          <p:cNvPr id="46" name="Picture 45" descr="Chart, histogram&#10;&#10;Description automatically generated">
            <a:extLst>
              <a:ext uri="{FF2B5EF4-FFF2-40B4-BE49-F238E27FC236}">
                <a16:creationId xmlns:a16="http://schemas.microsoft.com/office/drawing/2014/main" id="{E6BB9638-9B26-0425-98B7-1C485C0C8B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87041"/>
          <a:stretch/>
        </p:blipFill>
        <p:spPr>
          <a:xfrm>
            <a:off x="2537025" y="-1046180"/>
            <a:ext cx="2217369" cy="143103"/>
          </a:xfrm>
          <a:prstGeom prst="rect">
            <a:avLst/>
          </a:prstGeom>
        </p:spPr>
      </p:pic>
      <p:pic>
        <p:nvPicPr>
          <p:cNvPr id="85" name="Picture 84" descr="Chart, histogram&#10;&#10;Description automatically generated">
            <a:extLst>
              <a:ext uri="{FF2B5EF4-FFF2-40B4-BE49-F238E27FC236}">
                <a16:creationId xmlns:a16="http://schemas.microsoft.com/office/drawing/2014/main" id="{122C92F9-29D3-5B79-7F63-DD2590930F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79139" y="-1090246"/>
            <a:ext cx="2168640" cy="1080000"/>
          </a:xfrm>
          <a:prstGeom prst="rect">
            <a:avLst/>
          </a:prstGeom>
        </p:spPr>
      </p:pic>
      <p:pic>
        <p:nvPicPr>
          <p:cNvPr id="87" name="Picture 86" descr="Chart, line chart&#10;&#10;Description automatically generated">
            <a:extLst>
              <a:ext uri="{FF2B5EF4-FFF2-40B4-BE49-F238E27FC236}">
                <a16:creationId xmlns:a16="http://schemas.microsoft.com/office/drawing/2014/main" id="{67148CAB-69E7-7B4E-3D4B-4077862C41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29005" y="6756176"/>
            <a:ext cx="2168640" cy="1080000"/>
          </a:xfrm>
          <a:prstGeom prst="rect">
            <a:avLst/>
          </a:prstGeom>
        </p:spPr>
      </p:pic>
      <p:pic>
        <p:nvPicPr>
          <p:cNvPr id="91" name="Picture 90" descr="Chart, line chart&#10;&#10;Description automatically generated">
            <a:extLst>
              <a:ext uri="{FF2B5EF4-FFF2-40B4-BE49-F238E27FC236}">
                <a16:creationId xmlns:a16="http://schemas.microsoft.com/office/drawing/2014/main" id="{08948212-6EFD-8743-3219-D82B69E152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751" y="6756176"/>
            <a:ext cx="2168640" cy="1080000"/>
          </a:xfrm>
          <a:prstGeom prst="rect">
            <a:avLst/>
          </a:prstGeom>
        </p:spPr>
      </p:pic>
      <p:pic>
        <p:nvPicPr>
          <p:cNvPr id="94" name="Picture 93" descr="Chart, line chart&#10;&#10;Description automatically generated">
            <a:extLst>
              <a:ext uri="{FF2B5EF4-FFF2-40B4-BE49-F238E27FC236}">
                <a16:creationId xmlns:a16="http://schemas.microsoft.com/office/drawing/2014/main" id="{4E3A7F9E-909C-F62C-901B-FF11B4E2F49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36101" y="-1090246"/>
            <a:ext cx="2168640" cy="1080000"/>
          </a:xfrm>
          <a:prstGeom prst="rect">
            <a:avLst/>
          </a:prstGeom>
        </p:spPr>
      </p:pic>
      <p:pic>
        <p:nvPicPr>
          <p:cNvPr id="97" name="Picture 96" descr="Chart, histogram&#10;&#10;Description automatically generated">
            <a:extLst>
              <a:ext uri="{FF2B5EF4-FFF2-40B4-BE49-F238E27FC236}">
                <a16:creationId xmlns:a16="http://schemas.microsoft.com/office/drawing/2014/main" id="{0B121E3F-41FF-1CBC-677B-222A357CC08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027" y="3462403"/>
            <a:ext cx="2168640" cy="1080000"/>
          </a:xfrm>
          <a:prstGeom prst="rect">
            <a:avLst/>
          </a:prstGeom>
        </p:spPr>
      </p:pic>
      <p:pic>
        <p:nvPicPr>
          <p:cNvPr id="117" name="Picture 116" descr="Chart, histogram&#10;&#10;Description automatically generated">
            <a:extLst>
              <a:ext uri="{FF2B5EF4-FFF2-40B4-BE49-F238E27FC236}">
                <a16:creationId xmlns:a16="http://schemas.microsoft.com/office/drawing/2014/main" id="{BA7EF72C-9427-A063-3B03-01CF7E90A4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20029" y="6756176"/>
            <a:ext cx="2168640" cy="1080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11D0F3-E86E-708C-0585-F545D08238B0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9175381" y="5215926"/>
            <a:ext cx="1937944" cy="154025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6DEC1B5-C494-CE32-7802-348FD1EAEA62}"/>
              </a:ext>
            </a:extLst>
          </p:cNvPr>
          <p:cNvGrpSpPr/>
          <p:nvPr/>
        </p:nvGrpSpPr>
        <p:grpSpPr>
          <a:xfrm>
            <a:off x="4763937" y="7799879"/>
            <a:ext cx="2922432" cy="1542108"/>
            <a:chOff x="902573" y="5125392"/>
            <a:chExt cx="2922432" cy="1542108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8CE3B351-DCD5-9B38-EACE-01ECFE8B2F44}"/>
                </a:ext>
              </a:extLst>
            </p:cNvPr>
            <p:cNvSpPr/>
            <p:nvPr/>
          </p:nvSpPr>
          <p:spPr>
            <a:xfrm>
              <a:off x="962025" y="5172075"/>
              <a:ext cx="2819400" cy="14954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D75D3CD-EFC6-2D32-6A9D-3C57914BDDBE}"/>
                </a:ext>
              </a:extLst>
            </p:cNvPr>
            <p:cNvSpPr txBox="1"/>
            <p:nvPr/>
          </p:nvSpPr>
          <p:spPr>
            <a:xfrm rot="5400000">
              <a:off x="3255101" y="5525953"/>
              <a:ext cx="739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samples</a:t>
              </a:r>
            </a:p>
          </p:txBody>
        </p:sp>
        <p:pic>
          <p:nvPicPr>
            <p:cNvPr id="150" name="Picture 149" descr="Chart, line chart&#10;&#10;Description automatically generated">
              <a:extLst>
                <a:ext uri="{FF2B5EF4-FFF2-40B4-BE49-F238E27FC236}">
                  <a16:creationId xmlns:a16="http://schemas.microsoft.com/office/drawing/2014/main" id="{DC96A3B5-9B0D-574A-D7F1-057BFC594F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14558"/>
            <a:stretch/>
          </p:blipFill>
          <p:spPr>
            <a:xfrm>
              <a:off x="1264906" y="5403850"/>
              <a:ext cx="2168640" cy="922774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0A12961-028F-367D-4B33-C7344DDDD89D}"/>
                </a:ext>
              </a:extLst>
            </p:cNvPr>
            <p:cNvSpPr/>
            <p:nvPr/>
          </p:nvSpPr>
          <p:spPr>
            <a:xfrm>
              <a:off x="1271256" y="6326624"/>
              <a:ext cx="2156400" cy="188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CA3119E-A073-822E-D666-47CA1FBFF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9345" t="72443" r="14418" b="14884"/>
            <a:stretch/>
          </p:blipFill>
          <p:spPr>
            <a:xfrm>
              <a:off x="1444505" y="6326624"/>
              <a:ext cx="1789234" cy="188476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EDA86EC-F072-7215-66FA-4F0D5BD83D2C}"/>
                </a:ext>
              </a:extLst>
            </p:cNvPr>
            <p:cNvSpPr txBox="1"/>
            <p:nvPr/>
          </p:nvSpPr>
          <p:spPr>
            <a:xfrm rot="16200000">
              <a:off x="666169" y="5525953"/>
              <a:ext cx="872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MHW – days every year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26B6D85-1BF3-0441-0AC0-D2EAD93A7B98}"/>
                </a:ext>
              </a:extLst>
            </p:cNvPr>
            <p:cNvSpPr txBox="1"/>
            <p:nvPr/>
          </p:nvSpPr>
          <p:spPr>
            <a:xfrm>
              <a:off x="902573" y="5125392"/>
              <a:ext cx="846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key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B8BD570-4FB3-F088-1B39-880AF59A830B}"/>
                </a:ext>
              </a:extLst>
            </p:cNvPr>
            <p:cNvCxnSpPr>
              <a:cxnSpLocks/>
              <a:stCxn id="149" idx="2"/>
            </p:cNvCxnSpPr>
            <p:nvPr/>
          </p:nvCxnSpPr>
          <p:spPr>
            <a:xfrm flipH="1">
              <a:off x="3022600" y="5726008"/>
              <a:ext cx="402295" cy="185842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0785E83-70C8-2AAB-7217-2FE1DEA4FC44}"/>
                </a:ext>
              </a:extLst>
            </p:cNvPr>
            <p:cNvCxnSpPr>
              <a:cxnSpLocks/>
              <a:stCxn id="153" idx="2"/>
            </p:cNvCxnSpPr>
            <p:nvPr/>
          </p:nvCxnSpPr>
          <p:spPr>
            <a:xfrm flipV="1">
              <a:off x="1302683" y="5707859"/>
              <a:ext cx="402295" cy="18149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2" name="Picture 161" descr="Chart, line chart&#10;&#10;Description automatically generated">
            <a:extLst>
              <a:ext uri="{FF2B5EF4-FFF2-40B4-BE49-F238E27FC236}">
                <a16:creationId xmlns:a16="http://schemas.microsoft.com/office/drawing/2014/main" id="{01ECEDB1-C3C1-4C18-DC8D-A367DB0FE63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822177" y="-1090246"/>
            <a:ext cx="2168640" cy="1080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DD50BE9-B451-6BF9-FF8B-1A56DB0029A7}"/>
              </a:ext>
            </a:extLst>
          </p:cNvPr>
          <p:cNvSpPr txBox="1"/>
          <p:nvPr/>
        </p:nvSpPr>
        <p:spPr>
          <a:xfrm>
            <a:off x="5698133" y="971854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831131-693A-B49E-0919-7C20CF0D4F07}"/>
              </a:ext>
            </a:extLst>
          </p:cNvPr>
          <p:cNvSpPr txBox="1"/>
          <p:nvPr/>
        </p:nvSpPr>
        <p:spPr>
          <a:xfrm>
            <a:off x="4973864" y="475664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4A5AF4-97A8-01C5-ECB5-E4BB8B36379C}"/>
              </a:ext>
            </a:extLst>
          </p:cNvPr>
          <p:cNvSpPr txBox="1"/>
          <p:nvPr/>
        </p:nvSpPr>
        <p:spPr>
          <a:xfrm>
            <a:off x="4479266" y="261142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0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A62600A-D911-948C-C477-97B353F5A63A}"/>
              </a:ext>
            </a:extLst>
          </p:cNvPr>
          <p:cNvSpPr/>
          <p:nvPr/>
        </p:nvSpPr>
        <p:spPr>
          <a:xfrm>
            <a:off x="0" y="6836438"/>
            <a:ext cx="12192000" cy="273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1AF00-0CCB-184F-3837-86D9B91E0CD8}"/>
              </a:ext>
            </a:extLst>
          </p:cNvPr>
          <p:cNvSpPr/>
          <p:nvPr/>
        </p:nvSpPr>
        <p:spPr>
          <a:xfrm>
            <a:off x="0" y="-1441342"/>
            <a:ext cx="12192000" cy="154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BFE9E2BD-EB66-D5AF-B81A-929348C76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1" b="5198"/>
          <a:stretch/>
        </p:blipFill>
        <p:spPr>
          <a:xfrm>
            <a:off x="2456482" y="178230"/>
            <a:ext cx="7537342" cy="6501539"/>
          </a:xfrm>
          <a:prstGeom prst="rect">
            <a:avLst/>
          </a:prstGeom>
        </p:spPr>
      </p:pic>
      <p:pic>
        <p:nvPicPr>
          <p:cNvPr id="51" name="Picture 50" descr="Chart, line chart, histogram&#10;&#10;Description automatically generated">
            <a:extLst>
              <a:ext uri="{FF2B5EF4-FFF2-40B4-BE49-F238E27FC236}">
                <a16:creationId xmlns:a16="http://schemas.microsoft.com/office/drawing/2014/main" id="{EBCAA6E8-3CE4-93E9-8268-E9D90D95C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22" y="-1066559"/>
            <a:ext cx="2168640" cy="1080000"/>
          </a:xfrm>
          <a:prstGeom prst="rect">
            <a:avLst/>
          </a:prstGeom>
          <a:ln w="19050">
            <a:solidFill>
              <a:srgbClr val="BBF732"/>
            </a:solidFill>
          </a:ln>
        </p:spPr>
      </p:pic>
      <p:pic>
        <p:nvPicPr>
          <p:cNvPr id="54" name="Picture 53" descr="Chart&#10;&#10;Description automatically generated">
            <a:extLst>
              <a:ext uri="{FF2B5EF4-FFF2-40B4-BE49-F238E27FC236}">
                <a16:creationId xmlns:a16="http://schemas.microsoft.com/office/drawing/2014/main" id="{DAB8ACD2-559C-B0F1-9E5D-B1F51F422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" y="1948432"/>
            <a:ext cx="2168640" cy="1080000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0FD58296-7356-4E00-37A6-7A3C7BEE3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7" y="-1066559"/>
            <a:ext cx="2168640" cy="10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</p:pic>
      <p:pic>
        <p:nvPicPr>
          <p:cNvPr id="59" name="Picture 58" descr="Chart, line chart&#10;&#10;Description automatically generated">
            <a:extLst>
              <a:ext uri="{FF2B5EF4-FFF2-40B4-BE49-F238E27FC236}">
                <a16:creationId xmlns:a16="http://schemas.microsoft.com/office/drawing/2014/main" id="{FAC4A8AE-9072-871D-7030-BCCAB91B7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8286" y="4976373"/>
            <a:ext cx="2168640" cy="1080000"/>
          </a:xfrm>
          <a:prstGeom prst="rect">
            <a:avLst/>
          </a:prstGeom>
          <a:ln w="19050">
            <a:solidFill>
              <a:srgbClr val="FF33FC"/>
            </a:solidFill>
          </a:ln>
        </p:spPr>
      </p:pic>
      <p:pic>
        <p:nvPicPr>
          <p:cNvPr id="62" name="Picture 61" descr="Chart&#10;&#10;Description automatically generated">
            <a:extLst>
              <a:ext uri="{FF2B5EF4-FFF2-40B4-BE49-F238E27FC236}">
                <a16:creationId xmlns:a16="http://schemas.microsoft.com/office/drawing/2014/main" id="{B9AA7596-0E5D-8109-CC94-A7C6F8532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8286" y="1948432"/>
            <a:ext cx="2168640" cy="1080000"/>
          </a:xfrm>
          <a:prstGeom prst="rect">
            <a:avLst/>
          </a:prstGeom>
          <a:ln w="19050">
            <a:solidFill>
              <a:srgbClr val="4FFD5D"/>
            </a:solidFill>
          </a:ln>
        </p:spPr>
      </p:pic>
      <p:pic>
        <p:nvPicPr>
          <p:cNvPr id="65" name="Picture 64" descr="Chart, histogram&#10;&#10;Description automatically generated">
            <a:extLst>
              <a:ext uri="{FF2B5EF4-FFF2-40B4-BE49-F238E27FC236}">
                <a16:creationId xmlns:a16="http://schemas.microsoft.com/office/drawing/2014/main" id="{59A71521-D2B3-E3A8-4377-7E2100EA7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7" y="4976373"/>
            <a:ext cx="2168640" cy="10800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A71CFB39-83D0-7F45-F026-BE53D5DC7B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27" y="434461"/>
            <a:ext cx="2168640" cy="108000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6111575-9501-C6EF-2D86-38708D2D79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4403" y="6756176"/>
            <a:ext cx="2168640" cy="1080000"/>
          </a:xfrm>
          <a:prstGeom prst="rect">
            <a:avLst/>
          </a:prstGeom>
          <a:ln w="19050">
            <a:solidFill>
              <a:srgbClr val="C13387"/>
            </a:solidFill>
          </a:ln>
        </p:spPr>
      </p:pic>
      <p:pic>
        <p:nvPicPr>
          <p:cNvPr id="73" name="Picture 72" descr="Chart, line chart&#10;&#10;Description automatically generated">
            <a:extLst>
              <a:ext uri="{FF2B5EF4-FFF2-40B4-BE49-F238E27FC236}">
                <a16:creationId xmlns:a16="http://schemas.microsoft.com/office/drawing/2014/main" id="{E53512C6-BCDD-E598-8908-57ACA5F71F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8286" y="3462403"/>
            <a:ext cx="2168640" cy="1080000"/>
          </a:xfrm>
          <a:prstGeom prst="rect">
            <a:avLst/>
          </a:prstGeom>
          <a:ln w="19050">
            <a:solidFill>
              <a:srgbClr val="4BFFDA"/>
            </a:solidFill>
          </a:ln>
        </p:spPr>
      </p:pic>
      <p:pic>
        <p:nvPicPr>
          <p:cNvPr id="75" name="Picture 74" descr="Chart, histogram&#10;&#10;Description automatically generated">
            <a:extLst>
              <a:ext uri="{FF2B5EF4-FFF2-40B4-BE49-F238E27FC236}">
                <a16:creationId xmlns:a16="http://schemas.microsoft.com/office/drawing/2014/main" id="{464E633E-7FD5-2DDF-5F6C-104030946F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635" y="6756176"/>
            <a:ext cx="2168640" cy="1080000"/>
          </a:xfrm>
          <a:prstGeom prst="rect">
            <a:avLst/>
          </a:prstGeom>
          <a:ln w="19050">
            <a:solidFill>
              <a:srgbClr val="A7BD49"/>
            </a:solidFill>
          </a:ln>
        </p:spPr>
      </p:pic>
      <p:pic>
        <p:nvPicPr>
          <p:cNvPr id="81" name="Picture 80" descr="Chart, histogram&#10;&#10;Description automatically generated">
            <a:extLst>
              <a:ext uri="{FF2B5EF4-FFF2-40B4-BE49-F238E27FC236}">
                <a16:creationId xmlns:a16="http://schemas.microsoft.com/office/drawing/2014/main" id="{3D18FE77-B16F-82A1-4358-C6EF3D4D19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7092" y="-1066559"/>
            <a:ext cx="2168640" cy="1080000"/>
          </a:xfrm>
          <a:prstGeom prst="rect">
            <a:avLst/>
          </a:prstGeom>
          <a:ln w="19050">
            <a:solidFill>
              <a:srgbClr val="D1A5E8"/>
            </a:solidFill>
          </a:ln>
        </p:spPr>
      </p:pic>
      <p:pic>
        <p:nvPicPr>
          <p:cNvPr id="46" name="Picture 45" descr="Chart, histogram&#10;&#10;Description automatically generated">
            <a:extLst>
              <a:ext uri="{FF2B5EF4-FFF2-40B4-BE49-F238E27FC236}">
                <a16:creationId xmlns:a16="http://schemas.microsoft.com/office/drawing/2014/main" id="{E6BB9638-9B26-0425-98B7-1C485C0C8B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87041"/>
          <a:stretch/>
        </p:blipFill>
        <p:spPr>
          <a:xfrm>
            <a:off x="2537025" y="-1046180"/>
            <a:ext cx="2217369" cy="143103"/>
          </a:xfrm>
          <a:prstGeom prst="rect">
            <a:avLst/>
          </a:prstGeom>
        </p:spPr>
      </p:pic>
      <p:pic>
        <p:nvPicPr>
          <p:cNvPr id="85" name="Picture 84" descr="Chart, histogram&#10;&#10;Description automatically generated">
            <a:extLst>
              <a:ext uri="{FF2B5EF4-FFF2-40B4-BE49-F238E27FC236}">
                <a16:creationId xmlns:a16="http://schemas.microsoft.com/office/drawing/2014/main" id="{122C92F9-29D3-5B79-7F63-DD2590930F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44157" y="-1066559"/>
            <a:ext cx="2168640" cy="1080000"/>
          </a:xfrm>
          <a:prstGeom prst="rect">
            <a:avLst/>
          </a:prstGeom>
          <a:ln w="19050">
            <a:solidFill>
              <a:srgbClr val="BA3BFC"/>
            </a:solidFill>
          </a:ln>
        </p:spPr>
      </p:pic>
      <p:pic>
        <p:nvPicPr>
          <p:cNvPr id="87" name="Picture 86" descr="Chart, line chart&#10;&#10;Description automatically generated">
            <a:extLst>
              <a:ext uri="{FF2B5EF4-FFF2-40B4-BE49-F238E27FC236}">
                <a16:creationId xmlns:a16="http://schemas.microsoft.com/office/drawing/2014/main" id="{67148CAB-69E7-7B4E-3D4B-4077862C41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38286" y="6756176"/>
            <a:ext cx="2168640" cy="1080000"/>
          </a:xfrm>
          <a:prstGeom prst="rect">
            <a:avLst/>
          </a:prstGeom>
          <a:ln w="19050">
            <a:solidFill>
              <a:srgbClr val="F6ADAD"/>
            </a:solidFill>
          </a:ln>
        </p:spPr>
      </p:pic>
      <p:pic>
        <p:nvPicPr>
          <p:cNvPr id="91" name="Picture 90" descr="Chart, line chart&#10;&#10;Description automatically generated">
            <a:extLst>
              <a:ext uri="{FF2B5EF4-FFF2-40B4-BE49-F238E27FC236}">
                <a16:creationId xmlns:a16="http://schemas.microsoft.com/office/drawing/2014/main" id="{08948212-6EFD-8743-3219-D82B69E152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751" y="6756176"/>
            <a:ext cx="2168640" cy="108000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94" name="Picture 93" descr="Chart, line chart&#10;&#10;Description automatically generated">
            <a:extLst>
              <a:ext uri="{FF2B5EF4-FFF2-40B4-BE49-F238E27FC236}">
                <a16:creationId xmlns:a16="http://schemas.microsoft.com/office/drawing/2014/main" id="{4E3A7F9E-909C-F62C-901B-FF11B4E2F49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38286" y="-1066559"/>
            <a:ext cx="2168640" cy="1080000"/>
          </a:xfrm>
          <a:prstGeom prst="rect">
            <a:avLst/>
          </a:prstGeom>
          <a:ln w="19050">
            <a:solidFill>
              <a:srgbClr val="489C77"/>
            </a:solidFill>
          </a:ln>
        </p:spPr>
      </p:pic>
      <p:pic>
        <p:nvPicPr>
          <p:cNvPr id="97" name="Picture 96" descr="Chart, histogram&#10;&#10;Description automatically generated">
            <a:extLst>
              <a:ext uri="{FF2B5EF4-FFF2-40B4-BE49-F238E27FC236}">
                <a16:creationId xmlns:a16="http://schemas.microsoft.com/office/drawing/2014/main" id="{0B121E3F-41FF-1CBC-677B-222A357CC08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027" y="3462403"/>
            <a:ext cx="2168640" cy="1080000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117" name="Picture 116" descr="Chart, histogram&#10;&#10;Description automatically generated">
            <a:extLst>
              <a:ext uri="{FF2B5EF4-FFF2-40B4-BE49-F238E27FC236}">
                <a16:creationId xmlns:a16="http://schemas.microsoft.com/office/drawing/2014/main" id="{BA7EF72C-9427-A063-3B03-01CF7E90A4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70519" y="6756176"/>
            <a:ext cx="2168640" cy="1080000"/>
          </a:xfrm>
          <a:prstGeom prst="rect">
            <a:avLst/>
          </a:prstGeom>
          <a:ln w="19050">
            <a:solidFill>
              <a:srgbClr val="5C7AAE"/>
            </a:solidFill>
          </a:ln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6DEC1B5-C494-CE32-7802-348FD1EAEA62}"/>
              </a:ext>
            </a:extLst>
          </p:cNvPr>
          <p:cNvGrpSpPr/>
          <p:nvPr/>
        </p:nvGrpSpPr>
        <p:grpSpPr>
          <a:xfrm>
            <a:off x="4634784" y="7962318"/>
            <a:ext cx="2922432" cy="1542108"/>
            <a:chOff x="902573" y="5125392"/>
            <a:chExt cx="2922432" cy="1542108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8CE3B351-DCD5-9B38-EACE-01ECFE8B2F44}"/>
                </a:ext>
              </a:extLst>
            </p:cNvPr>
            <p:cNvSpPr/>
            <p:nvPr/>
          </p:nvSpPr>
          <p:spPr>
            <a:xfrm>
              <a:off x="962025" y="5172075"/>
              <a:ext cx="2819400" cy="14954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D75D3CD-EFC6-2D32-6A9D-3C57914BDDBE}"/>
                </a:ext>
              </a:extLst>
            </p:cNvPr>
            <p:cNvSpPr txBox="1"/>
            <p:nvPr/>
          </p:nvSpPr>
          <p:spPr>
            <a:xfrm rot="5400000">
              <a:off x="3255101" y="5525953"/>
              <a:ext cx="739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samples</a:t>
              </a:r>
            </a:p>
          </p:txBody>
        </p:sp>
        <p:pic>
          <p:nvPicPr>
            <p:cNvPr id="150" name="Picture 149" descr="Chart, line chart&#10;&#10;Description automatically generated">
              <a:extLst>
                <a:ext uri="{FF2B5EF4-FFF2-40B4-BE49-F238E27FC236}">
                  <a16:creationId xmlns:a16="http://schemas.microsoft.com/office/drawing/2014/main" id="{DC96A3B5-9B0D-574A-D7F1-057BFC594F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14558"/>
            <a:stretch/>
          </p:blipFill>
          <p:spPr>
            <a:xfrm>
              <a:off x="1264906" y="5403850"/>
              <a:ext cx="2168640" cy="922774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0A12961-028F-367D-4B33-C7344DDDD89D}"/>
                </a:ext>
              </a:extLst>
            </p:cNvPr>
            <p:cNvSpPr/>
            <p:nvPr/>
          </p:nvSpPr>
          <p:spPr>
            <a:xfrm>
              <a:off x="1271256" y="6326624"/>
              <a:ext cx="2156400" cy="188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CA3119E-A073-822E-D666-47CA1FBFF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9345" t="72443" r="14418" b="14884"/>
            <a:stretch/>
          </p:blipFill>
          <p:spPr>
            <a:xfrm>
              <a:off x="1444505" y="6326624"/>
              <a:ext cx="1789234" cy="188476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EDA86EC-F072-7215-66FA-4F0D5BD83D2C}"/>
                </a:ext>
              </a:extLst>
            </p:cNvPr>
            <p:cNvSpPr txBox="1"/>
            <p:nvPr/>
          </p:nvSpPr>
          <p:spPr>
            <a:xfrm rot="16200000">
              <a:off x="666169" y="5525953"/>
              <a:ext cx="872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MHW – days every year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26B6D85-1BF3-0441-0AC0-D2EAD93A7B98}"/>
                </a:ext>
              </a:extLst>
            </p:cNvPr>
            <p:cNvSpPr txBox="1"/>
            <p:nvPr/>
          </p:nvSpPr>
          <p:spPr>
            <a:xfrm>
              <a:off x="902573" y="5125392"/>
              <a:ext cx="846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key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B8BD570-4FB3-F088-1B39-880AF59A830B}"/>
                </a:ext>
              </a:extLst>
            </p:cNvPr>
            <p:cNvCxnSpPr>
              <a:cxnSpLocks/>
              <a:stCxn id="149" idx="2"/>
            </p:cNvCxnSpPr>
            <p:nvPr/>
          </p:nvCxnSpPr>
          <p:spPr>
            <a:xfrm flipH="1">
              <a:off x="3022600" y="5726008"/>
              <a:ext cx="402295" cy="185842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0785E83-70C8-2AAB-7217-2FE1DEA4FC44}"/>
                </a:ext>
              </a:extLst>
            </p:cNvPr>
            <p:cNvCxnSpPr>
              <a:cxnSpLocks/>
              <a:stCxn id="153" idx="2"/>
            </p:cNvCxnSpPr>
            <p:nvPr/>
          </p:nvCxnSpPr>
          <p:spPr>
            <a:xfrm flipV="1">
              <a:off x="1302683" y="5707859"/>
              <a:ext cx="402295" cy="18149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2" name="Picture 161" descr="Chart, line chart&#10;&#10;Description automatically generated">
            <a:extLst>
              <a:ext uri="{FF2B5EF4-FFF2-40B4-BE49-F238E27FC236}">
                <a16:creationId xmlns:a16="http://schemas.microsoft.com/office/drawing/2014/main" id="{01ECEDB1-C3C1-4C18-DC8D-A367DB0FE63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838286" y="434461"/>
            <a:ext cx="2168640" cy="1080000"/>
          </a:xfrm>
          <a:prstGeom prst="rect">
            <a:avLst/>
          </a:prstGeom>
          <a:ln w="19050">
            <a:solidFill>
              <a:srgbClr val="5DE0FF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D677F50-37A6-6A5C-AC01-2A80F5470019}"/>
              </a:ext>
            </a:extLst>
          </p:cNvPr>
          <p:cNvSpPr txBox="1"/>
          <p:nvPr/>
        </p:nvSpPr>
        <p:spPr>
          <a:xfrm>
            <a:off x="5819620" y="866370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3C41C5-0E30-EAA1-F681-B70D4B201C7D}"/>
              </a:ext>
            </a:extLst>
          </p:cNvPr>
          <p:cNvSpPr txBox="1"/>
          <p:nvPr/>
        </p:nvSpPr>
        <p:spPr>
          <a:xfrm>
            <a:off x="5062791" y="445473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D6F7D9-630F-9F8E-B115-C8DAB6EF2666}"/>
              </a:ext>
            </a:extLst>
          </p:cNvPr>
          <p:cNvSpPr txBox="1"/>
          <p:nvPr/>
        </p:nvSpPr>
        <p:spPr>
          <a:xfrm>
            <a:off x="4479266" y="261142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28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A62600A-D911-948C-C477-97B353F5A63A}"/>
              </a:ext>
            </a:extLst>
          </p:cNvPr>
          <p:cNvSpPr/>
          <p:nvPr/>
        </p:nvSpPr>
        <p:spPr>
          <a:xfrm>
            <a:off x="0" y="6836438"/>
            <a:ext cx="12192000" cy="1302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1AF00-0CCB-184F-3837-86D9B91E0CD8}"/>
              </a:ext>
            </a:extLst>
          </p:cNvPr>
          <p:cNvSpPr/>
          <p:nvPr/>
        </p:nvSpPr>
        <p:spPr>
          <a:xfrm>
            <a:off x="0" y="-1441342"/>
            <a:ext cx="12192000" cy="154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BFE9E2BD-EB66-D5AF-B81A-929348C76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1" b="5198"/>
          <a:stretch/>
        </p:blipFill>
        <p:spPr>
          <a:xfrm>
            <a:off x="2456482" y="178230"/>
            <a:ext cx="7537342" cy="65015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231121-90A6-5A42-EEF4-6AF5E00BC02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609920" y="-29262"/>
            <a:ext cx="755645" cy="86406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22879C-C064-91EF-2336-63EF513A732B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2218667" y="974461"/>
            <a:ext cx="1825848" cy="35847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255A1-90D6-0CDB-4671-0846488D67A8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2218667" y="2464231"/>
            <a:ext cx="1381177" cy="2420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2C26FD-AC4E-21E9-1384-EB72B2B2582F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2218667" y="4002403"/>
            <a:ext cx="434031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B8E53A-7CC0-714F-62C3-357292AE5CB2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218667" y="5516373"/>
            <a:ext cx="86806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850B68-70DE-A298-509F-2F35753C2F0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187071" y="5919289"/>
            <a:ext cx="2993633" cy="83688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E42134-2AA0-DC62-7C51-E49CF081A58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3645710" y="5517813"/>
            <a:ext cx="1536386" cy="123836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48528B-13C7-3D44-A8E6-C1300D6A245C}"/>
              </a:ext>
            </a:extLst>
          </p:cNvPr>
          <p:cNvCxnSpPr>
            <a:cxnSpLocks/>
            <a:stCxn id="117" idx="0"/>
          </p:cNvCxnSpPr>
          <p:nvPr/>
        </p:nvCxnSpPr>
        <p:spPr>
          <a:xfrm flipH="1" flipV="1">
            <a:off x="5874133" y="5423800"/>
            <a:ext cx="230216" cy="133237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9F19C6-133E-E1FC-06F1-60281AF883CD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5874133" y="5061035"/>
            <a:ext cx="2688855" cy="169514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B2BC1-DBCD-0BF5-1A7E-3AF754036FFF}"/>
              </a:ext>
            </a:extLst>
          </p:cNvPr>
          <p:cNvCxnSpPr>
            <a:cxnSpLocks/>
          </p:cNvCxnSpPr>
          <p:nvPr/>
        </p:nvCxnSpPr>
        <p:spPr>
          <a:xfrm flipH="1" flipV="1">
            <a:off x="9450957" y="4753471"/>
            <a:ext cx="618292" cy="78356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8EA0AA-EC84-6B52-37BA-B0FFF424ADF8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8856921" y="4277751"/>
            <a:ext cx="1087020" cy="39931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C18355-572A-9F4A-2231-8E5371D66D80}"/>
              </a:ext>
            </a:extLst>
          </p:cNvPr>
          <p:cNvCxnSpPr>
            <a:cxnSpLocks/>
          </p:cNvCxnSpPr>
          <p:nvPr/>
        </p:nvCxnSpPr>
        <p:spPr>
          <a:xfrm flipH="1">
            <a:off x="9248367" y="3697754"/>
            <a:ext cx="830102" cy="37108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5A4A69-09CC-DFB8-A0B6-7DEB5CEE78DB}"/>
              </a:ext>
            </a:extLst>
          </p:cNvPr>
          <p:cNvCxnSpPr>
            <a:cxnSpLocks/>
          </p:cNvCxnSpPr>
          <p:nvPr/>
        </p:nvCxnSpPr>
        <p:spPr>
          <a:xfrm flipH="1">
            <a:off x="8856921" y="2488432"/>
            <a:ext cx="1306192" cy="144608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8B9F7E-862E-8538-8EB8-470EED88458F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8451943" y="-29262"/>
            <a:ext cx="45806" cy="36232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4DBA94-2CD2-E620-2B8B-E167C97E6C98}"/>
              </a:ext>
            </a:extLst>
          </p:cNvPr>
          <p:cNvCxnSpPr>
            <a:cxnSpLocks/>
          </p:cNvCxnSpPr>
          <p:nvPr/>
        </p:nvCxnSpPr>
        <p:spPr>
          <a:xfrm flipH="1">
            <a:off x="9450957" y="1107269"/>
            <a:ext cx="522376" cy="1781302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053952-9486-498D-67D0-EB22E4D16B98}"/>
              </a:ext>
            </a:extLst>
          </p:cNvPr>
          <p:cNvCxnSpPr>
            <a:cxnSpLocks/>
          </p:cNvCxnSpPr>
          <p:nvPr/>
        </p:nvCxnSpPr>
        <p:spPr>
          <a:xfrm flipH="1">
            <a:off x="8777502" y="-277030"/>
            <a:ext cx="1262474" cy="352003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BD2D78-5237-3478-4D77-134B6FFCF8C8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6225153" y="178230"/>
            <a:ext cx="1408290" cy="17961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20747F-DD72-E745-42FF-5DAD51E512C3}"/>
              </a:ext>
            </a:extLst>
          </p:cNvPr>
          <p:cNvSpPr txBox="1"/>
          <p:nvPr/>
        </p:nvSpPr>
        <p:spPr>
          <a:xfrm>
            <a:off x="5844924" y="859120"/>
            <a:ext cx="48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0B3DDC-E07F-1C1F-7E6A-D6D5C13E2C72}"/>
              </a:ext>
            </a:extLst>
          </p:cNvPr>
          <p:cNvSpPr txBox="1"/>
          <p:nvPr/>
        </p:nvSpPr>
        <p:spPr>
          <a:xfrm>
            <a:off x="5106745" y="402226"/>
            <a:ext cx="48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E26C65-8BEF-8EEC-D881-07B58303E66E}"/>
              </a:ext>
            </a:extLst>
          </p:cNvPr>
          <p:cNvSpPr txBox="1"/>
          <p:nvPr/>
        </p:nvSpPr>
        <p:spPr>
          <a:xfrm>
            <a:off x="4487505" y="273142"/>
            <a:ext cx="48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Picture 50" descr="Chart, line chart, histogram&#10;&#10;Description automatically generated">
            <a:extLst>
              <a:ext uri="{FF2B5EF4-FFF2-40B4-BE49-F238E27FC236}">
                <a16:creationId xmlns:a16="http://schemas.microsoft.com/office/drawing/2014/main" id="{EBCAA6E8-3CE4-93E9-8268-E9D90D95C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941" y="208399"/>
            <a:ext cx="2168640" cy="1080000"/>
          </a:xfrm>
          <a:prstGeom prst="rect">
            <a:avLst/>
          </a:prstGeom>
        </p:spPr>
      </p:pic>
      <p:pic>
        <p:nvPicPr>
          <p:cNvPr id="54" name="Picture 53" descr="Chart&#10;&#10;Description automatically generated">
            <a:extLst>
              <a:ext uri="{FF2B5EF4-FFF2-40B4-BE49-F238E27FC236}">
                <a16:creationId xmlns:a16="http://schemas.microsoft.com/office/drawing/2014/main" id="{DAB8ACD2-559C-B0F1-9E5D-B1F51F422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" y="1948432"/>
            <a:ext cx="2168640" cy="1080000"/>
          </a:xfrm>
          <a:prstGeom prst="rect">
            <a:avLst/>
          </a:prstGeom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0FD58296-7356-4E00-37A6-7A3C7BEE3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600" y="-1109262"/>
            <a:ext cx="2168640" cy="1080000"/>
          </a:xfrm>
          <a:prstGeom prst="rect">
            <a:avLst/>
          </a:prstGeom>
        </p:spPr>
      </p:pic>
      <p:pic>
        <p:nvPicPr>
          <p:cNvPr id="59" name="Picture 58" descr="Chart, line chart&#10;&#10;Description automatically generated">
            <a:extLst>
              <a:ext uri="{FF2B5EF4-FFF2-40B4-BE49-F238E27FC236}">
                <a16:creationId xmlns:a16="http://schemas.microsoft.com/office/drawing/2014/main" id="{FAC4A8AE-9072-871D-7030-BCCAB91B7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941" y="5446619"/>
            <a:ext cx="2168640" cy="1080000"/>
          </a:xfrm>
          <a:prstGeom prst="rect">
            <a:avLst/>
          </a:prstGeom>
        </p:spPr>
      </p:pic>
      <p:pic>
        <p:nvPicPr>
          <p:cNvPr id="62" name="Picture 61" descr="Chart&#10;&#10;Description automatically generated">
            <a:extLst>
              <a:ext uri="{FF2B5EF4-FFF2-40B4-BE49-F238E27FC236}">
                <a16:creationId xmlns:a16="http://schemas.microsoft.com/office/drawing/2014/main" id="{B9AA7596-0E5D-8109-CC94-A7C6F8532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3941" y="2827509"/>
            <a:ext cx="2168640" cy="1080000"/>
          </a:xfrm>
          <a:prstGeom prst="rect">
            <a:avLst/>
          </a:prstGeom>
        </p:spPr>
      </p:pic>
      <p:pic>
        <p:nvPicPr>
          <p:cNvPr id="65" name="Picture 64" descr="Chart, histogram&#10;&#10;Description automatically generated">
            <a:extLst>
              <a:ext uri="{FF2B5EF4-FFF2-40B4-BE49-F238E27FC236}">
                <a16:creationId xmlns:a16="http://schemas.microsoft.com/office/drawing/2014/main" id="{59A71521-D2B3-E3A8-4377-7E2100EA7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7" y="4976373"/>
            <a:ext cx="2168640" cy="1080000"/>
          </a:xfrm>
          <a:prstGeom prst="rect">
            <a:avLst/>
          </a:prstGeom>
        </p:spPr>
      </p:pic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A71CFB39-83D0-7F45-F026-BE53D5DC7B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27" y="434461"/>
            <a:ext cx="2168640" cy="1080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6111575-9501-C6EF-2D86-38708D2D79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668" y="6756176"/>
            <a:ext cx="2168640" cy="1080000"/>
          </a:xfrm>
          <a:prstGeom prst="rect">
            <a:avLst/>
          </a:prstGeom>
        </p:spPr>
      </p:pic>
      <p:pic>
        <p:nvPicPr>
          <p:cNvPr id="73" name="Picture 72" descr="Chart, line chart&#10;&#10;Description automatically generated">
            <a:extLst>
              <a:ext uri="{FF2B5EF4-FFF2-40B4-BE49-F238E27FC236}">
                <a16:creationId xmlns:a16="http://schemas.microsoft.com/office/drawing/2014/main" id="{E53512C6-BCDD-E598-8908-57ACA5F71F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43941" y="4137064"/>
            <a:ext cx="2168640" cy="1080000"/>
          </a:xfrm>
          <a:prstGeom prst="rect">
            <a:avLst/>
          </a:prstGeom>
        </p:spPr>
      </p:pic>
      <p:pic>
        <p:nvPicPr>
          <p:cNvPr id="75" name="Picture 74" descr="Chart, histogram&#10;&#10;Description automatically generated">
            <a:extLst>
              <a:ext uri="{FF2B5EF4-FFF2-40B4-BE49-F238E27FC236}">
                <a16:creationId xmlns:a16="http://schemas.microsoft.com/office/drawing/2014/main" id="{464E633E-7FD5-2DDF-5F6C-104030946F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1390" y="6756176"/>
            <a:ext cx="2168640" cy="1080000"/>
          </a:xfrm>
          <a:prstGeom prst="rect">
            <a:avLst/>
          </a:prstGeom>
        </p:spPr>
      </p:pic>
      <p:pic>
        <p:nvPicPr>
          <p:cNvPr id="81" name="Picture 80" descr="Chart, histogram&#10;&#10;Description automatically generated">
            <a:extLst>
              <a:ext uri="{FF2B5EF4-FFF2-40B4-BE49-F238E27FC236}">
                <a16:creationId xmlns:a16="http://schemas.microsoft.com/office/drawing/2014/main" id="{3D18FE77-B16F-82A1-4358-C6EF3D4D19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72665" y="-1109262"/>
            <a:ext cx="2168640" cy="1080000"/>
          </a:xfrm>
          <a:prstGeom prst="rect">
            <a:avLst/>
          </a:prstGeom>
        </p:spPr>
      </p:pic>
      <p:pic>
        <p:nvPicPr>
          <p:cNvPr id="46" name="Picture 45" descr="Chart, histogram&#10;&#10;Description automatically generated">
            <a:extLst>
              <a:ext uri="{FF2B5EF4-FFF2-40B4-BE49-F238E27FC236}">
                <a16:creationId xmlns:a16="http://schemas.microsoft.com/office/drawing/2014/main" id="{E6BB9638-9B26-0425-98B7-1C485C0C8B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87041"/>
          <a:stretch/>
        </p:blipFill>
        <p:spPr>
          <a:xfrm>
            <a:off x="5124404" y="-1097692"/>
            <a:ext cx="2217369" cy="143103"/>
          </a:xfrm>
          <a:prstGeom prst="rect">
            <a:avLst/>
          </a:prstGeom>
        </p:spPr>
      </p:pic>
      <p:pic>
        <p:nvPicPr>
          <p:cNvPr id="85" name="Picture 84" descr="Chart, histogram&#10;&#10;Description automatically generated">
            <a:extLst>
              <a:ext uri="{FF2B5EF4-FFF2-40B4-BE49-F238E27FC236}">
                <a16:creationId xmlns:a16="http://schemas.microsoft.com/office/drawing/2014/main" id="{122C92F9-29D3-5B79-7F63-DD2590930F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43941" y="-1109262"/>
            <a:ext cx="2168640" cy="1080000"/>
          </a:xfrm>
          <a:prstGeom prst="rect">
            <a:avLst/>
          </a:prstGeom>
        </p:spPr>
      </p:pic>
      <p:pic>
        <p:nvPicPr>
          <p:cNvPr id="87" name="Picture 86" descr="Chart, line chart&#10;&#10;Description automatically generated">
            <a:extLst>
              <a:ext uri="{FF2B5EF4-FFF2-40B4-BE49-F238E27FC236}">
                <a16:creationId xmlns:a16="http://schemas.microsoft.com/office/drawing/2014/main" id="{67148CAB-69E7-7B4E-3D4B-4077862C41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43941" y="6756176"/>
            <a:ext cx="2168640" cy="1080000"/>
          </a:xfrm>
          <a:prstGeom prst="rect">
            <a:avLst/>
          </a:prstGeom>
        </p:spPr>
      </p:pic>
      <p:pic>
        <p:nvPicPr>
          <p:cNvPr id="91" name="Picture 90" descr="Chart, line chart&#10;&#10;Description automatically generated">
            <a:extLst>
              <a:ext uri="{FF2B5EF4-FFF2-40B4-BE49-F238E27FC236}">
                <a16:creationId xmlns:a16="http://schemas.microsoft.com/office/drawing/2014/main" id="{08948212-6EFD-8743-3219-D82B69E152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751" y="6756176"/>
            <a:ext cx="2168640" cy="1080000"/>
          </a:xfrm>
          <a:prstGeom prst="rect">
            <a:avLst/>
          </a:prstGeom>
        </p:spPr>
      </p:pic>
      <p:pic>
        <p:nvPicPr>
          <p:cNvPr id="94" name="Picture 93" descr="Chart, line chart&#10;&#10;Description automatically generated">
            <a:extLst>
              <a:ext uri="{FF2B5EF4-FFF2-40B4-BE49-F238E27FC236}">
                <a16:creationId xmlns:a16="http://schemas.microsoft.com/office/drawing/2014/main" id="{4E3A7F9E-909C-F62C-901B-FF11B4E2F49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67623" y="-1109262"/>
            <a:ext cx="2168640" cy="1080000"/>
          </a:xfrm>
          <a:prstGeom prst="rect">
            <a:avLst/>
          </a:prstGeom>
        </p:spPr>
      </p:pic>
      <p:pic>
        <p:nvPicPr>
          <p:cNvPr id="97" name="Picture 96" descr="Chart, histogram&#10;&#10;Description automatically generated">
            <a:extLst>
              <a:ext uri="{FF2B5EF4-FFF2-40B4-BE49-F238E27FC236}">
                <a16:creationId xmlns:a16="http://schemas.microsoft.com/office/drawing/2014/main" id="{0B121E3F-41FF-1CBC-677B-222A357CC08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027" y="3462403"/>
            <a:ext cx="2168640" cy="1080000"/>
          </a:xfrm>
          <a:prstGeom prst="rect">
            <a:avLst/>
          </a:prstGeom>
        </p:spPr>
      </p:pic>
      <p:pic>
        <p:nvPicPr>
          <p:cNvPr id="117" name="Picture 116" descr="Chart, histogram&#10;&#10;Description automatically generated">
            <a:extLst>
              <a:ext uri="{FF2B5EF4-FFF2-40B4-BE49-F238E27FC236}">
                <a16:creationId xmlns:a16="http://schemas.microsoft.com/office/drawing/2014/main" id="{BA7EF72C-9427-A063-3B03-01CF7E90A4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20029" y="6756176"/>
            <a:ext cx="2168640" cy="1080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11D0F3-E86E-708C-0585-F545D08238B0}"/>
              </a:ext>
            </a:extLst>
          </p:cNvPr>
          <p:cNvCxnSpPr>
            <a:cxnSpLocks/>
          </p:cNvCxnSpPr>
          <p:nvPr/>
        </p:nvCxnSpPr>
        <p:spPr>
          <a:xfrm flipH="1" flipV="1">
            <a:off x="9336909" y="5516373"/>
            <a:ext cx="732340" cy="139295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6DEC1B5-C494-CE32-7802-348FD1EAEA62}"/>
              </a:ext>
            </a:extLst>
          </p:cNvPr>
          <p:cNvGrpSpPr/>
          <p:nvPr/>
        </p:nvGrpSpPr>
        <p:grpSpPr>
          <a:xfrm>
            <a:off x="26975" y="-1105418"/>
            <a:ext cx="2427711" cy="1131265"/>
            <a:chOff x="806683" y="5125392"/>
            <a:chExt cx="3049511" cy="1542108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8CE3B351-DCD5-9B38-EACE-01ECFE8B2F44}"/>
                </a:ext>
              </a:extLst>
            </p:cNvPr>
            <p:cNvSpPr/>
            <p:nvPr/>
          </p:nvSpPr>
          <p:spPr>
            <a:xfrm>
              <a:off x="884335" y="5172075"/>
              <a:ext cx="2950107" cy="14954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D75D3CD-EFC6-2D32-6A9D-3C57914BDDBE}"/>
                </a:ext>
              </a:extLst>
            </p:cNvPr>
            <p:cNvSpPr txBox="1"/>
            <p:nvPr/>
          </p:nvSpPr>
          <p:spPr>
            <a:xfrm rot="5400000">
              <a:off x="3061583" y="5663731"/>
              <a:ext cx="1158941" cy="430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samples</a:t>
              </a:r>
            </a:p>
          </p:txBody>
        </p:sp>
        <p:pic>
          <p:nvPicPr>
            <p:cNvPr id="150" name="Picture 149" descr="Chart, line chart&#10;&#10;Description automatically generated">
              <a:extLst>
                <a:ext uri="{FF2B5EF4-FFF2-40B4-BE49-F238E27FC236}">
                  <a16:creationId xmlns:a16="http://schemas.microsoft.com/office/drawing/2014/main" id="{DC96A3B5-9B0D-574A-D7F1-057BFC594F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14558"/>
            <a:stretch/>
          </p:blipFill>
          <p:spPr>
            <a:xfrm>
              <a:off x="1264906" y="5403850"/>
              <a:ext cx="2168640" cy="922774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0A12961-028F-367D-4B33-C7344DDDD89D}"/>
                </a:ext>
              </a:extLst>
            </p:cNvPr>
            <p:cNvSpPr/>
            <p:nvPr/>
          </p:nvSpPr>
          <p:spPr>
            <a:xfrm>
              <a:off x="1271256" y="6326624"/>
              <a:ext cx="2156400" cy="188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CA3119E-A073-822E-D666-47CA1FBFF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9345" t="72443" r="14418" b="14884"/>
            <a:stretch/>
          </p:blipFill>
          <p:spPr>
            <a:xfrm>
              <a:off x="1444505" y="6304569"/>
              <a:ext cx="1789234" cy="217092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EDA86EC-F072-7215-66FA-4F0D5BD83D2C}"/>
                </a:ext>
              </a:extLst>
            </p:cNvPr>
            <p:cNvSpPr txBox="1"/>
            <p:nvPr/>
          </p:nvSpPr>
          <p:spPr>
            <a:xfrm rot="16200000">
              <a:off x="391955" y="5627577"/>
              <a:ext cx="1332045" cy="502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MHW – days every year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26B6D85-1BF3-0441-0AC0-D2EAD93A7B98}"/>
                </a:ext>
              </a:extLst>
            </p:cNvPr>
            <p:cNvSpPr txBox="1"/>
            <p:nvPr/>
          </p:nvSpPr>
          <p:spPr>
            <a:xfrm>
              <a:off x="840353" y="5125392"/>
              <a:ext cx="1555287" cy="31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key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B8BD570-4FB3-F088-1B39-880AF59A8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9718" y="5913655"/>
              <a:ext cx="360945" cy="0"/>
            </a:xfrm>
            <a:prstGeom prst="straightConnector1">
              <a:avLst/>
            </a:prstGeom>
            <a:ln w="952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0785E83-70C8-2AAB-7217-2FE1DEA4FC44}"/>
                </a:ext>
              </a:extLst>
            </p:cNvPr>
            <p:cNvCxnSpPr>
              <a:cxnSpLocks/>
            </p:cNvCxnSpPr>
            <p:nvPr/>
          </p:nvCxnSpPr>
          <p:spPr>
            <a:xfrm>
              <a:off x="1271256" y="5718535"/>
              <a:ext cx="421276" cy="0"/>
            </a:xfrm>
            <a:prstGeom prst="straightConnector1">
              <a:avLst/>
            </a:prstGeom>
            <a:ln w="952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2" name="Picture 161" descr="Chart, line chart&#10;&#10;Description automatically generated">
            <a:extLst>
              <a:ext uri="{FF2B5EF4-FFF2-40B4-BE49-F238E27FC236}">
                <a16:creationId xmlns:a16="http://schemas.microsoft.com/office/drawing/2014/main" id="{01ECEDB1-C3C1-4C18-DC8D-A367DB0FE63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43941" y="1517954"/>
            <a:ext cx="216864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4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A62600A-D911-948C-C477-97B353F5A63A}"/>
              </a:ext>
            </a:extLst>
          </p:cNvPr>
          <p:cNvSpPr/>
          <p:nvPr/>
        </p:nvSpPr>
        <p:spPr>
          <a:xfrm>
            <a:off x="0" y="6836438"/>
            <a:ext cx="12192000" cy="1302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1AF00-0CCB-184F-3837-86D9B91E0CD8}"/>
              </a:ext>
            </a:extLst>
          </p:cNvPr>
          <p:cNvSpPr/>
          <p:nvPr/>
        </p:nvSpPr>
        <p:spPr>
          <a:xfrm>
            <a:off x="0" y="-1441342"/>
            <a:ext cx="12192000" cy="154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BFE9E2BD-EB66-D5AF-B81A-929348C76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1" b="5198"/>
          <a:stretch/>
        </p:blipFill>
        <p:spPr>
          <a:xfrm>
            <a:off x="2456482" y="178230"/>
            <a:ext cx="7537342" cy="65015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231121-90A6-5A42-EEF4-6AF5E00BC02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609920" y="-29262"/>
            <a:ext cx="755645" cy="864063"/>
          </a:xfrm>
          <a:prstGeom prst="straightConnector1">
            <a:avLst/>
          </a:prstGeom>
          <a:ln w="25400">
            <a:solidFill>
              <a:srgbClr val="FF31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22879C-C064-91EF-2336-63EF513A732B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2218667" y="974461"/>
            <a:ext cx="1825848" cy="358479"/>
          </a:xfrm>
          <a:prstGeom prst="straightConnector1">
            <a:avLst/>
          </a:prstGeom>
          <a:ln w="25400">
            <a:solidFill>
              <a:srgbClr val="FDC3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255A1-90D6-0CDB-4671-0846488D67A8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2218667" y="2464231"/>
            <a:ext cx="1381177" cy="24201"/>
          </a:xfrm>
          <a:prstGeom prst="straightConnector1">
            <a:avLst/>
          </a:prstGeom>
          <a:ln w="25400">
            <a:solidFill>
              <a:srgbClr val="C8F2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2C26FD-AC4E-21E9-1384-EB72B2B2582F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2218667" y="4002403"/>
            <a:ext cx="434031" cy="0"/>
          </a:xfrm>
          <a:prstGeom prst="straightConnector1">
            <a:avLst/>
          </a:prstGeom>
          <a:ln w="25400">
            <a:solidFill>
              <a:srgbClr val="7DB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B8E53A-7CC0-714F-62C3-357292AE5CB2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218667" y="5516373"/>
            <a:ext cx="868063" cy="0"/>
          </a:xfrm>
          <a:prstGeom prst="straightConnector1">
            <a:avLst/>
          </a:prstGeom>
          <a:ln w="25400">
            <a:solidFill>
              <a:srgbClr val="599E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850B68-70DE-A298-509F-2F35753C2F0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187071" y="5919289"/>
            <a:ext cx="2993633" cy="836887"/>
          </a:xfrm>
          <a:prstGeom prst="straightConnector1">
            <a:avLst/>
          </a:prstGeom>
          <a:ln w="25400">
            <a:solidFill>
              <a:srgbClr val="C046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E42134-2AA0-DC62-7C51-E49CF081A58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3645710" y="5517813"/>
            <a:ext cx="1536386" cy="1238363"/>
          </a:xfrm>
          <a:prstGeom prst="straightConnector1">
            <a:avLst/>
          </a:prstGeom>
          <a:ln w="25400">
            <a:solidFill>
              <a:srgbClr val="A7BD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48528B-13C7-3D44-A8E6-C1300D6A245C}"/>
              </a:ext>
            </a:extLst>
          </p:cNvPr>
          <p:cNvCxnSpPr>
            <a:cxnSpLocks/>
            <a:stCxn id="117" idx="0"/>
          </p:cNvCxnSpPr>
          <p:nvPr/>
        </p:nvCxnSpPr>
        <p:spPr>
          <a:xfrm flipH="1" flipV="1">
            <a:off x="5874133" y="5423800"/>
            <a:ext cx="230216" cy="1332376"/>
          </a:xfrm>
          <a:prstGeom prst="straightConnector1">
            <a:avLst/>
          </a:prstGeom>
          <a:ln w="25400">
            <a:solidFill>
              <a:srgbClr val="5B7C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9F19C6-133E-E1FC-06F1-60281AF883CD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5874133" y="5061035"/>
            <a:ext cx="2688855" cy="1695141"/>
          </a:xfrm>
          <a:prstGeom prst="straightConnector1">
            <a:avLst/>
          </a:prstGeom>
          <a:ln w="25400">
            <a:solidFill>
              <a:srgbClr val="C133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B2BC1-DBCD-0BF5-1A7E-3AF754036FFF}"/>
              </a:ext>
            </a:extLst>
          </p:cNvPr>
          <p:cNvCxnSpPr>
            <a:cxnSpLocks/>
          </p:cNvCxnSpPr>
          <p:nvPr/>
        </p:nvCxnSpPr>
        <p:spPr>
          <a:xfrm flipH="1" flipV="1">
            <a:off x="9450957" y="4753471"/>
            <a:ext cx="618292" cy="783564"/>
          </a:xfrm>
          <a:prstGeom prst="straightConnector1">
            <a:avLst/>
          </a:prstGeom>
          <a:ln w="25400">
            <a:solidFill>
              <a:srgbClr val="FF33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8EA0AA-EC84-6B52-37BA-B0FFF424ADF8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8856921" y="4277751"/>
            <a:ext cx="1087020" cy="399313"/>
          </a:xfrm>
          <a:prstGeom prst="straightConnector1">
            <a:avLst/>
          </a:prstGeom>
          <a:ln w="25400">
            <a:solidFill>
              <a:srgbClr val="48D7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C18355-572A-9F4A-2231-8E5371D66D80}"/>
              </a:ext>
            </a:extLst>
          </p:cNvPr>
          <p:cNvCxnSpPr>
            <a:cxnSpLocks/>
          </p:cNvCxnSpPr>
          <p:nvPr/>
        </p:nvCxnSpPr>
        <p:spPr>
          <a:xfrm flipH="1">
            <a:off x="9248367" y="3697754"/>
            <a:ext cx="830102" cy="371086"/>
          </a:xfrm>
          <a:prstGeom prst="straightConnector1">
            <a:avLst/>
          </a:prstGeom>
          <a:ln w="25400">
            <a:solidFill>
              <a:srgbClr val="42FB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5A4A69-09CC-DFB8-A0B6-7DEB5CEE78DB}"/>
              </a:ext>
            </a:extLst>
          </p:cNvPr>
          <p:cNvCxnSpPr>
            <a:cxnSpLocks/>
          </p:cNvCxnSpPr>
          <p:nvPr/>
        </p:nvCxnSpPr>
        <p:spPr>
          <a:xfrm flipH="1">
            <a:off x="8856921" y="2488432"/>
            <a:ext cx="1306192" cy="1446084"/>
          </a:xfrm>
          <a:prstGeom prst="straightConnector1">
            <a:avLst/>
          </a:prstGeom>
          <a:ln w="25400">
            <a:solidFill>
              <a:srgbClr val="58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8B9F7E-862E-8538-8EB8-470EED88458F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8451943" y="-29262"/>
            <a:ext cx="45806" cy="3623244"/>
          </a:xfrm>
          <a:prstGeom prst="straightConnector1">
            <a:avLst/>
          </a:prstGeom>
          <a:ln w="25400">
            <a:solidFill>
              <a:srgbClr val="479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4DBA94-2CD2-E620-2B8B-E167C97E6C98}"/>
              </a:ext>
            </a:extLst>
          </p:cNvPr>
          <p:cNvCxnSpPr>
            <a:cxnSpLocks/>
          </p:cNvCxnSpPr>
          <p:nvPr/>
        </p:nvCxnSpPr>
        <p:spPr>
          <a:xfrm flipH="1">
            <a:off x="9450957" y="1107269"/>
            <a:ext cx="522376" cy="1781302"/>
          </a:xfrm>
          <a:prstGeom prst="straightConnector1">
            <a:avLst/>
          </a:prstGeom>
          <a:ln w="25400">
            <a:solidFill>
              <a:srgbClr val="BBF7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053952-9486-498D-67D0-EB22E4D16B98}"/>
              </a:ext>
            </a:extLst>
          </p:cNvPr>
          <p:cNvCxnSpPr>
            <a:cxnSpLocks/>
          </p:cNvCxnSpPr>
          <p:nvPr/>
        </p:nvCxnSpPr>
        <p:spPr>
          <a:xfrm flipH="1">
            <a:off x="8777502" y="-277030"/>
            <a:ext cx="1262474" cy="3520030"/>
          </a:xfrm>
          <a:prstGeom prst="straightConnector1">
            <a:avLst/>
          </a:prstGeom>
          <a:ln w="25400">
            <a:solidFill>
              <a:srgbClr val="BC3E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BD2D78-5237-3478-4D77-134B6FFCF8C8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6225153" y="178230"/>
            <a:ext cx="1408290" cy="1796110"/>
          </a:xfrm>
          <a:prstGeom prst="straightConnector1">
            <a:avLst/>
          </a:prstGeom>
          <a:ln w="25400">
            <a:solidFill>
              <a:srgbClr val="DFA2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Chart, line chart, histogram&#10;&#10;Description automatically generated">
            <a:extLst>
              <a:ext uri="{FF2B5EF4-FFF2-40B4-BE49-F238E27FC236}">
                <a16:creationId xmlns:a16="http://schemas.microsoft.com/office/drawing/2014/main" id="{EBCAA6E8-3CE4-93E9-8268-E9D90D95C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941" y="208399"/>
            <a:ext cx="2168640" cy="1080000"/>
          </a:xfrm>
          <a:prstGeom prst="rect">
            <a:avLst/>
          </a:prstGeom>
        </p:spPr>
      </p:pic>
      <p:pic>
        <p:nvPicPr>
          <p:cNvPr id="54" name="Picture 53" descr="Chart&#10;&#10;Description automatically generated">
            <a:extLst>
              <a:ext uri="{FF2B5EF4-FFF2-40B4-BE49-F238E27FC236}">
                <a16:creationId xmlns:a16="http://schemas.microsoft.com/office/drawing/2014/main" id="{DAB8ACD2-559C-B0F1-9E5D-B1F51F422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" y="1948432"/>
            <a:ext cx="2168640" cy="1080000"/>
          </a:xfrm>
          <a:prstGeom prst="rect">
            <a:avLst/>
          </a:prstGeom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0FD58296-7356-4E00-37A6-7A3C7BEE3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600" y="-1109262"/>
            <a:ext cx="2168640" cy="1080000"/>
          </a:xfrm>
          <a:prstGeom prst="rect">
            <a:avLst/>
          </a:prstGeom>
        </p:spPr>
      </p:pic>
      <p:pic>
        <p:nvPicPr>
          <p:cNvPr id="59" name="Picture 58" descr="Chart, line chart&#10;&#10;Description automatically generated">
            <a:extLst>
              <a:ext uri="{FF2B5EF4-FFF2-40B4-BE49-F238E27FC236}">
                <a16:creationId xmlns:a16="http://schemas.microsoft.com/office/drawing/2014/main" id="{FAC4A8AE-9072-871D-7030-BCCAB91B7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941" y="5446619"/>
            <a:ext cx="2168640" cy="1080000"/>
          </a:xfrm>
          <a:prstGeom prst="rect">
            <a:avLst/>
          </a:prstGeom>
        </p:spPr>
      </p:pic>
      <p:pic>
        <p:nvPicPr>
          <p:cNvPr id="62" name="Picture 61" descr="Chart&#10;&#10;Description automatically generated">
            <a:extLst>
              <a:ext uri="{FF2B5EF4-FFF2-40B4-BE49-F238E27FC236}">
                <a16:creationId xmlns:a16="http://schemas.microsoft.com/office/drawing/2014/main" id="{B9AA7596-0E5D-8109-CC94-A7C6F8532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3941" y="2827509"/>
            <a:ext cx="2168640" cy="1080000"/>
          </a:xfrm>
          <a:prstGeom prst="rect">
            <a:avLst/>
          </a:prstGeom>
        </p:spPr>
      </p:pic>
      <p:pic>
        <p:nvPicPr>
          <p:cNvPr id="65" name="Picture 64" descr="Chart, histogram&#10;&#10;Description automatically generated">
            <a:extLst>
              <a:ext uri="{FF2B5EF4-FFF2-40B4-BE49-F238E27FC236}">
                <a16:creationId xmlns:a16="http://schemas.microsoft.com/office/drawing/2014/main" id="{59A71521-D2B3-E3A8-4377-7E2100EA7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7" y="4976373"/>
            <a:ext cx="2168640" cy="1080000"/>
          </a:xfrm>
          <a:prstGeom prst="rect">
            <a:avLst/>
          </a:prstGeom>
        </p:spPr>
      </p:pic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A71CFB39-83D0-7F45-F026-BE53D5DC7B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27" y="434461"/>
            <a:ext cx="2168640" cy="1080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6111575-9501-C6EF-2D86-38708D2D79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668" y="6756176"/>
            <a:ext cx="2168640" cy="1080000"/>
          </a:xfrm>
          <a:prstGeom prst="rect">
            <a:avLst/>
          </a:prstGeom>
        </p:spPr>
      </p:pic>
      <p:pic>
        <p:nvPicPr>
          <p:cNvPr id="73" name="Picture 72" descr="Chart, line chart&#10;&#10;Description automatically generated">
            <a:extLst>
              <a:ext uri="{FF2B5EF4-FFF2-40B4-BE49-F238E27FC236}">
                <a16:creationId xmlns:a16="http://schemas.microsoft.com/office/drawing/2014/main" id="{E53512C6-BCDD-E598-8908-57ACA5F71F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43941" y="4137064"/>
            <a:ext cx="2168640" cy="1080000"/>
          </a:xfrm>
          <a:prstGeom prst="rect">
            <a:avLst/>
          </a:prstGeom>
        </p:spPr>
      </p:pic>
      <p:pic>
        <p:nvPicPr>
          <p:cNvPr id="75" name="Picture 74" descr="Chart, histogram&#10;&#10;Description automatically generated">
            <a:extLst>
              <a:ext uri="{FF2B5EF4-FFF2-40B4-BE49-F238E27FC236}">
                <a16:creationId xmlns:a16="http://schemas.microsoft.com/office/drawing/2014/main" id="{464E633E-7FD5-2DDF-5F6C-104030946F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1390" y="6756176"/>
            <a:ext cx="2168640" cy="1080000"/>
          </a:xfrm>
          <a:prstGeom prst="rect">
            <a:avLst/>
          </a:prstGeom>
        </p:spPr>
      </p:pic>
      <p:pic>
        <p:nvPicPr>
          <p:cNvPr id="81" name="Picture 80" descr="Chart, histogram&#10;&#10;Description automatically generated">
            <a:extLst>
              <a:ext uri="{FF2B5EF4-FFF2-40B4-BE49-F238E27FC236}">
                <a16:creationId xmlns:a16="http://schemas.microsoft.com/office/drawing/2014/main" id="{3D18FE77-B16F-82A1-4358-C6EF3D4D19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72665" y="-1109262"/>
            <a:ext cx="2168640" cy="1080000"/>
          </a:xfrm>
          <a:prstGeom prst="rect">
            <a:avLst/>
          </a:prstGeom>
        </p:spPr>
      </p:pic>
      <p:pic>
        <p:nvPicPr>
          <p:cNvPr id="46" name="Picture 45" descr="Chart, histogram&#10;&#10;Description automatically generated">
            <a:extLst>
              <a:ext uri="{FF2B5EF4-FFF2-40B4-BE49-F238E27FC236}">
                <a16:creationId xmlns:a16="http://schemas.microsoft.com/office/drawing/2014/main" id="{E6BB9638-9B26-0425-98B7-1C485C0C8B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87041"/>
          <a:stretch/>
        </p:blipFill>
        <p:spPr>
          <a:xfrm>
            <a:off x="5124404" y="-1097692"/>
            <a:ext cx="2217369" cy="143103"/>
          </a:xfrm>
          <a:prstGeom prst="rect">
            <a:avLst/>
          </a:prstGeom>
        </p:spPr>
      </p:pic>
      <p:pic>
        <p:nvPicPr>
          <p:cNvPr id="85" name="Picture 84" descr="Chart, histogram&#10;&#10;Description automatically generated">
            <a:extLst>
              <a:ext uri="{FF2B5EF4-FFF2-40B4-BE49-F238E27FC236}">
                <a16:creationId xmlns:a16="http://schemas.microsoft.com/office/drawing/2014/main" id="{122C92F9-29D3-5B79-7F63-DD2590930F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43941" y="-1109262"/>
            <a:ext cx="2168640" cy="1080000"/>
          </a:xfrm>
          <a:prstGeom prst="rect">
            <a:avLst/>
          </a:prstGeom>
        </p:spPr>
      </p:pic>
      <p:pic>
        <p:nvPicPr>
          <p:cNvPr id="87" name="Picture 86" descr="Chart, line chart&#10;&#10;Description automatically generated">
            <a:extLst>
              <a:ext uri="{FF2B5EF4-FFF2-40B4-BE49-F238E27FC236}">
                <a16:creationId xmlns:a16="http://schemas.microsoft.com/office/drawing/2014/main" id="{67148CAB-69E7-7B4E-3D4B-4077862C41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43941" y="6756176"/>
            <a:ext cx="2168640" cy="1080000"/>
          </a:xfrm>
          <a:prstGeom prst="rect">
            <a:avLst/>
          </a:prstGeom>
        </p:spPr>
      </p:pic>
      <p:pic>
        <p:nvPicPr>
          <p:cNvPr id="91" name="Picture 90" descr="Chart, line chart&#10;&#10;Description automatically generated">
            <a:extLst>
              <a:ext uri="{FF2B5EF4-FFF2-40B4-BE49-F238E27FC236}">
                <a16:creationId xmlns:a16="http://schemas.microsoft.com/office/drawing/2014/main" id="{08948212-6EFD-8743-3219-D82B69E152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751" y="6756176"/>
            <a:ext cx="2168640" cy="1080000"/>
          </a:xfrm>
          <a:prstGeom prst="rect">
            <a:avLst/>
          </a:prstGeom>
        </p:spPr>
      </p:pic>
      <p:pic>
        <p:nvPicPr>
          <p:cNvPr id="94" name="Picture 93" descr="Chart, line chart&#10;&#10;Description automatically generated">
            <a:extLst>
              <a:ext uri="{FF2B5EF4-FFF2-40B4-BE49-F238E27FC236}">
                <a16:creationId xmlns:a16="http://schemas.microsoft.com/office/drawing/2014/main" id="{4E3A7F9E-909C-F62C-901B-FF11B4E2F49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67623" y="-1109262"/>
            <a:ext cx="2168640" cy="1080000"/>
          </a:xfrm>
          <a:prstGeom prst="rect">
            <a:avLst/>
          </a:prstGeom>
        </p:spPr>
      </p:pic>
      <p:pic>
        <p:nvPicPr>
          <p:cNvPr id="97" name="Picture 96" descr="Chart, histogram&#10;&#10;Description automatically generated">
            <a:extLst>
              <a:ext uri="{FF2B5EF4-FFF2-40B4-BE49-F238E27FC236}">
                <a16:creationId xmlns:a16="http://schemas.microsoft.com/office/drawing/2014/main" id="{0B121E3F-41FF-1CBC-677B-222A357CC08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027" y="3462403"/>
            <a:ext cx="2168640" cy="1080000"/>
          </a:xfrm>
          <a:prstGeom prst="rect">
            <a:avLst/>
          </a:prstGeom>
        </p:spPr>
      </p:pic>
      <p:pic>
        <p:nvPicPr>
          <p:cNvPr id="117" name="Picture 116" descr="Chart, histogram&#10;&#10;Description automatically generated">
            <a:extLst>
              <a:ext uri="{FF2B5EF4-FFF2-40B4-BE49-F238E27FC236}">
                <a16:creationId xmlns:a16="http://schemas.microsoft.com/office/drawing/2014/main" id="{BA7EF72C-9427-A063-3B03-01CF7E90A4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20029" y="6756176"/>
            <a:ext cx="2168640" cy="1080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11D0F3-E86E-708C-0585-F545D08238B0}"/>
              </a:ext>
            </a:extLst>
          </p:cNvPr>
          <p:cNvCxnSpPr>
            <a:cxnSpLocks/>
          </p:cNvCxnSpPr>
          <p:nvPr/>
        </p:nvCxnSpPr>
        <p:spPr>
          <a:xfrm flipH="1" flipV="1">
            <a:off x="9336909" y="5516373"/>
            <a:ext cx="732340" cy="1392951"/>
          </a:xfrm>
          <a:prstGeom prst="straightConnector1">
            <a:avLst/>
          </a:prstGeom>
          <a:ln w="25400">
            <a:solidFill>
              <a:srgbClr val="FAB2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6DEC1B5-C494-CE32-7802-348FD1EAEA62}"/>
              </a:ext>
            </a:extLst>
          </p:cNvPr>
          <p:cNvGrpSpPr/>
          <p:nvPr/>
        </p:nvGrpSpPr>
        <p:grpSpPr>
          <a:xfrm>
            <a:off x="26975" y="-1105418"/>
            <a:ext cx="2427711" cy="1131265"/>
            <a:chOff x="806683" y="5125392"/>
            <a:chExt cx="3049511" cy="1542108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8CE3B351-DCD5-9B38-EACE-01ECFE8B2F44}"/>
                </a:ext>
              </a:extLst>
            </p:cNvPr>
            <p:cNvSpPr/>
            <p:nvPr/>
          </p:nvSpPr>
          <p:spPr>
            <a:xfrm>
              <a:off x="884335" y="5172075"/>
              <a:ext cx="2950107" cy="14954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D75D3CD-EFC6-2D32-6A9D-3C57914BDDBE}"/>
                </a:ext>
              </a:extLst>
            </p:cNvPr>
            <p:cNvSpPr txBox="1"/>
            <p:nvPr/>
          </p:nvSpPr>
          <p:spPr>
            <a:xfrm rot="5400000">
              <a:off x="3061583" y="5663731"/>
              <a:ext cx="1158941" cy="430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samples</a:t>
              </a:r>
            </a:p>
          </p:txBody>
        </p:sp>
        <p:pic>
          <p:nvPicPr>
            <p:cNvPr id="150" name="Picture 149" descr="Chart, line chart&#10;&#10;Description automatically generated">
              <a:extLst>
                <a:ext uri="{FF2B5EF4-FFF2-40B4-BE49-F238E27FC236}">
                  <a16:creationId xmlns:a16="http://schemas.microsoft.com/office/drawing/2014/main" id="{DC96A3B5-9B0D-574A-D7F1-057BFC594F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14558"/>
            <a:stretch/>
          </p:blipFill>
          <p:spPr>
            <a:xfrm>
              <a:off x="1264906" y="5403850"/>
              <a:ext cx="2168640" cy="922774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0A12961-028F-367D-4B33-C7344DDDD89D}"/>
                </a:ext>
              </a:extLst>
            </p:cNvPr>
            <p:cNvSpPr/>
            <p:nvPr/>
          </p:nvSpPr>
          <p:spPr>
            <a:xfrm>
              <a:off x="1271256" y="6326624"/>
              <a:ext cx="2156400" cy="188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CA3119E-A073-822E-D666-47CA1FBFF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9345" t="72443" r="14418" b="14884"/>
            <a:stretch/>
          </p:blipFill>
          <p:spPr>
            <a:xfrm>
              <a:off x="1444505" y="6304569"/>
              <a:ext cx="1789234" cy="217092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EDA86EC-F072-7215-66FA-4F0D5BD83D2C}"/>
                </a:ext>
              </a:extLst>
            </p:cNvPr>
            <p:cNvSpPr txBox="1"/>
            <p:nvPr/>
          </p:nvSpPr>
          <p:spPr>
            <a:xfrm rot="16200000">
              <a:off x="391955" y="5627577"/>
              <a:ext cx="1332045" cy="502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MHW – days every year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26B6D85-1BF3-0441-0AC0-D2EAD93A7B98}"/>
                </a:ext>
              </a:extLst>
            </p:cNvPr>
            <p:cNvSpPr txBox="1"/>
            <p:nvPr/>
          </p:nvSpPr>
          <p:spPr>
            <a:xfrm>
              <a:off x="840353" y="5125392"/>
              <a:ext cx="1555287" cy="31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key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B8BD570-4FB3-F088-1B39-880AF59A8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9718" y="5913655"/>
              <a:ext cx="360945" cy="0"/>
            </a:xfrm>
            <a:prstGeom prst="straightConnector1">
              <a:avLst/>
            </a:prstGeom>
            <a:ln w="952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0785E83-70C8-2AAB-7217-2FE1DEA4FC44}"/>
                </a:ext>
              </a:extLst>
            </p:cNvPr>
            <p:cNvCxnSpPr>
              <a:cxnSpLocks/>
            </p:cNvCxnSpPr>
            <p:nvPr/>
          </p:nvCxnSpPr>
          <p:spPr>
            <a:xfrm>
              <a:off x="1271256" y="5718535"/>
              <a:ext cx="421276" cy="0"/>
            </a:xfrm>
            <a:prstGeom prst="straightConnector1">
              <a:avLst/>
            </a:prstGeom>
            <a:ln w="952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2" name="Picture 161" descr="Chart, line chart&#10;&#10;Description automatically generated">
            <a:extLst>
              <a:ext uri="{FF2B5EF4-FFF2-40B4-BE49-F238E27FC236}">
                <a16:creationId xmlns:a16="http://schemas.microsoft.com/office/drawing/2014/main" id="{01ECEDB1-C3C1-4C18-DC8D-A367DB0FE63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43941" y="1517954"/>
            <a:ext cx="2168640" cy="108000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73E9CFA1-C2C3-A3C4-755F-911E6C37B633}"/>
              </a:ext>
            </a:extLst>
          </p:cNvPr>
          <p:cNvSpPr txBox="1"/>
          <p:nvPr/>
        </p:nvSpPr>
        <p:spPr>
          <a:xfrm>
            <a:off x="5819620" y="866370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EBAC30-8600-FEAC-BEC1-12CB0D6CC322}"/>
              </a:ext>
            </a:extLst>
          </p:cNvPr>
          <p:cNvSpPr txBox="1"/>
          <p:nvPr/>
        </p:nvSpPr>
        <p:spPr>
          <a:xfrm>
            <a:off x="5062791" y="445473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34ABEEE-6389-FFF2-7113-28ACD524088D}"/>
              </a:ext>
            </a:extLst>
          </p:cNvPr>
          <p:cNvSpPr txBox="1"/>
          <p:nvPr/>
        </p:nvSpPr>
        <p:spPr>
          <a:xfrm>
            <a:off x="4479266" y="261142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A62600A-D911-948C-C477-97B353F5A63A}"/>
              </a:ext>
            </a:extLst>
          </p:cNvPr>
          <p:cNvSpPr/>
          <p:nvPr/>
        </p:nvSpPr>
        <p:spPr>
          <a:xfrm>
            <a:off x="0" y="6836438"/>
            <a:ext cx="12192000" cy="1302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1AF00-0CCB-184F-3837-86D9B91E0CD8}"/>
              </a:ext>
            </a:extLst>
          </p:cNvPr>
          <p:cNvSpPr/>
          <p:nvPr/>
        </p:nvSpPr>
        <p:spPr>
          <a:xfrm>
            <a:off x="0" y="-1441342"/>
            <a:ext cx="12192000" cy="154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BFE9E2BD-EB66-D5AF-B81A-929348C76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1" b="5198"/>
          <a:stretch/>
        </p:blipFill>
        <p:spPr>
          <a:xfrm>
            <a:off x="2456482" y="178230"/>
            <a:ext cx="7537342" cy="65015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231121-90A6-5A42-EEF4-6AF5E00BC02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609920" y="-29262"/>
            <a:ext cx="755645" cy="86406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22879C-C064-91EF-2336-63EF513A732B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2218667" y="974461"/>
            <a:ext cx="1825848" cy="35847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255A1-90D6-0CDB-4671-0846488D67A8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2218667" y="2464231"/>
            <a:ext cx="1381177" cy="2420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2C26FD-AC4E-21E9-1384-EB72B2B2582F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2218667" y="4002403"/>
            <a:ext cx="434031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B8E53A-7CC0-714F-62C3-357292AE5CB2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218667" y="5516373"/>
            <a:ext cx="86806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850B68-70DE-A298-509F-2F35753C2F0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187071" y="5919289"/>
            <a:ext cx="2993633" cy="83688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E42134-2AA0-DC62-7C51-E49CF081A58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3645710" y="5517813"/>
            <a:ext cx="1536386" cy="123836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48528B-13C7-3D44-A8E6-C1300D6A245C}"/>
              </a:ext>
            </a:extLst>
          </p:cNvPr>
          <p:cNvCxnSpPr>
            <a:cxnSpLocks/>
            <a:stCxn id="117" idx="0"/>
          </p:cNvCxnSpPr>
          <p:nvPr/>
        </p:nvCxnSpPr>
        <p:spPr>
          <a:xfrm flipH="1" flipV="1">
            <a:off x="5874133" y="5423800"/>
            <a:ext cx="230216" cy="133237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9F19C6-133E-E1FC-06F1-60281AF883CD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5874133" y="5061035"/>
            <a:ext cx="2688855" cy="169514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B2BC1-DBCD-0BF5-1A7E-3AF754036FFF}"/>
              </a:ext>
            </a:extLst>
          </p:cNvPr>
          <p:cNvCxnSpPr>
            <a:cxnSpLocks/>
          </p:cNvCxnSpPr>
          <p:nvPr/>
        </p:nvCxnSpPr>
        <p:spPr>
          <a:xfrm flipH="1" flipV="1">
            <a:off x="9450957" y="4753471"/>
            <a:ext cx="618292" cy="78356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8EA0AA-EC84-6B52-37BA-B0FFF424ADF8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8856921" y="4277751"/>
            <a:ext cx="1087020" cy="39931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C18355-572A-9F4A-2231-8E5371D66D80}"/>
              </a:ext>
            </a:extLst>
          </p:cNvPr>
          <p:cNvCxnSpPr>
            <a:cxnSpLocks/>
          </p:cNvCxnSpPr>
          <p:nvPr/>
        </p:nvCxnSpPr>
        <p:spPr>
          <a:xfrm flipH="1">
            <a:off x="9248367" y="3697754"/>
            <a:ext cx="830102" cy="37108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5A4A69-09CC-DFB8-A0B6-7DEB5CEE78DB}"/>
              </a:ext>
            </a:extLst>
          </p:cNvPr>
          <p:cNvCxnSpPr>
            <a:cxnSpLocks/>
          </p:cNvCxnSpPr>
          <p:nvPr/>
        </p:nvCxnSpPr>
        <p:spPr>
          <a:xfrm flipH="1">
            <a:off x="8856921" y="2488432"/>
            <a:ext cx="1306192" cy="144608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8B9F7E-862E-8538-8EB8-470EED88458F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8451943" y="-29262"/>
            <a:ext cx="45806" cy="36232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4DBA94-2CD2-E620-2B8B-E167C97E6C98}"/>
              </a:ext>
            </a:extLst>
          </p:cNvPr>
          <p:cNvCxnSpPr>
            <a:cxnSpLocks/>
          </p:cNvCxnSpPr>
          <p:nvPr/>
        </p:nvCxnSpPr>
        <p:spPr>
          <a:xfrm flipH="1">
            <a:off x="9450957" y="1107269"/>
            <a:ext cx="522376" cy="1781302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053952-9486-498D-67D0-EB22E4D16B98}"/>
              </a:ext>
            </a:extLst>
          </p:cNvPr>
          <p:cNvCxnSpPr>
            <a:cxnSpLocks/>
          </p:cNvCxnSpPr>
          <p:nvPr/>
        </p:nvCxnSpPr>
        <p:spPr>
          <a:xfrm flipH="1">
            <a:off x="8777502" y="-277030"/>
            <a:ext cx="1262474" cy="352003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BD2D78-5237-3478-4D77-134B6FFCF8C8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6225153" y="178230"/>
            <a:ext cx="1408290" cy="17961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20747F-DD72-E745-42FF-5DAD51E512C3}"/>
              </a:ext>
            </a:extLst>
          </p:cNvPr>
          <p:cNvSpPr txBox="1"/>
          <p:nvPr/>
        </p:nvSpPr>
        <p:spPr>
          <a:xfrm>
            <a:off x="5819620" y="866370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0B3DDC-E07F-1C1F-7E6A-D6D5C13E2C72}"/>
              </a:ext>
            </a:extLst>
          </p:cNvPr>
          <p:cNvSpPr txBox="1"/>
          <p:nvPr/>
        </p:nvSpPr>
        <p:spPr>
          <a:xfrm>
            <a:off x="5062791" y="445473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E26C65-8BEF-8EEC-D881-07B58303E66E}"/>
              </a:ext>
            </a:extLst>
          </p:cNvPr>
          <p:cNvSpPr txBox="1"/>
          <p:nvPr/>
        </p:nvSpPr>
        <p:spPr>
          <a:xfrm>
            <a:off x="4479266" y="261142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Picture 50" descr="Chart, line chart, histogram&#10;&#10;Description automatically generated">
            <a:extLst>
              <a:ext uri="{FF2B5EF4-FFF2-40B4-BE49-F238E27FC236}">
                <a16:creationId xmlns:a16="http://schemas.microsoft.com/office/drawing/2014/main" id="{EBCAA6E8-3CE4-93E9-8268-E9D90D95C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941" y="208399"/>
            <a:ext cx="2168640" cy="1080000"/>
          </a:xfrm>
          <a:prstGeom prst="rect">
            <a:avLst/>
          </a:prstGeom>
          <a:ln w="19050">
            <a:solidFill>
              <a:srgbClr val="BBF732"/>
            </a:solidFill>
          </a:ln>
        </p:spPr>
      </p:pic>
      <p:pic>
        <p:nvPicPr>
          <p:cNvPr id="54" name="Picture 53" descr="Chart&#10;&#10;Description automatically generated">
            <a:extLst>
              <a:ext uri="{FF2B5EF4-FFF2-40B4-BE49-F238E27FC236}">
                <a16:creationId xmlns:a16="http://schemas.microsoft.com/office/drawing/2014/main" id="{DAB8ACD2-559C-B0F1-9E5D-B1F51F422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" y="1948432"/>
            <a:ext cx="2168640" cy="1080000"/>
          </a:xfrm>
          <a:prstGeom prst="rect">
            <a:avLst/>
          </a:prstGeom>
          <a:ln w="19050">
            <a:solidFill>
              <a:srgbClr val="C5F4C5"/>
            </a:solidFill>
          </a:ln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0FD58296-7356-4E00-37A6-7A3C7BEE3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600" y="-1109262"/>
            <a:ext cx="2168640" cy="1080000"/>
          </a:xfrm>
          <a:prstGeom prst="rect">
            <a:avLst/>
          </a:prstGeom>
          <a:ln w="19050">
            <a:solidFill>
              <a:srgbClr val="F84E57"/>
            </a:solidFill>
          </a:ln>
        </p:spPr>
      </p:pic>
      <p:pic>
        <p:nvPicPr>
          <p:cNvPr id="59" name="Picture 58" descr="Chart, line chart&#10;&#10;Description automatically generated">
            <a:extLst>
              <a:ext uri="{FF2B5EF4-FFF2-40B4-BE49-F238E27FC236}">
                <a16:creationId xmlns:a16="http://schemas.microsoft.com/office/drawing/2014/main" id="{FAC4A8AE-9072-871D-7030-BCCAB91B7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941" y="5446619"/>
            <a:ext cx="2168640" cy="1080000"/>
          </a:xfrm>
          <a:prstGeom prst="rect">
            <a:avLst/>
          </a:prstGeom>
          <a:ln w="19050">
            <a:solidFill>
              <a:srgbClr val="FF33FC"/>
            </a:solidFill>
          </a:ln>
        </p:spPr>
      </p:pic>
      <p:pic>
        <p:nvPicPr>
          <p:cNvPr id="62" name="Picture 61" descr="Chart&#10;&#10;Description automatically generated">
            <a:extLst>
              <a:ext uri="{FF2B5EF4-FFF2-40B4-BE49-F238E27FC236}">
                <a16:creationId xmlns:a16="http://schemas.microsoft.com/office/drawing/2014/main" id="{B9AA7596-0E5D-8109-CC94-A7C6F8532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3941" y="2827509"/>
            <a:ext cx="2168640" cy="1080000"/>
          </a:xfrm>
          <a:prstGeom prst="rect">
            <a:avLst/>
          </a:prstGeom>
          <a:ln w="19050">
            <a:solidFill>
              <a:srgbClr val="45FF5B"/>
            </a:solidFill>
          </a:ln>
        </p:spPr>
      </p:pic>
      <p:pic>
        <p:nvPicPr>
          <p:cNvPr id="65" name="Picture 64" descr="Chart, histogram&#10;&#10;Description automatically generated">
            <a:extLst>
              <a:ext uri="{FF2B5EF4-FFF2-40B4-BE49-F238E27FC236}">
                <a16:creationId xmlns:a16="http://schemas.microsoft.com/office/drawing/2014/main" id="{59A71521-D2B3-E3A8-4377-7E2100EA7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7" y="4976373"/>
            <a:ext cx="2168640" cy="1080000"/>
          </a:xfrm>
          <a:prstGeom prst="rect">
            <a:avLst/>
          </a:prstGeom>
          <a:ln w="19050">
            <a:solidFill>
              <a:srgbClr val="5B9DFD"/>
            </a:solidFill>
          </a:ln>
        </p:spPr>
      </p:pic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A71CFB39-83D0-7F45-F026-BE53D5DC7B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27" y="434461"/>
            <a:ext cx="2168640" cy="1080000"/>
          </a:xfrm>
          <a:prstGeom prst="rect">
            <a:avLst/>
          </a:prstGeom>
          <a:ln w="19050">
            <a:solidFill>
              <a:srgbClr val="FFBF46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6111575-9501-C6EF-2D86-38708D2D79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668" y="6756176"/>
            <a:ext cx="2168640" cy="1080000"/>
          </a:xfrm>
          <a:prstGeom prst="rect">
            <a:avLst/>
          </a:prstGeom>
          <a:ln w="19050">
            <a:solidFill>
              <a:srgbClr val="C13186"/>
            </a:solidFill>
          </a:ln>
        </p:spPr>
      </p:pic>
      <p:pic>
        <p:nvPicPr>
          <p:cNvPr id="73" name="Picture 72" descr="Chart, line chart&#10;&#10;Description automatically generated">
            <a:extLst>
              <a:ext uri="{FF2B5EF4-FFF2-40B4-BE49-F238E27FC236}">
                <a16:creationId xmlns:a16="http://schemas.microsoft.com/office/drawing/2014/main" id="{E53512C6-BCDD-E598-8908-57ACA5F71F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43941" y="4137064"/>
            <a:ext cx="2168640" cy="1080000"/>
          </a:xfrm>
          <a:prstGeom prst="rect">
            <a:avLst/>
          </a:prstGeom>
          <a:ln w="19050">
            <a:solidFill>
              <a:srgbClr val="48FFD9"/>
            </a:solidFill>
          </a:ln>
        </p:spPr>
      </p:pic>
      <p:pic>
        <p:nvPicPr>
          <p:cNvPr id="75" name="Picture 74" descr="Chart, histogram&#10;&#10;Description automatically generated">
            <a:extLst>
              <a:ext uri="{FF2B5EF4-FFF2-40B4-BE49-F238E27FC236}">
                <a16:creationId xmlns:a16="http://schemas.microsoft.com/office/drawing/2014/main" id="{464E633E-7FD5-2DDF-5F6C-104030946F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1390" y="6756176"/>
            <a:ext cx="2168640" cy="1080000"/>
          </a:xfrm>
          <a:prstGeom prst="rect">
            <a:avLst/>
          </a:prstGeom>
          <a:ln w="19050">
            <a:solidFill>
              <a:srgbClr val="A7BD49"/>
            </a:solidFill>
          </a:ln>
        </p:spPr>
      </p:pic>
      <p:pic>
        <p:nvPicPr>
          <p:cNvPr id="81" name="Picture 80" descr="Chart, histogram&#10;&#10;Description automatically generated">
            <a:extLst>
              <a:ext uri="{FF2B5EF4-FFF2-40B4-BE49-F238E27FC236}">
                <a16:creationId xmlns:a16="http://schemas.microsoft.com/office/drawing/2014/main" id="{3D18FE77-B16F-82A1-4358-C6EF3D4D19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72665" y="-1109262"/>
            <a:ext cx="2168640" cy="1080000"/>
          </a:xfrm>
          <a:prstGeom prst="rect">
            <a:avLst/>
          </a:prstGeom>
          <a:ln w="19050">
            <a:solidFill>
              <a:srgbClr val="E5B4FD"/>
            </a:solidFill>
          </a:ln>
        </p:spPr>
      </p:pic>
      <p:pic>
        <p:nvPicPr>
          <p:cNvPr id="46" name="Picture 45" descr="Chart, histogram&#10;&#10;Description automatically generated">
            <a:extLst>
              <a:ext uri="{FF2B5EF4-FFF2-40B4-BE49-F238E27FC236}">
                <a16:creationId xmlns:a16="http://schemas.microsoft.com/office/drawing/2014/main" id="{E6BB9638-9B26-0425-98B7-1C485C0C8B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87041"/>
          <a:stretch/>
        </p:blipFill>
        <p:spPr>
          <a:xfrm>
            <a:off x="5124404" y="-1097692"/>
            <a:ext cx="2217369" cy="143103"/>
          </a:xfrm>
          <a:prstGeom prst="rect">
            <a:avLst/>
          </a:prstGeom>
        </p:spPr>
      </p:pic>
      <p:pic>
        <p:nvPicPr>
          <p:cNvPr id="85" name="Picture 84" descr="Chart, histogram&#10;&#10;Description automatically generated">
            <a:extLst>
              <a:ext uri="{FF2B5EF4-FFF2-40B4-BE49-F238E27FC236}">
                <a16:creationId xmlns:a16="http://schemas.microsoft.com/office/drawing/2014/main" id="{122C92F9-29D3-5B79-7F63-DD2590930F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43941" y="-1109262"/>
            <a:ext cx="2168640" cy="1080000"/>
          </a:xfrm>
          <a:prstGeom prst="rect">
            <a:avLst/>
          </a:prstGeom>
          <a:ln w="19050">
            <a:solidFill>
              <a:srgbClr val="BC3EFE"/>
            </a:solidFill>
          </a:ln>
        </p:spPr>
      </p:pic>
      <p:pic>
        <p:nvPicPr>
          <p:cNvPr id="87" name="Picture 86" descr="Chart, line chart&#10;&#10;Description automatically generated">
            <a:extLst>
              <a:ext uri="{FF2B5EF4-FFF2-40B4-BE49-F238E27FC236}">
                <a16:creationId xmlns:a16="http://schemas.microsoft.com/office/drawing/2014/main" id="{67148CAB-69E7-7B4E-3D4B-4077862C41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43941" y="6756176"/>
            <a:ext cx="2168640" cy="1080000"/>
          </a:xfrm>
          <a:prstGeom prst="rect">
            <a:avLst/>
          </a:prstGeom>
          <a:ln w="19050">
            <a:solidFill>
              <a:srgbClr val="FDB3B3"/>
            </a:solidFill>
          </a:ln>
        </p:spPr>
      </p:pic>
      <p:pic>
        <p:nvPicPr>
          <p:cNvPr id="91" name="Picture 90" descr="Chart, line chart&#10;&#10;Description automatically generated">
            <a:extLst>
              <a:ext uri="{FF2B5EF4-FFF2-40B4-BE49-F238E27FC236}">
                <a16:creationId xmlns:a16="http://schemas.microsoft.com/office/drawing/2014/main" id="{08948212-6EFD-8743-3219-D82B69E152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751" y="6756176"/>
            <a:ext cx="2168640" cy="1080000"/>
          </a:xfrm>
          <a:prstGeom prst="rect">
            <a:avLst/>
          </a:prstGeom>
          <a:ln w="19050">
            <a:solidFill>
              <a:srgbClr val="C84019"/>
            </a:solidFill>
          </a:ln>
        </p:spPr>
      </p:pic>
      <p:pic>
        <p:nvPicPr>
          <p:cNvPr id="94" name="Picture 93" descr="Chart, line chart&#10;&#10;Description automatically generated">
            <a:extLst>
              <a:ext uri="{FF2B5EF4-FFF2-40B4-BE49-F238E27FC236}">
                <a16:creationId xmlns:a16="http://schemas.microsoft.com/office/drawing/2014/main" id="{4E3A7F9E-909C-F62C-901B-FF11B4E2F49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67623" y="-1109262"/>
            <a:ext cx="2168640" cy="1080000"/>
          </a:xfrm>
          <a:prstGeom prst="rect">
            <a:avLst/>
          </a:prstGeom>
          <a:ln w="19050">
            <a:solidFill>
              <a:srgbClr val="489C77"/>
            </a:solidFill>
          </a:ln>
        </p:spPr>
      </p:pic>
      <p:pic>
        <p:nvPicPr>
          <p:cNvPr id="97" name="Picture 96" descr="Chart, histogram&#10;&#10;Description automatically generated">
            <a:extLst>
              <a:ext uri="{FF2B5EF4-FFF2-40B4-BE49-F238E27FC236}">
                <a16:creationId xmlns:a16="http://schemas.microsoft.com/office/drawing/2014/main" id="{0B121E3F-41FF-1CBC-677B-222A357CC08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027" y="3462403"/>
            <a:ext cx="2168640" cy="1080000"/>
          </a:xfrm>
          <a:prstGeom prst="rect">
            <a:avLst/>
          </a:prstGeom>
          <a:ln w="19050">
            <a:solidFill>
              <a:srgbClr val="85C0FE"/>
            </a:solidFill>
          </a:ln>
        </p:spPr>
      </p:pic>
      <p:pic>
        <p:nvPicPr>
          <p:cNvPr id="117" name="Picture 116" descr="Chart, histogram&#10;&#10;Description automatically generated">
            <a:extLst>
              <a:ext uri="{FF2B5EF4-FFF2-40B4-BE49-F238E27FC236}">
                <a16:creationId xmlns:a16="http://schemas.microsoft.com/office/drawing/2014/main" id="{BA7EF72C-9427-A063-3B03-01CF7E90A4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20029" y="6756176"/>
            <a:ext cx="2168640" cy="1080000"/>
          </a:xfrm>
          <a:prstGeom prst="rect">
            <a:avLst/>
          </a:prstGeom>
          <a:ln w="19050">
            <a:solidFill>
              <a:srgbClr val="5A7BAE"/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11D0F3-E86E-708C-0585-F545D08238B0}"/>
              </a:ext>
            </a:extLst>
          </p:cNvPr>
          <p:cNvCxnSpPr>
            <a:cxnSpLocks/>
          </p:cNvCxnSpPr>
          <p:nvPr/>
        </p:nvCxnSpPr>
        <p:spPr>
          <a:xfrm flipH="1" flipV="1">
            <a:off x="9336909" y="5516373"/>
            <a:ext cx="732340" cy="139295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6DEC1B5-C494-CE32-7802-348FD1EAEA62}"/>
              </a:ext>
            </a:extLst>
          </p:cNvPr>
          <p:cNvGrpSpPr/>
          <p:nvPr/>
        </p:nvGrpSpPr>
        <p:grpSpPr>
          <a:xfrm>
            <a:off x="26975" y="-1105418"/>
            <a:ext cx="2427711" cy="1131265"/>
            <a:chOff x="806683" y="5125392"/>
            <a:chExt cx="3049511" cy="1542108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8CE3B351-DCD5-9B38-EACE-01ECFE8B2F44}"/>
                </a:ext>
              </a:extLst>
            </p:cNvPr>
            <p:cNvSpPr/>
            <p:nvPr/>
          </p:nvSpPr>
          <p:spPr>
            <a:xfrm>
              <a:off x="884335" y="5172075"/>
              <a:ext cx="2950107" cy="14954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D75D3CD-EFC6-2D32-6A9D-3C57914BDDBE}"/>
                </a:ext>
              </a:extLst>
            </p:cNvPr>
            <p:cNvSpPr txBox="1"/>
            <p:nvPr/>
          </p:nvSpPr>
          <p:spPr>
            <a:xfrm rot="5400000">
              <a:off x="3061583" y="5663731"/>
              <a:ext cx="1158941" cy="430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samples</a:t>
              </a:r>
            </a:p>
          </p:txBody>
        </p:sp>
        <p:pic>
          <p:nvPicPr>
            <p:cNvPr id="150" name="Picture 149" descr="Chart, line chart&#10;&#10;Description automatically generated">
              <a:extLst>
                <a:ext uri="{FF2B5EF4-FFF2-40B4-BE49-F238E27FC236}">
                  <a16:creationId xmlns:a16="http://schemas.microsoft.com/office/drawing/2014/main" id="{DC96A3B5-9B0D-574A-D7F1-057BFC594F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14558"/>
            <a:stretch/>
          </p:blipFill>
          <p:spPr>
            <a:xfrm>
              <a:off x="1264906" y="5403850"/>
              <a:ext cx="2168640" cy="922774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0A12961-028F-367D-4B33-C7344DDDD89D}"/>
                </a:ext>
              </a:extLst>
            </p:cNvPr>
            <p:cNvSpPr/>
            <p:nvPr/>
          </p:nvSpPr>
          <p:spPr>
            <a:xfrm>
              <a:off x="1271256" y="6326624"/>
              <a:ext cx="2156400" cy="188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CA3119E-A073-822E-D666-47CA1FBFF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9345" t="72443" r="14418" b="14884"/>
            <a:stretch/>
          </p:blipFill>
          <p:spPr>
            <a:xfrm>
              <a:off x="1444505" y="6304569"/>
              <a:ext cx="1789234" cy="217092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EDA86EC-F072-7215-66FA-4F0D5BD83D2C}"/>
                </a:ext>
              </a:extLst>
            </p:cNvPr>
            <p:cNvSpPr txBox="1"/>
            <p:nvPr/>
          </p:nvSpPr>
          <p:spPr>
            <a:xfrm rot="16200000">
              <a:off x="391955" y="5627577"/>
              <a:ext cx="1332045" cy="502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MHW – days every year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26B6D85-1BF3-0441-0AC0-D2EAD93A7B98}"/>
                </a:ext>
              </a:extLst>
            </p:cNvPr>
            <p:cNvSpPr txBox="1"/>
            <p:nvPr/>
          </p:nvSpPr>
          <p:spPr>
            <a:xfrm>
              <a:off x="840353" y="5125392"/>
              <a:ext cx="1555287" cy="31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key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B8BD570-4FB3-F088-1B39-880AF59A8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9718" y="5913655"/>
              <a:ext cx="360945" cy="0"/>
            </a:xfrm>
            <a:prstGeom prst="straightConnector1">
              <a:avLst/>
            </a:prstGeom>
            <a:ln w="952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0785E83-70C8-2AAB-7217-2FE1DEA4FC44}"/>
                </a:ext>
              </a:extLst>
            </p:cNvPr>
            <p:cNvCxnSpPr>
              <a:cxnSpLocks/>
            </p:cNvCxnSpPr>
            <p:nvPr/>
          </p:nvCxnSpPr>
          <p:spPr>
            <a:xfrm>
              <a:off x="1271256" y="5718535"/>
              <a:ext cx="421276" cy="0"/>
            </a:xfrm>
            <a:prstGeom prst="straightConnector1">
              <a:avLst/>
            </a:prstGeom>
            <a:ln w="952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2" name="Picture 161" descr="Chart, line chart&#10;&#10;Description automatically generated">
            <a:extLst>
              <a:ext uri="{FF2B5EF4-FFF2-40B4-BE49-F238E27FC236}">
                <a16:creationId xmlns:a16="http://schemas.microsoft.com/office/drawing/2014/main" id="{01ECEDB1-C3C1-4C18-DC8D-A367DB0FE63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43941" y="1517954"/>
            <a:ext cx="2168640" cy="1080000"/>
          </a:xfrm>
          <a:prstGeom prst="rect">
            <a:avLst/>
          </a:prstGeom>
          <a:ln w="19050">
            <a:solidFill>
              <a:srgbClr val="59E0FE"/>
            </a:solidFill>
          </a:ln>
        </p:spPr>
      </p:pic>
    </p:spTree>
    <p:extLst>
      <p:ext uri="{BB962C8B-B14F-4D97-AF65-F5344CB8AC3E}">
        <p14:creationId xmlns:p14="http://schemas.microsoft.com/office/powerpoint/2010/main" val="345200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A62600A-D911-948C-C477-97B353F5A63A}"/>
              </a:ext>
            </a:extLst>
          </p:cNvPr>
          <p:cNvSpPr/>
          <p:nvPr/>
        </p:nvSpPr>
        <p:spPr>
          <a:xfrm>
            <a:off x="0" y="6836438"/>
            <a:ext cx="12192000" cy="1302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1AF00-0CCB-184F-3837-86D9B91E0CD8}"/>
              </a:ext>
            </a:extLst>
          </p:cNvPr>
          <p:cNvSpPr/>
          <p:nvPr/>
        </p:nvSpPr>
        <p:spPr>
          <a:xfrm>
            <a:off x="0" y="-1441342"/>
            <a:ext cx="12192000" cy="154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BFE9E2BD-EB66-D5AF-B81A-929348C76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1" b="5198"/>
          <a:stretch/>
        </p:blipFill>
        <p:spPr>
          <a:xfrm>
            <a:off x="2456482" y="178230"/>
            <a:ext cx="7537342" cy="6501539"/>
          </a:xfrm>
          <a:prstGeom prst="rect">
            <a:avLst/>
          </a:prstGeom>
        </p:spPr>
      </p:pic>
      <p:pic>
        <p:nvPicPr>
          <p:cNvPr id="51" name="Picture 50" descr="Chart, line chart, histogram&#10;&#10;Description automatically generated">
            <a:extLst>
              <a:ext uri="{FF2B5EF4-FFF2-40B4-BE49-F238E27FC236}">
                <a16:creationId xmlns:a16="http://schemas.microsoft.com/office/drawing/2014/main" id="{EBCAA6E8-3CE4-93E9-8268-E9D90D95C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941" y="208399"/>
            <a:ext cx="2168640" cy="1080000"/>
          </a:xfrm>
          <a:prstGeom prst="rect">
            <a:avLst/>
          </a:prstGeom>
          <a:ln w="19050">
            <a:solidFill>
              <a:srgbClr val="BBF732"/>
            </a:solidFill>
          </a:ln>
        </p:spPr>
      </p:pic>
      <p:pic>
        <p:nvPicPr>
          <p:cNvPr id="54" name="Picture 53" descr="Chart&#10;&#10;Description automatically generated">
            <a:extLst>
              <a:ext uri="{FF2B5EF4-FFF2-40B4-BE49-F238E27FC236}">
                <a16:creationId xmlns:a16="http://schemas.microsoft.com/office/drawing/2014/main" id="{DAB8ACD2-559C-B0F1-9E5D-B1F51F422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" y="1948432"/>
            <a:ext cx="2168640" cy="1080000"/>
          </a:xfrm>
          <a:prstGeom prst="rect">
            <a:avLst/>
          </a:prstGeom>
          <a:ln w="19050">
            <a:solidFill>
              <a:srgbClr val="C5F4C5"/>
            </a:solidFill>
          </a:ln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0FD58296-7356-4E00-37A6-7A3C7BEE3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600" y="-1109262"/>
            <a:ext cx="2168640" cy="1080000"/>
          </a:xfrm>
          <a:prstGeom prst="rect">
            <a:avLst/>
          </a:prstGeom>
          <a:ln w="19050">
            <a:solidFill>
              <a:srgbClr val="F84E57"/>
            </a:solidFill>
          </a:ln>
        </p:spPr>
      </p:pic>
      <p:pic>
        <p:nvPicPr>
          <p:cNvPr id="59" name="Picture 58" descr="Chart, line chart&#10;&#10;Description automatically generated">
            <a:extLst>
              <a:ext uri="{FF2B5EF4-FFF2-40B4-BE49-F238E27FC236}">
                <a16:creationId xmlns:a16="http://schemas.microsoft.com/office/drawing/2014/main" id="{FAC4A8AE-9072-871D-7030-BCCAB91B7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941" y="5446619"/>
            <a:ext cx="2168640" cy="1080000"/>
          </a:xfrm>
          <a:prstGeom prst="rect">
            <a:avLst/>
          </a:prstGeom>
          <a:ln w="19050">
            <a:solidFill>
              <a:srgbClr val="FF33FC"/>
            </a:solidFill>
          </a:ln>
        </p:spPr>
      </p:pic>
      <p:pic>
        <p:nvPicPr>
          <p:cNvPr id="62" name="Picture 61" descr="Chart&#10;&#10;Description automatically generated">
            <a:extLst>
              <a:ext uri="{FF2B5EF4-FFF2-40B4-BE49-F238E27FC236}">
                <a16:creationId xmlns:a16="http://schemas.microsoft.com/office/drawing/2014/main" id="{B9AA7596-0E5D-8109-CC94-A7C6F8532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3941" y="2827509"/>
            <a:ext cx="2168640" cy="1080000"/>
          </a:xfrm>
          <a:prstGeom prst="rect">
            <a:avLst/>
          </a:prstGeom>
          <a:ln w="19050">
            <a:solidFill>
              <a:srgbClr val="45FF5B"/>
            </a:solidFill>
          </a:ln>
        </p:spPr>
      </p:pic>
      <p:pic>
        <p:nvPicPr>
          <p:cNvPr id="65" name="Picture 64" descr="Chart, histogram&#10;&#10;Description automatically generated">
            <a:extLst>
              <a:ext uri="{FF2B5EF4-FFF2-40B4-BE49-F238E27FC236}">
                <a16:creationId xmlns:a16="http://schemas.microsoft.com/office/drawing/2014/main" id="{59A71521-D2B3-E3A8-4377-7E2100EA7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7" y="4976373"/>
            <a:ext cx="2168640" cy="1080000"/>
          </a:xfrm>
          <a:prstGeom prst="rect">
            <a:avLst/>
          </a:prstGeom>
          <a:ln w="19050">
            <a:solidFill>
              <a:srgbClr val="5B9DFD"/>
            </a:solidFill>
          </a:ln>
        </p:spPr>
      </p:pic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A71CFB39-83D0-7F45-F026-BE53D5DC7B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27" y="434461"/>
            <a:ext cx="2168640" cy="1080000"/>
          </a:xfrm>
          <a:prstGeom prst="rect">
            <a:avLst/>
          </a:prstGeom>
          <a:ln w="19050">
            <a:solidFill>
              <a:srgbClr val="FFBF46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6111575-9501-C6EF-2D86-38708D2D79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668" y="6756176"/>
            <a:ext cx="2168640" cy="1080000"/>
          </a:xfrm>
          <a:prstGeom prst="rect">
            <a:avLst/>
          </a:prstGeom>
          <a:ln w="19050">
            <a:solidFill>
              <a:srgbClr val="C13186"/>
            </a:solidFill>
          </a:ln>
        </p:spPr>
      </p:pic>
      <p:pic>
        <p:nvPicPr>
          <p:cNvPr id="73" name="Picture 72" descr="Chart, line chart&#10;&#10;Description automatically generated">
            <a:extLst>
              <a:ext uri="{FF2B5EF4-FFF2-40B4-BE49-F238E27FC236}">
                <a16:creationId xmlns:a16="http://schemas.microsoft.com/office/drawing/2014/main" id="{E53512C6-BCDD-E598-8908-57ACA5F71F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43941" y="4137064"/>
            <a:ext cx="2168640" cy="1080000"/>
          </a:xfrm>
          <a:prstGeom prst="rect">
            <a:avLst/>
          </a:prstGeom>
          <a:ln w="19050">
            <a:solidFill>
              <a:srgbClr val="48FFD9"/>
            </a:solidFill>
          </a:ln>
        </p:spPr>
      </p:pic>
      <p:pic>
        <p:nvPicPr>
          <p:cNvPr id="75" name="Picture 74" descr="Chart, histogram&#10;&#10;Description automatically generated">
            <a:extLst>
              <a:ext uri="{FF2B5EF4-FFF2-40B4-BE49-F238E27FC236}">
                <a16:creationId xmlns:a16="http://schemas.microsoft.com/office/drawing/2014/main" id="{464E633E-7FD5-2DDF-5F6C-104030946F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1390" y="6756176"/>
            <a:ext cx="2168640" cy="1080000"/>
          </a:xfrm>
          <a:prstGeom prst="rect">
            <a:avLst/>
          </a:prstGeom>
          <a:ln w="19050">
            <a:solidFill>
              <a:srgbClr val="A7BD49"/>
            </a:solidFill>
          </a:ln>
        </p:spPr>
      </p:pic>
      <p:pic>
        <p:nvPicPr>
          <p:cNvPr id="81" name="Picture 80" descr="Chart, histogram&#10;&#10;Description automatically generated">
            <a:extLst>
              <a:ext uri="{FF2B5EF4-FFF2-40B4-BE49-F238E27FC236}">
                <a16:creationId xmlns:a16="http://schemas.microsoft.com/office/drawing/2014/main" id="{3D18FE77-B16F-82A1-4358-C6EF3D4D19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72665" y="-1109262"/>
            <a:ext cx="2168640" cy="1080000"/>
          </a:xfrm>
          <a:prstGeom prst="rect">
            <a:avLst/>
          </a:prstGeom>
          <a:ln w="19050">
            <a:solidFill>
              <a:srgbClr val="E5B4FD"/>
            </a:solidFill>
          </a:ln>
        </p:spPr>
      </p:pic>
      <p:pic>
        <p:nvPicPr>
          <p:cNvPr id="46" name="Picture 45" descr="Chart, histogram&#10;&#10;Description automatically generated">
            <a:extLst>
              <a:ext uri="{FF2B5EF4-FFF2-40B4-BE49-F238E27FC236}">
                <a16:creationId xmlns:a16="http://schemas.microsoft.com/office/drawing/2014/main" id="{E6BB9638-9B26-0425-98B7-1C485C0C8B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87041"/>
          <a:stretch/>
        </p:blipFill>
        <p:spPr>
          <a:xfrm>
            <a:off x="5124404" y="-1097692"/>
            <a:ext cx="2217369" cy="143103"/>
          </a:xfrm>
          <a:prstGeom prst="rect">
            <a:avLst/>
          </a:prstGeom>
        </p:spPr>
      </p:pic>
      <p:pic>
        <p:nvPicPr>
          <p:cNvPr id="85" name="Picture 84" descr="Chart, histogram&#10;&#10;Description automatically generated">
            <a:extLst>
              <a:ext uri="{FF2B5EF4-FFF2-40B4-BE49-F238E27FC236}">
                <a16:creationId xmlns:a16="http://schemas.microsoft.com/office/drawing/2014/main" id="{122C92F9-29D3-5B79-7F63-DD2590930F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43941" y="-1109262"/>
            <a:ext cx="2168640" cy="1080000"/>
          </a:xfrm>
          <a:prstGeom prst="rect">
            <a:avLst/>
          </a:prstGeom>
          <a:ln w="19050">
            <a:solidFill>
              <a:srgbClr val="BC3EFE"/>
            </a:solidFill>
          </a:ln>
        </p:spPr>
      </p:pic>
      <p:pic>
        <p:nvPicPr>
          <p:cNvPr id="87" name="Picture 86" descr="Chart, line chart&#10;&#10;Description automatically generated">
            <a:extLst>
              <a:ext uri="{FF2B5EF4-FFF2-40B4-BE49-F238E27FC236}">
                <a16:creationId xmlns:a16="http://schemas.microsoft.com/office/drawing/2014/main" id="{67148CAB-69E7-7B4E-3D4B-4077862C41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43941" y="6756176"/>
            <a:ext cx="2168640" cy="1080000"/>
          </a:xfrm>
          <a:prstGeom prst="rect">
            <a:avLst/>
          </a:prstGeom>
          <a:ln w="19050">
            <a:solidFill>
              <a:srgbClr val="FDB3B3"/>
            </a:solidFill>
          </a:ln>
        </p:spPr>
      </p:pic>
      <p:pic>
        <p:nvPicPr>
          <p:cNvPr id="91" name="Picture 90" descr="Chart, line chart&#10;&#10;Description automatically generated">
            <a:extLst>
              <a:ext uri="{FF2B5EF4-FFF2-40B4-BE49-F238E27FC236}">
                <a16:creationId xmlns:a16="http://schemas.microsoft.com/office/drawing/2014/main" id="{08948212-6EFD-8743-3219-D82B69E152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751" y="6756176"/>
            <a:ext cx="2168640" cy="1080000"/>
          </a:xfrm>
          <a:prstGeom prst="rect">
            <a:avLst/>
          </a:prstGeom>
          <a:ln w="19050">
            <a:solidFill>
              <a:srgbClr val="C84019"/>
            </a:solidFill>
          </a:ln>
        </p:spPr>
      </p:pic>
      <p:pic>
        <p:nvPicPr>
          <p:cNvPr id="94" name="Picture 93" descr="Chart, line chart&#10;&#10;Description automatically generated">
            <a:extLst>
              <a:ext uri="{FF2B5EF4-FFF2-40B4-BE49-F238E27FC236}">
                <a16:creationId xmlns:a16="http://schemas.microsoft.com/office/drawing/2014/main" id="{4E3A7F9E-909C-F62C-901B-FF11B4E2F49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67623" y="-1109262"/>
            <a:ext cx="2168640" cy="1080000"/>
          </a:xfrm>
          <a:prstGeom prst="rect">
            <a:avLst/>
          </a:prstGeom>
          <a:ln w="19050">
            <a:solidFill>
              <a:srgbClr val="489C77"/>
            </a:solidFill>
          </a:ln>
        </p:spPr>
      </p:pic>
      <p:pic>
        <p:nvPicPr>
          <p:cNvPr id="97" name="Picture 96" descr="Chart, histogram&#10;&#10;Description automatically generated">
            <a:extLst>
              <a:ext uri="{FF2B5EF4-FFF2-40B4-BE49-F238E27FC236}">
                <a16:creationId xmlns:a16="http://schemas.microsoft.com/office/drawing/2014/main" id="{0B121E3F-41FF-1CBC-677B-222A357CC08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027" y="3462403"/>
            <a:ext cx="2168640" cy="1080000"/>
          </a:xfrm>
          <a:prstGeom prst="rect">
            <a:avLst/>
          </a:prstGeom>
          <a:ln w="19050">
            <a:solidFill>
              <a:srgbClr val="85C0FE"/>
            </a:solidFill>
          </a:ln>
        </p:spPr>
      </p:pic>
      <p:pic>
        <p:nvPicPr>
          <p:cNvPr id="117" name="Picture 116" descr="Chart, histogram&#10;&#10;Description automatically generated">
            <a:extLst>
              <a:ext uri="{FF2B5EF4-FFF2-40B4-BE49-F238E27FC236}">
                <a16:creationId xmlns:a16="http://schemas.microsoft.com/office/drawing/2014/main" id="{BA7EF72C-9427-A063-3B03-01CF7E90A4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20029" y="6756176"/>
            <a:ext cx="2168640" cy="1080000"/>
          </a:xfrm>
          <a:prstGeom prst="rect">
            <a:avLst/>
          </a:prstGeom>
          <a:ln w="19050">
            <a:solidFill>
              <a:srgbClr val="5A7BAE"/>
            </a:solidFill>
          </a:ln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6DEC1B5-C494-CE32-7802-348FD1EAEA62}"/>
              </a:ext>
            </a:extLst>
          </p:cNvPr>
          <p:cNvGrpSpPr/>
          <p:nvPr/>
        </p:nvGrpSpPr>
        <p:grpSpPr>
          <a:xfrm>
            <a:off x="-12781" y="-1145174"/>
            <a:ext cx="2427711" cy="1131265"/>
            <a:chOff x="806683" y="5125392"/>
            <a:chExt cx="3049511" cy="1542108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8CE3B351-DCD5-9B38-EACE-01ECFE8B2F44}"/>
                </a:ext>
              </a:extLst>
            </p:cNvPr>
            <p:cNvSpPr/>
            <p:nvPr/>
          </p:nvSpPr>
          <p:spPr>
            <a:xfrm>
              <a:off x="884335" y="5172075"/>
              <a:ext cx="2950107" cy="14954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D75D3CD-EFC6-2D32-6A9D-3C57914BDDBE}"/>
                </a:ext>
              </a:extLst>
            </p:cNvPr>
            <p:cNvSpPr txBox="1"/>
            <p:nvPr/>
          </p:nvSpPr>
          <p:spPr>
            <a:xfrm rot="5400000">
              <a:off x="3061583" y="5663731"/>
              <a:ext cx="1158941" cy="430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samples</a:t>
              </a:r>
            </a:p>
          </p:txBody>
        </p:sp>
        <p:pic>
          <p:nvPicPr>
            <p:cNvPr id="150" name="Picture 149" descr="Chart, line chart&#10;&#10;Description automatically generated">
              <a:extLst>
                <a:ext uri="{FF2B5EF4-FFF2-40B4-BE49-F238E27FC236}">
                  <a16:creationId xmlns:a16="http://schemas.microsoft.com/office/drawing/2014/main" id="{DC96A3B5-9B0D-574A-D7F1-057BFC594F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14558"/>
            <a:stretch/>
          </p:blipFill>
          <p:spPr>
            <a:xfrm>
              <a:off x="1264906" y="5403850"/>
              <a:ext cx="2168640" cy="922774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0A12961-028F-367D-4B33-C7344DDDD89D}"/>
                </a:ext>
              </a:extLst>
            </p:cNvPr>
            <p:cNvSpPr/>
            <p:nvPr/>
          </p:nvSpPr>
          <p:spPr>
            <a:xfrm>
              <a:off x="1271256" y="6326624"/>
              <a:ext cx="2156400" cy="188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CA3119E-A073-822E-D666-47CA1FBFF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9345" t="72443" r="14418" b="14884"/>
            <a:stretch/>
          </p:blipFill>
          <p:spPr>
            <a:xfrm>
              <a:off x="1444505" y="6304569"/>
              <a:ext cx="1789234" cy="217092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EDA86EC-F072-7215-66FA-4F0D5BD83D2C}"/>
                </a:ext>
              </a:extLst>
            </p:cNvPr>
            <p:cNvSpPr txBox="1"/>
            <p:nvPr/>
          </p:nvSpPr>
          <p:spPr>
            <a:xfrm rot="16200000">
              <a:off x="391955" y="5627577"/>
              <a:ext cx="1332045" cy="502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MHW – days every year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26B6D85-1BF3-0441-0AC0-D2EAD93A7B98}"/>
                </a:ext>
              </a:extLst>
            </p:cNvPr>
            <p:cNvSpPr txBox="1"/>
            <p:nvPr/>
          </p:nvSpPr>
          <p:spPr>
            <a:xfrm>
              <a:off x="840353" y="5125392"/>
              <a:ext cx="1555287" cy="31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key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B8BD570-4FB3-F088-1B39-880AF59A8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9718" y="5913655"/>
              <a:ext cx="360945" cy="0"/>
            </a:xfrm>
            <a:prstGeom prst="straightConnector1">
              <a:avLst/>
            </a:prstGeom>
            <a:ln w="952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0785E83-70C8-2AAB-7217-2FE1DEA4FC44}"/>
                </a:ext>
              </a:extLst>
            </p:cNvPr>
            <p:cNvCxnSpPr>
              <a:cxnSpLocks/>
            </p:cNvCxnSpPr>
            <p:nvPr/>
          </p:nvCxnSpPr>
          <p:spPr>
            <a:xfrm>
              <a:off x="1271256" y="5718535"/>
              <a:ext cx="421276" cy="0"/>
            </a:xfrm>
            <a:prstGeom prst="straightConnector1">
              <a:avLst/>
            </a:prstGeom>
            <a:ln w="952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2" name="Picture 161" descr="Chart, line chart&#10;&#10;Description automatically generated">
            <a:extLst>
              <a:ext uri="{FF2B5EF4-FFF2-40B4-BE49-F238E27FC236}">
                <a16:creationId xmlns:a16="http://schemas.microsoft.com/office/drawing/2014/main" id="{01ECEDB1-C3C1-4C18-DC8D-A367DB0FE63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43941" y="1517954"/>
            <a:ext cx="2168640" cy="1080000"/>
          </a:xfrm>
          <a:prstGeom prst="rect">
            <a:avLst/>
          </a:prstGeom>
          <a:ln w="19050">
            <a:solidFill>
              <a:srgbClr val="59E0FE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B709FF2-BA74-2797-BBA7-4E94A04CC509}"/>
              </a:ext>
            </a:extLst>
          </p:cNvPr>
          <p:cNvSpPr txBox="1"/>
          <p:nvPr/>
        </p:nvSpPr>
        <p:spPr>
          <a:xfrm>
            <a:off x="5819620" y="866370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31898D-489B-3994-9C58-C813246AA5F5}"/>
              </a:ext>
            </a:extLst>
          </p:cNvPr>
          <p:cNvSpPr txBox="1"/>
          <p:nvPr/>
        </p:nvSpPr>
        <p:spPr>
          <a:xfrm>
            <a:off x="5062791" y="445473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181813-00B2-5660-CB6F-72E829441BC4}"/>
              </a:ext>
            </a:extLst>
          </p:cNvPr>
          <p:cNvSpPr txBox="1"/>
          <p:nvPr/>
        </p:nvSpPr>
        <p:spPr>
          <a:xfrm>
            <a:off x="4479266" y="261142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07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9B4C0A-2EEC-0D8A-B0EA-746C3F2CBF09}"/>
              </a:ext>
            </a:extLst>
          </p:cNvPr>
          <p:cNvSpPr/>
          <p:nvPr/>
        </p:nvSpPr>
        <p:spPr>
          <a:xfrm>
            <a:off x="5210175" y="2727514"/>
            <a:ext cx="2921813" cy="18084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4A6D0A-25BA-CE0A-E06D-4C32C8B37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516" y="3077629"/>
            <a:ext cx="3048000" cy="19431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B026CD-9ED8-FF4B-E2A2-51C1C06A1EAD}"/>
              </a:ext>
            </a:extLst>
          </p:cNvPr>
          <p:cNvSpPr/>
          <p:nvPr/>
        </p:nvSpPr>
        <p:spPr>
          <a:xfrm>
            <a:off x="7905182" y="3006725"/>
            <a:ext cx="168597" cy="1299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surveys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302D84-3CC2-3396-0C48-ED64DB2F3004}"/>
              </a:ext>
            </a:extLst>
          </p:cNvPr>
          <p:cNvSpPr/>
          <p:nvPr/>
        </p:nvSpPr>
        <p:spPr>
          <a:xfrm rot="10800000">
            <a:off x="5122087" y="2901622"/>
            <a:ext cx="323466" cy="1509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MHW days every year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7F6F2-7D4C-F968-EA3A-FC1F0214B524}"/>
              </a:ext>
            </a:extLst>
          </p:cNvPr>
          <p:cNvSpPr/>
          <p:nvPr/>
        </p:nvSpPr>
        <p:spPr>
          <a:xfrm rot="16200000">
            <a:off x="5471584" y="2280984"/>
            <a:ext cx="175315" cy="10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6A0E61-F3BC-92CF-7735-1F169A33BE23}"/>
              </a:ext>
            </a:extLst>
          </p:cNvPr>
          <p:cNvSpPr/>
          <p:nvPr/>
        </p:nvSpPr>
        <p:spPr>
          <a:xfrm>
            <a:off x="5398560" y="4049179"/>
            <a:ext cx="2484000" cy="282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hart, line chart, histogram&#10;&#10;Description automatically generated">
            <a:extLst>
              <a:ext uri="{FF2B5EF4-FFF2-40B4-BE49-F238E27FC236}">
                <a16:creationId xmlns:a16="http://schemas.microsoft.com/office/drawing/2014/main" id="{768F6C22-FAC6-3D8C-AD7D-DFFE5ADD7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00"/>
          <a:stretch/>
        </p:blipFill>
        <p:spPr>
          <a:xfrm>
            <a:off x="5393267" y="2980266"/>
            <a:ext cx="2495795" cy="1068913"/>
          </a:xfrm>
          <a:prstGeom prst="rect">
            <a:avLst/>
          </a:prstGeom>
        </p:spPr>
      </p:pic>
      <p:pic>
        <p:nvPicPr>
          <p:cNvPr id="17" name="Picture 16" descr="Timeline&#10;&#10;Description automatically generated">
            <a:extLst>
              <a:ext uri="{FF2B5EF4-FFF2-40B4-BE49-F238E27FC236}">
                <a16:creationId xmlns:a16="http://schemas.microsoft.com/office/drawing/2014/main" id="{13E9FD8A-8DDD-5FE6-18E7-5A8B80D74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534" y="3997402"/>
            <a:ext cx="826683" cy="3208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1E52B9D-58FC-BD36-2B09-EB8DCA1DD64F}"/>
              </a:ext>
            </a:extLst>
          </p:cNvPr>
          <p:cNvSpPr/>
          <p:nvPr/>
        </p:nvSpPr>
        <p:spPr>
          <a:xfrm>
            <a:off x="5422163" y="3976809"/>
            <a:ext cx="1550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MHW duration (days)</a:t>
            </a:r>
            <a:endParaRPr lang="en-US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35A831-8472-2C5F-E505-1A2A2593462A}"/>
              </a:ext>
            </a:extLst>
          </p:cNvPr>
          <p:cNvCxnSpPr/>
          <p:nvPr/>
        </p:nvCxnSpPr>
        <p:spPr>
          <a:xfrm flipH="1">
            <a:off x="7498492" y="3622675"/>
            <a:ext cx="425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6B8A9-CF83-7E1E-AEAA-37220E0B490B}"/>
              </a:ext>
            </a:extLst>
          </p:cNvPr>
          <p:cNvCxnSpPr>
            <a:cxnSpLocks/>
          </p:cNvCxnSpPr>
          <p:nvPr/>
        </p:nvCxnSpPr>
        <p:spPr>
          <a:xfrm>
            <a:off x="5393267" y="3622675"/>
            <a:ext cx="372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Map&#10;&#10;Description automatically generated">
            <a:extLst>
              <a:ext uri="{FF2B5EF4-FFF2-40B4-BE49-F238E27FC236}">
                <a16:creationId xmlns:a16="http://schemas.microsoft.com/office/drawing/2014/main" id="{9205D0B3-351F-8C04-5B3D-3C45392419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00" t="1776" b="6193"/>
          <a:stretch/>
        </p:blipFill>
        <p:spPr>
          <a:xfrm>
            <a:off x="4838025" y="717014"/>
            <a:ext cx="6089069" cy="4874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DD1594-969D-02A6-387F-22A4FE94C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8138" y="1231939"/>
            <a:ext cx="1858176" cy="11775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F4F7D0-DDB9-2225-4E63-6DE6EB10F31B}"/>
              </a:ext>
            </a:extLst>
          </p:cNvPr>
          <p:cNvSpPr/>
          <p:nvPr/>
        </p:nvSpPr>
        <p:spPr>
          <a:xfrm>
            <a:off x="3131127" y="1366276"/>
            <a:ext cx="154379" cy="89795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A60577-FFE7-C4AB-F84A-20FCFD22D472}"/>
              </a:ext>
            </a:extLst>
          </p:cNvPr>
          <p:cNvGrpSpPr/>
          <p:nvPr/>
        </p:nvGrpSpPr>
        <p:grpSpPr>
          <a:xfrm>
            <a:off x="902573" y="5125392"/>
            <a:ext cx="2922432" cy="1542108"/>
            <a:chOff x="902573" y="5125392"/>
            <a:chExt cx="2922432" cy="154210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0104331-D2FA-A487-ADC8-7A89FE239B73}"/>
                </a:ext>
              </a:extLst>
            </p:cNvPr>
            <p:cNvSpPr/>
            <p:nvPr/>
          </p:nvSpPr>
          <p:spPr>
            <a:xfrm>
              <a:off x="962025" y="5172075"/>
              <a:ext cx="2819400" cy="14954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044122-3EBB-ADC0-A30F-CDAD653BBB94}"/>
                </a:ext>
              </a:extLst>
            </p:cNvPr>
            <p:cNvSpPr txBox="1"/>
            <p:nvPr/>
          </p:nvSpPr>
          <p:spPr>
            <a:xfrm rot="5400000">
              <a:off x="3255101" y="5525953"/>
              <a:ext cx="739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samples</a:t>
              </a:r>
            </a:p>
          </p:txBody>
        </p:sp>
        <p:pic>
          <p:nvPicPr>
            <p:cNvPr id="18" name="Picture 17" descr="Chart, line chart&#10;&#10;Description automatically generated">
              <a:extLst>
                <a:ext uri="{FF2B5EF4-FFF2-40B4-BE49-F238E27FC236}">
                  <a16:creationId xmlns:a16="http://schemas.microsoft.com/office/drawing/2014/main" id="{7FE48176-9E7E-5234-CD34-311331238B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4558"/>
            <a:stretch/>
          </p:blipFill>
          <p:spPr>
            <a:xfrm>
              <a:off x="1264906" y="5403850"/>
              <a:ext cx="2168640" cy="92277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EEEA4A-818E-5265-C5BB-1A5F4067B997}"/>
                </a:ext>
              </a:extLst>
            </p:cNvPr>
            <p:cNvSpPr/>
            <p:nvPr/>
          </p:nvSpPr>
          <p:spPr>
            <a:xfrm>
              <a:off x="1271256" y="6326624"/>
              <a:ext cx="2156400" cy="188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11FEE5D-B46F-8E2C-B564-14AB88A183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345" t="72443" r="14418" b="14884"/>
            <a:stretch/>
          </p:blipFill>
          <p:spPr>
            <a:xfrm>
              <a:off x="1444505" y="6326624"/>
              <a:ext cx="1789234" cy="18847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253948-D91C-742F-DD58-E1E6AD2108E4}"/>
                </a:ext>
              </a:extLst>
            </p:cNvPr>
            <p:cNvSpPr txBox="1"/>
            <p:nvPr/>
          </p:nvSpPr>
          <p:spPr>
            <a:xfrm rot="16200000">
              <a:off x="666169" y="5525953"/>
              <a:ext cx="872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MHW – days every year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318E35-D7A3-5B73-3137-39293369C226}"/>
                </a:ext>
              </a:extLst>
            </p:cNvPr>
            <p:cNvSpPr txBox="1"/>
            <p:nvPr/>
          </p:nvSpPr>
          <p:spPr>
            <a:xfrm>
              <a:off x="902573" y="5125392"/>
              <a:ext cx="846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key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705850-F83E-5C92-F048-688ED83083FE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3022600" y="5726008"/>
              <a:ext cx="402295" cy="185842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C82F58-CC54-3CD1-CEB4-546CC81F57C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V="1">
              <a:off x="1302683" y="5707859"/>
              <a:ext cx="402295" cy="18149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53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121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Juliano Palacios</dc:creator>
  <cp:lastModifiedBy>Juliano Palacios</cp:lastModifiedBy>
  <cp:revision>56</cp:revision>
  <dcterms:created xsi:type="dcterms:W3CDTF">2022-05-04T00:28:48Z</dcterms:created>
  <dcterms:modified xsi:type="dcterms:W3CDTF">2022-06-13T20:15:38Z</dcterms:modified>
</cp:coreProperties>
</file>