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3" r:id="rId6"/>
    <p:sldId id="262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732"/>
    <a:srgbClr val="5DE0FF"/>
    <a:srgbClr val="BA3BFC"/>
    <a:srgbClr val="489C77"/>
    <a:srgbClr val="E3B2FA"/>
    <a:srgbClr val="D1A5E8"/>
    <a:srgbClr val="4FFD5D"/>
    <a:srgbClr val="4BFFDA"/>
    <a:srgbClr val="FF33FC"/>
    <a:srgbClr val="F6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8"/>
    <p:restoredTop sz="97248"/>
  </p:normalViewPr>
  <p:slideViewPr>
    <p:cSldViewPr snapToGrid="0" snapToObjects="1">
      <p:cViewPr>
        <p:scale>
          <a:sx n="126" d="100"/>
          <a:sy n="126" d="100"/>
        </p:scale>
        <p:origin x="145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E39-BD70-9998-3456-6034DE50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6DE0-5A20-608B-775C-551FC604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25E4-2B5E-62C9-A5BC-8E91B3E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B389-8A43-8D7B-56B3-D7E1E3E8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FC53-5404-97AE-B5A9-5B0AF538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90C-5502-0057-5E7F-28E35004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BC80C-FADC-30DB-2118-DAD8D14A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CDC6-96F9-680F-166A-3228DA3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6802-6D31-CE7B-8E8D-27E947A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E667-D5AC-B5E8-7C1B-85093A6C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8F16-9BE3-4C14-1961-950F9BCE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27F36-C0DA-0BA1-DFB1-6510FF72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23D7-7F46-99CC-B9B4-9BEEED3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4FA2-4E85-3706-C8E7-FEC177B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5EE5-D857-5FF9-D35E-B0C857C5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051-F8F4-0930-B57A-A2EA98A5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DDC8-2BB5-09D5-F0E7-E500E7D8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0DB8-AE36-41CC-9C9A-E608E80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E574-AE54-F12A-73CB-E83DFB75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9292-8558-B2C7-9CB1-647C2EF2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5666-6935-8C24-CA6C-2990037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CF50D-BF6F-7282-B0E9-C4824E49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D1CB-2216-049A-D927-A416B30C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A406-D581-0A2F-5095-D296815E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7BDC-6FCF-89F8-C7A8-8289A3ED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591C-43F4-0847-260F-69ADCA28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6708-8E9D-0ACE-C3B8-9132EE471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EE0E9-DF07-254E-A9B5-119C5FA5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53CE-6674-4E76-474E-E0C894F9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626A-E871-D821-07F0-C905C27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4293-CE6A-02E7-D30C-CD0237E1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CD-7116-A659-1CD3-F8F55E4B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D5023-7989-4F23-5615-10E49CBC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B719-97EB-0601-234B-7E062E03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F35E-0DD6-556C-1A06-094D9CF4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C05A8-CF8B-DC27-2A6E-A7DBDB9F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EFBA7-BA78-3D1C-B271-486F7F25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E48F-B805-3049-AF56-205EDFD7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E1C4E-34A3-64B3-6542-C4DC4070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F197-7A6E-DC69-FB57-A9B6CDB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D42F1-05FC-8FEA-2EED-D6442CBF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BA93-95EF-CE46-602C-0EE70BF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8327-9065-2B89-0F47-63A8C463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78E28-ACF4-9237-B72A-4908132E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0B650-BFC5-D29C-5C31-920A55A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8E5-BCF2-E949-16C9-6FA4BB59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125-74AA-86CC-BEE6-A766711E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103C-4D5F-513A-376C-0BEEBAD1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6440-D0BC-D0C1-A640-9F616633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E39A-81D3-01D5-26B2-EBCD481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EE0E-0E57-003F-A7B9-5CB2ACFA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59ED-EE9C-F03D-83E4-E073951E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F666-5D72-8328-2534-3A750E2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3D90F-1F2A-BF6C-ACE7-130DB104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350A-2B73-CD14-5171-1111FB98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421E-FDC0-C618-2859-5BC7A0A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93AF-9EF2-B47B-3D16-FFC7B0B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C9A4-CBC4-7B18-3D0D-08C15900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E19FB-61DB-4004-7949-C927E71C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E5C9-6D6E-0EF4-4777-8BD7075C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697-EE38-6D0B-815D-4EF3F0BB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CE93-E30F-0244-A343-35B90B55311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5A20-B867-63CE-1B15-60CD596A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BF7C-4E8D-140C-DDEB-DA4787677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90-836D-5F46-B99F-0CD75338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21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2.jpg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8.png"/><Relationship Id="rId3" Type="http://schemas.openxmlformats.org/officeDocument/2006/relationships/image" Target="../media/image36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" Type="http://schemas.openxmlformats.org/officeDocument/2006/relationships/image" Target="../media/image22.jp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8.png"/><Relationship Id="rId2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4CF1B7-F2EC-86BD-6A7E-6856790F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91" y="-55657"/>
            <a:ext cx="9564168" cy="6858000"/>
          </a:xfrm>
          <a:prstGeom prst="rect">
            <a:avLst/>
          </a:prstGeom>
        </p:spPr>
      </p:pic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A0B23C87-4AA0-338E-B677-158CFD9D7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0" t="1776" b="6193"/>
          <a:stretch/>
        </p:blipFill>
        <p:spPr>
          <a:xfrm>
            <a:off x="3137191" y="1250587"/>
            <a:ext cx="6006810" cy="48088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7F44E0-780F-62CB-D67C-685D45069985}"/>
              </a:ext>
            </a:extLst>
          </p:cNvPr>
          <p:cNvCxnSpPr/>
          <p:nvPr/>
        </p:nvCxnSpPr>
        <p:spPr>
          <a:xfrm>
            <a:off x="2990850" y="1624216"/>
            <a:ext cx="1514475" cy="381000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9D1D2-66BF-24A2-CFEA-567FEC9CA41C}"/>
              </a:ext>
            </a:extLst>
          </p:cNvPr>
          <p:cNvCxnSpPr>
            <a:cxnSpLocks/>
          </p:cNvCxnSpPr>
          <p:nvPr/>
        </p:nvCxnSpPr>
        <p:spPr>
          <a:xfrm flipV="1">
            <a:off x="2990850" y="2553376"/>
            <a:ext cx="1326357" cy="45917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458258-FE20-70B1-0EEC-B96848310358}"/>
              </a:ext>
            </a:extLst>
          </p:cNvPr>
          <p:cNvCxnSpPr>
            <a:cxnSpLocks/>
          </p:cNvCxnSpPr>
          <p:nvPr/>
        </p:nvCxnSpPr>
        <p:spPr>
          <a:xfrm flipV="1">
            <a:off x="2990850" y="3177496"/>
            <a:ext cx="876300" cy="399225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60734-F0D1-10F5-4244-79DFB1965B44}"/>
              </a:ext>
            </a:extLst>
          </p:cNvPr>
          <p:cNvCxnSpPr>
            <a:cxnSpLocks/>
          </p:cNvCxnSpPr>
          <p:nvPr/>
        </p:nvCxnSpPr>
        <p:spPr>
          <a:xfrm flipV="1">
            <a:off x="2997200" y="4243293"/>
            <a:ext cx="282575" cy="29393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C1759-48EE-D007-081D-47FAC3080155}"/>
              </a:ext>
            </a:extLst>
          </p:cNvPr>
          <p:cNvCxnSpPr>
            <a:cxnSpLocks/>
          </p:cNvCxnSpPr>
          <p:nvPr/>
        </p:nvCxnSpPr>
        <p:spPr>
          <a:xfrm flipV="1">
            <a:off x="2990850" y="5258564"/>
            <a:ext cx="642937" cy="272919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2B558-5F56-E2F7-0AB9-4CE0B6010ED8}"/>
              </a:ext>
            </a:extLst>
          </p:cNvPr>
          <p:cNvCxnSpPr>
            <a:cxnSpLocks/>
          </p:cNvCxnSpPr>
          <p:nvPr/>
        </p:nvCxnSpPr>
        <p:spPr>
          <a:xfrm flipV="1">
            <a:off x="3674270" y="5517531"/>
            <a:ext cx="642937" cy="600572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E8F7C9-7623-94B6-7AA2-8D2B0C2EC180}"/>
              </a:ext>
            </a:extLst>
          </p:cNvPr>
          <p:cNvCxnSpPr>
            <a:cxnSpLocks/>
          </p:cNvCxnSpPr>
          <p:nvPr/>
        </p:nvCxnSpPr>
        <p:spPr>
          <a:xfrm flipH="1" flipV="1">
            <a:off x="5086350" y="5258564"/>
            <a:ext cx="197183" cy="852395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A64A64-37A5-A5BA-C76E-5B757E4D7711}"/>
              </a:ext>
            </a:extLst>
          </p:cNvPr>
          <p:cNvCxnSpPr>
            <a:cxnSpLocks/>
          </p:cNvCxnSpPr>
          <p:nvPr/>
        </p:nvCxnSpPr>
        <p:spPr>
          <a:xfrm flipH="1" flipV="1">
            <a:off x="5682117" y="5159281"/>
            <a:ext cx="1212064" cy="958822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FACF9A-0F31-DDC3-C7A2-2AC93E1A706D}"/>
              </a:ext>
            </a:extLst>
          </p:cNvPr>
          <p:cNvCxnSpPr>
            <a:cxnSpLocks/>
          </p:cNvCxnSpPr>
          <p:nvPr/>
        </p:nvCxnSpPr>
        <p:spPr>
          <a:xfrm flipH="1" flipV="1">
            <a:off x="5530850" y="4865446"/>
            <a:ext cx="2877813" cy="1252657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5E7407-CF03-B897-79DD-6AB3E746F45A}"/>
              </a:ext>
            </a:extLst>
          </p:cNvPr>
          <p:cNvCxnSpPr>
            <a:cxnSpLocks/>
          </p:cNvCxnSpPr>
          <p:nvPr/>
        </p:nvCxnSpPr>
        <p:spPr>
          <a:xfrm flipH="1" flipV="1">
            <a:off x="7866711" y="5152137"/>
            <a:ext cx="1305865" cy="411543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63CD2C-A09D-441D-21D1-A57F3CEBCCC9}"/>
              </a:ext>
            </a:extLst>
          </p:cNvPr>
          <p:cNvCxnSpPr>
            <a:cxnSpLocks/>
          </p:cNvCxnSpPr>
          <p:nvPr/>
        </p:nvCxnSpPr>
        <p:spPr>
          <a:xfrm flipH="1" flipV="1">
            <a:off x="7873855" y="4620541"/>
            <a:ext cx="1463030" cy="197237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B60FEC-90F9-2FCD-C6B6-0B06B9E3EACE}"/>
              </a:ext>
            </a:extLst>
          </p:cNvPr>
          <p:cNvCxnSpPr>
            <a:cxnSpLocks/>
          </p:cNvCxnSpPr>
          <p:nvPr/>
        </p:nvCxnSpPr>
        <p:spPr>
          <a:xfrm flipH="1">
            <a:off x="7514284" y="4023425"/>
            <a:ext cx="1822601" cy="334641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1362B84-CD9A-1DEE-B5D2-8A9DEDFA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818" y="6020477"/>
            <a:ext cx="1633709" cy="813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AA33D1-9DC4-0F71-23C9-A0F672F5A74C}"/>
              </a:ext>
            </a:extLst>
          </p:cNvPr>
          <p:cNvCxnSpPr>
            <a:cxnSpLocks/>
          </p:cNvCxnSpPr>
          <p:nvPr/>
        </p:nvCxnSpPr>
        <p:spPr>
          <a:xfrm flipH="1">
            <a:off x="7750175" y="3223030"/>
            <a:ext cx="1593059" cy="1020263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5A0D3A-4CD4-C71F-04B8-58E6096C7195}"/>
              </a:ext>
            </a:extLst>
          </p:cNvPr>
          <p:cNvCxnSpPr>
            <a:cxnSpLocks/>
          </p:cNvCxnSpPr>
          <p:nvPr/>
        </p:nvCxnSpPr>
        <p:spPr>
          <a:xfrm flipH="1">
            <a:off x="7517459" y="2427075"/>
            <a:ext cx="1782409" cy="1766845"/>
          </a:xfrm>
          <a:prstGeom prst="straightConnector1">
            <a:avLst/>
          </a:prstGeom>
          <a:ln w="25400">
            <a:solidFill>
              <a:srgbClr val="58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B39090-DED3-1F70-2D88-E83EA7CC916D}"/>
              </a:ext>
            </a:extLst>
          </p:cNvPr>
          <p:cNvCxnSpPr>
            <a:cxnSpLocks/>
          </p:cNvCxnSpPr>
          <p:nvPr/>
        </p:nvCxnSpPr>
        <p:spPr>
          <a:xfrm flipH="1">
            <a:off x="7286625" y="1621041"/>
            <a:ext cx="2057977" cy="2288877"/>
          </a:xfrm>
          <a:prstGeom prst="straightConnector1">
            <a:avLst/>
          </a:prstGeom>
          <a:ln w="25400">
            <a:solidFill>
              <a:srgbClr val="479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22011D-CD1A-AFC1-0154-4FA9E39F2B58}"/>
              </a:ext>
            </a:extLst>
          </p:cNvPr>
          <p:cNvCxnSpPr>
            <a:cxnSpLocks/>
          </p:cNvCxnSpPr>
          <p:nvPr/>
        </p:nvCxnSpPr>
        <p:spPr>
          <a:xfrm flipH="1">
            <a:off x="7873855" y="1151399"/>
            <a:ext cx="466870" cy="2349418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454E8-18A3-EB5A-8784-58408724B9B5}"/>
              </a:ext>
            </a:extLst>
          </p:cNvPr>
          <p:cNvCxnSpPr>
            <a:cxnSpLocks/>
          </p:cNvCxnSpPr>
          <p:nvPr/>
        </p:nvCxnSpPr>
        <p:spPr>
          <a:xfrm>
            <a:off x="6622158" y="1151399"/>
            <a:ext cx="739434" cy="2523118"/>
          </a:xfrm>
          <a:prstGeom prst="straightConnector1">
            <a:avLst/>
          </a:prstGeom>
          <a:ln w="25400">
            <a:solidFill>
              <a:srgbClr val="BC3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C4563A-4B20-83B6-7A6F-CA6FB7462165}"/>
              </a:ext>
            </a:extLst>
          </p:cNvPr>
          <p:cNvCxnSpPr>
            <a:cxnSpLocks/>
          </p:cNvCxnSpPr>
          <p:nvPr/>
        </p:nvCxnSpPr>
        <p:spPr>
          <a:xfrm>
            <a:off x="4981674" y="1214400"/>
            <a:ext cx="1611909" cy="1619193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histogram&#10;&#10;Description automatically generated">
            <a:extLst>
              <a:ext uri="{FF2B5EF4-FFF2-40B4-BE49-F238E27FC236}">
                <a16:creationId xmlns:a16="http://schemas.microsoft.com/office/drawing/2014/main" id="{71C62365-A220-63BE-BF56-C73BBE50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05" y="6020477"/>
            <a:ext cx="1633709" cy="81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AC0F7-2986-5C50-B3E7-9EFF584FFEC6}"/>
              </a:ext>
            </a:extLst>
          </p:cNvPr>
          <p:cNvSpPr txBox="1"/>
          <p:nvPr/>
        </p:nvSpPr>
        <p:spPr>
          <a:xfrm>
            <a:off x="5104204" y="2072962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B0B2F-F6FF-42E1-1C29-FAA67CD434A1}"/>
              </a:ext>
            </a:extLst>
          </p:cNvPr>
          <p:cNvSpPr txBox="1"/>
          <p:nvPr/>
        </p:nvSpPr>
        <p:spPr>
          <a:xfrm>
            <a:off x="4675519" y="1708734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C74AE-B5E7-75B9-BFD8-040F5374046D}"/>
              </a:ext>
            </a:extLst>
          </p:cNvPr>
          <p:cNvSpPr txBox="1"/>
          <p:nvPr/>
        </p:nvSpPr>
        <p:spPr>
          <a:xfrm>
            <a:off x="4383683" y="1509650"/>
            <a:ext cx="41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2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D997C00-A1D4-8396-5F73-F6F047082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548" y="3149367"/>
            <a:ext cx="1633709" cy="81360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E2946C3-5134-A2E5-A79E-24DDD51C0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548" y="1216537"/>
            <a:ext cx="1633709" cy="8136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1A09340-2329-D10D-25DB-B96709DB6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2858" y="4388672"/>
            <a:ext cx="1633709" cy="813600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C6DC726E-775D-85AA-EE58-D2D3F66D0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2858" y="2771954"/>
            <a:ext cx="1633709" cy="81360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69F105B5-CDB6-9819-A7E8-750FDD85B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548" y="5082196"/>
            <a:ext cx="1633709" cy="813600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19EB3C5A-E469-FA1F-E42E-0AC8133F3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5548" y="2182952"/>
            <a:ext cx="1633709" cy="813600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B9520F6F-C754-9B70-9A7E-231926FAF3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2858" y="3580313"/>
            <a:ext cx="1633709" cy="813600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AC000D52-C552-4663-AD3E-7A71D8E2B7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2858" y="5197033"/>
            <a:ext cx="1633709" cy="813600"/>
          </a:xfrm>
          <a:prstGeom prst="rect">
            <a:avLst/>
          </a:prstGeom>
        </p:spPr>
      </p:pic>
      <p:pic>
        <p:nvPicPr>
          <p:cNvPr id="64" name="Picture 63" descr="Chart, line chart, histogram&#10;&#10;Description automatically generated">
            <a:extLst>
              <a:ext uri="{FF2B5EF4-FFF2-40B4-BE49-F238E27FC236}">
                <a16:creationId xmlns:a16="http://schemas.microsoft.com/office/drawing/2014/main" id="{5ED7A62D-9F7B-5028-FA7C-615BEA5BCD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62858" y="1155236"/>
            <a:ext cx="1633709" cy="813600"/>
          </a:xfrm>
          <a:prstGeom prst="rect">
            <a:avLst/>
          </a:prstGeom>
        </p:spPr>
      </p:pic>
      <p:pic>
        <p:nvPicPr>
          <p:cNvPr id="66" name="Picture 65" descr="Chart, histogram&#10;&#10;Description automatically generated">
            <a:extLst>
              <a:ext uri="{FF2B5EF4-FFF2-40B4-BE49-F238E27FC236}">
                <a16:creationId xmlns:a16="http://schemas.microsoft.com/office/drawing/2014/main" id="{BD5D3805-076E-FB04-0202-4030AC606F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5548" y="4115782"/>
            <a:ext cx="1633709" cy="813600"/>
          </a:xfrm>
          <a:prstGeom prst="rect">
            <a:avLst/>
          </a:prstGeom>
        </p:spPr>
      </p:pic>
      <p:pic>
        <p:nvPicPr>
          <p:cNvPr id="69" name="Picture 6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9FF39A1-9A6C-7068-FEFB-05CF222183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62858" y="1947697"/>
            <a:ext cx="1633709" cy="8136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51F4D09-9F4B-5D4D-C0E2-3507D11F12F2}"/>
              </a:ext>
            </a:extLst>
          </p:cNvPr>
          <p:cNvSpPr/>
          <p:nvPr/>
        </p:nvSpPr>
        <p:spPr>
          <a:xfrm>
            <a:off x="753408" y="-94549"/>
            <a:ext cx="11460480" cy="1269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E05B1A6-A014-3A48-AEFB-AA90B8683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1204" y="424787"/>
            <a:ext cx="1631372" cy="812437"/>
          </a:xfrm>
          <a:prstGeom prst="rect">
            <a:avLst/>
          </a:prstGeom>
        </p:spPr>
      </p:pic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741AE8F8-968A-E902-E61B-5DB69FD719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74645" y="423624"/>
            <a:ext cx="1633709" cy="8136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EC8253A-8408-BCFD-BAB9-5E83A692607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87041"/>
          <a:stretch/>
        </p:blipFill>
        <p:spPr>
          <a:xfrm>
            <a:off x="4107010" y="441414"/>
            <a:ext cx="1590336" cy="102636"/>
          </a:xfrm>
          <a:prstGeom prst="rect">
            <a:avLst/>
          </a:prstGeom>
        </p:spPr>
      </p:pic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7EFEB2C2-B2C2-4DA8-427E-9849041A85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87628" y="423624"/>
            <a:ext cx="1633709" cy="8136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3C1C641-0D8C-2A84-1D3C-F5798F5BC6BA}"/>
              </a:ext>
            </a:extLst>
          </p:cNvPr>
          <p:cNvGrpSpPr/>
          <p:nvPr/>
        </p:nvGrpSpPr>
        <p:grpSpPr>
          <a:xfrm>
            <a:off x="1421599" y="27515"/>
            <a:ext cx="1858176" cy="1177507"/>
            <a:chOff x="1458138" y="1231939"/>
            <a:chExt cx="1858176" cy="1177507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56043B1-AC3B-19B5-BA5F-F939E4039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458138" y="1231939"/>
              <a:ext cx="1858176" cy="117750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75C5954-20CC-960C-D200-6E9230F0FDA3}"/>
                </a:ext>
              </a:extLst>
            </p:cNvPr>
            <p:cNvSpPr/>
            <p:nvPr/>
          </p:nvSpPr>
          <p:spPr>
            <a:xfrm>
              <a:off x="3131127" y="1366276"/>
              <a:ext cx="154379" cy="8979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7AAECE-A5A8-8F5E-55B4-9701F2AD0480}"/>
                </a:ext>
              </a:extLst>
            </p:cNvPr>
            <p:cNvSpPr txBox="1"/>
            <p:nvPr/>
          </p:nvSpPr>
          <p:spPr>
            <a:xfrm rot="5400000">
              <a:off x="2720027" y="1715447"/>
              <a:ext cx="977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5B5BE64-DCCA-AB5E-7857-B8E3E883EAC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3046" y="6033881"/>
            <a:ext cx="1633709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</p:cNvCxnSpPr>
          <p:nvPr/>
        </p:nvCxnSpPr>
        <p:spPr>
          <a:xfrm>
            <a:off x="2149549" y="-168080"/>
            <a:ext cx="2216016" cy="1002881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9413576" y="4560814"/>
            <a:ext cx="1651156" cy="415559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8809717" y="4002403"/>
            <a:ext cx="1210077" cy="169439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213540" y="2488432"/>
            <a:ext cx="766872" cy="1487357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</p:cNvCxnSpPr>
          <p:nvPr/>
        </p:nvCxnSpPr>
        <p:spPr>
          <a:xfrm>
            <a:off x="4368216" y="-42639"/>
            <a:ext cx="3173401" cy="2043049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-1066559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412" y="4976373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12" y="1948432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9794" y="3462403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7092" y="-1066559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9005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9175381" y="5215926"/>
            <a:ext cx="1937944" cy="1540250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763937" y="7799879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A1848FB-C1F9-6180-1A51-8D7FFFC1263E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849909" y="-550246"/>
            <a:ext cx="972268" cy="4442063"/>
          </a:xfrm>
          <a:prstGeom prst="straightConnector1">
            <a:avLst/>
          </a:prstGeom>
          <a:ln w="25400">
            <a:solidFill>
              <a:srgbClr val="5DE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6EB2534-FCDF-4CA9-1800-3CBB5A5E8836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6020421" y="-10246"/>
            <a:ext cx="2417981" cy="3499076"/>
          </a:xfrm>
          <a:prstGeom prst="straightConnector1">
            <a:avLst/>
          </a:prstGeom>
          <a:ln w="25400">
            <a:solidFill>
              <a:srgbClr val="489C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DF2833D-F2AA-3654-D888-4D614A34616F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9480910" y="928174"/>
            <a:ext cx="406319" cy="2080305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A633028-B46D-D9EE-16C5-FB0BB16885C9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8463459" y="-10246"/>
            <a:ext cx="228215" cy="3276072"/>
          </a:xfrm>
          <a:prstGeom prst="straightConnector1">
            <a:avLst/>
          </a:prstGeom>
          <a:ln w="25400">
            <a:solidFill>
              <a:srgbClr val="BA3B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C3A074C-DB56-EF71-D9A6-50333B6B78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87229" y="388174"/>
            <a:ext cx="2168640" cy="1080000"/>
          </a:xfrm>
          <a:prstGeom prst="rect">
            <a:avLst/>
          </a:prstGeom>
        </p:spPr>
      </p:pic>
      <p:pic>
        <p:nvPicPr>
          <p:cNvPr id="168" name="Picture 167" descr="Chart, histogram&#10;&#10;Description automatically generated">
            <a:extLst>
              <a:ext uri="{FF2B5EF4-FFF2-40B4-BE49-F238E27FC236}">
                <a16:creationId xmlns:a16="http://schemas.microsoft.com/office/drawing/2014/main" id="{8658C086-DEE8-A90E-1D9D-67EEE04825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79139" y="-1090246"/>
            <a:ext cx="2168640" cy="1080000"/>
          </a:xfrm>
          <a:prstGeom prst="rect">
            <a:avLst/>
          </a:prstGeom>
        </p:spPr>
      </p:pic>
      <p:pic>
        <p:nvPicPr>
          <p:cNvPr id="169" name="Picture 168" descr="Chart, line chart&#10;&#10;Description automatically generated">
            <a:extLst>
              <a:ext uri="{FF2B5EF4-FFF2-40B4-BE49-F238E27FC236}">
                <a16:creationId xmlns:a16="http://schemas.microsoft.com/office/drawing/2014/main" id="{5991A3CF-746F-866C-F1E5-BF577E77DF1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36101" y="-1090246"/>
            <a:ext cx="2168640" cy="1080000"/>
          </a:xfrm>
          <a:prstGeom prst="rect">
            <a:avLst/>
          </a:prstGeom>
        </p:spPr>
      </p:pic>
      <p:pic>
        <p:nvPicPr>
          <p:cNvPr id="170" name="Picture 169" descr="Chart, line chart&#10;&#10;Description automatically generated">
            <a:extLst>
              <a:ext uri="{FF2B5EF4-FFF2-40B4-BE49-F238E27FC236}">
                <a16:creationId xmlns:a16="http://schemas.microsoft.com/office/drawing/2014/main" id="{D8A0C76A-4051-A493-514E-F70811183C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2177" y="-1090246"/>
            <a:ext cx="2168640" cy="10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1681D348-B4D5-184E-A6FD-D66F50E950FA}"/>
              </a:ext>
            </a:extLst>
          </p:cNvPr>
          <p:cNvSpPr txBox="1"/>
          <p:nvPr/>
        </p:nvSpPr>
        <p:spPr>
          <a:xfrm>
            <a:off x="5698133" y="97185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B610874-0CA7-5884-E11C-7FD3C0D455A3}"/>
              </a:ext>
            </a:extLst>
          </p:cNvPr>
          <p:cNvSpPr txBox="1"/>
          <p:nvPr/>
        </p:nvSpPr>
        <p:spPr>
          <a:xfrm>
            <a:off x="4973864" y="47566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D00E9C7-5964-3EA3-491F-DD504AAA2A06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</p:cNvCxnSpPr>
          <p:nvPr/>
        </p:nvCxnSpPr>
        <p:spPr>
          <a:xfrm>
            <a:off x="2149549" y="-168080"/>
            <a:ext cx="2216016" cy="100288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28174"/>
            <a:ext cx="1825848" cy="40476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9413576" y="4560814"/>
            <a:ext cx="1651156" cy="41555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8809717" y="4002403"/>
            <a:ext cx="1210077" cy="16943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213540" y="2488432"/>
            <a:ext cx="766872" cy="148735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8849909" y="-550246"/>
            <a:ext cx="972268" cy="444206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6020421" y="-10246"/>
            <a:ext cx="2417981" cy="349907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480910" y="928174"/>
            <a:ext cx="406319" cy="208030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8463459" y="-10246"/>
            <a:ext cx="228215" cy="327607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</p:cNvCxnSpPr>
          <p:nvPr/>
        </p:nvCxnSpPr>
        <p:spPr>
          <a:xfrm>
            <a:off x="4368216" y="-42639"/>
            <a:ext cx="3173401" cy="204304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229" y="388174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7" y="-1090246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12" y="4976373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412" y="1948432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388174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9794" y="3462403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3064" y="-1090246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9139" y="-1090246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29005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6101" y="-1090246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9175381" y="5215926"/>
            <a:ext cx="1937944" cy="154025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763937" y="7799879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2177" y="-1090246"/>
            <a:ext cx="2168640" cy="10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DD50BE9-B451-6BF9-FF8B-1A56DB0029A7}"/>
              </a:ext>
            </a:extLst>
          </p:cNvPr>
          <p:cNvSpPr txBox="1"/>
          <p:nvPr/>
        </p:nvSpPr>
        <p:spPr>
          <a:xfrm>
            <a:off x="5698133" y="97185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31131-693A-B49E-0919-7C20CF0D4F07}"/>
              </a:ext>
            </a:extLst>
          </p:cNvPr>
          <p:cNvSpPr txBox="1"/>
          <p:nvPr/>
        </p:nvSpPr>
        <p:spPr>
          <a:xfrm>
            <a:off x="4973864" y="475664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4A5AF4-97A8-01C5-ECB5-E4BB8B36379C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273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2" y="-106655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7" y="-1066559"/>
            <a:ext cx="2168640" cy="10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286" y="4976373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286" y="1948432"/>
            <a:ext cx="2168640" cy="1080000"/>
          </a:xfrm>
          <a:prstGeom prst="rect">
            <a:avLst/>
          </a:prstGeom>
          <a:ln w="19050">
            <a:solidFill>
              <a:srgbClr val="4FFD5D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403" y="6756176"/>
            <a:ext cx="2168640" cy="1080000"/>
          </a:xfrm>
          <a:prstGeom prst="rect">
            <a:avLst/>
          </a:prstGeom>
          <a:ln w="19050">
            <a:solidFill>
              <a:srgbClr val="C13387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8286" y="3462403"/>
            <a:ext cx="2168640" cy="1080000"/>
          </a:xfrm>
          <a:prstGeom prst="rect">
            <a:avLst/>
          </a:prstGeom>
          <a:ln w="19050">
            <a:solidFill>
              <a:srgbClr val="4BFFDA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635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7092" y="-1066559"/>
            <a:ext cx="2168640" cy="1080000"/>
          </a:xfrm>
          <a:prstGeom prst="rect">
            <a:avLst/>
          </a:prstGeom>
          <a:ln w="19050">
            <a:solidFill>
              <a:srgbClr val="D1A5E8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2537025" y="-1046180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4157" y="-1066559"/>
            <a:ext cx="2168640" cy="1080000"/>
          </a:xfrm>
          <a:prstGeom prst="rect">
            <a:avLst/>
          </a:prstGeom>
          <a:ln w="19050">
            <a:solidFill>
              <a:srgbClr val="BA3BFC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8286" y="6756176"/>
            <a:ext cx="2168640" cy="1080000"/>
          </a:xfrm>
          <a:prstGeom prst="rect">
            <a:avLst/>
          </a:prstGeom>
          <a:ln w="19050">
            <a:solidFill>
              <a:srgbClr val="F6ADAD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38286" y="-1066559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0519" y="6756176"/>
            <a:ext cx="2168640" cy="1080000"/>
          </a:xfrm>
          <a:prstGeom prst="rect">
            <a:avLst/>
          </a:prstGeom>
          <a:ln w="19050">
            <a:solidFill>
              <a:srgbClr val="5C7AAE"/>
            </a:solidFill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4634784" y="7962318"/>
            <a:ext cx="2922432" cy="1542108"/>
            <a:chOff x="902573" y="5125392"/>
            <a:chExt cx="2922432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38286" y="434461"/>
            <a:ext cx="2168640" cy="1080000"/>
          </a:xfrm>
          <a:prstGeom prst="rect">
            <a:avLst/>
          </a:prstGeom>
          <a:ln w="19050">
            <a:solidFill>
              <a:srgbClr val="5DE0FF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D677F50-37A6-6A5C-AC01-2A80F5470019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3C41C5-0E30-EAA1-F681-B70D4B201C7D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D6F7D9-630F-9F8E-B115-C8DAB6EF2666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20747F-DD72-E745-42FF-5DAD51E512C3}"/>
              </a:ext>
            </a:extLst>
          </p:cNvPr>
          <p:cNvSpPr txBox="1"/>
          <p:nvPr/>
        </p:nvSpPr>
        <p:spPr>
          <a:xfrm>
            <a:off x="5844924" y="859120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B3DDC-E07F-1C1F-7E6A-D6D5C13E2C72}"/>
              </a:ext>
            </a:extLst>
          </p:cNvPr>
          <p:cNvSpPr txBox="1"/>
          <p:nvPr/>
        </p:nvSpPr>
        <p:spPr>
          <a:xfrm>
            <a:off x="5106745" y="402226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26C65-8BEF-8EEC-D881-07B58303E66E}"/>
              </a:ext>
            </a:extLst>
          </p:cNvPr>
          <p:cNvSpPr txBox="1"/>
          <p:nvPr/>
        </p:nvSpPr>
        <p:spPr>
          <a:xfrm>
            <a:off x="4487505" y="273142"/>
            <a:ext cx="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4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rgbClr val="FF3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rgbClr val="FDC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rgbClr val="C8F2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rgbClr val="7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rgbClr val="599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rgbClr val="C04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rgbClr val="A7B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rgbClr val="5B7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rgbClr val="C133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rgbClr val="FF33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rgbClr val="48D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rgbClr val="42F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rgbClr val="58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rgbClr val="479B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rgbClr val="BBF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rgbClr val="BC3E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rgbClr val="DFA2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rgbClr val="FAB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73E9CFA1-C2C3-A3C4-755F-911E6C37B633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EBAC30-8600-FEAC-BEC1-12CB0D6CC322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4ABEEE-6389-FFF2-7113-28ACD524088D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1121-90A6-5A42-EEF4-6AF5E00BC02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609920" y="-29262"/>
            <a:ext cx="755645" cy="8640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22879C-C064-91EF-2336-63EF513A732B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218667" y="974461"/>
            <a:ext cx="1825848" cy="3584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255A1-90D6-0CDB-4671-0846488D67A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218667" y="2464231"/>
            <a:ext cx="1381177" cy="242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26FD-AC4E-21E9-1384-EB72B2B2582F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218667" y="4002403"/>
            <a:ext cx="43403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8E53A-7CC0-714F-62C3-357292AE5CB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218667" y="5516373"/>
            <a:ext cx="86806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50B68-70DE-A298-509F-2F35753C2F0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87071" y="5919289"/>
            <a:ext cx="2993633" cy="8368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E42134-2AA0-DC62-7C51-E49CF081A58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3645710" y="5517813"/>
            <a:ext cx="1536386" cy="12383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8528B-13C7-3D44-A8E6-C1300D6A245C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5874133" y="5423800"/>
            <a:ext cx="230216" cy="133237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F19C6-133E-E1FC-06F1-60281AF883CD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874133" y="5061035"/>
            <a:ext cx="2688855" cy="169514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2BC1-DBCD-0BF5-1A7E-3AF754036FFF}"/>
              </a:ext>
            </a:extLst>
          </p:cNvPr>
          <p:cNvCxnSpPr>
            <a:cxnSpLocks/>
          </p:cNvCxnSpPr>
          <p:nvPr/>
        </p:nvCxnSpPr>
        <p:spPr>
          <a:xfrm flipH="1" flipV="1">
            <a:off x="9450957" y="4753471"/>
            <a:ext cx="618292" cy="78356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EA0AA-EC84-6B52-37BA-B0FFF424ADF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856921" y="4277751"/>
            <a:ext cx="1087020" cy="3993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18355-572A-9F4A-2231-8E5371D66D80}"/>
              </a:ext>
            </a:extLst>
          </p:cNvPr>
          <p:cNvCxnSpPr>
            <a:cxnSpLocks/>
          </p:cNvCxnSpPr>
          <p:nvPr/>
        </p:nvCxnSpPr>
        <p:spPr>
          <a:xfrm flipH="1">
            <a:off x="9248367" y="3697754"/>
            <a:ext cx="830102" cy="37108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A4A69-09CC-DFB8-A0B6-7DEB5CEE78DB}"/>
              </a:ext>
            </a:extLst>
          </p:cNvPr>
          <p:cNvCxnSpPr>
            <a:cxnSpLocks/>
          </p:cNvCxnSpPr>
          <p:nvPr/>
        </p:nvCxnSpPr>
        <p:spPr>
          <a:xfrm flipH="1">
            <a:off x="8856921" y="2488432"/>
            <a:ext cx="1306192" cy="14460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B9F7E-862E-8538-8EB8-470EED88458F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8451943" y="-29262"/>
            <a:ext cx="45806" cy="36232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DBA94-2CD2-E620-2B8B-E167C97E6C98}"/>
              </a:ext>
            </a:extLst>
          </p:cNvPr>
          <p:cNvCxnSpPr>
            <a:cxnSpLocks/>
          </p:cNvCxnSpPr>
          <p:nvPr/>
        </p:nvCxnSpPr>
        <p:spPr>
          <a:xfrm flipH="1">
            <a:off x="9450957" y="1107269"/>
            <a:ext cx="522376" cy="178130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053952-9486-498D-67D0-EB22E4D16B98}"/>
              </a:ext>
            </a:extLst>
          </p:cNvPr>
          <p:cNvCxnSpPr>
            <a:cxnSpLocks/>
          </p:cNvCxnSpPr>
          <p:nvPr/>
        </p:nvCxnSpPr>
        <p:spPr>
          <a:xfrm flipH="1">
            <a:off x="8777502" y="-277030"/>
            <a:ext cx="1262474" cy="35200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BD2D78-5237-3478-4D77-134B6FFCF8C8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225153" y="178230"/>
            <a:ext cx="1408290" cy="17961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20747F-DD72-E745-42FF-5DAD51E512C3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B3DDC-E07F-1C1F-7E6A-D6D5C13E2C72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26C65-8BEF-8EEC-D881-07B58303E66E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C5F4C5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  <a:ln w="19050">
            <a:solidFill>
              <a:srgbClr val="F84E57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  <a:ln w="19050">
            <a:solidFill>
              <a:srgbClr val="45FF5B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5B9DFD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BF4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  <a:ln w="19050">
            <a:solidFill>
              <a:srgbClr val="C13186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  <a:ln w="19050">
            <a:solidFill>
              <a:srgbClr val="48FFD9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  <a:ln w="19050">
            <a:solidFill>
              <a:srgbClr val="E5B4FD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  <a:ln w="19050">
            <a:solidFill>
              <a:srgbClr val="BC3EFE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  <a:ln w="19050">
            <a:solidFill>
              <a:srgbClr val="FDB3B3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84019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85C0FE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  <a:ln w="19050">
            <a:solidFill>
              <a:srgbClr val="5A7BAE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11D0F3-E86E-708C-0585-F545D08238B0}"/>
              </a:ext>
            </a:extLst>
          </p:cNvPr>
          <p:cNvCxnSpPr>
            <a:cxnSpLocks/>
          </p:cNvCxnSpPr>
          <p:nvPr/>
        </p:nvCxnSpPr>
        <p:spPr>
          <a:xfrm flipH="1" flipV="1">
            <a:off x="9336909" y="5516373"/>
            <a:ext cx="732340" cy="139295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  <a:ln w="19050">
            <a:solidFill>
              <a:srgbClr val="59E0FE"/>
            </a:solidFill>
          </a:ln>
        </p:spPr>
      </p:pic>
    </p:spTree>
    <p:extLst>
      <p:ext uri="{BB962C8B-B14F-4D97-AF65-F5344CB8AC3E}">
        <p14:creationId xmlns:p14="http://schemas.microsoft.com/office/powerpoint/2010/main" val="345200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62600A-D911-948C-C477-97B353F5A63A}"/>
              </a:ext>
            </a:extLst>
          </p:cNvPr>
          <p:cNvSpPr/>
          <p:nvPr/>
        </p:nvSpPr>
        <p:spPr>
          <a:xfrm>
            <a:off x="0" y="6836438"/>
            <a:ext cx="12192000" cy="1302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1AF00-0CCB-184F-3837-86D9B91E0CD8}"/>
              </a:ext>
            </a:extLst>
          </p:cNvPr>
          <p:cNvSpPr/>
          <p:nvPr/>
        </p:nvSpPr>
        <p:spPr>
          <a:xfrm>
            <a:off x="0" y="-1441342"/>
            <a:ext cx="12192000" cy="154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FE9E2BD-EB66-D5AF-B81A-929348C7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1" b="5198"/>
          <a:stretch/>
        </p:blipFill>
        <p:spPr>
          <a:xfrm>
            <a:off x="2456482" y="178230"/>
            <a:ext cx="7537342" cy="6501539"/>
          </a:xfrm>
          <a:prstGeom prst="rect">
            <a:avLst/>
          </a:prstGeom>
        </p:spPr>
      </p:pic>
      <p:pic>
        <p:nvPicPr>
          <p:cNvPr id="51" name="Picture 50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AA6E8-3CE4-93E9-8268-E9D90D95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941" y="208399"/>
            <a:ext cx="2168640" cy="1080000"/>
          </a:xfrm>
          <a:prstGeom prst="rect">
            <a:avLst/>
          </a:prstGeom>
          <a:ln w="19050">
            <a:solidFill>
              <a:srgbClr val="BBF732"/>
            </a:solidFill>
          </a:ln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DAB8ACD2-559C-B0F1-9E5D-B1F51F42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" y="1948432"/>
            <a:ext cx="2168640" cy="1080000"/>
          </a:xfrm>
          <a:prstGeom prst="rect">
            <a:avLst/>
          </a:prstGeom>
          <a:ln w="19050">
            <a:solidFill>
              <a:srgbClr val="C5F4C5"/>
            </a:solidFill>
          </a:ln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0FD58296-7356-4E00-37A6-7A3C7BEE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00" y="-1109262"/>
            <a:ext cx="2168640" cy="1080000"/>
          </a:xfrm>
          <a:prstGeom prst="rect">
            <a:avLst/>
          </a:prstGeom>
          <a:ln w="19050">
            <a:solidFill>
              <a:srgbClr val="F84E57"/>
            </a:solidFill>
          </a:ln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FAC4A8AE-9072-871D-7030-BCCAB91B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41" y="5446619"/>
            <a:ext cx="2168640" cy="1080000"/>
          </a:xfrm>
          <a:prstGeom prst="rect">
            <a:avLst/>
          </a:prstGeom>
          <a:ln w="19050">
            <a:solidFill>
              <a:srgbClr val="FF33FC"/>
            </a:solidFill>
          </a:ln>
        </p:spPr>
      </p:pic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B9AA7596-0E5D-8109-CC94-A7C6F8532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941" y="2827509"/>
            <a:ext cx="2168640" cy="1080000"/>
          </a:xfrm>
          <a:prstGeom prst="rect">
            <a:avLst/>
          </a:prstGeom>
          <a:ln w="19050">
            <a:solidFill>
              <a:srgbClr val="45FF5B"/>
            </a:solidFill>
          </a:ln>
        </p:spPr>
      </p:pic>
      <p:pic>
        <p:nvPicPr>
          <p:cNvPr id="65" name="Picture 64" descr="Chart, histogram&#10;&#10;Description automatically generated">
            <a:extLst>
              <a:ext uri="{FF2B5EF4-FFF2-40B4-BE49-F238E27FC236}">
                <a16:creationId xmlns:a16="http://schemas.microsoft.com/office/drawing/2014/main" id="{59A71521-D2B3-E3A8-4377-7E2100EA7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7" y="4976373"/>
            <a:ext cx="2168640" cy="1080000"/>
          </a:xfrm>
          <a:prstGeom prst="rect">
            <a:avLst/>
          </a:prstGeom>
          <a:ln w="19050">
            <a:solidFill>
              <a:srgbClr val="5B9DFD"/>
            </a:solidFill>
          </a:ln>
        </p:spPr>
      </p:pic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A71CFB39-83D0-7F45-F026-BE53D5DC7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7" y="434461"/>
            <a:ext cx="2168640" cy="1080000"/>
          </a:xfrm>
          <a:prstGeom prst="rect">
            <a:avLst/>
          </a:prstGeom>
          <a:ln w="19050">
            <a:solidFill>
              <a:srgbClr val="FFBF46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111575-9501-C6EF-2D86-38708D2D7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668" y="6756176"/>
            <a:ext cx="2168640" cy="1080000"/>
          </a:xfrm>
          <a:prstGeom prst="rect">
            <a:avLst/>
          </a:prstGeom>
          <a:ln w="19050">
            <a:solidFill>
              <a:srgbClr val="C13186"/>
            </a:solidFill>
          </a:ln>
        </p:spPr>
      </p:pic>
      <p:pic>
        <p:nvPicPr>
          <p:cNvPr id="73" name="Picture 72" descr="Chart, line chart&#10;&#10;Description automatically generated">
            <a:extLst>
              <a:ext uri="{FF2B5EF4-FFF2-40B4-BE49-F238E27FC236}">
                <a16:creationId xmlns:a16="http://schemas.microsoft.com/office/drawing/2014/main" id="{E53512C6-BCDD-E598-8908-57ACA5F71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3941" y="4137064"/>
            <a:ext cx="2168640" cy="1080000"/>
          </a:xfrm>
          <a:prstGeom prst="rect">
            <a:avLst/>
          </a:prstGeom>
          <a:ln w="19050">
            <a:solidFill>
              <a:srgbClr val="48FFD9"/>
            </a:solidFill>
          </a:ln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464E633E-7FD5-2DDF-5F6C-104030946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1390" y="6756176"/>
            <a:ext cx="2168640" cy="1080000"/>
          </a:xfrm>
          <a:prstGeom prst="rect">
            <a:avLst/>
          </a:prstGeom>
          <a:ln w="19050">
            <a:solidFill>
              <a:srgbClr val="A7BD49"/>
            </a:solidFill>
          </a:ln>
        </p:spPr>
      </p:pic>
      <p:pic>
        <p:nvPicPr>
          <p:cNvPr id="81" name="Picture 80" descr="Chart, histogram&#10;&#10;Description automatically generated">
            <a:extLst>
              <a:ext uri="{FF2B5EF4-FFF2-40B4-BE49-F238E27FC236}">
                <a16:creationId xmlns:a16="http://schemas.microsoft.com/office/drawing/2014/main" id="{3D18FE77-B16F-82A1-4358-C6EF3D4D19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665" y="-1109262"/>
            <a:ext cx="2168640" cy="1080000"/>
          </a:xfrm>
          <a:prstGeom prst="rect">
            <a:avLst/>
          </a:prstGeom>
          <a:ln w="19050">
            <a:solidFill>
              <a:srgbClr val="E5B4FD"/>
            </a:solidFill>
          </a:ln>
        </p:spPr>
      </p:pic>
      <p:pic>
        <p:nvPicPr>
          <p:cNvPr id="46" name="Picture 45" descr="Chart, histogram&#10;&#10;Description automatically generated">
            <a:extLst>
              <a:ext uri="{FF2B5EF4-FFF2-40B4-BE49-F238E27FC236}">
                <a16:creationId xmlns:a16="http://schemas.microsoft.com/office/drawing/2014/main" id="{E6BB9638-9B26-0425-98B7-1C485C0C8B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87041"/>
          <a:stretch/>
        </p:blipFill>
        <p:spPr>
          <a:xfrm>
            <a:off x="5124404" y="-1097692"/>
            <a:ext cx="2217369" cy="143103"/>
          </a:xfrm>
          <a:prstGeom prst="rect">
            <a:avLst/>
          </a:prstGeom>
        </p:spPr>
      </p:pic>
      <p:pic>
        <p:nvPicPr>
          <p:cNvPr id="85" name="Picture 84" descr="Chart, histogram&#10;&#10;Description automatically generated">
            <a:extLst>
              <a:ext uri="{FF2B5EF4-FFF2-40B4-BE49-F238E27FC236}">
                <a16:creationId xmlns:a16="http://schemas.microsoft.com/office/drawing/2014/main" id="{122C92F9-29D3-5B79-7F63-DD2590930F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3941" y="-1109262"/>
            <a:ext cx="2168640" cy="1080000"/>
          </a:xfrm>
          <a:prstGeom prst="rect">
            <a:avLst/>
          </a:prstGeom>
          <a:ln w="19050">
            <a:solidFill>
              <a:srgbClr val="BC3EFE"/>
            </a:solidFill>
          </a:ln>
        </p:spPr>
      </p:pic>
      <p:pic>
        <p:nvPicPr>
          <p:cNvPr id="87" name="Picture 86" descr="Chart, line chart&#10;&#10;Description automatically generated">
            <a:extLst>
              <a:ext uri="{FF2B5EF4-FFF2-40B4-BE49-F238E27FC236}">
                <a16:creationId xmlns:a16="http://schemas.microsoft.com/office/drawing/2014/main" id="{67148CAB-69E7-7B4E-3D4B-4077862C4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3941" y="6756176"/>
            <a:ext cx="2168640" cy="1080000"/>
          </a:xfrm>
          <a:prstGeom prst="rect">
            <a:avLst/>
          </a:prstGeom>
          <a:ln w="19050">
            <a:solidFill>
              <a:srgbClr val="FDB3B3"/>
            </a:solidFill>
          </a:ln>
        </p:spPr>
      </p:pic>
      <p:pic>
        <p:nvPicPr>
          <p:cNvPr id="91" name="Picture 90" descr="Chart, line chart&#10;&#10;Description automatically generated">
            <a:extLst>
              <a:ext uri="{FF2B5EF4-FFF2-40B4-BE49-F238E27FC236}">
                <a16:creationId xmlns:a16="http://schemas.microsoft.com/office/drawing/2014/main" id="{08948212-6EFD-8743-3219-D82B69E152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751" y="6756176"/>
            <a:ext cx="2168640" cy="1080000"/>
          </a:xfrm>
          <a:prstGeom prst="rect">
            <a:avLst/>
          </a:prstGeom>
          <a:ln w="19050">
            <a:solidFill>
              <a:srgbClr val="C84019"/>
            </a:solidFill>
          </a:ln>
        </p:spPr>
      </p:pic>
      <p:pic>
        <p:nvPicPr>
          <p:cNvPr id="94" name="Picture 93" descr="Chart, line chart&#10;&#10;Description automatically generated">
            <a:extLst>
              <a:ext uri="{FF2B5EF4-FFF2-40B4-BE49-F238E27FC236}">
                <a16:creationId xmlns:a16="http://schemas.microsoft.com/office/drawing/2014/main" id="{4E3A7F9E-909C-F62C-901B-FF11B4E2F4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7623" y="-1109262"/>
            <a:ext cx="2168640" cy="1080000"/>
          </a:xfrm>
          <a:prstGeom prst="rect">
            <a:avLst/>
          </a:prstGeom>
          <a:ln w="19050">
            <a:solidFill>
              <a:srgbClr val="489C77"/>
            </a:solidFill>
          </a:ln>
        </p:spPr>
      </p:pic>
      <p:pic>
        <p:nvPicPr>
          <p:cNvPr id="97" name="Picture 96" descr="Chart, histogram&#10;&#10;Description automatically generated">
            <a:extLst>
              <a:ext uri="{FF2B5EF4-FFF2-40B4-BE49-F238E27FC236}">
                <a16:creationId xmlns:a16="http://schemas.microsoft.com/office/drawing/2014/main" id="{0B121E3F-41FF-1CBC-677B-222A357CC0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27" y="3462403"/>
            <a:ext cx="2168640" cy="1080000"/>
          </a:xfrm>
          <a:prstGeom prst="rect">
            <a:avLst/>
          </a:prstGeom>
          <a:ln w="19050">
            <a:solidFill>
              <a:srgbClr val="85C0FE"/>
            </a:solidFill>
          </a:ln>
        </p:spPr>
      </p:pic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id="{BA7EF72C-9427-A063-3B03-01CF7E90A4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0029" y="6756176"/>
            <a:ext cx="2168640" cy="1080000"/>
          </a:xfrm>
          <a:prstGeom prst="rect">
            <a:avLst/>
          </a:prstGeom>
          <a:ln w="19050">
            <a:solidFill>
              <a:srgbClr val="5A7BAE"/>
            </a:solidFill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DEC1B5-C494-CE32-7802-348FD1EAEA62}"/>
              </a:ext>
            </a:extLst>
          </p:cNvPr>
          <p:cNvGrpSpPr/>
          <p:nvPr/>
        </p:nvGrpSpPr>
        <p:grpSpPr>
          <a:xfrm>
            <a:off x="26975" y="-1105418"/>
            <a:ext cx="2427711" cy="1131265"/>
            <a:chOff x="806683" y="5125392"/>
            <a:chExt cx="3049511" cy="154210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CE3B351-DCD5-9B38-EACE-01ECFE8B2F44}"/>
                </a:ext>
              </a:extLst>
            </p:cNvPr>
            <p:cNvSpPr/>
            <p:nvPr/>
          </p:nvSpPr>
          <p:spPr>
            <a:xfrm>
              <a:off x="884335" y="5172075"/>
              <a:ext cx="2950107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75D3CD-EFC6-2D32-6A9D-3C57914BDDBE}"/>
                </a:ext>
              </a:extLst>
            </p:cNvPr>
            <p:cNvSpPr txBox="1"/>
            <p:nvPr/>
          </p:nvSpPr>
          <p:spPr>
            <a:xfrm rot="5400000">
              <a:off x="3061583" y="5663731"/>
              <a:ext cx="1158941" cy="4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50" name="Picture 149" descr="Chart, line chart&#10;&#10;Description automatically generated">
              <a:extLst>
                <a:ext uri="{FF2B5EF4-FFF2-40B4-BE49-F238E27FC236}">
                  <a16:creationId xmlns:a16="http://schemas.microsoft.com/office/drawing/2014/main" id="{DC96A3B5-9B0D-574A-D7F1-057BFC59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0A12961-028F-367D-4B33-C7344DDDD89D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CA3119E-A073-822E-D666-47CA1FBF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9345" t="72443" r="14418" b="14884"/>
            <a:stretch/>
          </p:blipFill>
          <p:spPr>
            <a:xfrm>
              <a:off x="1444505" y="6304569"/>
              <a:ext cx="1789234" cy="217092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EDA86EC-F072-7215-66FA-4F0D5BD83D2C}"/>
                </a:ext>
              </a:extLst>
            </p:cNvPr>
            <p:cNvSpPr txBox="1"/>
            <p:nvPr/>
          </p:nvSpPr>
          <p:spPr>
            <a:xfrm rot="16200000">
              <a:off x="391955" y="5627577"/>
              <a:ext cx="1332045" cy="50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6B6D85-1BF3-0441-0AC0-D2EAD93A7B98}"/>
                </a:ext>
              </a:extLst>
            </p:cNvPr>
            <p:cNvSpPr txBox="1"/>
            <p:nvPr/>
          </p:nvSpPr>
          <p:spPr>
            <a:xfrm>
              <a:off x="840353" y="5125392"/>
              <a:ext cx="1555287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B8BD570-4FB3-F088-1B39-880AF59A8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9718" y="5913655"/>
              <a:ext cx="360945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0785E83-70C8-2AAB-7217-2FE1DEA4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56" y="5718535"/>
              <a:ext cx="421276" cy="0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2" name="Picture 161" descr="Chart, line chart&#10;&#10;Description automatically generated">
            <a:extLst>
              <a:ext uri="{FF2B5EF4-FFF2-40B4-BE49-F238E27FC236}">
                <a16:creationId xmlns:a16="http://schemas.microsoft.com/office/drawing/2014/main" id="{01ECEDB1-C3C1-4C18-DC8D-A367DB0FE63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43941" y="1517954"/>
            <a:ext cx="2168640" cy="1080000"/>
          </a:xfrm>
          <a:prstGeom prst="rect">
            <a:avLst/>
          </a:prstGeom>
          <a:ln w="19050">
            <a:solidFill>
              <a:srgbClr val="59E0FE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709FF2-BA74-2797-BBA7-4E94A04CC509}"/>
              </a:ext>
            </a:extLst>
          </p:cNvPr>
          <p:cNvSpPr txBox="1"/>
          <p:nvPr/>
        </p:nvSpPr>
        <p:spPr>
          <a:xfrm>
            <a:off x="5819620" y="866370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31898D-489B-3994-9C58-C813246AA5F5}"/>
              </a:ext>
            </a:extLst>
          </p:cNvPr>
          <p:cNvSpPr txBox="1"/>
          <p:nvPr/>
        </p:nvSpPr>
        <p:spPr>
          <a:xfrm>
            <a:off x="5062791" y="445473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181813-00B2-5660-CB6F-72E829441BC4}"/>
              </a:ext>
            </a:extLst>
          </p:cNvPr>
          <p:cNvSpPr txBox="1"/>
          <p:nvPr/>
        </p:nvSpPr>
        <p:spPr>
          <a:xfrm>
            <a:off x="4479266" y="261142"/>
            <a:ext cx="51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baseline="30000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7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9B4C0A-2EEC-0D8A-B0EA-746C3F2CBF09}"/>
              </a:ext>
            </a:extLst>
          </p:cNvPr>
          <p:cNvSpPr/>
          <p:nvPr/>
        </p:nvSpPr>
        <p:spPr>
          <a:xfrm>
            <a:off x="5210175" y="2727514"/>
            <a:ext cx="2921813" cy="18084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4A6D0A-25BA-CE0A-E06D-4C32C8B3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16" y="3077629"/>
            <a:ext cx="3048000" cy="19431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B026CD-9ED8-FF4B-E2A2-51C1C06A1EAD}"/>
              </a:ext>
            </a:extLst>
          </p:cNvPr>
          <p:cNvSpPr/>
          <p:nvPr/>
        </p:nvSpPr>
        <p:spPr>
          <a:xfrm>
            <a:off x="7905182" y="3006725"/>
            <a:ext cx="168597" cy="129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surveys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02D84-3CC2-3396-0C48-ED64DB2F3004}"/>
              </a:ext>
            </a:extLst>
          </p:cNvPr>
          <p:cNvSpPr/>
          <p:nvPr/>
        </p:nvSpPr>
        <p:spPr>
          <a:xfrm rot="10800000">
            <a:off x="5122087" y="2901622"/>
            <a:ext cx="323466" cy="1509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MHW days every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F6F2-7D4C-F968-EA3A-FC1F0214B524}"/>
              </a:ext>
            </a:extLst>
          </p:cNvPr>
          <p:cNvSpPr/>
          <p:nvPr/>
        </p:nvSpPr>
        <p:spPr>
          <a:xfrm rot="16200000">
            <a:off x="5471584" y="2280984"/>
            <a:ext cx="175315" cy="10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6A0E61-F3BC-92CF-7735-1F169A33BE23}"/>
              </a:ext>
            </a:extLst>
          </p:cNvPr>
          <p:cNvSpPr/>
          <p:nvPr/>
        </p:nvSpPr>
        <p:spPr>
          <a:xfrm>
            <a:off x="5398560" y="4049179"/>
            <a:ext cx="2484000" cy="28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768F6C22-FAC6-3D8C-AD7D-DFFE5ADD7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00"/>
          <a:stretch/>
        </p:blipFill>
        <p:spPr>
          <a:xfrm>
            <a:off x="5393267" y="2980266"/>
            <a:ext cx="2495795" cy="1068913"/>
          </a:xfrm>
          <a:prstGeom prst="rect">
            <a:avLst/>
          </a:prstGeom>
        </p:spPr>
      </p:pic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13E9FD8A-8DDD-5FE6-18E7-5A8B80D7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34" y="3997402"/>
            <a:ext cx="826683" cy="3208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E52B9D-58FC-BD36-2B09-EB8DCA1DD64F}"/>
              </a:ext>
            </a:extLst>
          </p:cNvPr>
          <p:cNvSpPr/>
          <p:nvPr/>
        </p:nvSpPr>
        <p:spPr>
          <a:xfrm>
            <a:off x="5422163" y="3976809"/>
            <a:ext cx="1550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MHW duration (days)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5A831-8472-2C5F-E505-1A2A2593462A}"/>
              </a:ext>
            </a:extLst>
          </p:cNvPr>
          <p:cNvCxnSpPr/>
          <p:nvPr/>
        </p:nvCxnSpPr>
        <p:spPr>
          <a:xfrm flipH="1">
            <a:off x="7498492" y="3622675"/>
            <a:ext cx="425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6B8A9-CF83-7E1E-AEAA-37220E0B490B}"/>
              </a:ext>
            </a:extLst>
          </p:cNvPr>
          <p:cNvCxnSpPr>
            <a:cxnSpLocks/>
          </p:cNvCxnSpPr>
          <p:nvPr/>
        </p:nvCxnSpPr>
        <p:spPr>
          <a:xfrm>
            <a:off x="5393267" y="3622675"/>
            <a:ext cx="372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9205D0B3-351F-8C04-5B3D-3C4539241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00" t="1776" b="6193"/>
          <a:stretch/>
        </p:blipFill>
        <p:spPr>
          <a:xfrm>
            <a:off x="4838025" y="717014"/>
            <a:ext cx="6089069" cy="4874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D1594-969D-02A6-387F-22A4FE94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138" y="1231939"/>
            <a:ext cx="1858176" cy="11775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F4F7D0-DDB9-2225-4E63-6DE6EB10F31B}"/>
              </a:ext>
            </a:extLst>
          </p:cNvPr>
          <p:cNvSpPr/>
          <p:nvPr/>
        </p:nvSpPr>
        <p:spPr>
          <a:xfrm>
            <a:off x="3131127" y="1366276"/>
            <a:ext cx="154379" cy="89795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A60577-FFE7-C4AB-F84A-20FCFD22D472}"/>
              </a:ext>
            </a:extLst>
          </p:cNvPr>
          <p:cNvGrpSpPr/>
          <p:nvPr/>
        </p:nvGrpSpPr>
        <p:grpSpPr>
          <a:xfrm>
            <a:off x="902573" y="5125392"/>
            <a:ext cx="2922432" cy="1542108"/>
            <a:chOff x="902573" y="5125392"/>
            <a:chExt cx="2922432" cy="1542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0104331-D2FA-A487-ADC8-7A89FE239B73}"/>
                </a:ext>
              </a:extLst>
            </p:cNvPr>
            <p:cNvSpPr/>
            <p:nvPr/>
          </p:nvSpPr>
          <p:spPr>
            <a:xfrm>
              <a:off x="962025" y="5172075"/>
              <a:ext cx="2819400" cy="14954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044122-3EBB-ADC0-A30F-CDAD653BBB94}"/>
                </a:ext>
              </a:extLst>
            </p:cNvPr>
            <p:cNvSpPr txBox="1"/>
            <p:nvPr/>
          </p:nvSpPr>
          <p:spPr>
            <a:xfrm rot="5400000">
              <a:off x="3255101" y="5525953"/>
              <a:ext cx="739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samples</a:t>
              </a:r>
            </a:p>
          </p:txBody>
        </p:sp>
        <p:pic>
          <p:nvPicPr>
            <p:cNvPr id="18" name="Picture 17" descr="Chart, line chart&#10;&#10;Description automatically generated">
              <a:extLst>
                <a:ext uri="{FF2B5EF4-FFF2-40B4-BE49-F238E27FC236}">
                  <a16:creationId xmlns:a16="http://schemas.microsoft.com/office/drawing/2014/main" id="{7FE48176-9E7E-5234-CD34-311331238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558"/>
            <a:stretch/>
          </p:blipFill>
          <p:spPr>
            <a:xfrm>
              <a:off x="1264906" y="5403850"/>
              <a:ext cx="2168640" cy="92277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EEEA4A-818E-5265-C5BB-1A5F4067B997}"/>
                </a:ext>
              </a:extLst>
            </p:cNvPr>
            <p:cNvSpPr/>
            <p:nvPr/>
          </p:nvSpPr>
          <p:spPr>
            <a:xfrm>
              <a:off x="1271256" y="6326624"/>
              <a:ext cx="2156400" cy="18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1FEE5D-B46F-8E2C-B564-14AB88A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345" t="72443" r="14418" b="14884"/>
            <a:stretch/>
          </p:blipFill>
          <p:spPr>
            <a:xfrm>
              <a:off x="1444505" y="6326624"/>
              <a:ext cx="1789234" cy="18847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253948-D91C-742F-DD58-E1E6AD2108E4}"/>
                </a:ext>
              </a:extLst>
            </p:cNvPr>
            <p:cNvSpPr txBox="1"/>
            <p:nvPr/>
          </p:nvSpPr>
          <p:spPr>
            <a:xfrm rot="16200000">
              <a:off x="666169" y="5525953"/>
              <a:ext cx="872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MHW – days every year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318E35-D7A3-5B73-3137-39293369C226}"/>
                </a:ext>
              </a:extLst>
            </p:cNvPr>
            <p:cNvSpPr txBox="1"/>
            <p:nvPr/>
          </p:nvSpPr>
          <p:spPr>
            <a:xfrm>
              <a:off x="902573" y="5125392"/>
              <a:ext cx="846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key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705850-F83E-5C92-F048-688ED83083FE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3022600" y="5726008"/>
              <a:ext cx="402295" cy="1858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C82F58-CC54-3CD1-CEB4-546CC81F57C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V="1">
              <a:off x="1302683" y="5707859"/>
              <a:ext cx="402295" cy="181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53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121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Juliano Palacios</dc:creator>
  <cp:lastModifiedBy>Juliano Palacios</cp:lastModifiedBy>
  <cp:revision>55</cp:revision>
  <dcterms:created xsi:type="dcterms:W3CDTF">2022-05-04T00:28:48Z</dcterms:created>
  <dcterms:modified xsi:type="dcterms:W3CDTF">2022-06-13T20:12:44Z</dcterms:modified>
</cp:coreProperties>
</file>