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18B1-083D-E579-95F0-758170582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CBC8C-5072-B412-6914-F195D1C4E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7C848-B3A7-51D1-4C11-50A929DB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C6F6-2532-483D-98A6-6B2969D84268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679FF-B59C-D40D-7814-C0BB4260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719C-53DD-754A-79D1-41FA1A08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E764-9794-42A3-BF66-7F6EE9BB8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88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282-8F3A-9082-B161-92E23852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9A858-E8A3-D103-3F3E-6CF94AF1E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C41F-8C98-1951-7B86-684AA5C9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C6F6-2532-483D-98A6-6B2969D84268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1CAD3-4D6D-EDF6-57F0-0443A9A7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F48C-B674-1104-D1F2-F3770BB5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E764-9794-42A3-BF66-7F6EE9BB8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11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AC895-C573-665A-2D0B-D31E1D5B2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603C3-14BE-8272-C8B4-C591018B8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200E-D464-EB6D-4D89-FE09CEAE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C6F6-2532-483D-98A6-6B2969D84268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2A8AC-B8FD-A400-EE9C-EE751303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55C31-2895-E045-5EFE-768DBD2F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E764-9794-42A3-BF66-7F6EE9BB8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45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4186-6B9B-D5D2-1132-FA8EDAC6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72AD-4237-4A2E-01C8-A52521A4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B9D0E-6E2F-3636-F8A1-7D5D537C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C6F6-2532-483D-98A6-6B2969D84268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F6F57-4768-A741-3956-7B846278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64E5-DA59-D66D-FBBD-716E52EE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E764-9794-42A3-BF66-7F6EE9BB8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81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B8DD-E640-7375-88B2-5E7EB846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16343-77C3-F50F-B648-DE34B133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B79AC-24FF-3AB5-A2F5-D2E470F4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C6F6-2532-483D-98A6-6B2969D84268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0B06-306C-C37D-370E-1AEB3D02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0F1A-6E4D-0177-B86A-CEAAEFFD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E764-9794-42A3-BF66-7F6EE9BB8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05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F127-52D1-96E8-3243-321EE589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D8E9-9DD6-213F-7AD6-2AA3CA388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80DC0-ADBA-D091-F37B-16715D96E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1CFCC-B1F3-4A44-1603-2D7ED4E9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C6F6-2532-483D-98A6-6B2969D84268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30617-C1CB-E721-A133-944DF26F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93045-B2A5-0944-77CD-DDA73F34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E764-9794-42A3-BF66-7F6EE9BB8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0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7584-3851-DDA6-EA29-A6CFBABC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7EC3D-3C07-745F-AB56-7CE01273E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24DA3-9D8F-C429-B2E8-37EB261A7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55AB7-9F4A-70EA-CD6C-D41161A81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9BD62-FFBD-B34C-5C9E-C624AE7ED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BD6BE-EFCE-D221-7E3D-A3A18490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C6F6-2532-483D-98A6-6B2969D84268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E4F9C-8B12-8C92-BC29-8D573445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3BA68-149D-E264-ADD1-885D020E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E764-9794-42A3-BF66-7F6EE9BB8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02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63C3-4620-4E4F-C6E1-5B3400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A8105-A317-D545-E1A8-5270ACB2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C6F6-2532-483D-98A6-6B2969D84268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935C2-8E3D-6D1A-358E-83B97222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619C2-3126-39DA-CCB4-9E9B8232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E764-9794-42A3-BF66-7F6EE9BB8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81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8F9F9-8172-F857-D6BB-B5FC38CB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C6F6-2532-483D-98A6-6B2969D84268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178E0-1073-DC7F-43CF-C23D90D5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7CBD8-993A-3EDB-FB16-641FD75E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E764-9794-42A3-BF66-7F6EE9BB8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78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A18D-9DC4-D6E4-B77A-8AAA59DD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ABC2-D822-BA88-B4DB-7BC27341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208E0-395D-B7C3-1F4D-880C020B9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51BB-0129-7D91-6E41-45CB1E7A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C6F6-2532-483D-98A6-6B2969D84268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E5956-1E4B-2051-88BB-28BDC385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B471-9DB1-1667-387E-788A456D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E764-9794-42A3-BF66-7F6EE9BB8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80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A926-2DC5-F23F-84F1-07348AB8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F07E1-DBED-7CC8-FF2A-F3BEF183B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798A2-EC9B-4F2C-00A2-2D7CD956B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CE6DD-314E-FEBF-6779-2FC6EB96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C6F6-2532-483D-98A6-6B2969D84268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B54F7-A061-C645-310C-52B6A949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D635D-B51B-B709-5397-73ED111A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E764-9794-42A3-BF66-7F6EE9BB8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3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A8DF2-5E69-7A0C-E6AD-ECB2F59B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EA3F1-D8BD-7CAD-52CE-16169B476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04FF6-6BC5-1369-D0E4-38FB61AF4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C6F6-2532-483D-98A6-6B2969D84268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6ECDB-74CD-C57D-47CD-B11753483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2B59-0CA5-E7CE-E1B5-94BF68966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E764-9794-42A3-BF66-7F6EE9BB8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41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untain · Streets of New Capenna (SNC) #269 · Scryfall Magic: The  Gathering Search">
            <a:extLst>
              <a:ext uri="{FF2B5EF4-FFF2-40B4-BE49-F238E27FC236}">
                <a16:creationId xmlns:a16="http://schemas.microsoft.com/office/drawing/2014/main" id="{88E220D1-65D4-9B62-6475-F5523580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60" y="1017373"/>
            <a:ext cx="1440000" cy="200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amp · Streets of New Capenna (SNC) #267 · Scryfall Magic: The Gathering  Search">
            <a:extLst>
              <a:ext uri="{FF2B5EF4-FFF2-40B4-BE49-F238E27FC236}">
                <a16:creationId xmlns:a16="http://schemas.microsoft.com/office/drawing/2014/main" id="{4CACF4F4-8519-053E-A672-AA55FF55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842" y="1016231"/>
            <a:ext cx="1440000" cy="20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rder · Streets of New Capenna (SNC) #88 · Scryfall Magic: The Gathering  Search">
            <a:extLst>
              <a:ext uri="{FF2B5EF4-FFF2-40B4-BE49-F238E27FC236}">
                <a16:creationId xmlns:a16="http://schemas.microsoft.com/office/drawing/2014/main" id="{695406D7-F6F2-F219-1491-D774EF051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024" y="1017373"/>
            <a:ext cx="1440000" cy="200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ll In a Professional · Streets of New Capenna (SNC) #103 · Scryfall Magic:  The Gathering Search">
            <a:extLst>
              <a:ext uri="{FF2B5EF4-FFF2-40B4-BE49-F238E27FC236}">
                <a16:creationId xmlns:a16="http://schemas.microsoft.com/office/drawing/2014/main" id="{B7830481-455B-C123-8F79-31C69C404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8" y="1012837"/>
            <a:ext cx="1440000" cy="200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8E5B3064-EE4E-E3B3-38C8-00BC7CE7A55F}"/>
              </a:ext>
            </a:extLst>
          </p:cNvPr>
          <p:cNvSpPr/>
          <p:nvPr/>
        </p:nvSpPr>
        <p:spPr>
          <a:xfrm>
            <a:off x="4850605" y="1716675"/>
            <a:ext cx="564292" cy="593124"/>
          </a:xfrm>
          <a:prstGeom prst="mathPlu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ECBBD3E7-0546-08ED-32C7-02830990429A}"/>
              </a:ext>
            </a:extLst>
          </p:cNvPr>
          <p:cNvSpPr/>
          <p:nvPr/>
        </p:nvSpPr>
        <p:spPr>
          <a:xfrm>
            <a:off x="7366468" y="1729032"/>
            <a:ext cx="724930" cy="568411"/>
          </a:xfrm>
          <a:prstGeom prst="mathEqual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5E96DF7E-0706-B210-E8A9-D990395278EC}"/>
              </a:ext>
            </a:extLst>
          </p:cNvPr>
          <p:cNvSpPr/>
          <p:nvPr/>
        </p:nvSpPr>
        <p:spPr>
          <a:xfrm>
            <a:off x="2254423" y="1757864"/>
            <a:ext cx="577333" cy="510746"/>
          </a:xfrm>
          <a:prstGeom prst="mathMinu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27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Freeman-Fawcett</dc:creator>
  <cp:lastModifiedBy>Ariel Freeman-Fawcett</cp:lastModifiedBy>
  <cp:revision>1</cp:revision>
  <dcterms:created xsi:type="dcterms:W3CDTF">2023-03-05T18:24:02Z</dcterms:created>
  <dcterms:modified xsi:type="dcterms:W3CDTF">2023-03-05T18:24:42Z</dcterms:modified>
</cp:coreProperties>
</file>