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Black"/>
      <p:bold r:id="rId34"/>
      <p:boldItalic r:id="rId35"/>
    </p:embeddedFont>
    <p:embeddedFont>
      <p:font typeface="Roboto"/>
      <p:regular r:id="rId36"/>
      <p:bold r:id="rId37"/>
      <p:italic r:id="rId38"/>
      <p:boldItalic r:id="rId39"/>
    </p:embeddedFont>
    <p:embeddedFont>
      <p:font typeface="Manjari"/>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E233B7-EDC1-432C-937A-E1DA0D06E8F7}">
  <a:tblStyle styleId="{16E233B7-EDC1-432C-937A-E1DA0D06E8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anjari-regular.fntdata"/><Relationship Id="rId20" Type="http://schemas.openxmlformats.org/officeDocument/2006/relationships/slide" Target="slides/slide15.xml"/><Relationship Id="rId41" Type="http://schemas.openxmlformats.org/officeDocument/2006/relationships/font" Target="fonts/Manjari-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lack-boldItalic.fntdata"/><Relationship Id="rId12" Type="http://schemas.openxmlformats.org/officeDocument/2006/relationships/slide" Target="slides/slide7.xml"/><Relationship Id="rId34" Type="http://schemas.openxmlformats.org/officeDocument/2006/relationships/font" Target="fonts/RobotoBlack-bold.fntdata"/><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30cb499d1c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30cb499d1c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EBD is an approach that utilizes credible research and data to inform decisions about the built environment, aiming to improve patient outcomes, safety, and overall healthcare quality. By systematically defining goals, interpreting relevant research, and innovating design concepts, EBD creates healing environments that support patients, families, and staff. For South Niagara Hospital, applying these principles is crucial to ensuring that its redevelopment meets both the immediate and future healthcare needs of the community.</a:t>
            </a:r>
            <a:endParaRPr sz="1000">
              <a:solidFill>
                <a:schemeClr val="dk1"/>
              </a:solidFill>
            </a:endParaRPr>
          </a:p>
          <a:p>
            <a:pPr indent="0" lvl="0" marL="0" rtl="0" algn="l">
              <a:spcBef>
                <a:spcPts val="1200"/>
              </a:spcBef>
              <a:spcAft>
                <a:spcPts val="1200"/>
              </a:spcAft>
              <a:buClr>
                <a:schemeClr val="dk1"/>
              </a:buClr>
              <a:buSzPts val="1100"/>
              <a:buFont typeface="Arial"/>
              <a:buNone/>
            </a:pPr>
            <a:r>
              <a:rPr lang="en" sz="1000">
                <a:solidFill>
                  <a:schemeClr val="dk1"/>
                </a:solidFill>
              </a:rPr>
              <a:t>Next we will look at the process of coming up with EBD.</a:t>
            </a:r>
            <a:endParaRPr sz="10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86867e15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86867e15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Based on the literature review, </a:t>
            </a:r>
            <a:r>
              <a:rPr lang="en" sz="1000"/>
              <a:t>I'd like to share the five core steps of the Evidence-Based Design (EBD) process, which is essential for creating effective healthcare environments.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In </a:t>
            </a:r>
            <a:r>
              <a:rPr lang="en" sz="1000"/>
              <a:t>Step 1: We start by establishing clear, measurable goals based on the desired outcomes of the project. This includes formulating hypotheses about how specific design elements will impact those outcomes.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Next, we identify credible studies and data to inform our design decisions. We critically analyze this research to ensure it's relevant and applicable to our specific context.</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In </a:t>
            </a:r>
            <a:r>
              <a:rPr lang="en" sz="1000"/>
              <a:t>Step 3: Using the interpreted evidence, we develop innovative design solutions. These concepts align with our project's goals and are grounded in solid research findings.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In </a:t>
            </a:r>
            <a:r>
              <a:rPr lang="en" sz="1000"/>
              <a:t>Step 4: We gather data on current performance to establish a benchmark. As we implement the design, we monitor the process closely to ensure it's executed as planned, making adjustments when necessary.</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Finally in </a:t>
            </a:r>
            <a:r>
              <a:rPr lang="en" sz="1000">
                <a:solidFill>
                  <a:schemeClr val="dk1"/>
                </a:solidFill>
              </a:rPr>
              <a:t>Step 5</a:t>
            </a:r>
            <a:r>
              <a:rPr lang="en" sz="1000"/>
              <a:t>, we evaluate the effectiveness of the design by comparing pre- and post-implementation data. This assessment helps us determine if we've met our original goals and identifies areas for future improvement.</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974e0a31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974e0a31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sz="1000">
                <a:solidFill>
                  <a:schemeClr val="dk1"/>
                </a:solidFill>
              </a:rPr>
              <a:t>Evidence-based design in healthcare has identified key features that consistently improve patient care and staff efficiency. These features focus on creating healing environments through four main areas. </a:t>
            </a:r>
            <a:br>
              <a:rPr lang="en" sz="1000">
                <a:solidFill>
                  <a:schemeClr val="dk1"/>
                </a:solidFill>
              </a:rPr>
            </a:br>
            <a:br>
              <a:rPr lang="en" sz="1000">
                <a:solidFill>
                  <a:schemeClr val="dk1"/>
                </a:solidFill>
              </a:rPr>
            </a:br>
            <a:r>
              <a:rPr lang="en" sz="1000">
                <a:solidFill>
                  <a:schemeClr val="dk1"/>
                </a:solidFill>
              </a:rPr>
              <a:t>First, </a:t>
            </a:r>
            <a:r>
              <a:rPr b="1" lang="en" sz="1000">
                <a:solidFill>
                  <a:schemeClr val="dk1"/>
                </a:solidFill>
              </a:rPr>
              <a:t>safety and infection control</a:t>
            </a:r>
            <a:r>
              <a:rPr lang="en" sz="1000">
                <a:solidFill>
                  <a:schemeClr val="dk1"/>
                </a:solidFill>
              </a:rPr>
              <a:t> are enhanced by using single patient rooms to reduce hospital-acquired infections, incorporating sound-absorbing materials to lower stress-inducing noise, and improving air quality with low-toxicity materials and advanced ventilation. </a:t>
            </a:r>
            <a:br>
              <a:rPr lang="en" sz="1000">
                <a:solidFill>
                  <a:schemeClr val="dk1"/>
                </a:solidFill>
              </a:rPr>
            </a:br>
            <a:br>
              <a:rPr lang="en" sz="1000">
                <a:solidFill>
                  <a:schemeClr val="dk1"/>
                </a:solidFill>
              </a:rPr>
            </a:br>
            <a:r>
              <a:rPr lang="en" sz="1000">
                <a:solidFill>
                  <a:schemeClr val="dk1"/>
                </a:solidFill>
              </a:rPr>
              <a:t>Second, </a:t>
            </a:r>
            <a:r>
              <a:rPr b="1" lang="en" sz="1000">
                <a:solidFill>
                  <a:schemeClr val="dk1"/>
                </a:solidFill>
              </a:rPr>
              <a:t>stress reduction</a:t>
            </a:r>
            <a:r>
              <a:rPr lang="en" sz="1000">
                <a:solidFill>
                  <a:schemeClr val="dk1"/>
                </a:solidFill>
              </a:rPr>
              <a:t> is achieved by providing access to nature through windows, gardens, and art, maximizing natural light exposure to regulate circadian rhythms, and designing quiet spaces to minimize anxiety. </a:t>
            </a:r>
            <a:br>
              <a:rPr lang="en" sz="1000">
                <a:solidFill>
                  <a:schemeClr val="dk1"/>
                </a:solidFill>
              </a:rPr>
            </a:br>
            <a:br>
              <a:rPr lang="en" sz="1000">
                <a:solidFill>
                  <a:schemeClr val="dk1"/>
                </a:solidFill>
              </a:rPr>
            </a:br>
            <a:r>
              <a:rPr lang="en" sz="1000">
                <a:solidFill>
                  <a:schemeClr val="dk1"/>
                </a:solidFill>
              </a:rPr>
              <a:t>Third, </a:t>
            </a:r>
            <a:r>
              <a:rPr b="1" lang="en" sz="1000">
                <a:solidFill>
                  <a:schemeClr val="dk1"/>
                </a:solidFill>
              </a:rPr>
              <a:t>staff effectiveness </a:t>
            </a:r>
            <a:r>
              <a:rPr lang="en" sz="1000">
                <a:solidFill>
                  <a:schemeClr val="dk1"/>
                </a:solidFill>
              </a:rPr>
              <a:t>is boosted by using ergonomic equipment to reduce physical strain, balancing centralized and decentralized nurse stations for efficient communication and patient accessibility, and improving sightlines for better patient monitoring. </a:t>
            </a:r>
            <a:br>
              <a:rPr lang="en" sz="1000">
                <a:solidFill>
                  <a:schemeClr val="dk1"/>
                </a:solidFill>
              </a:rPr>
            </a:br>
            <a:br>
              <a:rPr lang="en" sz="1000">
                <a:solidFill>
                  <a:schemeClr val="dk1"/>
                </a:solidFill>
              </a:rPr>
            </a:br>
            <a:r>
              <a:rPr lang="en" sz="1000">
                <a:solidFill>
                  <a:schemeClr val="dk1"/>
                </a:solidFill>
              </a:rPr>
              <a:t>Finally, </a:t>
            </a:r>
            <a:r>
              <a:rPr b="1" lang="en" sz="1000">
                <a:solidFill>
                  <a:schemeClr val="dk1"/>
                </a:solidFill>
              </a:rPr>
              <a:t>patient and family support</a:t>
            </a:r>
            <a:r>
              <a:rPr lang="en" sz="1000">
                <a:solidFill>
                  <a:schemeClr val="dk1"/>
                </a:solidFill>
              </a:rPr>
              <a:t> is prioritized by including family zones in patient rooms to encourage involvement in care and creating comfortable public areas with flexible seating and amenities for visitors. </a:t>
            </a:r>
            <a:br>
              <a:rPr lang="en" sz="1000">
                <a:solidFill>
                  <a:schemeClr val="dk1"/>
                </a:solidFill>
              </a:rPr>
            </a:br>
            <a:br>
              <a:rPr lang="en" sz="1000">
                <a:solidFill>
                  <a:schemeClr val="dk1"/>
                </a:solidFill>
              </a:rPr>
            </a:br>
            <a:r>
              <a:rPr lang="en" sz="1000">
                <a:solidFill>
                  <a:schemeClr val="dk1"/>
                </a:solidFill>
              </a:rPr>
              <a:t>These evidence-based design elements work together to create a holistic healing environment that benefits patients, staff, and visitors alike, ultimately leading to better health outcomes and more efficient healthcare delivery.</a:t>
            </a:r>
            <a:endParaRPr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1" name="Shape 1411"/>
        <p:cNvGrpSpPr/>
        <p:nvPr/>
      </p:nvGrpSpPr>
      <p:grpSpPr>
        <a:xfrm>
          <a:off x="0" y="0"/>
          <a:ext cx="0" cy="0"/>
          <a:chOff x="0" y="0"/>
          <a:chExt cx="0" cy="0"/>
        </a:xfrm>
      </p:grpSpPr>
      <p:sp>
        <p:nvSpPr>
          <p:cNvPr id="1412" name="Google Shape;1412;g30cb499d1c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3" name="Google Shape;1413;g30cb499d1c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Evidence-based design features in healthcare facilities have been proven to significantly enhance patient care and staff efficiency. Allow me to highlight some key benefits.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Firstly</a:t>
            </a:r>
            <a:r>
              <a:rPr lang="en" sz="1000">
                <a:solidFill>
                  <a:schemeClr val="dk1"/>
                </a:solidFill>
              </a:rPr>
              <a:t>, </a:t>
            </a:r>
            <a:r>
              <a:rPr b="1" lang="en" sz="1000">
                <a:solidFill>
                  <a:schemeClr val="dk1"/>
                </a:solidFill>
              </a:rPr>
              <a:t>reduced hospital-acquired infections</a:t>
            </a:r>
            <a:r>
              <a:rPr lang="en" sz="1000">
                <a:solidFill>
                  <a:schemeClr val="dk1"/>
                </a:solidFill>
              </a:rPr>
              <a:t>: Single-patient rooms decrease the risk of cross-contamination, leading to fewer infections. Improved air quality, achieved through low-toxicity materials and advanced ventilation systems, further enhances infection control.</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Secondly</a:t>
            </a:r>
            <a:r>
              <a:rPr lang="en" sz="1000">
                <a:solidFill>
                  <a:schemeClr val="dk1"/>
                </a:solidFill>
              </a:rPr>
              <a:t>, </a:t>
            </a:r>
            <a:r>
              <a:rPr b="1" lang="en" sz="1000">
                <a:solidFill>
                  <a:schemeClr val="dk1"/>
                </a:solidFill>
              </a:rPr>
              <a:t>improved patient satisfaction and healing</a:t>
            </a:r>
            <a:r>
              <a:rPr lang="en" sz="1000">
                <a:solidFill>
                  <a:schemeClr val="dk1"/>
                </a:solidFill>
              </a:rPr>
              <a:t>: Incorporating natural light, access to nature, and quieter environments promotes relaxation and accelerates recovery. These elements reduce patient stress and result in higher satisfaction scores.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rPr>
              <a:t>Thirdly</a:t>
            </a:r>
            <a:r>
              <a:rPr lang="en" sz="1000">
                <a:solidFill>
                  <a:schemeClr val="dk1"/>
                </a:solidFill>
              </a:rPr>
              <a:t>, </a:t>
            </a:r>
            <a:r>
              <a:rPr b="1" lang="en" sz="1000">
                <a:solidFill>
                  <a:schemeClr val="dk1"/>
                </a:solidFill>
              </a:rPr>
              <a:t>enhanced staff productivity and job satisfaction</a:t>
            </a:r>
            <a:r>
              <a:rPr lang="en" sz="1000">
                <a:solidFill>
                  <a:schemeClr val="dk1"/>
                </a:solidFill>
              </a:rPr>
              <a:t>: Ergonomically designed workspaces reduce fatigue and improve care delivery. This not only boosts efficiency but also lowers staff turnover rates.</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Lastly</a:t>
            </a:r>
            <a:r>
              <a:rPr lang="en" sz="1000">
                <a:solidFill>
                  <a:schemeClr val="dk1"/>
                </a:solidFill>
              </a:rPr>
              <a:t>, </a:t>
            </a:r>
            <a:r>
              <a:rPr b="1" lang="en" sz="1000">
                <a:solidFill>
                  <a:schemeClr val="dk1"/>
                </a:solidFill>
              </a:rPr>
              <a:t>enhanced overall quality of care</a:t>
            </a:r>
            <a:r>
              <a:rPr lang="en" sz="1000">
                <a:solidFill>
                  <a:schemeClr val="dk1"/>
                </a:solidFill>
              </a:rPr>
              <a:t>: By achieving better patient outcomes and higher satisfaction, hospitals can positively impact their reputation and financial performance.</a:t>
            </a:r>
            <a:endParaRPr sz="1000">
              <a:solidFill>
                <a:schemeClr val="dk1"/>
              </a:solidFill>
            </a:endParaRPr>
          </a:p>
          <a:p>
            <a:pPr indent="0" lvl="0" marL="0" rtl="0" algn="l">
              <a:lnSpc>
                <a:spcPct val="115000"/>
              </a:lnSpc>
              <a:spcBef>
                <a:spcPts val="1200"/>
              </a:spcBef>
              <a:spcAft>
                <a:spcPts val="1200"/>
              </a:spcAft>
              <a:buNone/>
            </a:pPr>
            <a:r>
              <a:rPr lang="en" sz="1000">
                <a:solidFill>
                  <a:schemeClr val="dk1"/>
                </a:solidFill>
              </a:rPr>
              <a:t>Next we will take a look at case studies of successful redevelopment projects that used EBD.</a:t>
            </a:r>
            <a:endParaRPr sz="10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g30cdf646a9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3" name="Google Shape;1443;g30cdf646a9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To illustrate the practical application of evidence-based design in Canadian healthcare, let's examine the Milton District Hospital expansion project. Completed in 2017, this development serves as a prime example of how evidence-based design principles can be successfully implemented in healthcare infrastructure renovation and expansion.This project, with a value of C$512 million, significantly expanded the existing facility from 125,000 to 455,000 square feet, more than tripling its size.</a:t>
            </a:r>
            <a:endParaRPr sz="1000">
              <a:solidFill>
                <a:schemeClr val="dk1"/>
              </a:solidFill>
            </a:endParaRPr>
          </a:p>
          <a:p>
            <a:pPr indent="-292100" lvl="0" marL="457200" rtl="0" algn="l">
              <a:spcBef>
                <a:spcPts val="1200"/>
              </a:spcBef>
              <a:spcAft>
                <a:spcPts val="0"/>
              </a:spcAft>
              <a:buClr>
                <a:schemeClr val="dk1"/>
              </a:buClr>
              <a:buSzPts val="1000"/>
              <a:buFont typeface="Calibri"/>
              <a:buChar char="●"/>
            </a:pPr>
            <a:r>
              <a:rPr b="1" lang="en" sz="1000">
                <a:solidFill>
                  <a:schemeClr val="dk1"/>
                </a:solidFill>
              </a:rPr>
              <a:t>Patient-centered care</a:t>
            </a:r>
            <a:r>
              <a:rPr lang="en" sz="1000">
                <a:solidFill>
                  <a:schemeClr val="dk1"/>
                </a:solidFill>
              </a:rPr>
              <a:t> was enhanced by more than doubling inpatient capacity, introducing predominantly single-patient rooms, and expanding critical services. </a:t>
            </a:r>
            <a:endParaRPr sz="1000">
              <a:solidFill>
                <a:schemeClr val="dk1"/>
              </a:solidFill>
            </a:endParaRPr>
          </a:p>
          <a:p>
            <a:pPr indent="-292100" lvl="0" marL="457200" rtl="0" algn="l">
              <a:spcBef>
                <a:spcPts val="0"/>
              </a:spcBef>
              <a:spcAft>
                <a:spcPts val="0"/>
              </a:spcAft>
              <a:buClr>
                <a:schemeClr val="dk1"/>
              </a:buClr>
              <a:buSzPts val="1000"/>
              <a:buFont typeface="Calibri"/>
              <a:buChar char="●"/>
            </a:pPr>
            <a:r>
              <a:rPr lang="en" sz="1000">
                <a:solidFill>
                  <a:schemeClr val="dk1"/>
                </a:solidFill>
              </a:rPr>
              <a:t>The project emphasized </a:t>
            </a:r>
            <a:r>
              <a:rPr b="1" lang="en" sz="1000">
                <a:solidFill>
                  <a:schemeClr val="dk1"/>
                </a:solidFill>
              </a:rPr>
              <a:t>creating healing environments </a:t>
            </a:r>
            <a:r>
              <a:rPr lang="en" sz="1000">
                <a:solidFill>
                  <a:schemeClr val="dk1"/>
                </a:solidFill>
              </a:rPr>
              <a:t>through the integration of diverse garden spaces, abundant natural light, and views of nature. </a:t>
            </a:r>
            <a:endParaRPr sz="1000">
              <a:solidFill>
                <a:schemeClr val="dk1"/>
              </a:solidFill>
            </a:endParaRPr>
          </a:p>
          <a:p>
            <a:pPr indent="-292100" lvl="0" marL="457200" rtl="0" algn="l">
              <a:spcBef>
                <a:spcPts val="0"/>
              </a:spcBef>
              <a:spcAft>
                <a:spcPts val="0"/>
              </a:spcAft>
              <a:buClr>
                <a:schemeClr val="dk1"/>
              </a:buClr>
              <a:buSzPts val="1000"/>
              <a:buFont typeface="Calibri"/>
              <a:buChar char="●"/>
            </a:pPr>
            <a:r>
              <a:rPr b="1" lang="en" sz="1000">
                <a:solidFill>
                  <a:schemeClr val="dk1"/>
                </a:solidFill>
              </a:rPr>
              <a:t>Sustainability</a:t>
            </a:r>
            <a:r>
              <a:rPr lang="en" sz="1000">
                <a:solidFill>
                  <a:schemeClr val="dk1"/>
                </a:solidFill>
              </a:rPr>
              <a:t> was a key focus, with the hospital targeting LEED Silver certification and incorporating numerous eco-friendly features. </a:t>
            </a:r>
            <a:endParaRPr sz="1000">
              <a:solidFill>
                <a:schemeClr val="dk1"/>
              </a:solidFill>
            </a:endParaRPr>
          </a:p>
          <a:p>
            <a:pPr indent="-292100" lvl="0" marL="457200" rtl="0" algn="l">
              <a:spcBef>
                <a:spcPts val="0"/>
              </a:spcBef>
              <a:spcAft>
                <a:spcPts val="0"/>
              </a:spcAft>
              <a:buClr>
                <a:schemeClr val="dk1"/>
              </a:buClr>
              <a:buSzPts val="1000"/>
              <a:buFont typeface="Calibri"/>
              <a:buChar char="●"/>
            </a:pPr>
            <a:r>
              <a:rPr lang="en" sz="1000">
                <a:solidFill>
                  <a:schemeClr val="dk1"/>
                </a:solidFill>
              </a:rPr>
              <a:t>The design also prioritized </a:t>
            </a:r>
            <a:r>
              <a:rPr b="1" lang="en" sz="1000">
                <a:solidFill>
                  <a:schemeClr val="dk1"/>
                </a:solidFill>
              </a:rPr>
              <a:t>future-proofing and flexibility</a:t>
            </a:r>
            <a:r>
              <a:rPr lang="en" sz="1000">
                <a:solidFill>
                  <a:schemeClr val="dk1"/>
                </a:solidFill>
              </a:rPr>
              <a:t>, allowing for expansion over a 50-year horizon. </a:t>
            </a:r>
            <a:endParaRPr sz="1000">
              <a:solidFill>
                <a:schemeClr val="dk1"/>
              </a:solidFill>
            </a:endParaRPr>
          </a:p>
          <a:p>
            <a:pPr indent="-292100" lvl="0" marL="457200" rtl="0" algn="l">
              <a:spcBef>
                <a:spcPts val="0"/>
              </a:spcBef>
              <a:spcAft>
                <a:spcPts val="0"/>
              </a:spcAft>
              <a:buClr>
                <a:schemeClr val="dk1"/>
              </a:buClr>
              <a:buSzPts val="1000"/>
              <a:buFont typeface="Calibri"/>
              <a:buChar char="●"/>
            </a:pPr>
            <a:r>
              <a:rPr b="1" lang="en" sz="1000">
                <a:solidFill>
                  <a:schemeClr val="dk1"/>
                </a:solidFill>
              </a:rPr>
              <a:t>Community integration</a:t>
            </a:r>
            <a:r>
              <a:rPr lang="en" sz="1000">
                <a:solidFill>
                  <a:schemeClr val="dk1"/>
                </a:solidFill>
              </a:rPr>
              <a:t> was achieved through improved accessibility and architectural harmony with the surrounding area. </a:t>
            </a:r>
            <a:endParaRPr sz="1000">
              <a:solidFill>
                <a:schemeClr val="dk1"/>
              </a:solidFill>
            </a:endParaRPr>
          </a:p>
          <a:p>
            <a:pPr indent="-292100" lvl="0" marL="457200" rtl="0" algn="l">
              <a:spcBef>
                <a:spcPts val="0"/>
              </a:spcBef>
              <a:spcAft>
                <a:spcPts val="0"/>
              </a:spcAft>
              <a:buClr>
                <a:schemeClr val="dk1"/>
              </a:buClr>
              <a:buSzPts val="1000"/>
              <a:buFont typeface="Calibri"/>
              <a:buChar char="●"/>
            </a:pPr>
            <a:r>
              <a:rPr lang="en" sz="1000">
                <a:solidFill>
                  <a:schemeClr val="dk1"/>
                </a:solidFill>
              </a:rPr>
              <a:t>Throughout the redevelopment, </a:t>
            </a:r>
            <a:r>
              <a:rPr b="1" lang="en" sz="1000">
                <a:solidFill>
                  <a:schemeClr val="dk1"/>
                </a:solidFill>
              </a:rPr>
              <a:t>operational continuity</a:t>
            </a:r>
            <a:r>
              <a:rPr lang="en" sz="1000">
                <a:solidFill>
                  <a:schemeClr val="dk1"/>
                </a:solidFill>
              </a:rPr>
              <a:t> was maintained, ensuring uninterrupted patient care. </a:t>
            </a:r>
            <a:endParaRPr sz="1000">
              <a:solidFill>
                <a:schemeClr val="dk1"/>
              </a:solidFill>
            </a:endParaRPr>
          </a:p>
          <a:p>
            <a:pPr indent="0" lvl="0" marL="0" rtl="0" algn="l">
              <a:spcBef>
                <a:spcPts val="1200"/>
              </a:spcBef>
              <a:spcAft>
                <a:spcPts val="0"/>
              </a:spcAft>
              <a:buNone/>
            </a:pPr>
            <a:r>
              <a:rPr lang="en" sz="1000">
                <a:solidFill>
                  <a:schemeClr val="dk1"/>
                </a:solidFill>
              </a:rPr>
              <a:t>This evidence-based approach to design, grounded in research on patient outcomes and healthcare efficiency, has created an environment that reduces stress and promotes healing. The Milton District Hospital project demonstrates how evidence-based design principles can be effectively applied in a Canadian context, balancing immediate healthcare needs with long-term sustainability and community integration.</a:t>
            </a:r>
            <a:endParaRPr sz="1000">
              <a:solidFill>
                <a:schemeClr val="dk1"/>
              </a:solidFill>
            </a:endParaRPr>
          </a:p>
          <a:p>
            <a:pPr indent="0" lvl="0" marL="0" rtl="0" algn="l">
              <a:spcBef>
                <a:spcPts val="1200"/>
              </a:spcBef>
              <a:spcAft>
                <a:spcPts val="120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30c7535b96d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30c7535b96d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I'd like to share another remarkable example of evidence-based design in action: the Dublin Methodist Hospital in Ohio. From the very beginning, the hospital's leadership challenged their design team to base every significant decision on the best available evidence. This approach led to a facility that not only fits seamlessly into its community but also significantly enhances patient and staff experiences.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They followed a comprehensive evidence-based design process, rigorously moving from defining clear goals and interpreting credible research to measuring outcomes after the building was occupied. This ensured that each design choice was grounded in solid evidence.</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To revolutionize healthcare delivery, they created advisory groups with leaders from various disciplines. This collaborative effort led to innovative design solutions without being hindered by existing organizational politics.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For patient and staff well-being, the hospital incorporated 13 healing gardens and an extensive collection of nature photography, creating restorative environments that promote emotional and spiritual health. They emphasized natural light and views, which helped reduce patient depression, shorten hospital stays, and decrease the need for pain medication. Designated areas for staff retreat enhanced job satisfaction and reduced burnout.</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In terms of quality of care, they implemented standardized and same-handed patient rooms to reduce errors and improve efficiency. Safety features like prominent handwashing stations encouraged better hygiene practices, lowering infection rates. While the concept of acuity-adaptable rooms—allowing patients to stay in the same room as their care needs change—highlighted the importance of aligning design innovations with organizational practices.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rPr lang="en" sz="1000"/>
              <a:t>A post-occupancy evaluation in 2015 confirmed improvements in patient satisfaction, staff efficiency, and overall quality of care, validating their evidence-based approach.</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30cb499d1c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30cb499d1c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Based on our literature review, we can deduce that South Niagara Hospital is actively considering evidence-based design principles. For instance, they plan to enhance safety by incorporating single-patient rooms to reduce hospital-acquired infections and using low-toxicity materials to improve air quality. To reduce patient stress, they're integrating natural elements like healing gardens and increasing natural light through architectural features. Staff effectiveness is being addressed by creating ergonomic workspaces and efficient layouts.</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Clr>
                <a:schemeClr val="dk1"/>
              </a:buClr>
              <a:buSzPts val="1100"/>
              <a:buFont typeface="Arial"/>
              <a:buNone/>
            </a:pPr>
            <a:r>
              <a:rPr lang="en" sz="1000"/>
              <a:t>Lastly, using performance frameworks like the Institute of Medicine framework and Donabedian’s model can ensure that the hospital's design aligns with these principles, enhancing care quality and efficiency.</a:t>
            </a:r>
            <a:endParaRPr sz="1000"/>
          </a:p>
          <a:p>
            <a:pPr indent="0" lvl="0" marL="0" rtl="0" algn="l">
              <a:spcBef>
                <a:spcPts val="0"/>
              </a:spcBef>
              <a:spcAft>
                <a:spcPts val="0"/>
              </a:spcAft>
              <a:buNone/>
            </a:pPr>
            <a:r>
              <a:rPr lang="en" sz="1000"/>
              <a:t>We will now take a look at the the indicators that we are proposing</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4" name="Shape 1554"/>
        <p:cNvGrpSpPr/>
        <p:nvPr/>
      </p:nvGrpSpPr>
      <p:grpSpPr>
        <a:xfrm>
          <a:off x="0" y="0"/>
          <a:ext cx="0" cy="0"/>
          <a:chOff x="0" y="0"/>
          <a:chExt cx="0" cy="0"/>
        </a:xfrm>
      </p:grpSpPr>
      <p:sp>
        <p:nvSpPr>
          <p:cNvPr id="1555" name="Google Shape;1555;g2fc70cd5683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2fc70cd5683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be speaking about performance measurement indicators to monitor progress toward South Niagara’s objectives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30cb499d1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30cb499d1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Given that patient experience is one core goal of South Niagara </a:t>
            </a:r>
            <a:r>
              <a:rPr lang="en" sz="1000"/>
              <a:t>Hospital</a:t>
            </a:r>
            <a:r>
              <a:rPr lang="en" sz="1000"/>
              <a:t>, we recommend that the hospital </a:t>
            </a:r>
            <a:r>
              <a:rPr lang="en" sz="1000">
                <a:solidFill>
                  <a:schemeClr val="dk1"/>
                </a:solidFill>
              </a:rPr>
              <a:t>measures patient satisfaction using standardized surveys to measure the overall experience of patients and assess the quality of care they received. </a:t>
            </a:r>
            <a:r>
              <a:rPr lang="en" sz="1000"/>
              <a:t> </a:t>
            </a:r>
            <a:r>
              <a:rPr lang="en" sz="1000">
                <a:solidFill>
                  <a:schemeClr val="dk1"/>
                </a:solidFill>
              </a:rPr>
              <a:t>The primary survey question should be: “Please rate your overall satisfaction with our healthcare facility on a scale of 1 to 5”  (Bhawika, 2024). By focusing on patient satisfaction, the hospital can measure whether patients feel cared for and supported. Research reveals satisfied patients have </a:t>
            </a:r>
            <a:r>
              <a:rPr lang="en" sz="1000">
                <a:solidFill>
                  <a:schemeClr val="dk1"/>
                </a:solidFill>
              </a:rPr>
              <a:t>better health outcomes, adhere more closely to treatment plans, and experience fewer complications (Dubé-Linteau &amp; Institut de la statistique du Québec, 2017). </a:t>
            </a:r>
            <a:r>
              <a:rPr lang="en" sz="1000">
                <a:solidFill>
                  <a:schemeClr val="dk1"/>
                </a:solidFill>
              </a:rPr>
              <a:t>Surveys will be sent every day to discharged patients as research reveals surveys collected shortly after a care experience are more useful to healthcare organizations compared to those that are sent later. However, surveys will be refreshed on an annual basis (Dubé-Linteau &amp; Institut de la statistique du Québec, 2017).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In addition, we recommend the hospital also tracks inpatient falls that occur each quarter as accessibility is another core objective of theirs </a:t>
            </a:r>
            <a:r>
              <a:rPr lang="en" sz="1000">
                <a:solidFill>
                  <a:schemeClr val="dk1"/>
                </a:solidFill>
              </a:rPr>
              <a:t>(Niagara Health, n.d.)</a:t>
            </a:r>
            <a:r>
              <a:rPr lang="en" sz="1000">
                <a:solidFill>
                  <a:schemeClr val="dk1"/>
                </a:solidFill>
              </a:rPr>
              <a:t>. Falls among inpatients are one of the most commonly reported incidents in hospitals and lead to high </a:t>
            </a:r>
            <a:r>
              <a:rPr lang="en" sz="1000">
                <a:solidFill>
                  <a:schemeClr val="dk1"/>
                </a:solidFill>
              </a:rPr>
              <a:t>healthcare</a:t>
            </a:r>
            <a:r>
              <a:rPr lang="en" sz="1000">
                <a:solidFill>
                  <a:schemeClr val="dk1"/>
                </a:solidFill>
              </a:rPr>
              <a:t> costs, especially amongst seniors, a primary group of patients that South Niagara hospital is expecting to serve (Bernet et al., 2024). </a:t>
            </a:r>
            <a:r>
              <a:rPr lang="en" sz="1000">
                <a:solidFill>
                  <a:schemeClr val="dk1"/>
                </a:solidFill>
              </a:rPr>
              <a:t>By tracking the fall rate, the hospital can assess whether its evidence-based design features—such as low-glare flooring and accessible seating are effective in reducing patient falls (Niagara Health, n.d.)</a:t>
            </a:r>
            <a:r>
              <a:rPr lang="en" sz="1000">
                <a:solidFill>
                  <a:schemeClr val="dk1"/>
                </a:solidFill>
              </a:rPr>
              <a:t>. This will be reviewed on a quarterly basis as a part of the quality improvement plan which will allow the hospital to identify issues, make adjustments in a timely manner, and ensure it is providing an accessible environment for senior patients and others.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2fcb304e38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0" name="Google Shape;2110;g2fcb304e38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Also, we recommend measuring the number of patients registered for Niagara Health Navigator, </a:t>
            </a:r>
            <a:r>
              <a:rPr lang="en" sz="1000">
                <a:solidFill>
                  <a:schemeClr val="dk1"/>
                </a:solidFill>
              </a:rPr>
              <a:t>South Niagara’s</a:t>
            </a:r>
            <a:r>
              <a:rPr lang="en" sz="1000"/>
              <a:t> </a:t>
            </a:r>
            <a:r>
              <a:rPr lang="en" sz="1000"/>
              <a:t>digital</a:t>
            </a:r>
            <a:r>
              <a:rPr lang="en" sz="1000"/>
              <a:t> health application . This indicator measures progress against the hospital goals of being adaptable, flexible, and responsive and its goal of operational excellence as improved integration of technology including this app is listed as an </a:t>
            </a:r>
            <a:r>
              <a:rPr lang="en" sz="1000"/>
              <a:t>initiative</a:t>
            </a:r>
            <a:r>
              <a:rPr lang="en" sz="1000"/>
              <a:t> under both goals </a:t>
            </a:r>
            <a:r>
              <a:rPr lang="en" sz="1000">
                <a:solidFill>
                  <a:schemeClr val="dk1"/>
                </a:solidFill>
              </a:rPr>
              <a:t>(Niagara Health, n.d.)</a:t>
            </a:r>
            <a:r>
              <a:rPr lang="en" sz="1000"/>
              <a:t>.  </a:t>
            </a:r>
            <a:r>
              <a:rPr lang="en" sz="1000">
                <a:solidFill>
                  <a:schemeClr val="dk1"/>
                </a:solidFill>
              </a:rPr>
              <a:t>By monitoring NH Navigator registrations, the hospital can track how well patients are adopting this digital health tool and if there are any barriers to adoption that they can address to ensure that they are making progress in </a:t>
            </a:r>
            <a:r>
              <a:rPr lang="en" sz="1000">
                <a:solidFill>
                  <a:schemeClr val="dk1"/>
                </a:solidFill>
              </a:rPr>
              <a:t>integrating</a:t>
            </a:r>
            <a:r>
              <a:rPr lang="en" sz="1000">
                <a:solidFill>
                  <a:schemeClr val="dk1"/>
                </a:solidFill>
              </a:rPr>
              <a:t> technology  </a:t>
            </a:r>
            <a:r>
              <a:rPr lang="en" sz="1000">
                <a:solidFill>
                  <a:schemeClr val="dk1"/>
                </a:solidFill>
              </a:rPr>
              <a:t>(Niagara Health, n.d.)</a:t>
            </a:r>
            <a:r>
              <a:rPr lang="en" sz="1000">
                <a:solidFill>
                  <a:schemeClr val="dk1"/>
                </a:solidFill>
              </a:rPr>
              <a:t>. </a:t>
            </a:r>
            <a:r>
              <a:rPr lang="en" sz="1000">
                <a:solidFill>
                  <a:schemeClr val="dk1"/>
                </a:solidFill>
              </a:rPr>
              <a:t>We recommend refreshing this indicator annually as</a:t>
            </a:r>
            <a:r>
              <a:rPr b="1" lang="en" sz="1000">
                <a:solidFill>
                  <a:schemeClr val="dk1"/>
                </a:solidFill>
              </a:rPr>
              <a:t> </a:t>
            </a:r>
            <a:r>
              <a:rPr lang="en" sz="1000">
                <a:solidFill>
                  <a:schemeClr val="dk1"/>
                </a:solidFill>
              </a:rPr>
              <a:t>technology adoption often grows gradually as patients become accustomed to new platforms.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Furthermore, we recommend monitoring staff turnover rates. Staff turnover is a key indicator that measures progress against the hospitals goals of employee satisfaction and operational health . Stressful working conditions in hospitals can sometimes lead to a high turnover rate </a:t>
            </a:r>
            <a:r>
              <a:rPr lang="en" sz="1000">
                <a:solidFill>
                  <a:schemeClr val="dk1"/>
                </a:solidFill>
              </a:rPr>
              <a:t>(Mathisen et al., 2021)</a:t>
            </a:r>
            <a:r>
              <a:rPr lang="en" sz="1000">
                <a:solidFill>
                  <a:schemeClr val="dk1"/>
                </a:solidFill>
              </a:rPr>
              <a:t>. A high turnover rate often disrupts workflows, increa</a:t>
            </a:r>
            <a:r>
              <a:rPr lang="en" sz="1000">
                <a:solidFill>
                  <a:schemeClr val="dk1"/>
                </a:solidFill>
              </a:rPr>
              <a:t>ses</a:t>
            </a:r>
            <a:r>
              <a:rPr lang="en" sz="1000">
                <a:solidFill>
                  <a:schemeClr val="dk1"/>
                </a:solidFill>
              </a:rPr>
              <a:t> financial costs, and can lead to burnout among remaining staff, all of which negatively affect the quality of care patients receive (Mathisen et al., 2021). South Niagara also aims to obtain WELL® Certification, which emphasizes staff well-being. To stay on track toward achieving this goal, the organization needs to measure whether the organization has a high staff turnover, as it could indicate stressful conditions and a decline in staff well-being Therefore, monitoring turnover rates quarterly allows the hospital to identify issues early and make the necessary adjustments to increase retention and work towards some of its established goals. </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86867e1515_0_20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86867e1515_0_20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2" name="Shape 2122"/>
        <p:cNvGrpSpPr/>
        <p:nvPr/>
      </p:nvGrpSpPr>
      <p:grpSpPr>
        <a:xfrm>
          <a:off x="0" y="0"/>
          <a:ext cx="0" cy="0"/>
          <a:chOff x="0" y="0"/>
          <a:chExt cx="0" cy="0"/>
        </a:xfrm>
      </p:grpSpPr>
      <p:sp>
        <p:nvSpPr>
          <p:cNvPr id="2123" name="Google Shape;2123;g30d061dd4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4" name="Google Shape;2124;g30d061dd4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recommend monitoring the hospital readmission rate as a key indicator of South Niagara Hospital's performance. This metric aligns with the hospital’s goals of operational excellence and quality care by assessing the effectiveness of care coordination, discharge planning, and follow-up services. As a Centre of Excellence in Complex Care, it is crucial for South Niagara to minimize readmissions, which can be indicative of gaps in care that need to be addressed (Van Walraven et al., 2011). Reducing readmission rates will not only improve patient outcomes but also contribute to cost savings and better resource management. High readmission rates can lead to overcrowded facilities and strained resources, making it difficult to provide timely care to new patients. By tracking readmissions, South Niagara can identify trends, understand the underlying causes, and implement strategies to enhance patient care and support post-discharge. For example, this could involve improving patient education, strengthening follow-up procedures, or integrating community resources for better continuity of care (Joynt &amp; Jha, 2012). We recommend refreshing this indicator quarterly to allow the hospital to make timely adjustments to care processes and discharge protocols, ensuring the organization remains on track toward achieving its strategic objectives (Niagara Health, n.d.).</a:t>
            </a:r>
            <a:endParaRPr sz="1000">
              <a:solidFill>
                <a:schemeClr val="dk1"/>
              </a:solidFill>
            </a:endParaRPr>
          </a:p>
          <a:p>
            <a:pPr indent="45720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Another key indicator we propose is the average Emergency Department (ED) wait time. This metric is critical for evaluating South Niagara’s operational efficiency and aligns with the hospital’s goals of improving patient and family experience. Efficient patient flow through the ED is essential, particularly in a facility that prioritizes quick, high-quality care. Long wait times can lead to patient dissatisfaction and delays in receiving necessary care, which can negatively impact health outcomes, especially in emergency situations (McClelland et al., 2012). Monitoring ED wait times will help the hospital assess the effectiveness of current staffing levels, resource allocation, and patient triage processes. For South Niagara, where the design includes features to enhance patient navigation and accessibility, maintaining low wait times will ensure these architectural elements effectively contribute to smoother operations and better patient experiences (Carpman &amp; Grant, 2016). By tracking this indicator monthly, South Niagara Hospital can make data-driven decisions on resource management and staffing, allowing for adjustments during peak times to maintain a high standard of care. Consistently reducing ED wait times will help the hospital meet its operational excellence goals and enhance patient satisfaction, ultimately contributing to a more responsive and efficient healthcare environment (Niagara Health, n.d.).</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0"/>
              </a:spcAft>
              <a:buNone/>
            </a:pPr>
            <a:r>
              <a:t/>
            </a:r>
            <a:endParaRPr sz="10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1" name="Shape 2341"/>
        <p:cNvGrpSpPr/>
        <p:nvPr/>
      </p:nvGrpSpPr>
      <p:grpSpPr>
        <a:xfrm>
          <a:off x="0" y="0"/>
          <a:ext cx="0" cy="0"/>
          <a:chOff x="0" y="0"/>
          <a:chExt cx="0" cy="0"/>
        </a:xfrm>
      </p:grpSpPr>
      <p:sp>
        <p:nvSpPr>
          <p:cNvPr id="2342" name="Google Shape;2342;g30d061dd40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3" name="Google Shape;2343;g30d061dd40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We propose monitoring energy consumption per square foot as a critical indicator of South Niagara Hospital's commitment to environmental leadership and sustainability. As the hospital aims to achieve LEED certification, tracking energy usage helps ensure adherence to green building standards, promoting cost savings and reducing the hospital’s carbon footprint (U.S. Green Building Council, 2019). Efficient energy use is not just a sustainability goal but also aligns with operational excellence, as reducing utility expenses can free up resources for patient care and other essential services. Hospitals are among the most energy-intensive facilities, often operating 24/7 with high demands for heating, cooling, and equipment operation. By continuously monitoring energy consumption, South Niagara can identify inefficiencies, optimize energy usage, and implement energy-saving initiatives like improved insulation, efficient lighting, and renewable energy sources (Setra Systems, 2017). These practices support the hospital’s goals of environmental sustainability and cost management. Additionally, energy consumption data can help in compliance with LEED standards, which recognize facilities that achieve excellence in energy efficiency and resource management (Katz, 2011). We recommend refreshing this indicator annually, with monthly tracking to allow the hospital to identify trends and make timely adjustments. Continuous monitoring ensures that the hospital can maintain high performance in energy efficiency and remain on track toward its sustainability goals.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Another key indicator we recommend is the medication error rate. This metric measures South Niagara Hospital’s success in ensuring patient safety, a core priority for the facility. Medication errors can lead to adverse patient outcomes, increased costs, and legal repercussions, making this indicator essential for maintaining high standards of care (Institute for Safe Medication Practices, 2018). Monitoring this rate can help South Niagara identify patterns, understand the causes of errors, and implement preventive measures such as improved staff training, better communication protocols, and enhanced medication management systems. Given South Niagara’s focus on complex care, accurate and safe medication administration is critical. Tracking medication errors can reveal areas where safety protocols may need to be reinforced, ensuring the hospital continues to deliver high-quality care. Additionally, with plans to achieve WELL® Certification, which emphasizes staff and patient well-being, monitoring medication errors aligns with broader safety goals and ensures a safer, more supportive healthcare environment (WELL Building Standard, 2020). We recommend refreshing this indicator monthly to ensure that issues can be addressed promptly and that safety protocols are continuously evaluated and improved. Regular monitoring allows South Niagara Hospital to maintain its high standards for patient safety and operational excellence.</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6" name="Shape 2376"/>
        <p:cNvGrpSpPr/>
        <p:nvPr/>
      </p:nvGrpSpPr>
      <p:grpSpPr>
        <a:xfrm>
          <a:off x="0" y="0"/>
          <a:ext cx="0" cy="0"/>
          <a:chOff x="0" y="0"/>
          <a:chExt cx="0" cy="0"/>
        </a:xfrm>
      </p:grpSpPr>
      <p:sp>
        <p:nvSpPr>
          <p:cNvPr id="2377" name="Google Shape;2377;g30c7535b96d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8" name="Google Shape;2378;g30c7535b96d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7" name="Shape 2707"/>
        <p:cNvGrpSpPr/>
        <p:nvPr/>
      </p:nvGrpSpPr>
      <p:grpSpPr>
        <a:xfrm>
          <a:off x="0" y="0"/>
          <a:ext cx="0" cy="0"/>
          <a:chOff x="0" y="0"/>
          <a:chExt cx="0" cy="0"/>
        </a:xfrm>
      </p:grpSpPr>
      <p:sp>
        <p:nvSpPr>
          <p:cNvPr id="2708" name="Google Shape;2708;g30d061dd40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9" name="Google Shape;2709;g30d061dd40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first recommendation is to implement a structured data collection plan for each performance indicator. This includes using reliable data sources and standardized methods across all metrics, such as patient satisfaction, readmission rates, medication error rates, and energy consumption. Consistent and accurate data collection will allow South Niagara to monitor its progress in real-time. This is crucial for addressing emerging issues, such as high readmission rates or increased medication errors, and making timely adjustments to care processes. By regularly analyzing this data, the hospital can ensure it is on track to meet its core goals of quality care and operational efficiency.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next recommendation focuses on expanding and optimizing the integration of technology. Specifically, we suggest increasing patient engagement with the NH Navigator digital health platform by enhancing its usability and addressing any barriers to adoption. Additionally, continuous feedback should be used to refine the tool and improve patient experiences. This aligns with South Niagara’s goals of adaptability, flexibility, and operational excellence. Effective use of digital tools like NH Navigator can streamline communication, improve appointment scheduling, and provide seamless access to patient data, ultimately leading to better patient outcomes and a more efficient workflow.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recommend that South Niagara prioritize its sustainability efforts by integrating advanced energy management systems. This includes monitoring energy consumption per square foot, identifying high-usage areas, and implementing energy-saving initiatives like LED lighting, efficient HVAC systems, and even exploring renewable energy options, such as solar panels. Sustainability is a core focus for South Niagara, and achieving LEED certification is a key goal of this project. By adopting energy-efficient practices, the hospital can reduce utility costs, improve resource management, and lead the way in environmental responsibility. This not only aligns with sustainability objectives but also contributes to cost savings that can be redirected towards patient care.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Another critical recommendation is to enhance staff training and support. Regular training programs should be offered to cover areas like medication safety, effective use of digital health tools, and energy-saving practices. We also suggest introducing wellness programs to support staff well-being, which will be essential as the hospital works toward WELL® Certification. Effective training ensures that staff are equipped to minimize errors, improve patient care, and contribute to sustainability efforts. Well-supported and engaged staff are more likely to stay, which reduces turnover rates and ensures a consistent quality of care. This directly supports South Niagara's strategic goals of operational excellence and staff well-being.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Our final recommendation is to develop a transparent communication plan. This should include regular updates on performance indicators and hospital progress through various channels, such as newsletters, town hall meetings, and online dashboards. Engaging with stakeholders, including patients, staff, and community partners, will ensure the redevelopment aligns with their needs and expectations.Open communication fosters trust and transparency. By engaging patients, staff, and the community, the hospital can gain valuable insights that help refine strategies and improve patient experiences. Regular feedback also ensures that the hospital’s redevelopment stays aligned with the needs of those it serves, reinforcing South Niagara’s commitment to high-quality, patient-centered care.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g30d061dd408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4" name="Google Shape;2754;g30d061dd408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first step is to finalize the performance indicators and install robust data monitoring systems. This involves setting up advanced energy metering, digital health platforms, and data analytics tools to ensure seamless integration across the hospital. Having precise and efficient data monitoring will allow South Niagara to track key metrics such as patient satisfaction, readmission rates, and energy consumption effectively. By establishing these systems now, the hospital can streamline data collection and ensure that information is accurate and up-to-date. This will be critical for making informed, data-driven decisions that align with strategic objectives. We recommend beginning the installation and integration of these systems immediately, with a comprehensive review scheduled six months after launch to assess performance and make any necessary adjustments.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Next, we propose scheduling quarterly performance review meetings. These meetings should bring together leadership, clinical staff, and patient representatives to discuss data trends, identify areas for improvement, and ensure alignment with the hospital’s strategic goals. Regular review meetings will provide an opportunity to assess the effectiveness of current initiatives, address emerging issues, and ensure that the hospital remains on track. This will foster a culture of continuous improvement, ensuring that adjustments can be made promptly based on real-time data. These meetings should be scheduled quarterly, starting in the first quarter after the hospital opens. Each review should include a report summarizing key findings, challenges, and next steps.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recommend launching a patient outreach campaign to promote the use of the NH Navigator digital health tool. This will involve creating educational resources, such as workshops, digital tutorials, and community events, to ensure patients are informed about how to use the platform effectively. Patient engagement with digital health tools is essential for improving care coordination and operational efficiency. By addressing barriers to adoption early, the hospital can ensure smooth integration of technology, leading to better patient outcomes and a more efficient healthcare environment. Begin this outreach program in the first quarter, with ongoing adjustments based on patient feedback. Regular updates should be provided to track engagement levels and make improvements where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recommend creating a detailed sustainability roadmap that outlines specific goals for energy efficiency, waste reduction, and green technology adoption. This roadmap should include a plan for implementing renewable energy options, such as solar panels, and regular assessments of environmental impact. Achieving LEED certification is a key goal for South Niagara, and a clear sustainability plan will help the hospital stay on course. Reducing energy consumption and waste not only supports environmental stewardship but also results in significant cost savings that can be reinvested into patient care. Develop this roadmap within the next three months, with quarterly progress checks to ensure that the hospital remains on track for LEED certification. Assign a dedicated team to oversee and report on sustainability initiatives.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we propose establishing a comprehensive staff training and well-being program. This program should cover essential areas like medication safety, digital tool utilization, and energy-saving practices, while also including wellness initiatives to support staff morale and reduce turnover. Effective training and support are critical for minimizing errors, improving patient care, and maintaining a positive work environment. By investing in staff well-being, South Niagara can reduce turnover rates, ensure consistent quality of care, and progress toward its goal of WELL® Certification, which emphasizes a supportive and healthy workplace. Develop and launch the training program within six months, with ongoing training sessions scheduled throughout the year. Evaluate the program’s impact regularly and adjust based on staff feedback and performance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6" name="Shape 2786"/>
        <p:cNvGrpSpPr/>
        <p:nvPr/>
      </p:nvGrpSpPr>
      <p:grpSpPr>
        <a:xfrm>
          <a:off x="0" y="0"/>
          <a:ext cx="0" cy="0"/>
          <a:chOff x="0" y="0"/>
          <a:chExt cx="0" cy="0"/>
        </a:xfrm>
      </p:grpSpPr>
      <p:sp>
        <p:nvSpPr>
          <p:cNvPr id="2787" name="Google Shape;2787;g8ca0b6a6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8" name="Google Shape;2788;g8ca0b6a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6" name="Shape 2956"/>
        <p:cNvGrpSpPr/>
        <p:nvPr/>
      </p:nvGrpSpPr>
      <p:grpSpPr>
        <a:xfrm>
          <a:off x="0" y="0"/>
          <a:ext cx="0" cy="0"/>
          <a:chOff x="0" y="0"/>
          <a:chExt cx="0" cy="0"/>
        </a:xfrm>
      </p:grpSpPr>
      <p:sp>
        <p:nvSpPr>
          <p:cNvPr id="2957" name="Google Shape;2957;g2fcb304e38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8" name="Google Shape;2958;g2fcb304e38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2" name="Shape 2962"/>
        <p:cNvGrpSpPr/>
        <p:nvPr/>
      </p:nvGrpSpPr>
      <p:grpSpPr>
        <a:xfrm>
          <a:off x="0" y="0"/>
          <a:ext cx="0" cy="0"/>
          <a:chOff x="0" y="0"/>
          <a:chExt cx="0" cy="0"/>
        </a:xfrm>
      </p:grpSpPr>
      <p:sp>
        <p:nvSpPr>
          <p:cNvPr id="2963" name="Google Shape;2963;g30d54c3b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4" name="Google Shape;2964;g30d54c3b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30d2ffb6ed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30d2ffb6ed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fc70cd568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fc70cd568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fcb304e3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fcb304e3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The South Niagara Hospital construction has begun with plans  to become a 1.3 million square foot hospital that has 469 beds, including critical and complex care. There are plans in place to be a Centre of Excellence in Complex Care, Wellness in Aging, and Stroke.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fcb304e3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fcb304e3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After an extensive approval and planning process, construction has begun in 2023 to build the new South Niagara Hospital. The Ministry of Health has been heavily involved throughout the planning process, to ensure fulfillment of their mandate has been achieved. The Ministry has been a key part in improving outcomes and contributing to healthier communities.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fcb304e38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fcb304e38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Project goals were created to include 6 building blocks in order to meet the needs of the community.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first three building blocks include patient, family, and staff experience, connectedness, and operational excellence. The project team has taken steps to meet these goals such as meeting with the Niagara Ontario Health Team (OHT) to strengthen community resources. As well as creating an auditorium and outdoor space for gatherings. </a:t>
            </a:r>
            <a:endParaRPr sz="1000">
              <a:solidFill>
                <a:schemeClr val="dk1"/>
              </a:solidFill>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fcb304e3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fcb304e3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The South Niagara Site (NSN) has taken extra steps in the design and planning process to ensure an accessible and inclusive facility. There are also efforts to be leaders in environmental sustainability, and to be adaptable, flexible, and responsible. </a:t>
            </a:r>
            <a:endParaRPr sz="1000">
              <a:solidFill>
                <a:schemeClr val="dk1"/>
              </a:solidFill>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fcb304e38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fcb304e38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As of September 2024, Niagara Health announced that the South Niagara Hospital Project achieved WELL Pre-certification. Full certification would be awarded after opening day.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 Well Certification is a scientifically developed verified tool to help design buildings and measure/monitor their impact on the health and well-being of the occupants. The WELL certification is a world-recognized award in architectural and building communities. The certification is based on the 10 concepts as seen in the slide. With this certification, the South Niagara Hospital will be identified as featuring concepts aiming to improve building design, operations, and the overall impact on the occupants’ specific body systems such as cardiovascular, digestive, etc.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fc70cd568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fc70cd568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flipH="1" rot="10800000">
            <a:off x="0" y="4881"/>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10800000">
            <a:off x="0" y="-22763"/>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0303" y="1078000"/>
            <a:ext cx="4086900" cy="2052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5200"/>
              <a:buNone/>
              <a:defRPr b="1" sz="4800">
                <a:solidFill>
                  <a:schemeClr val="lt2"/>
                </a:solidFill>
                <a:latin typeface="Manjari"/>
                <a:ea typeface="Manjari"/>
                <a:cs typeface="Manjari"/>
                <a:sym typeface="Manja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720300" y="3167550"/>
            <a:ext cx="40869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solidFill>
                  <a:srgbClr val="43434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flipH="1">
            <a:off x="150" y="-7850"/>
            <a:ext cx="9181200" cy="5143500"/>
          </a:xfrm>
          <a:prstGeom prst="rect">
            <a:avLst/>
          </a:prstGeom>
          <a:gradFill>
            <a:gsLst>
              <a:gs pos="0">
                <a:srgbClr val="FFFFFF"/>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idx="1" type="subTitle"/>
          </p:nvPr>
        </p:nvSpPr>
        <p:spPr>
          <a:xfrm>
            <a:off x="4273175" y="2873400"/>
            <a:ext cx="41508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54" name="Google Shape;54;p11"/>
          <p:cNvSpPr txBox="1"/>
          <p:nvPr>
            <p:ph hasCustomPrompt="1" type="title"/>
          </p:nvPr>
        </p:nvSpPr>
        <p:spPr>
          <a:xfrm>
            <a:off x="4090700" y="1777800"/>
            <a:ext cx="4333200" cy="109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52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
    <p:bg>
      <p:bgPr>
        <a:solidFill>
          <a:schemeClr val="accent1"/>
        </a:solidFill>
      </p:bgPr>
    </p:bg>
    <p:spTree>
      <p:nvGrpSpPr>
        <p:cNvPr id="56" name="Shape 56"/>
        <p:cNvGrpSpPr/>
        <p:nvPr/>
      </p:nvGrpSpPr>
      <p:grpSpPr>
        <a:xfrm>
          <a:off x="0" y="0"/>
          <a:ext cx="0" cy="0"/>
          <a:chOff x="0" y="0"/>
          <a:chExt cx="0" cy="0"/>
        </a:xfrm>
      </p:grpSpPr>
      <p:sp>
        <p:nvSpPr>
          <p:cNvPr id="57" name="Google Shape;57;p13"/>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solidFill>
                  <a:schemeClr val="accent5"/>
                </a:solidFill>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rot="10800000">
            <a:off x="-12" y="4549"/>
            <a:ext cx="9144012" cy="513895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12" y="-22768"/>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4844400" y="445025"/>
            <a:ext cx="35223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 name="Google Shape;62;p14"/>
          <p:cNvSpPr txBox="1"/>
          <p:nvPr>
            <p:ph idx="1" type="subTitle"/>
          </p:nvPr>
        </p:nvSpPr>
        <p:spPr>
          <a:xfrm>
            <a:off x="5450550" y="1339848"/>
            <a:ext cx="2582700" cy="617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63" name="Google Shape;63;p14"/>
          <p:cNvSpPr txBox="1"/>
          <p:nvPr>
            <p:ph idx="2" type="subTitle"/>
          </p:nvPr>
        </p:nvSpPr>
        <p:spPr>
          <a:xfrm>
            <a:off x="5450550" y="2085648"/>
            <a:ext cx="2582700" cy="617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64" name="Google Shape;64;p14"/>
          <p:cNvSpPr txBox="1"/>
          <p:nvPr>
            <p:ph idx="3" type="subTitle"/>
          </p:nvPr>
        </p:nvSpPr>
        <p:spPr>
          <a:xfrm>
            <a:off x="5450550" y="2831448"/>
            <a:ext cx="2529000" cy="617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65" name="Google Shape;65;p14"/>
          <p:cNvSpPr txBox="1"/>
          <p:nvPr>
            <p:ph idx="4" type="subTitle"/>
          </p:nvPr>
        </p:nvSpPr>
        <p:spPr>
          <a:xfrm>
            <a:off x="5450550" y="3577248"/>
            <a:ext cx="2529000" cy="6174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a:solidFill>
                  <a:srgbClr val="434343"/>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66" name="Google Shape;66;p14"/>
          <p:cNvSpPr txBox="1"/>
          <p:nvPr>
            <p:ph hasCustomPrompt="1" idx="5" type="title"/>
          </p:nvPr>
        </p:nvSpPr>
        <p:spPr>
          <a:xfrm>
            <a:off x="4844400" y="1339848"/>
            <a:ext cx="700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7" name="Google Shape;67;p14"/>
          <p:cNvSpPr txBox="1"/>
          <p:nvPr>
            <p:ph hasCustomPrompt="1" idx="6" type="title"/>
          </p:nvPr>
        </p:nvSpPr>
        <p:spPr>
          <a:xfrm>
            <a:off x="4844400" y="2085648"/>
            <a:ext cx="700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8" name="Google Shape;68;p14"/>
          <p:cNvSpPr txBox="1"/>
          <p:nvPr>
            <p:ph hasCustomPrompt="1" idx="7" type="title"/>
          </p:nvPr>
        </p:nvSpPr>
        <p:spPr>
          <a:xfrm>
            <a:off x="4844400" y="2831448"/>
            <a:ext cx="700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69" name="Google Shape;69;p14"/>
          <p:cNvSpPr txBox="1"/>
          <p:nvPr>
            <p:ph hasCustomPrompt="1" idx="8" type="title"/>
          </p:nvPr>
        </p:nvSpPr>
        <p:spPr>
          <a:xfrm>
            <a:off x="4844400" y="3577248"/>
            <a:ext cx="700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bg>
      <p:bgPr>
        <a:solidFill>
          <a:schemeClr val="accent6"/>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72" name="Google Shape;72;p15"/>
          <p:cNvSpPr txBox="1"/>
          <p:nvPr>
            <p:ph idx="1" type="subTitle"/>
          </p:nvPr>
        </p:nvSpPr>
        <p:spPr>
          <a:xfrm>
            <a:off x="923375" y="3183400"/>
            <a:ext cx="21504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3" name="Google Shape;73;p15"/>
          <p:cNvSpPr txBox="1"/>
          <p:nvPr>
            <p:ph idx="2" type="subTitle"/>
          </p:nvPr>
        </p:nvSpPr>
        <p:spPr>
          <a:xfrm>
            <a:off x="3570325" y="3183399"/>
            <a:ext cx="21489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5"/>
          <p:cNvSpPr txBox="1"/>
          <p:nvPr>
            <p:ph idx="3" type="subTitle"/>
          </p:nvPr>
        </p:nvSpPr>
        <p:spPr>
          <a:xfrm>
            <a:off x="817325" y="2744250"/>
            <a:ext cx="23625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
        <p:nvSpPr>
          <p:cNvPr id="75" name="Google Shape;75;p15"/>
          <p:cNvSpPr txBox="1"/>
          <p:nvPr>
            <p:ph idx="4" type="subTitle"/>
          </p:nvPr>
        </p:nvSpPr>
        <p:spPr>
          <a:xfrm>
            <a:off x="3388825" y="2744250"/>
            <a:ext cx="25119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
        <p:nvSpPr>
          <p:cNvPr id="76" name="Google Shape;76;p15"/>
          <p:cNvSpPr txBox="1"/>
          <p:nvPr>
            <p:ph idx="5" type="subTitle"/>
          </p:nvPr>
        </p:nvSpPr>
        <p:spPr>
          <a:xfrm>
            <a:off x="6093425" y="3183399"/>
            <a:ext cx="21489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 name="Google Shape;77;p15"/>
          <p:cNvSpPr txBox="1"/>
          <p:nvPr>
            <p:ph idx="6" type="subTitle"/>
          </p:nvPr>
        </p:nvSpPr>
        <p:spPr>
          <a:xfrm>
            <a:off x="5986625" y="2744250"/>
            <a:ext cx="23625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
    <p:spTree>
      <p:nvGrpSpPr>
        <p:cNvPr id="78" name="Shape 78"/>
        <p:cNvGrpSpPr/>
        <p:nvPr/>
      </p:nvGrpSpPr>
      <p:grpSpPr>
        <a:xfrm>
          <a:off x="0" y="0"/>
          <a:ext cx="0" cy="0"/>
          <a:chOff x="0" y="0"/>
          <a:chExt cx="0" cy="0"/>
        </a:xfrm>
      </p:grpSpPr>
      <p:sp>
        <p:nvSpPr>
          <p:cNvPr id="79" name="Google Shape;79;p16"/>
          <p:cNvSpPr/>
          <p:nvPr/>
        </p:nvSpPr>
        <p:spPr>
          <a:xfrm flipH="1" rot="10800000">
            <a:off x="-12" y="176"/>
            <a:ext cx="9144012" cy="429130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flipH="1" rot="10800000">
            <a:off x="-12" y="-22708"/>
            <a:ext cx="9144012" cy="399294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type="title"/>
          </p:nvPr>
        </p:nvSpPr>
        <p:spPr>
          <a:xfrm>
            <a:off x="720300" y="1402457"/>
            <a:ext cx="3033300" cy="14082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 name="Google Shape;82;p16"/>
          <p:cNvSpPr txBox="1"/>
          <p:nvPr>
            <p:ph idx="1" type="subTitle"/>
          </p:nvPr>
        </p:nvSpPr>
        <p:spPr>
          <a:xfrm>
            <a:off x="720300" y="2804743"/>
            <a:ext cx="3033300" cy="9363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spTree>
      <p:nvGrpSpPr>
        <p:cNvPr id="83" name="Shape 83"/>
        <p:cNvGrpSpPr/>
        <p:nvPr/>
      </p:nvGrpSpPr>
      <p:grpSpPr>
        <a:xfrm>
          <a:off x="0" y="0"/>
          <a:ext cx="0" cy="0"/>
          <a:chOff x="0" y="0"/>
          <a:chExt cx="0" cy="0"/>
        </a:xfrm>
      </p:grpSpPr>
      <p:sp>
        <p:nvSpPr>
          <p:cNvPr id="84" name="Google Shape;84;p17"/>
          <p:cNvSpPr/>
          <p:nvPr/>
        </p:nvSpPr>
        <p:spPr>
          <a:xfrm>
            <a:off x="-12" y="-22768"/>
            <a:ext cx="9144012" cy="513895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12" y="361909"/>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bg>
      <p:bgPr>
        <a:solidFill>
          <a:schemeClr val="accent6"/>
        </a:solidFill>
      </p:bgPr>
    </p:bg>
    <p:spTree>
      <p:nvGrpSpPr>
        <p:cNvPr id="87" name="Shape 87"/>
        <p:cNvGrpSpPr/>
        <p:nvPr/>
      </p:nvGrpSpPr>
      <p:grpSpPr>
        <a:xfrm>
          <a:off x="0" y="0"/>
          <a:ext cx="0" cy="0"/>
          <a:chOff x="0" y="0"/>
          <a:chExt cx="0" cy="0"/>
        </a:xfrm>
      </p:grpSpPr>
      <p:sp>
        <p:nvSpPr>
          <p:cNvPr id="88" name="Google Shape;88;p18"/>
          <p:cNvSpPr txBox="1"/>
          <p:nvPr>
            <p:ph idx="1" type="subTitle"/>
          </p:nvPr>
        </p:nvSpPr>
        <p:spPr>
          <a:xfrm>
            <a:off x="6439697" y="2338216"/>
            <a:ext cx="19923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89" name="Google Shape;89;p18"/>
          <p:cNvSpPr txBox="1"/>
          <p:nvPr>
            <p:ph idx="2" type="subTitle"/>
          </p:nvPr>
        </p:nvSpPr>
        <p:spPr>
          <a:xfrm>
            <a:off x="6439697" y="4098450"/>
            <a:ext cx="19923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0" name="Google Shape;90;p18"/>
          <p:cNvSpPr txBox="1"/>
          <p:nvPr>
            <p:ph idx="3" type="subTitle"/>
          </p:nvPr>
        </p:nvSpPr>
        <p:spPr>
          <a:xfrm>
            <a:off x="720300" y="4078736"/>
            <a:ext cx="1992300" cy="61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1" name="Google Shape;91;p18"/>
          <p:cNvSpPr txBox="1"/>
          <p:nvPr>
            <p:ph idx="4" type="subTitle"/>
          </p:nvPr>
        </p:nvSpPr>
        <p:spPr>
          <a:xfrm>
            <a:off x="720300" y="2338216"/>
            <a:ext cx="19923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2" name="Google Shape;92;p18"/>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93" name="Google Shape;93;p18"/>
          <p:cNvSpPr txBox="1"/>
          <p:nvPr>
            <p:ph idx="5" type="subTitle"/>
          </p:nvPr>
        </p:nvSpPr>
        <p:spPr>
          <a:xfrm>
            <a:off x="6439700" y="3666045"/>
            <a:ext cx="19923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4" name="Google Shape;94;p18"/>
          <p:cNvSpPr txBox="1"/>
          <p:nvPr>
            <p:ph idx="6" type="subTitle"/>
          </p:nvPr>
        </p:nvSpPr>
        <p:spPr>
          <a:xfrm>
            <a:off x="720300" y="3666045"/>
            <a:ext cx="19923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5" name="Google Shape;95;p18"/>
          <p:cNvSpPr txBox="1"/>
          <p:nvPr>
            <p:ph idx="7" type="subTitle"/>
          </p:nvPr>
        </p:nvSpPr>
        <p:spPr>
          <a:xfrm>
            <a:off x="6439700" y="1909351"/>
            <a:ext cx="19923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6" name="Google Shape;96;p18"/>
          <p:cNvSpPr txBox="1"/>
          <p:nvPr>
            <p:ph idx="8" type="subTitle"/>
          </p:nvPr>
        </p:nvSpPr>
        <p:spPr>
          <a:xfrm>
            <a:off x="720300" y="1909351"/>
            <a:ext cx="19923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7" name="Google Shape;97;p18"/>
          <p:cNvSpPr txBox="1"/>
          <p:nvPr>
            <p:ph idx="9" type="subTitle"/>
          </p:nvPr>
        </p:nvSpPr>
        <p:spPr>
          <a:xfrm>
            <a:off x="3579991" y="2338216"/>
            <a:ext cx="19923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8" name="Google Shape;98;p18"/>
          <p:cNvSpPr txBox="1"/>
          <p:nvPr>
            <p:ph idx="13" type="subTitle"/>
          </p:nvPr>
        </p:nvSpPr>
        <p:spPr>
          <a:xfrm>
            <a:off x="3579991" y="4098450"/>
            <a:ext cx="1992300" cy="5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99" name="Google Shape;99;p18"/>
          <p:cNvSpPr txBox="1"/>
          <p:nvPr>
            <p:ph idx="14" type="subTitle"/>
          </p:nvPr>
        </p:nvSpPr>
        <p:spPr>
          <a:xfrm>
            <a:off x="3580000" y="3666045"/>
            <a:ext cx="19923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00" name="Google Shape;100;p18"/>
          <p:cNvSpPr txBox="1"/>
          <p:nvPr>
            <p:ph idx="15" type="subTitle"/>
          </p:nvPr>
        </p:nvSpPr>
        <p:spPr>
          <a:xfrm>
            <a:off x="3575850" y="1909351"/>
            <a:ext cx="1992300" cy="409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7">
    <p:spTree>
      <p:nvGrpSpPr>
        <p:cNvPr id="101" name="Shape 101"/>
        <p:cNvGrpSpPr/>
        <p:nvPr/>
      </p:nvGrpSpPr>
      <p:grpSpPr>
        <a:xfrm>
          <a:off x="0" y="0"/>
          <a:ext cx="0" cy="0"/>
          <a:chOff x="0" y="0"/>
          <a:chExt cx="0" cy="0"/>
        </a:xfrm>
      </p:grpSpPr>
      <p:sp>
        <p:nvSpPr>
          <p:cNvPr id="102" name="Google Shape;102;p19"/>
          <p:cNvSpPr/>
          <p:nvPr/>
        </p:nvSpPr>
        <p:spPr>
          <a:xfrm flipH="1" rot="10800000">
            <a:off x="-12" y="176"/>
            <a:ext cx="9144012" cy="429130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flipH="1" rot="10800000">
            <a:off x="-12" y="-22708"/>
            <a:ext cx="9144012" cy="399294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8">
    <p:spTree>
      <p:nvGrpSpPr>
        <p:cNvPr id="105" name="Shape 105"/>
        <p:cNvGrpSpPr/>
        <p:nvPr/>
      </p:nvGrpSpPr>
      <p:grpSpPr>
        <a:xfrm>
          <a:off x="0" y="0"/>
          <a:ext cx="0" cy="0"/>
          <a:chOff x="0" y="0"/>
          <a:chExt cx="0" cy="0"/>
        </a:xfrm>
      </p:grpSpPr>
      <p:sp>
        <p:nvSpPr>
          <p:cNvPr id="106" name="Google Shape;106;p20"/>
          <p:cNvSpPr/>
          <p:nvPr/>
        </p:nvSpPr>
        <p:spPr>
          <a:xfrm>
            <a:off x="-12" y="829317"/>
            <a:ext cx="9144012" cy="429130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a:off x="-12" y="1150554"/>
            <a:ext cx="9144012" cy="399294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noFill/>
      </p:bgPr>
    </p:bg>
    <p:spTree>
      <p:nvGrpSpPr>
        <p:cNvPr id="13" name="Shape 13"/>
        <p:cNvGrpSpPr/>
        <p:nvPr/>
      </p:nvGrpSpPr>
      <p:grpSpPr>
        <a:xfrm>
          <a:off x="0" y="0"/>
          <a:ext cx="0" cy="0"/>
          <a:chOff x="0" y="0"/>
          <a:chExt cx="0" cy="0"/>
        </a:xfrm>
      </p:grpSpPr>
      <p:sp>
        <p:nvSpPr>
          <p:cNvPr id="14" name="Google Shape;14;p3"/>
          <p:cNvSpPr/>
          <p:nvPr/>
        </p:nvSpPr>
        <p:spPr>
          <a:xfrm rot="10800000">
            <a:off x="0" y="4881"/>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10800000">
            <a:off x="0" y="-22763"/>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999916" y="2183100"/>
            <a:ext cx="3422700" cy="777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Char char="-"/>
              <a:defRPr sz="5200">
                <a:solidFill>
                  <a:schemeClr val="lt2"/>
                </a:solidFill>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
        <p:nvSpPr>
          <p:cNvPr id="17" name="Google Shape;17;p3"/>
          <p:cNvSpPr txBox="1"/>
          <p:nvPr>
            <p:ph idx="1" type="subTitle"/>
          </p:nvPr>
        </p:nvSpPr>
        <p:spPr>
          <a:xfrm>
            <a:off x="5462966" y="3112350"/>
            <a:ext cx="24966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8" name="Google Shape;18;p3"/>
          <p:cNvSpPr txBox="1"/>
          <p:nvPr>
            <p:ph hasCustomPrompt="1" idx="2" type="title"/>
          </p:nvPr>
        </p:nvSpPr>
        <p:spPr>
          <a:xfrm>
            <a:off x="4999916" y="1253850"/>
            <a:ext cx="34227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57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and subtitles">
  <p:cSld name="CUSTOM_9">
    <p:spTree>
      <p:nvGrpSpPr>
        <p:cNvPr id="109" name="Shape 109"/>
        <p:cNvGrpSpPr/>
        <p:nvPr/>
      </p:nvGrpSpPr>
      <p:grpSpPr>
        <a:xfrm>
          <a:off x="0" y="0"/>
          <a:ext cx="0" cy="0"/>
          <a:chOff x="0" y="0"/>
          <a:chExt cx="0" cy="0"/>
        </a:xfrm>
      </p:grpSpPr>
      <p:sp>
        <p:nvSpPr>
          <p:cNvPr id="110" name="Google Shape;110;p21"/>
          <p:cNvSpPr/>
          <p:nvPr/>
        </p:nvSpPr>
        <p:spPr>
          <a:xfrm>
            <a:off x="0" y="867292"/>
            <a:ext cx="9144012" cy="4253509"/>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0" y="1185697"/>
            <a:ext cx="9144012" cy="395780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DCE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idx="1" type="subTitle"/>
          </p:nvPr>
        </p:nvSpPr>
        <p:spPr>
          <a:xfrm>
            <a:off x="720300" y="1412837"/>
            <a:ext cx="41241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13" name="Google Shape;113;p21"/>
          <p:cNvSpPr txBox="1"/>
          <p:nvPr>
            <p:ph hasCustomPrompt="1" type="title"/>
          </p:nvPr>
        </p:nvSpPr>
        <p:spPr>
          <a:xfrm>
            <a:off x="720300" y="859212"/>
            <a:ext cx="41241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4" name="Google Shape;114;p21"/>
          <p:cNvSpPr txBox="1"/>
          <p:nvPr>
            <p:ph idx="2" type="subTitle"/>
          </p:nvPr>
        </p:nvSpPr>
        <p:spPr>
          <a:xfrm>
            <a:off x="720300" y="2602400"/>
            <a:ext cx="41241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15" name="Google Shape;115;p21"/>
          <p:cNvSpPr txBox="1"/>
          <p:nvPr>
            <p:ph hasCustomPrompt="1" idx="3" type="title"/>
          </p:nvPr>
        </p:nvSpPr>
        <p:spPr>
          <a:xfrm>
            <a:off x="720300" y="2046662"/>
            <a:ext cx="41241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6" name="Google Shape;116;p21"/>
          <p:cNvSpPr txBox="1"/>
          <p:nvPr>
            <p:ph idx="4" type="subTitle"/>
          </p:nvPr>
        </p:nvSpPr>
        <p:spPr>
          <a:xfrm>
            <a:off x="720300" y="3791988"/>
            <a:ext cx="41241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17" name="Google Shape;117;p21"/>
          <p:cNvSpPr txBox="1"/>
          <p:nvPr>
            <p:ph hasCustomPrompt="1" idx="5" type="title"/>
          </p:nvPr>
        </p:nvSpPr>
        <p:spPr>
          <a:xfrm>
            <a:off x="720300" y="3234112"/>
            <a:ext cx="41241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eft text">
  <p:cSld name="CUSTOM_10">
    <p:spTree>
      <p:nvGrpSpPr>
        <p:cNvPr id="118" name="Shape 118"/>
        <p:cNvGrpSpPr/>
        <p:nvPr/>
      </p:nvGrpSpPr>
      <p:grpSpPr>
        <a:xfrm>
          <a:off x="0" y="0"/>
          <a:ext cx="0" cy="0"/>
          <a:chOff x="0" y="0"/>
          <a:chExt cx="0" cy="0"/>
        </a:xfrm>
      </p:grpSpPr>
      <p:sp>
        <p:nvSpPr>
          <p:cNvPr id="119" name="Google Shape;119;p22"/>
          <p:cNvSpPr/>
          <p:nvPr/>
        </p:nvSpPr>
        <p:spPr>
          <a:xfrm>
            <a:off x="0" y="-22763"/>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2"/>
          <p:cNvSpPr/>
          <p:nvPr/>
        </p:nvSpPr>
        <p:spPr>
          <a:xfrm>
            <a:off x="0" y="361910"/>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type="title"/>
          </p:nvPr>
        </p:nvSpPr>
        <p:spPr>
          <a:xfrm>
            <a:off x="720300" y="1832500"/>
            <a:ext cx="3285600" cy="542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22"/>
          <p:cNvSpPr txBox="1"/>
          <p:nvPr>
            <p:ph idx="1" type="subTitle"/>
          </p:nvPr>
        </p:nvSpPr>
        <p:spPr>
          <a:xfrm>
            <a:off x="720300" y="2374700"/>
            <a:ext cx="2869800" cy="9363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ight text ">
  <p:cSld name="CUSTOM_10_1">
    <p:spTree>
      <p:nvGrpSpPr>
        <p:cNvPr id="123" name="Shape 123"/>
        <p:cNvGrpSpPr/>
        <p:nvPr/>
      </p:nvGrpSpPr>
      <p:grpSpPr>
        <a:xfrm>
          <a:off x="0" y="0"/>
          <a:ext cx="0" cy="0"/>
          <a:chOff x="0" y="0"/>
          <a:chExt cx="0" cy="0"/>
        </a:xfrm>
      </p:grpSpPr>
      <p:sp>
        <p:nvSpPr>
          <p:cNvPr id="124" name="Google Shape;124;p23"/>
          <p:cNvSpPr/>
          <p:nvPr/>
        </p:nvSpPr>
        <p:spPr>
          <a:xfrm rot="10800000">
            <a:off x="0" y="4881"/>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rot="10800000">
            <a:off x="0" y="-22763"/>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ph type="title"/>
          </p:nvPr>
        </p:nvSpPr>
        <p:spPr>
          <a:xfrm>
            <a:off x="4844400" y="1845700"/>
            <a:ext cx="2844600" cy="530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7" name="Google Shape;127;p23"/>
          <p:cNvSpPr txBox="1"/>
          <p:nvPr>
            <p:ph idx="1" type="subTitle"/>
          </p:nvPr>
        </p:nvSpPr>
        <p:spPr>
          <a:xfrm>
            <a:off x="4844400" y="2375594"/>
            <a:ext cx="2844600" cy="9363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1">
    <p:bg>
      <p:bgPr>
        <a:solidFill>
          <a:schemeClr val="accent1"/>
        </a:solidFill>
      </p:bgPr>
    </p:bg>
    <p:spTree>
      <p:nvGrpSpPr>
        <p:cNvPr id="128" name="Shape 128"/>
        <p:cNvGrpSpPr/>
        <p:nvPr/>
      </p:nvGrpSpPr>
      <p:grpSpPr>
        <a:xfrm>
          <a:off x="0" y="0"/>
          <a:ext cx="0" cy="0"/>
          <a:chOff x="0" y="0"/>
          <a:chExt cx="0" cy="0"/>
        </a:xfrm>
      </p:grpSpPr>
      <p:sp>
        <p:nvSpPr>
          <p:cNvPr id="129" name="Google Shape;129;p24"/>
          <p:cNvSpPr txBox="1"/>
          <p:nvPr>
            <p:ph idx="1" type="subTitle"/>
          </p:nvPr>
        </p:nvSpPr>
        <p:spPr>
          <a:xfrm>
            <a:off x="841125" y="3785851"/>
            <a:ext cx="2128500" cy="4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30" name="Google Shape;130;p24"/>
          <p:cNvSpPr txBox="1"/>
          <p:nvPr>
            <p:ph hasCustomPrompt="1" type="title"/>
          </p:nvPr>
        </p:nvSpPr>
        <p:spPr>
          <a:xfrm>
            <a:off x="841025" y="3231750"/>
            <a:ext cx="21285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24"/>
          <p:cNvSpPr txBox="1"/>
          <p:nvPr>
            <p:ph idx="2" type="subTitle"/>
          </p:nvPr>
        </p:nvSpPr>
        <p:spPr>
          <a:xfrm>
            <a:off x="3507750" y="3785851"/>
            <a:ext cx="2128500" cy="4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32" name="Google Shape;132;p24"/>
          <p:cNvSpPr txBox="1"/>
          <p:nvPr>
            <p:ph hasCustomPrompt="1" idx="3" type="title"/>
          </p:nvPr>
        </p:nvSpPr>
        <p:spPr>
          <a:xfrm>
            <a:off x="3507700" y="3231750"/>
            <a:ext cx="21285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24"/>
          <p:cNvSpPr txBox="1"/>
          <p:nvPr>
            <p:ph idx="4" type="subTitle"/>
          </p:nvPr>
        </p:nvSpPr>
        <p:spPr>
          <a:xfrm>
            <a:off x="6174375" y="3785851"/>
            <a:ext cx="2128500" cy="49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34" name="Google Shape;134;p24"/>
          <p:cNvSpPr txBox="1"/>
          <p:nvPr>
            <p:ph hasCustomPrompt="1" idx="5" type="title"/>
          </p:nvPr>
        </p:nvSpPr>
        <p:spPr>
          <a:xfrm>
            <a:off x="6174325" y="3231750"/>
            <a:ext cx="2128500" cy="49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24"/>
          <p:cNvSpPr txBox="1"/>
          <p:nvPr>
            <p:ph idx="6"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2">
    <p:spTree>
      <p:nvGrpSpPr>
        <p:cNvPr id="136" name="Shape 136"/>
        <p:cNvGrpSpPr/>
        <p:nvPr/>
      </p:nvGrpSpPr>
      <p:grpSpPr>
        <a:xfrm>
          <a:off x="0" y="0"/>
          <a:ext cx="0" cy="0"/>
          <a:chOff x="0" y="0"/>
          <a:chExt cx="0" cy="0"/>
        </a:xfrm>
      </p:grpSpPr>
      <p:sp>
        <p:nvSpPr>
          <p:cNvPr id="137" name="Google Shape;137;p25"/>
          <p:cNvSpPr/>
          <p:nvPr/>
        </p:nvSpPr>
        <p:spPr>
          <a:xfrm flipH="1" rot="10800000">
            <a:off x="0" y="4881"/>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p:nvPr/>
        </p:nvSpPr>
        <p:spPr>
          <a:xfrm flipH="1" rot="10800000">
            <a:off x="0" y="-22763"/>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txBox="1"/>
          <p:nvPr>
            <p:ph idx="1" type="subTitle"/>
          </p:nvPr>
        </p:nvSpPr>
        <p:spPr>
          <a:xfrm>
            <a:off x="726850" y="2637500"/>
            <a:ext cx="1867200" cy="77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400">
                <a:solidFill>
                  <a:schemeClr val="dk1"/>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40" name="Google Shape;140;p25"/>
          <p:cNvSpPr txBox="1"/>
          <p:nvPr>
            <p:ph idx="2" type="subTitle"/>
          </p:nvPr>
        </p:nvSpPr>
        <p:spPr>
          <a:xfrm>
            <a:off x="726850" y="2203400"/>
            <a:ext cx="1867200" cy="409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41" name="Google Shape;141;p25"/>
          <p:cNvSpPr txBox="1"/>
          <p:nvPr>
            <p:ph idx="3" type="subTitle"/>
          </p:nvPr>
        </p:nvSpPr>
        <p:spPr>
          <a:xfrm>
            <a:off x="4582431" y="2637500"/>
            <a:ext cx="1863300" cy="779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400">
                <a:solidFill>
                  <a:schemeClr val="dk1"/>
                </a:solidFill>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42" name="Google Shape;142;p25"/>
          <p:cNvSpPr txBox="1"/>
          <p:nvPr>
            <p:ph idx="4" type="subTitle"/>
          </p:nvPr>
        </p:nvSpPr>
        <p:spPr>
          <a:xfrm>
            <a:off x="4578550" y="2203400"/>
            <a:ext cx="1863300" cy="409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43" name="Google Shape;143;p25"/>
          <p:cNvSpPr txBox="1"/>
          <p:nvPr>
            <p:ph type="title"/>
          </p:nvPr>
        </p:nvSpPr>
        <p:spPr>
          <a:xfrm>
            <a:off x="733400" y="445025"/>
            <a:ext cx="767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3">
    <p:spTree>
      <p:nvGrpSpPr>
        <p:cNvPr id="144" name="Shape 144"/>
        <p:cNvGrpSpPr/>
        <p:nvPr/>
      </p:nvGrpSpPr>
      <p:grpSpPr>
        <a:xfrm>
          <a:off x="0" y="0"/>
          <a:ext cx="0" cy="0"/>
          <a:chOff x="0" y="0"/>
          <a:chExt cx="0" cy="0"/>
        </a:xfrm>
      </p:grpSpPr>
      <p:sp>
        <p:nvSpPr>
          <p:cNvPr id="145" name="Google Shape;145;p26"/>
          <p:cNvSpPr/>
          <p:nvPr/>
        </p:nvSpPr>
        <p:spPr>
          <a:xfrm rot="10800000">
            <a:off x="0" y="4881"/>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rot="10800000">
            <a:off x="0" y="-22763"/>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txBox="1"/>
          <p:nvPr>
            <p:ph type="title"/>
          </p:nvPr>
        </p:nvSpPr>
        <p:spPr>
          <a:xfrm>
            <a:off x="720300" y="1896828"/>
            <a:ext cx="3753600" cy="555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8" name="Google Shape;148;p26"/>
          <p:cNvSpPr txBox="1"/>
          <p:nvPr>
            <p:ph idx="1" type="subTitle"/>
          </p:nvPr>
        </p:nvSpPr>
        <p:spPr>
          <a:xfrm>
            <a:off x="720300" y="2451975"/>
            <a:ext cx="3753600" cy="7947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4">
    <p:spTree>
      <p:nvGrpSpPr>
        <p:cNvPr id="149" name="Shape 149"/>
        <p:cNvGrpSpPr/>
        <p:nvPr/>
      </p:nvGrpSpPr>
      <p:grpSpPr>
        <a:xfrm>
          <a:off x="0" y="0"/>
          <a:ext cx="0" cy="0"/>
          <a:chOff x="0" y="0"/>
          <a:chExt cx="0" cy="0"/>
        </a:xfrm>
      </p:grpSpPr>
      <p:sp>
        <p:nvSpPr>
          <p:cNvPr id="150" name="Google Shape;150;p27"/>
          <p:cNvSpPr/>
          <p:nvPr/>
        </p:nvSpPr>
        <p:spPr>
          <a:xfrm>
            <a:off x="0" y="1289151"/>
            <a:ext cx="9144012" cy="3833495"/>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0" y="1576139"/>
            <a:ext cx="9144012" cy="356729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5">
    <p:spTree>
      <p:nvGrpSpPr>
        <p:cNvPr id="153" name="Shape 153"/>
        <p:cNvGrpSpPr/>
        <p:nvPr/>
      </p:nvGrpSpPr>
      <p:grpSpPr>
        <a:xfrm>
          <a:off x="0" y="0"/>
          <a:ext cx="0" cy="0"/>
          <a:chOff x="0" y="0"/>
          <a:chExt cx="0" cy="0"/>
        </a:xfrm>
      </p:grpSpPr>
      <p:sp>
        <p:nvSpPr>
          <p:cNvPr id="154" name="Google Shape;154;p28"/>
          <p:cNvSpPr/>
          <p:nvPr/>
        </p:nvSpPr>
        <p:spPr>
          <a:xfrm rot="10800000">
            <a:off x="-12" y="176"/>
            <a:ext cx="9144012" cy="429130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rot="10800000">
            <a:off x="-12" y="-22708"/>
            <a:ext cx="9144012" cy="399294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ph type="title"/>
          </p:nvPr>
        </p:nvSpPr>
        <p:spPr>
          <a:xfrm>
            <a:off x="5192700" y="1688175"/>
            <a:ext cx="3231000" cy="55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28"/>
          <p:cNvSpPr txBox="1"/>
          <p:nvPr>
            <p:ph idx="1" type="subTitle"/>
          </p:nvPr>
        </p:nvSpPr>
        <p:spPr>
          <a:xfrm>
            <a:off x="5192700" y="2243609"/>
            <a:ext cx="3231000" cy="12117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6">
    <p:spTree>
      <p:nvGrpSpPr>
        <p:cNvPr id="158" name="Shape 158"/>
        <p:cNvGrpSpPr/>
        <p:nvPr/>
      </p:nvGrpSpPr>
      <p:grpSpPr>
        <a:xfrm>
          <a:off x="0" y="0"/>
          <a:ext cx="0" cy="0"/>
          <a:chOff x="0" y="0"/>
          <a:chExt cx="0" cy="0"/>
        </a:xfrm>
      </p:grpSpPr>
      <p:sp>
        <p:nvSpPr>
          <p:cNvPr id="159" name="Google Shape;159;p29"/>
          <p:cNvSpPr/>
          <p:nvPr/>
        </p:nvSpPr>
        <p:spPr>
          <a:xfrm>
            <a:off x="0" y="-79"/>
            <a:ext cx="9144012" cy="5115747"/>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0" y="382903"/>
            <a:ext cx="9144012" cy="4760376"/>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
        <p:nvSpPr>
          <p:cNvPr id="162" name="Google Shape;162;p29"/>
          <p:cNvSpPr txBox="1"/>
          <p:nvPr>
            <p:ph idx="1" type="subTitle"/>
          </p:nvPr>
        </p:nvSpPr>
        <p:spPr>
          <a:xfrm>
            <a:off x="2432800" y="3244100"/>
            <a:ext cx="2217000" cy="65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3" name="Google Shape;163;p29"/>
          <p:cNvSpPr txBox="1"/>
          <p:nvPr>
            <p:ph idx="2" type="subTitle"/>
          </p:nvPr>
        </p:nvSpPr>
        <p:spPr>
          <a:xfrm>
            <a:off x="5915450" y="2014975"/>
            <a:ext cx="2217000" cy="65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 name="Google Shape;164;p29"/>
          <p:cNvSpPr txBox="1"/>
          <p:nvPr>
            <p:ph idx="3" type="subTitle"/>
          </p:nvPr>
        </p:nvSpPr>
        <p:spPr>
          <a:xfrm>
            <a:off x="2432800" y="2812950"/>
            <a:ext cx="2217000" cy="4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
        <p:nvSpPr>
          <p:cNvPr id="165" name="Google Shape;165;p29"/>
          <p:cNvSpPr txBox="1"/>
          <p:nvPr>
            <p:ph idx="4" type="subTitle"/>
          </p:nvPr>
        </p:nvSpPr>
        <p:spPr>
          <a:xfrm>
            <a:off x="5915452" y="1583825"/>
            <a:ext cx="2217000" cy="4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7">
    <p:bg>
      <p:bgPr>
        <a:noFill/>
      </p:bgPr>
    </p:bg>
    <p:spTree>
      <p:nvGrpSpPr>
        <p:cNvPr id="166" name="Shape 166"/>
        <p:cNvGrpSpPr/>
        <p:nvPr/>
      </p:nvGrpSpPr>
      <p:grpSpPr>
        <a:xfrm>
          <a:off x="0" y="0"/>
          <a:ext cx="0" cy="0"/>
          <a:chOff x="0" y="0"/>
          <a:chExt cx="0" cy="0"/>
        </a:xfrm>
      </p:grpSpPr>
      <p:sp>
        <p:nvSpPr>
          <p:cNvPr id="167" name="Google Shape;167;p30"/>
          <p:cNvSpPr/>
          <p:nvPr/>
        </p:nvSpPr>
        <p:spPr>
          <a:xfrm rot="10800000">
            <a:off x="0" y="4881"/>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rot="10800000">
            <a:off x="0" y="-22763"/>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txBox="1"/>
          <p:nvPr>
            <p:ph idx="1" type="subTitle"/>
          </p:nvPr>
        </p:nvSpPr>
        <p:spPr>
          <a:xfrm>
            <a:off x="6356287" y="3291202"/>
            <a:ext cx="1992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70" name="Google Shape;170;p30"/>
          <p:cNvSpPr txBox="1"/>
          <p:nvPr>
            <p:ph idx="2" type="subTitle"/>
          </p:nvPr>
        </p:nvSpPr>
        <p:spPr>
          <a:xfrm>
            <a:off x="1985162" y="3295760"/>
            <a:ext cx="1992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71" name="Google Shape;171;p30"/>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72" name="Google Shape;172;p30"/>
          <p:cNvSpPr txBox="1"/>
          <p:nvPr>
            <p:ph idx="3" type="subTitle"/>
          </p:nvPr>
        </p:nvSpPr>
        <p:spPr>
          <a:xfrm>
            <a:off x="6356287" y="2865418"/>
            <a:ext cx="1992300" cy="4092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73" name="Google Shape;173;p30"/>
          <p:cNvSpPr txBox="1"/>
          <p:nvPr>
            <p:ph idx="4" type="subTitle"/>
          </p:nvPr>
        </p:nvSpPr>
        <p:spPr>
          <a:xfrm>
            <a:off x="1985162" y="2865693"/>
            <a:ext cx="1992300" cy="40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74" name="Google Shape;174;p30"/>
          <p:cNvSpPr txBox="1"/>
          <p:nvPr>
            <p:ph idx="5" type="subTitle"/>
          </p:nvPr>
        </p:nvSpPr>
        <p:spPr>
          <a:xfrm>
            <a:off x="4170724" y="2041879"/>
            <a:ext cx="1992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175" name="Google Shape;175;p30"/>
          <p:cNvSpPr txBox="1"/>
          <p:nvPr>
            <p:ph idx="6" type="subTitle"/>
          </p:nvPr>
        </p:nvSpPr>
        <p:spPr>
          <a:xfrm>
            <a:off x="4170737" y="1608243"/>
            <a:ext cx="1992300" cy="4092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b="1" sz="1800">
                <a:solidFill>
                  <a:schemeClr val="accent5"/>
                </a:solidFill>
                <a:latin typeface="Manjari"/>
                <a:ea typeface="Manjari"/>
                <a:cs typeface="Manjari"/>
                <a:sym typeface="Manjari"/>
              </a:defRPr>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flipH="1">
            <a:off x="0" y="-22763"/>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0" y="361910"/>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ctrTitle"/>
          </p:nvPr>
        </p:nvSpPr>
        <p:spPr>
          <a:xfrm>
            <a:off x="4844400" y="1391300"/>
            <a:ext cx="3579300" cy="17193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b="1" sz="5200">
                <a:solidFill>
                  <a:schemeClr val="lt2"/>
                </a:solidFill>
                <a:latin typeface="Manjari"/>
                <a:ea typeface="Manjari"/>
                <a:cs typeface="Manjari"/>
                <a:sym typeface="Manjari"/>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 name="Google Shape;23;p4"/>
          <p:cNvSpPr txBox="1"/>
          <p:nvPr>
            <p:ph idx="1" type="subTitle"/>
          </p:nvPr>
        </p:nvSpPr>
        <p:spPr>
          <a:xfrm>
            <a:off x="4844400" y="3042248"/>
            <a:ext cx="3363900" cy="5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subtitles">
  <p:cSld name="CUSTOM_22">
    <p:spTree>
      <p:nvGrpSpPr>
        <p:cNvPr id="176" name="Shape 176"/>
        <p:cNvGrpSpPr/>
        <p:nvPr/>
      </p:nvGrpSpPr>
      <p:grpSpPr>
        <a:xfrm>
          <a:off x="0" y="0"/>
          <a:ext cx="0" cy="0"/>
          <a:chOff x="0" y="0"/>
          <a:chExt cx="0" cy="0"/>
        </a:xfrm>
      </p:grpSpPr>
      <p:sp>
        <p:nvSpPr>
          <p:cNvPr id="177" name="Google Shape;177;p31"/>
          <p:cNvSpPr/>
          <p:nvPr/>
        </p:nvSpPr>
        <p:spPr>
          <a:xfrm flipH="1" rot="10800000">
            <a:off x="-12" y="176"/>
            <a:ext cx="9144012" cy="429130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flipH="1" rot="10800000">
            <a:off x="-12" y="-22708"/>
            <a:ext cx="9144012" cy="399294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0" name="Google Shape;180;p31"/>
          <p:cNvSpPr txBox="1"/>
          <p:nvPr>
            <p:ph idx="1" type="subTitle"/>
          </p:nvPr>
        </p:nvSpPr>
        <p:spPr>
          <a:xfrm>
            <a:off x="1740075" y="1727425"/>
            <a:ext cx="2362500" cy="6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1" name="Google Shape;181;p31"/>
          <p:cNvSpPr txBox="1"/>
          <p:nvPr>
            <p:ph idx="2" type="subTitle"/>
          </p:nvPr>
        </p:nvSpPr>
        <p:spPr>
          <a:xfrm>
            <a:off x="1740075" y="2837875"/>
            <a:ext cx="2362500" cy="6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2" name="Google Shape;182;p31"/>
          <p:cNvSpPr txBox="1"/>
          <p:nvPr>
            <p:ph idx="3" type="subTitle"/>
          </p:nvPr>
        </p:nvSpPr>
        <p:spPr>
          <a:xfrm>
            <a:off x="1740075" y="1282625"/>
            <a:ext cx="2362500" cy="4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500"/>
              <a:buFont typeface="Manjari"/>
              <a:buNone/>
              <a:defRPr b="1" sz="1800">
                <a:solidFill>
                  <a:schemeClr val="accent3"/>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
        <p:nvSpPr>
          <p:cNvPr id="183" name="Google Shape;183;p31"/>
          <p:cNvSpPr txBox="1"/>
          <p:nvPr>
            <p:ph idx="4" type="subTitle"/>
          </p:nvPr>
        </p:nvSpPr>
        <p:spPr>
          <a:xfrm>
            <a:off x="1740075" y="2385925"/>
            <a:ext cx="2362500" cy="4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
        <p:nvSpPr>
          <p:cNvPr id="184" name="Google Shape;184;p31"/>
          <p:cNvSpPr txBox="1"/>
          <p:nvPr>
            <p:ph idx="5" type="subTitle"/>
          </p:nvPr>
        </p:nvSpPr>
        <p:spPr>
          <a:xfrm>
            <a:off x="1740075" y="3956375"/>
            <a:ext cx="2362500" cy="6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5" name="Google Shape;185;p31"/>
          <p:cNvSpPr txBox="1"/>
          <p:nvPr>
            <p:ph idx="6" type="subTitle"/>
          </p:nvPr>
        </p:nvSpPr>
        <p:spPr>
          <a:xfrm>
            <a:off x="1740075" y="3517225"/>
            <a:ext cx="2362500" cy="4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500"/>
              <a:buFont typeface="Manjari"/>
              <a:buNone/>
              <a:defRPr b="1" sz="1800">
                <a:solidFill>
                  <a:schemeClr val="accen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CUSTOM_18">
    <p:bg>
      <p:bgPr>
        <a:noFill/>
      </p:bgPr>
    </p:bg>
    <p:spTree>
      <p:nvGrpSpPr>
        <p:cNvPr id="186" name="Shape 186"/>
        <p:cNvGrpSpPr/>
        <p:nvPr/>
      </p:nvGrpSpPr>
      <p:grpSpPr>
        <a:xfrm>
          <a:off x="0" y="0"/>
          <a:ext cx="0" cy="0"/>
          <a:chOff x="0" y="0"/>
          <a:chExt cx="0" cy="0"/>
        </a:xfrm>
      </p:grpSpPr>
      <p:sp>
        <p:nvSpPr>
          <p:cNvPr id="187" name="Google Shape;187;p32"/>
          <p:cNvSpPr/>
          <p:nvPr/>
        </p:nvSpPr>
        <p:spPr>
          <a:xfrm flipH="1" rot="10800000">
            <a:off x="0" y="28394"/>
            <a:ext cx="9144012" cy="4347655"/>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flipH="1" rot="10800000">
            <a:off x="0" y="4901"/>
            <a:ext cx="9144012" cy="4045657"/>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txBox="1"/>
          <p:nvPr>
            <p:ph type="ctrTitle"/>
          </p:nvPr>
        </p:nvSpPr>
        <p:spPr>
          <a:xfrm>
            <a:off x="720300" y="536363"/>
            <a:ext cx="3140100" cy="10041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b="1" sz="5200">
                <a:solidFill>
                  <a:schemeClr val="lt2"/>
                </a:solidFill>
                <a:latin typeface="Manjari"/>
                <a:ea typeface="Manjari"/>
                <a:cs typeface="Manjari"/>
                <a:sym typeface="Manjari"/>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0" name="Google Shape;190;p32"/>
          <p:cNvSpPr txBox="1"/>
          <p:nvPr>
            <p:ph idx="1" type="subTitle"/>
          </p:nvPr>
        </p:nvSpPr>
        <p:spPr>
          <a:xfrm>
            <a:off x="720300" y="1577413"/>
            <a:ext cx="3140100" cy="122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400">
                <a:solidFill>
                  <a:srgbClr val="434343"/>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1" name="Google Shape;191;p32"/>
          <p:cNvSpPr txBox="1"/>
          <p:nvPr/>
        </p:nvSpPr>
        <p:spPr>
          <a:xfrm>
            <a:off x="720300" y="3712525"/>
            <a:ext cx="2888700" cy="894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Freepik</a:t>
            </a:r>
            <a:endParaRPr sz="1200">
              <a:solidFill>
                <a:schemeClr val="dk1"/>
              </a:solidFill>
              <a:latin typeface="Roboto"/>
              <a:ea typeface="Roboto"/>
              <a:cs typeface="Roboto"/>
              <a:sym typeface="Robo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bg>
      <p:bgPr>
        <a:solidFill>
          <a:schemeClr val="accent1"/>
        </a:solidFill>
      </p:bgPr>
    </p:bg>
    <p:spTree>
      <p:nvGrpSpPr>
        <p:cNvPr id="192" name="Shape 192"/>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193" name="Shape 193"/>
        <p:cNvGrpSpPr/>
        <p:nvPr/>
      </p:nvGrpSpPr>
      <p:grpSpPr>
        <a:xfrm>
          <a:off x="0" y="0"/>
          <a:ext cx="0" cy="0"/>
          <a:chOff x="0" y="0"/>
          <a:chExt cx="0" cy="0"/>
        </a:xfrm>
      </p:grpSpPr>
      <p:sp>
        <p:nvSpPr>
          <p:cNvPr id="194" name="Google Shape;194;p34"/>
          <p:cNvSpPr/>
          <p:nvPr/>
        </p:nvSpPr>
        <p:spPr>
          <a:xfrm flipH="1" rot="10800000">
            <a:off x="0" y="28394"/>
            <a:ext cx="9144012" cy="4347655"/>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4"/>
          <p:cNvSpPr/>
          <p:nvPr/>
        </p:nvSpPr>
        <p:spPr>
          <a:xfrm flipH="1" rot="10800000">
            <a:off x="0" y="4901"/>
            <a:ext cx="9144012" cy="4045657"/>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196" name="Shape 196"/>
        <p:cNvGrpSpPr/>
        <p:nvPr/>
      </p:nvGrpSpPr>
      <p:grpSpPr>
        <a:xfrm>
          <a:off x="0" y="0"/>
          <a:ext cx="0" cy="0"/>
          <a:chOff x="0" y="0"/>
          <a:chExt cx="0" cy="0"/>
        </a:xfrm>
      </p:grpSpPr>
      <p:sp>
        <p:nvSpPr>
          <p:cNvPr id="197" name="Google Shape;197;p35"/>
          <p:cNvSpPr/>
          <p:nvPr/>
        </p:nvSpPr>
        <p:spPr>
          <a:xfrm flipH="1">
            <a:off x="0" y="772351"/>
            <a:ext cx="9144012" cy="4347655"/>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5"/>
          <p:cNvSpPr/>
          <p:nvPr/>
        </p:nvSpPr>
        <p:spPr>
          <a:xfrm flipH="1">
            <a:off x="0" y="1097843"/>
            <a:ext cx="9144012" cy="4045657"/>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5"/>
              </a:buClr>
              <a:buSzPts val="2800"/>
              <a:buNone/>
              <a:defRPr>
                <a:solidFill>
                  <a:schemeClr val="accent5"/>
                </a:solidFill>
              </a:defRPr>
            </a:lvl1pPr>
            <a:lvl2pPr lvl="1">
              <a:spcBef>
                <a:spcPts val="0"/>
              </a:spcBef>
              <a:spcAft>
                <a:spcPts val="0"/>
              </a:spcAft>
              <a:buClr>
                <a:schemeClr val="accent5"/>
              </a:buClr>
              <a:buSzPts val="2800"/>
              <a:buNone/>
              <a:defRPr>
                <a:solidFill>
                  <a:schemeClr val="accent5"/>
                </a:solidFill>
              </a:defRPr>
            </a:lvl2pPr>
            <a:lvl3pPr lvl="2">
              <a:spcBef>
                <a:spcPts val="0"/>
              </a:spcBef>
              <a:spcAft>
                <a:spcPts val="0"/>
              </a:spcAft>
              <a:buClr>
                <a:schemeClr val="accent5"/>
              </a:buClr>
              <a:buSzPts val="2800"/>
              <a:buNone/>
              <a:defRPr>
                <a:solidFill>
                  <a:schemeClr val="accent5"/>
                </a:solidFill>
              </a:defRPr>
            </a:lvl3pPr>
            <a:lvl4pPr lvl="3">
              <a:spcBef>
                <a:spcPts val="0"/>
              </a:spcBef>
              <a:spcAft>
                <a:spcPts val="0"/>
              </a:spcAft>
              <a:buClr>
                <a:schemeClr val="accent5"/>
              </a:buClr>
              <a:buSzPts val="2800"/>
              <a:buNone/>
              <a:defRPr>
                <a:solidFill>
                  <a:schemeClr val="accent5"/>
                </a:solidFill>
              </a:defRPr>
            </a:lvl4pPr>
            <a:lvl5pPr lvl="4">
              <a:spcBef>
                <a:spcPts val="0"/>
              </a:spcBef>
              <a:spcAft>
                <a:spcPts val="0"/>
              </a:spcAft>
              <a:buClr>
                <a:schemeClr val="accent5"/>
              </a:buClr>
              <a:buSzPts val="2800"/>
              <a:buNone/>
              <a:defRPr>
                <a:solidFill>
                  <a:schemeClr val="accent5"/>
                </a:solidFill>
              </a:defRPr>
            </a:lvl5pPr>
            <a:lvl6pPr lvl="5">
              <a:spcBef>
                <a:spcPts val="0"/>
              </a:spcBef>
              <a:spcAft>
                <a:spcPts val="0"/>
              </a:spcAft>
              <a:buClr>
                <a:schemeClr val="accent5"/>
              </a:buClr>
              <a:buSzPts val="2800"/>
              <a:buNone/>
              <a:defRPr>
                <a:solidFill>
                  <a:schemeClr val="accent5"/>
                </a:solidFill>
              </a:defRPr>
            </a:lvl6pPr>
            <a:lvl7pPr lvl="6">
              <a:spcBef>
                <a:spcPts val="0"/>
              </a:spcBef>
              <a:spcAft>
                <a:spcPts val="0"/>
              </a:spcAft>
              <a:buClr>
                <a:schemeClr val="accent5"/>
              </a:buClr>
              <a:buSzPts val="2800"/>
              <a:buNone/>
              <a:defRPr>
                <a:solidFill>
                  <a:schemeClr val="accent5"/>
                </a:solidFill>
              </a:defRPr>
            </a:lvl7pPr>
            <a:lvl8pPr lvl="7">
              <a:spcBef>
                <a:spcPts val="0"/>
              </a:spcBef>
              <a:spcAft>
                <a:spcPts val="0"/>
              </a:spcAft>
              <a:buClr>
                <a:schemeClr val="accent5"/>
              </a:buClr>
              <a:buSzPts val="2800"/>
              <a:buNone/>
              <a:defRPr>
                <a:solidFill>
                  <a:schemeClr val="accent5"/>
                </a:solidFill>
              </a:defRPr>
            </a:lvl8pPr>
            <a:lvl9pPr lvl="8">
              <a:spcBef>
                <a:spcPts val="0"/>
              </a:spcBef>
              <a:spcAft>
                <a:spcPts val="0"/>
              </a:spcAft>
              <a:buClr>
                <a:schemeClr val="accent5"/>
              </a:buClr>
              <a:buSzPts val="2800"/>
              <a:buNone/>
              <a:defRPr>
                <a:solidFill>
                  <a:schemeClr val="accent5"/>
                </a:solidFill>
              </a:defRPr>
            </a:lvl9pPr>
          </a:lstStyle>
          <a:p/>
        </p:txBody>
      </p:sp>
      <p:sp>
        <p:nvSpPr>
          <p:cNvPr id="26" name="Google Shape;26;p5"/>
          <p:cNvSpPr txBox="1"/>
          <p:nvPr>
            <p:ph idx="1" type="subTitle"/>
          </p:nvPr>
        </p:nvSpPr>
        <p:spPr>
          <a:xfrm>
            <a:off x="1300450" y="2917350"/>
            <a:ext cx="2773200" cy="15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 name="Google Shape;27;p5"/>
          <p:cNvSpPr txBox="1"/>
          <p:nvPr>
            <p:ph idx="2" type="subTitle"/>
          </p:nvPr>
        </p:nvSpPr>
        <p:spPr>
          <a:xfrm>
            <a:off x="5152938" y="2917350"/>
            <a:ext cx="2773200" cy="15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3" type="subTitle"/>
          </p:nvPr>
        </p:nvSpPr>
        <p:spPr>
          <a:xfrm>
            <a:off x="1300450" y="2486200"/>
            <a:ext cx="27732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
        <p:nvSpPr>
          <p:cNvPr id="29" name="Google Shape;29;p5"/>
          <p:cNvSpPr txBox="1"/>
          <p:nvPr>
            <p:ph idx="4" type="subTitle"/>
          </p:nvPr>
        </p:nvSpPr>
        <p:spPr>
          <a:xfrm>
            <a:off x="5152900" y="2486200"/>
            <a:ext cx="27732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500"/>
              <a:buFont typeface="Manjari"/>
              <a:buNone/>
              <a:defRPr b="1" sz="1800">
                <a:solidFill>
                  <a:schemeClr val="lt2"/>
                </a:solidFill>
                <a:latin typeface="Manjari"/>
                <a:ea typeface="Manjari"/>
                <a:cs typeface="Manjari"/>
                <a:sym typeface="Manjari"/>
              </a:defRPr>
            </a:lvl1pPr>
            <a:lvl2pPr lvl="1"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2pPr>
            <a:lvl3pPr lvl="2"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3pPr>
            <a:lvl4pPr lvl="3"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4pPr>
            <a:lvl5pPr lvl="4"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5pPr>
            <a:lvl6pPr lvl="5"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6pPr>
            <a:lvl7pPr lvl="6"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7pPr>
            <a:lvl8pPr lvl="7"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8pPr>
            <a:lvl9pPr lvl="8" rtl="0" algn="ctr">
              <a:lnSpc>
                <a:spcPct val="100000"/>
              </a:lnSpc>
              <a:spcBef>
                <a:spcPts val="0"/>
              </a:spcBef>
              <a:spcAft>
                <a:spcPts val="0"/>
              </a:spcAft>
              <a:buClr>
                <a:schemeClr val="lt2"/>
              </a:buClr>
              <a:buSzPts val="1500"/>
              <a:buFont typeface="Manjari"/>
              <a:buNone/>
              <a:defRPr b="1" sz="1500">
                <a:solidFill>
                  <a:schemeClr val="lt2"/>
                </a:solidFill>
                <a:latin typeface="Manjari"/>
                <a:ea typeface="Manjari"/>
                <a:cs typeface="Manjari"/>
                <a:sym typeface="Manja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719425" y="448056"/>
            <a:ext cx="3303000" cy="1076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5"/>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p:nvPr/>
        </p:nvSpPr>
        <p:spPr>
          <a:xfrm>
            <a:off x="0" y="-22763"/>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p:nvPr/>
        </p:nvSpPr>
        <p:spPr>
          <a:xfrm>
            <a:off x="0" y="361910"/>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720300" y="970250"/>
            <a:ext cx="3851700" cy="10329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l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subTitle"/>
          </p:nvPr>
        </p:nvSpPr>
        <p:spPr>
          <a:xfrm>
            <a:off x="720300" y="2000214"/>
            <a:ext cx="3851700" cy="21702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noFill/>
      </p:bgPr>
    </p:bg>
    <p:spTree>
      <p:nvGrpSpPr>
        <p:cNvPr id="37" name="Shape 37"/>
        <p:cNvGrpSpPr/>
        <p:nvPr/>
      </p:nvGrpSpPr>
      <p:grpSpPr>
        <a:xfrm>
          <a:off x="0" y="0"/>
          <a:ext cx="0" cy="0"/>
          <a:chOff x="0" y="0"/>
          <a:chExt cx="0" cy="0"/>
        </a:xfrm>
      </p:grpSpPr>
      <p:sp>
        <p:nvSpPr>
          <p:cNvPr id="38" name="Google Shape;38;p8"/>
          <p:cNvSpPr/>
          <p:nvPr/>
        </p:nvSpPr>
        <p:spPr>
          <a:xfrm>
            <a:off x="0" y="857842"/>
            <a:ext cx="9144012" cy="4253509"/>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p:nvPr/>
        </p:nvSpPr>
        <p:spPr>
          <a:xfrm>
            <a:off x="0" y="1176247"/>
            <a:ext cx="9144012" cy="3957808"/>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DCE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720300" y="1418000"/>
            <a:ext cx="4086900" cy="992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100">
                <a:solidFill>
                  <a:schemeClr val="l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 type="subTitle"/>
          </p:nvPr>
        </p:nvSpPr>
        <p:spPr>
          <a:xfrm>
            <a:off x="720300" y="2462895"/>
            <a:ext cx="4086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800"/>
              <a:buNone/>
              <a:defRPr sz="14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flipH="1" rot="10800000">
            <a:off x="0" y="4881"/>
            <a:ext cx="9144012" cy="5138620"/>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10800000">
            <a:off x="0" y="-22763"/>
            <a:ext cx="9144012" cy="4781592"/>
          </a:xfrm>
          <a:custGeom>
            <a:rect b="b" l="l" r="r" t="t"/>
            <a:pathLst>
              <a:path extrusionOk="0" h="132601" w="285060">
                <a:moveTo>
                  <a:pt x="262057" y="10835"/>
                </a:moveTo>
                <a:cubicBezTo>
                  <a:pt x="223326" y="19967"/>
                  <a:pt x="179308" y="1"/>
                  <a:pt x="144125" y="20908"/>
                </a:cubicBezTo>
                <a:cubicBezTo>
                  <a:pt x="111824" y="40101"/>
                  <a:pt x="119563" y="59127"/>
                  <a:pt x="47471" y="62175"/>
                </a:cubicBezTo>
                <a:cubicBezTo>
                  <a:pt x="31635" y="62842"/>
                  <a:pt x="13764" y="69259"/>
                  <a:pt x="0" y="78891"/>
                </a:cubicBezTo>
                <a:lnTo>
                  <a:pt x="0" y="132600"/>
                </a:lnTo>
                <a:lnTo>
                  <a:pt x="285060" y="132600"/>
                </a:lnTo>
                <a:lnTo>
                  <a:pt x="285060" y="2275"/>
                </a:lnTo>
                <a:cubicBezTo>
                  <a:pt x="278392" y="5847"/>
                  <a:pt x="270737" y="8787"/>
                  <a:pt x="262057" y="10835"/>
                </a:cubicBezTo>
                <a:close/>
              </a:path>
            </a:pathLst>
          </a:custGeom>
          <a:solidFill>
            <a:srgbClr val="E5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721366" y="2183100"/>
            <a:ext cx="3422700" cy="77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Char char="-"/>
              <a:defRPr sz="5200">
                <a:solidFill>
                  <a:schemeClr val="lt2"/>
                </a:solidFill>
              </a:defRPr>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46" name="Google Shape;46;p9"/>
          <p:cNvSpPr txBox="1"/>
          <p:nvPr>
            <p:ph idx="1" type="subTitle"/>
          </p:nvPr>
        </p:nvSpPr>
        <p:spPr>
          <a:xfrm>
            <a:off x="1184416" y="3112350"/>
            <a:ext cx="2496600" cy="77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sz="14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7" name="Google Shape;47;p9"/>
          <p:cNvSpPr txBox="1"/>
          <p:nvPr>
            <p:ph hasCustomPrompt="1" idx="2" type="title"/>
          </p:nvPr>
        </p:nvSpPr>
        <p:spPr>
          <a:xfrm>
            <a:off x="721366" y="1253850"/>
            <a:ext cx="3422700" cy="777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57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48" name="Shape 48"/>
        <p:cNvGrpSpPr/>
        <p:nvPr/>
      </p:nvGrpSpPr>
      <p:grpSpPr>
        <a:xfrm>
          <a:off x="0" y="0"/>
          <a:ext cx="0" cy="0"/>
          <a:chOff x="0" y="0"/>
          <a:chExt cx="0" cy="0"/>
        </a:xfrm>
      </p:grpSpPr>
      <p:sp>
        <p:nvSpPr>
          <p:cNvPr id="49" name="Google Shape;49;p10"/>
          <p:cNvSpPr txBox="1"/>
          <p:nvPr>
            <p:ph type="title"/>
          </p:nvPr>
        </p:nvSpPr>
        <p:spPr>
          <a:xfrm>
            <a:off x="4747225" y="2962625"/>
            <a:ext cx="28554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Char char="-"/>
              <a:defRPr sz="1800">
                <a:solidFill>
                  <a:schemeClr val="lt2"/>
                </a:solidFill>
              </a:defRPr>
            </a:lvl1pPr>
            <a:lvl2pPr lvl="1" rtl="0" algn="ctr">
              <a:spcBef>
                <a:spcPts val="0"/>
              </a:spcBef>
              <a:spcAft>
                <a:spcPts val="0"/>
              </a:spcAft>
              <a:buSzPts val="3600"/>
              <a:buChar char="-"/>
              <a:defRPr sz="3600"/>
            </a:lvl2pPr>
            <a:lvl3pPr lvl="2" rtl="0" algn="ctr">
              <a:spcBef>
                <a:spcPts val="0"/>
              </a:spcBef>
              <a:spcAft>
                <a:spcPts val="0"/>
              </a:spcAft>
              <a:buSzPts val="3600"/>
              <a:buChar char="-"/>
              <a:defRPr sz="3600"/>
            </a:lvl3pPr>
            <a:lvl4pPr lvl="3" rtl="0" algn="ctr">
              <a:spcBef>
                <a:spcPts val="0"/>
              </a:spcBef>
              <a:spcAft>
                <a:spcPts val="0"/>
              </a:spcAft>
              <a:buSzPts val="3600"/>
              <a:buChar char="-"/>
              <a:defRPr sz="3600"/>
            </a:lvl4pPr>
            <a:lvl5pPr lvl="4" rtl="0" algn="ctr">
              <a:spcBef>
                <a:spcPts val="0"/>
              </a:spcBef>
              <a:spcAft>
                <a:spcPts val="0"/>
              </a:spcAft>
              <a:buSzPts val="3600"/>
              <a:buChar char="-"/>
              <a:defRPr sz="3600"/>
            </a:lvl5pPr>
            <a:lvl6pPr lvl="5" rtl="0" algn="ctr">
              <a:spcBef>
                <a:spcPts val="0"/>
              </a:spcBef>
              <a:spcAft>
                <a:spcPts val="0"/>
              </a:spcAft>
              <a:buSzPts val="3600"/>
              <a:buChar char="-"/>
              <a:defRPr sz="3600"/>
            </a:lvl6pPr>
            <a:lvl7pPr lvl="6" rtl="0" algn="ctr">
              <a:spcBef>
                <a:spcPts val="0"/>
              </a:spcBef>
              <a:spcAft>
                <a:spcPts val="0"/>
              </a:spcAft>
              <a:buSzPts val="3600"/>
              <a:buChar char="-"/>
              <a:defRPr sz="3600"/>
            </a:lvl7pPr>
            <a:lvl8pPr lvl="7" rtl="0" algn="ctr">
              <a:spcBef>
                <a:spcPts val="0"/>
              </a:spcBef>
              <a:spcAft>
                <a:spcPts val="0"/>
              </a:spcAft>
              <a:buSzPts val="3600"/>
              <a:buChar char="-"/>
              <a:defRPr sz="3600"/>
            </a:lvl8pPr>
            <a:lvl9pPr lvl="8" rtl="0" algn="ctr">
              <a:spcBef>
                <a:spcPts val="0"/>
              </a:spcBef>
              <a:spcAft>
                <a:spcPts val="0"/>
              </a:spcAft>
              <a:buSzPts val="3600"/>
              <a:buChar char="-"/>
              <a:defRPr sz="3600"/>
            </a:lvl9pPr>
          </a:lstStyle>
          <a:p/>
        </p:txBody>
      </p:sp>
      <p:sp>
        <p:nvSpPr>
          <p:cNvPr id="50" name="Google Shape;50;p10"/>
          <p:cNvSpPr txBox="1"/>
          <p:nvPr>
            <p:ph idx="1" type="subTitle"/>
          </p:nvPr>
        </p:nvSpPr>
        <p:spPr>
          <a:xfrm>
            <a:off x="2280325" y="1583825"/>
            <a:ext cx="5322300" cy="1378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200"/>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1pPr>
            <a:lvl2pPr lvl="1">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2pPr>
            <a:lvl3pPr lvl="2">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3pPr>
            <a:lvl4pPr lvl="3">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4pPr>
            <a:lvl5pPr lvl="4">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5pPr>
            <a:lvl6pPr lvl="5">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6pPr>
            <a:lvl7pPr lvl="6">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7pPr>
            <a:lvl8pPr lvl="7">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8pPr>
            <a:lvl9pPr lvl="8">
              <a:spcBef>
                <a:spcPts val="0"/>
              </a:spcBef>
              <a:spcAft>
                <a:spcPts val="0"/>
              </a:spcAft>
              <a:buClr>
                <a:schemeClr val="lt2"/>
              </a:buClr>
              <a:buSzPts val="2800"/>
              <a:buFont typeface="Manjari"/>
              <a:buNone/>
              <a:defRPr b="1" sz="2800">
                <a:solidFill>
                  <a:schemeClr val="lt2"/>
                </a:solidFill>
                <a:latin typeface="Manjari"/>
                <a:ea typeface="Manjari"/>
                <a:cs typeface="Manjari"/>
                <a:sym typeface="Manjari"/>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1pPr>
            <a:lvl2pPr indent="-311150" lvl="1" marL="9144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2pPr>
            <a:lvl3pPr indent="-311150" lvl="2" marL="13716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3pPr>
            <a:lvl4pPr indent="-311150" lvl="3" marL="18288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4pPr>
            <a:lvl5pPr indent="-311150" lvl="4" marL="22860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5pPr>
            <a:lvl6pPr indent="-311150" lvl="5" marL="27432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6pPr>
            <a:lvl7pPr indent="-311150" lvl="6" marL="32004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7pPr>
            <a:lvl8pPr indent="-311150" lvl="7" marL="36576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8pPr>
            <a:lvl9pPr indent="-311150" lvl="8" marL="4114800">
              <a:lnSpc>
                <a:spcPct val="100000"/>
              </a:lnSpc>
              <a:spcBef>
                <a:spcPts val="0"/>
              </a:spcBef>
              <a:spcAft>
                <a:spcPts val="0"/>
              </a:spcAft>
              <a:buClr>
                <a:schemeClr val="dk1"/>
              </a:buClr>
              <a:buSzPts val="1300"/>
              <a:buFont typeface="Roboto"/>
              <a:buChar char="■"/>
              <a:defRPr sz="13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3.jpg"/><Relationship Id="rId5" Type="http://schemas.openxmlformats.org/officeDocument/2006/relationships/image" Target="../media/image15.jpg"/><Relationship Id="rId6" Type="http://schemas.openxmlformats.org/officeDocument/2006/relationships/image" Target="../media/image7.jpg"/><Relationship Id="rId7" Type="http://schemas.openxmlformats.org/officeDocument/2006/relationships/image" Target="../media/image1.jpg"/><Relationship Id="rId8"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doi.org/10.37268/mjphm/vol.20/no.2/art.800" TargetMode="External"/><Relationship Id="rId4" Type="http://schemas.openxmlformats.org/officeDocument/2006/relationships/hyperlink" Target="https://doi.org/10.37268/mjphm/vol.20/no.2/art.800" TargetMode="External"/><Relationship Id="rId9" Type="http://schemas.openxmlformats.org/officeDocument/2006/relationships/hyperlink" Target="https://statistique.quebec.ca/en/fichier/measuring-patient-experience-through-surveys-from-concepts-to-best-practices.pdf" TargetMode="External"/><Relationship Id="rId5" Type="http://schemas.openxmlformats.org/officeDocument/2006/relationships/hyperlink" Target="https://doi.org/10.1186/s12913-024-10839-x" TargetMode="External"/><Relationship Id="rId6" Type="http://schemas.openxmlformats.org/officeDocument/2006/relationships/hyperlink" Target="https://doi.org/10.1186/s12913-024-10839-x" TargetMode="External"/><Relationship Id="rId7" Type="http://schemas.openxmlformats.org/officeDocument/2006/relationships/hyperlink" Target="https://www.zonkafeedback.com/blog/calculate-patient-satisfaction-score" TargetMode="External"/><Relationship Id="rId8" Type="http://schemas.openxmlformats.org/officeDocument/2006/relationships/hyperlink" Target="https://www.zonkafeedback.com/blog/calculate-patient-satisfaction-score" TargetMode="External"/><Relationship Id="rId11" Type="http://schemas.openxmlformats.org/officeDocument/2006/relationships/hyperlink" Target="https://cdn.gihub.org/umbraco/media/2750/case-study-milton-district-hospital-expansion.pdf" TargetMode="External"/><Relationship Id="rId10" Type="http://schemas.openxmlformats.org/officeDocument/2006/relationships/hyperlink" Target="https://statistique.quebec.ca/en/fichier/measuring-patient-experience-through-surveys-from-concepts-to-best-practices.pdf" TargetMode="External"/><Relationship Id="rId13" Type="http://schemas.openxmlformats.org/officeDocument/2006/relationships/hyperlink" Target="https://doi.org/10.1007/s10729-020-09506-4" TargetMode="External"/><Relationship Id="rId12" Type="http://schemas.openxmlformats.org/officeDocument/2006/relationships/hyperlink" Target="https://cdn.gihub.org/umbraco/media/2750/case-study-milton-district-hospital-expansion.pdf" TargetMode="External"/><Relationship Id="rId14" Type="http://schemas.openxmlformats.org/officeDocument/2006/relationships/hyperlink" Target="https://doi.org/10.1007/s10729-020-09506-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www.infrastructureontario.ca/48e225/contentassets/873823668c834bcc8cad4d1be9752b9b/milton_vfm_final.pdf" TargetMode="External"/><Relationship Id="rId4" Type="http://schemas.openxmlformats.org/officeDocument/2006/relationships/hyperlink" Target="https://www.infrastructureontario.ca/48e225/contentassets/873823668c834bcc8cad4d1be9752b9b/milton_vfm_final.pdf" TargetMode="External"/><Relationship Id="rId9" Type="http://schemas.openxmlformats.org/officeDocument/2006/relationships/hyperlink" Target="https://doi.org/10.5271/sjweh.3969" TargetMode="External"/><Relationship Id="rId5" Type="http://schemas.openxmlformats.org/officeDocument/2006/relationships/hyperlink" Target="https://www.ismp.org" TargetMode="External"/><Relationship Id="rId6" Type="http://schemas.openxmlformats.org/officeDocument/2006/relationships/hyperlink" Target="https://www.ismp.org" TargetMode="External"/><Relationship Id="rId7" Type="http://schemas.openxmlformats.org/officeDocument/2006/relationships/hyperlink" Target="https://www.facilitiesnet.com" TargetMode="External"/><Relationship Id="rId8" Type="http://schemas.openxmlformats.org/officeDocument/2006/relationships/hyperlink" Target="https://www.facilitiesnet.com" TargetMode="External"/><Relationship Id="rId11" Type="http://schemas.openxmlformats.org/officeDocument/2006/relationships/hyperlink" Target="https://www.niagarahealth.on.ca" TargetMode="External"/><Relationship Id="rId10" Type="http://schemas.openxmlformats.org/officeDocument/2006/relationships/hyperlink" Target="https://doi.org/10.5271/sjweh.3969" TargetMode="External"/><Relationship Id="rId13" Type="http://schemas.openxmlformats.org/officeDocument/2006/relationships/hyperlink" Target="https://www.setra.com" TargetMode="External"/><Relationship Id="rId12" Type="http://schemas.openxmlformats.org/officeDocument/2006/relationships/hyperlink" Target="https://www.niagarahealth.on.ca" TargetMode="External"/><Relationship Id="rId15" Type="http://schemas.openxmlformats.org/officeDocument/2006/relationships/hyperlink" Target="https://www.healthdesign.org/certification-outreach/edac/about-ebd" TargetMode="External"/><Relationship Id="rId14" Type="http://schemas.openxmlformats.org/officeDocument/2006/relationships/hyperlink" Target="https://www.setra.com" TargetMode="External"/><Relationship Id="rId16" Type="http://schemas.openxmlformats.org/officeDocument/2006/relationships/hyperlink" Target="https://www.healthdesign.org/certification-outreach/edac/about-eb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www.usgbc.org" TargetMode="External"/><Relationship Id="rId4" Type="http://schemas.openxmlformats.org/officeDocument/2006/relationships/hyperlink" Target="https://www.usgbc.org" TargetMode="External"/><Relationship Id="rId9" Type="http://schemas.openxmlformats.org/officeDocument/2006/relationships/hyperlink" Target="https://www.wellcertified.com" TargetMode="External"/><Relationship Id="rId5" Type="http://schemas.openxmlformats.org/officeDocument/2006/relationships/hyperlink" Target="https://doi.org/10.1007/978-3-030-59467-1_11" TargetMode="External"/><Relationship Id="rId6" Type="http://schemas.openxmlformats.org/officeDocument/2006/relationships/hyperlink" Target="https://doi.org/10.1007/978-3-030-59467-1_11" TargetMode="External"/><Relationship Id="rId7" Type="http://schemas.openxmlformats.org/officeDocument/2006/relationships/hyperlink" Target="https://doi.org/10.1007/978-3-030-59467-1_23" TargetMode="External"/><Relationship Id="rId8" Type="http://schemas.openxmlformats.org/officeDocument/2006/relationships/hyperlink" Target="https://doi.org/10.1007/978-3-030-59467-1_23" TargetMode="External"/><Relationship Id="rId10" Type="http://schemas.openxmlformats.org/officeDocument/2006/relationships/hyperlink" Target="https://www.wellcertifie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ctrTitle"/>
          </p:nvPr>
        </p:nvSpPr>
        <p:spPr>
          <a:xfrm>
            <a:off x="516600" y="576600"/>
            <a:ext cx="4290600" cy="255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Hospital Redevelopment Performance Measurement Plan</a:t>
            </a:r>
            <a:endParaRPr sz="3600"/>
          </a:p>
        </p:txBody>
      </p:sp>
      <p:sp>
        <p:nvSpPr>
          <p:cNvPr id="204" name="Google Shape;204;p36"/>
          <p:cNvSpPr txBox="1"/>
          <p:nvPr>
            <p:ph idx="1" type="subTitle"/>
          </p:nvPr>
        </p:nvSpPr>
        <p:spPr>
          <a:xfrm>
            <a:off x="664150" y="3605550"/>
            <a:ext cx="4086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6</a:t>
            </a:r>
            <a:r>
              <a:rPr lang="en"/>
              <a:t>: Afreen Rehman, Hemantika Mahesh Kumar, Kennedy Ojowi, Pooja Sharma and Rachael Beaver</a:t>
            </a:r>
            <a:endParaRPr>
              <a:latin typeface="Roboto"/>
              <a:ea typeface="Roboto"/>
              <a:cs typeface="Roboto"/>
              <a:sym typeface="Roboto"/>
            </a:endParaRPr>
          </a:p>
        </p:txBody>
      </p:sp>
      <p:grpSp>
        <p:nvGrpSpPr>
          <p:cNvPr id="205" name="Google Shape;205;p36"/>
          <p:cNvGrpSpPr/>
          <p:nvPr/>
        </p:nvGrpSpPr>
        <p:grpSpPr>
          <a:xfrm>
            <a:off x="5056906" y="576605"/>
            <a:ext cx="4087099" cy="4161452"/>
            <a:chOff x="4572006" y="565355"/>
            <a:chExt cx="4087099" cy="4161452"/>
          </a:xfrm>
        </p:grpSpPr>
        <p:sp>
          <p:nvSpPr>
            <p:cNvPr id="206" name="Google Shape;206;p36"/>
            <p:cNvSpPr/>
            <p:nvPr/>
          </p:nvSpPr>
          <p:spPr>
            <a:xfrm>
              <a:off x="5557716" y="2389541"/>
              <a:ext cx="714099" cy="442644"/>
            </a:xfrm>
            <a:custGeom>
              <a:rect b="b" l="l" r="r" t="t"/>
              <a:pathLst>
                <a:path extrusionOk="0" h="9942" w="16039">
                  <a:moveTo>
                    <a:pt x="16038" y="0"/>
                  </a:moveTo>
                  <a:lnTo>
                    <a:pt x="0" y="9275"/>
                  </a:lnTo>
                  <a:lnTo>
                    <a:pt x="0" y="9942"/>
                  </a:lnTo>
                  <a:lnTo>
                    <a:pt x="16038" y="679"/>
                  </a:lnTo>
                  <a:lnTo>
                    <a:pt x="1603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6747031" y="4478414"/>
              <a:ext cx="20169" cy="139980"/>
            </a:xfrm>
            <a:custGeom>
              <a:rect b="b" l="l" r="r" t="t"/>
              <a:pathLst>
                <a:path extrusionOk="0" h="3144" w="453">
                  <a:moveTo>
                    <a:pt x="453" y="0"/>
                  </a:moveTo>
                  <a:lnTo>
                    <a:pt x="0" y="274"/>
                  </a:lnTo>
                  <a:lnTo>
                    <a:pt x="0" y="3143"/>
                  </a:lnTo>
                  <a:lnTo>
                    <a:pt x="453" y="2870"/>
                  </a:lnTo>
                  <a:lnTo>
                    <a:pt x="453"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5846915" y="4283850"/>
              <a:ext cx="28138" cy="95991"/>
            </a:xfrm>
            <a:custGeom>
              <a:rect b="b" l="l" r="r" t="t"/>
              <a:pathLst>
                <a:path extrusionOk="0" h="2156" w="632">
                  <a:moveTo>
                    <a:pt x="0" y="1"/>
                  </a:moveTo>
                  <a:lnTo>
                    <a:pt x="0" y="1798"/>
                  </a:lnTo>
                  <a:lnTo>
                    <a:pt x="631" y="2156"/>
                  </a:lnTo>
                  <a:lnTo>
                    <a:pt x="631" y="358"/>
                  </a:lnTo>
                  <a:lnTo>
                    <a:pt x="0"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5896201" y="4311944"/>
              <a:ext cx="28138" cy="96525"/>
            </a:xfrm>
            <a:custGeom>
              <a:rect b="b" l="l" r="r" t="t"/>
              <a:pathLst>
                <a:path extrusionOk="0" h="2168" w="632">
                  <a:moveTo>
                    <a:pt x="1" y="1"/>
                  </a:moveTo>
                  <a:lnTo>
                    <a:pt x="1" y="1810"/>
                  </a:lnTo>
                  <a:lnTo>
                    <a:pt x="632" y="2168"/>
                  </a:lnTo>
                  <a:lnTo>
                    <a:pt x="632" y="382"/>
                  </a:lnTo>
                  <a:lnTo>
                    <a:pt x="1"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5945488" y="4340572"/>
              <a:ext cx="28138" cy="95991"/>
            </a:xfrm>
            <a:custGeom>
              <a:rect b="b" l="l" r="r" t="t"/>
              <a:pathLst>
                <a:path extrusionOk="0" h="2156" w="632">
                  <a:moveTo>
                    <a:pt x="1" y="1"/>
                  </a:moveTo>
                  <a:lnTo>
                    <a:pt x="1" y="1798"/>
                  </a:lnTo>
                  <a:lnTo>
                    <a:pt x="632" y="2156"/>
                  </a:lnTo>
                  <a:lnTo>
                    <a:pt x="632" y="358"/>
                  </a:lnTo>
                  <a:lnTo>
                    <a:pt x="1"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
            <p:cNvSpPr/>
            <p:nvPr/>
          </p:nvSpPr>
          <p:spPr>
            <a:xfrm>
              <a:off x="5994819" y="4369200"/>
              <a:ext cx="27604" cy="95991"/>
            </a:xfrm>
            <a:custGeom>
              <a:rect b="b" l="l" r="r" t="t"/>
              <a:pathLst>
                <a:path extrusionOk="0" h="2156" w="620">
                  <a:moveTo>
                    <a:pt x="0" y="0"/>
                  </a:moveTo>
                  <a:lnTo>
                    <a:pt x="0" y="1798"/>
                  </a:lnTo>
                  <a:lnTo>
                    <a:pt x="619" y="2155"/>
                  </a:lnTo>
                  <a:lnTo>
                    <a:pt x="619" y="370"/>
                  </a:lnTo>
                  <a:lnTo>
                    <a:pt x="0"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p:nvPr/>
          </p:nvSpPr>
          <p:spPr>
            <a:xfrm>
              <a:off x="6043572" y="4397828"/>
              <a:ext cx="28673" cy="95991"/>
            </a:xfrm>
            <a:custGeom>
              <a:rect b="b" l="l" r="r" t="t"/>
              <a:pathLst>
                <a:path extrusionOk="0" h="2156" w="644">
                  <a:moveTo>
                    <a:pt x="1" y="0"/>
                  </a:moveTo>
                  <a:lnTo>
                    <a:pt x="1" y="1798"/>
                  </a:lnTo>
                  <a:lnTo>
                    <a:pt x="643" y="2155"/>
                  </a:lnTo>
                  <a:lnTo>
                    <a:pt x="643"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p:nvPr/>
          </p:nvSpPr>
          <p:spPr>
            <a:xfrm>
              <a:off x="6093393" y="4425922"/>
              <a:ext cx="28138" cy="96525"/>
            </a:xfrm>
            <a:custGeom>
              <a:rect b="b" l="l" r="r" t="t"/>
              <a:pathLst>
                <a:path extrusionOk="0" h="2168" w="632">
                  <a:moveTo>
                    <a:pt x="1" y="0"/>
                  </a:moveTo>
                  <a:lnTo>
                    <a:pt x="1" y="1810"/>
                  </a:lnTo>
                  <a:lnTo>
                    <a:pt x="632" y="2167"/>
                  </a:lnTo>
                  <a:lnTo>
                    <a:pt x="632" y="381"/>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6"/>
            <p:cNvSpPr/>
            <p:nvPr/>
          </p:nvSpPr>
          <p:spPr>
            <a:xfrm>
              <a:off x="6142679" y="4454550"/>
              <a:ext cx="28138" cy="95991"/>
            </a:xfrm>
            <a:custGeom>
              <a:rect b="b" l="l" r="r" t="t"/>
              <a:pathLst>
                <a:path extrusionOk="0" h="2156" w="632">
                  <a:moveTo>
                    <a:pt x="1" y="0"/>
                  </a:moveTo>
                  <a:lnTo>
                    <a:pt x="1" y="1798"/>
                  </a:lnTo>
                  <a:lnTo>
                    <a:pt x="632" y="2155"/>
                  </a:lnTo>
                  <a:lnTo>
                    <a:pt x="632"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6"/>
            <p:cNvSpPr/>
            <p:nvPr/>
          </p:nvSpPr>
          <p:spPr>
            <a:xfrm>
              <a:off x="6192010" y="4483178"/>
              <a:ext cx="28138" cy="95991"/>
            </a:xfrm>
            <a:custGeom>
              <a:rect b="b" l="l" r="r" t="t"/>
              <a:pathLst>
                <a:path extrusionOk="0" h="2156" w="632">
                  <a:moveTo>
                    <a:pt x="0" y="0"/>
                  </a:moveTo>
                  <a:lnTo>
                    <a:pt x="0" y="1798"/>
                  </a:lnTo>
                  <a:lnTo>
                    <a:pt x="631" y="2155"/>
                  </a:lnTo>
                  <a:lnTo>
                    <a:pt x="631" y="369"/>
                  </a:lnTo>
                  <a:lnTo>
                    <a:pt x="0"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6"/>
            <p:cNvSpPr/>
            <p:nvPr/>
          </p:nvSpPr>
          <p:spPr>
            <a:xfrm>
              <a:off x="6241297" y="4511806"/>
              <a:ext cx="28673" cy="95991"/>
            </a:xfrm>
            <a:custGeom>
              <a:rect b="b" l="l" r="r" t="t"/>
              <a:pathLst>
                <a:path extrusionOk="0" h="2156" w="644">
                  <a:moveTo>
                    <a:pt x="1" y="0"/>
                  </a:moveTo>
                  <a:lnTo>
                    <a:pt x="1" y="1798"/>
                  </a:lnTo>
                  <a:lnTo>
                    <a:pt x="643" y="2155"/>
                  </a:lnTo>
                  <a:lnTo>
                    <a:pt x="643"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6"/>
            <p:cNvSpPr/>
            <p:nvPr/>
          </p:nvSpPr>
          <p:spPr>
            <a:xfrm>
              <a:off x="6291118" y="4539900"/>
              <a:ext cx="27604" cy="96525"/>
            </a:xfrm>
            <a:custGeom>
              <a:rect b="b" l="l" r="r" t="t"/>
              <a:pathLst>
                <a:path extrusionOk="0" h="2168" w="620">
                  <a:moveTo>
                    <a:pt x="1" y="0"/>
                  </a:moveTo>
                  <a:lnTo>
                    <a:pt x="1" y="1810"/>
                  </a:lnTo>
                  <a:lnTo>
                    <a:pt x="620" y="2167"/>
                  </a:lnTo>
                  <a:lnTo>
                    <a:pt x="620" y="381"/>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6"/>
            <p:cNvSpPr/>
            <p:nvPr/>
          </p:nvSpPr>
          <p:spPr>
            <a:xfrm>
              <a:off x="4818528" y="2490785"/>
              <a:ext cx="3824148" cy="2236021"/>
            </a:xfrm>
            <a:custGeom>
              <a:rect b="b" l="l" r="r" t="t"/>
              <a:pathLst>
                <a:path extrusionOk="0" h="50222" w="85892">
                  <a:moveTo>
                    <a:pt x="48725" y="1"/>
                  </a:moveTo>
                  <a:cubicBezTo>
                    <a:pt x="47956" y="1"/>
                    <a:pt x="47185" y="197"/>
                    <a:pt x="46494" y="590"/>
                  </a:cubicBezTo>
                  <a:lnTo>
                    <a:pt x="3346" y="25391"/>
                  </a:lnTo>
                  <a:lnTo>
                    <a:pt x="0" y="25391"/>
                  </a:lnTo>
                  <a:lnTo>
                    <a:pt x="0" y="28272"/>
                  </a:lnTo>
                  <a:cubicBezTo>
                    <a:pt x="0" y="28844"/>
                    <a:pt x="286" y="29415"/>
                    <a:pt x="846" y="29748"/>
                  </a:cubicBezTo>
                  <a:lnTo>
                    <a:pt x="35100" y="49525"/>
                  </a:lnTo>
                  <a:cubicBezTo>
                    <a:pt x="35892" y="49989"/>
                    <a:pt x="36779" y="50221"/>
                    <a:pt x="37669" y="50221"/>
                  </a:cubicBezTo>
                  <a:cubicBezTo>
                    <a:pt x="38559" y="50221"/>
                    <a:pt x="39452" y="49989"/>
                    <a:pt x="40255" y="49525"/>
                  </a:cubicBezTo>
                  <a:lnTo>
                    <a:pt x="84785" y="23926"/>
                  </a:lnTo>
                  <a:cubicBezTo>
                    <a:pt x="85475" y="23522"/>
                    <a:pt x="85844" y="22855"/>
                    <a:pt x="85892" y="22152"/>
                  </a:cubicBezTo>
                  <a:lnTo>
                    <a:pt x="85892" y="19271"/>
                  </a:lnTo>
                  <a:lnTo>
                    <a:pt x="83296" y="19271"/>
                  </a:lnTo>
                  <a:lnTo>
                    <a:pt x="50947" y="590"/>
                  </a:lnTo>
                  <a:cubicBezTo>
                    <a:pt x="50262" y="197"/>
                    <a:pt x="49494" y="1"/>
                    <a:pt x="4872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6"/>
            <p:cNvSpPr/>
            <p:nvPr/>
          </p:nvSpPr>
          <p:spPr>
            <a:xfrm>
              <a:off x="4805260" y="2363584"/>
              <a:ext cx="3853844" cy="2235977"/>
            </a:xfrm>
            <a:custGeom>
              <a:rect b="b" l="l" r="r" t="t"/>
              <a:pathLst>
                <a:path extrusionOk="0" h="50221" w="86559">
                  <a:moveTo>
                    <a:pt x="49014" y="0"/>
                  </a:moveTo>
                  <a:cubicBezTo>
                    <a:pt x="48245" y="0"/>
                    <a:pt x="47477" y="197"/>
                    <a:pt x="46792" y="590"/>
                  </a:cubicBezTo>
                  <a:lnTo>
                    <a:pt x="1132" y="26831"/>
                  </a:lnTo>
                  <a:cubicBezTo>
                    <a:pt x="12" y="27474"/>
                    <a:pt x="1" y="29093"/>
                    <a:pt x="1132" y="29748"/>
                  </a:cubicBezTo>
                  <a:lnTo>
                    <a:pt x="35410" y="49524"/>
                  </a:lnTo>
                  <a:cubicBezTo>
                    <a:pt x="36213" y="49989"/>
                    <a:pt x="37106" y="50221"/>
                    <a:pt x="37998" y="50221"/>
                  </a:cubicBezTo>
                  <a:cubicBezTo>
                    <a:pt x="38889" y="50221"/>
                    <a:pt x="39779" y="49989"/>
                    <a:pt x="40577" y="49524"/>
                  </a:cubicBezTo>
                  <a:lnTo>
                    <a:pt x="85106" y="23926"/>
                  </a:lnTo>
                  <a:cubicBezTo>
                    <a:pt x="86559" y="23092"/>
                    <a:pt x="86559" y="20985"/>
                    <a:pt x="85106" y="20128"/>
                  </a:cubicBezTo>
                  <a:lnTo>
                    <a:pt x="51245" y="590"/>
                  </a:lnTo>
                  <a:cubicBezTo>
                    <a:pt x="50554" y="197"/>
                    <a:pt x="49784" y="0"/>
                    <a:pt x="49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6"/>
            <p:cNvSpPr/>
            <p:nvPr/>
          </p:nvSpPr>
          <p:spPr>
            <a:xfrm>
              <a:off x="5081435" y="2438070"/>
              <a:ext cx="3438803" cy="1977300"/>
            </a:xfrm>
            <a:custGeom>
              <a:rect b="b" l="l" r="r" t="t"/>
              <a:pathLst>
                <a:path extrusionOk="0" h="44411" w="77237">
                  <a:moveTo>
                    <a:pt x="42863" y="0"/>
                  </a:moveTo>
                  <a:lnTo>
                    <a:pt x="1" y="24575"/>
                  </a:lnTo>
                  <a:lnTo>
                    <a:pt x="34374" y="44410"/>
                  </a:lnTo>
                  <a:lnTo>
                    <a:pt x="77237" y="19848"/>
                  </a:lnTo>
                  <a:lnTo>
                    <a:pt x="428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6"/>
            <p:cNvSpPr/>
            <p:nvPr/>
          </p:nvSpPr>
          <p:spPr>
            <a:xfrm>
              <a:off x="5591933" y="3973749"/>
              <a:ext cx="243896" cy="128849"/>
            </a:xfrm>
            <a:custGeom>
              <a:rect b="b" l="l" r="r" t="t"/>
              <a:pathLst>
                <a:path extrusionOk="0" h="2894" w="5478">
                  <a:moveTo>
                    <a:pt x="2722" y="0"/>
                  </a:moveTo>
                  <a:cubicBezTo>
                    <a:pt x="2084" y="0"/>
                    <a:pt x="1447" y="143"/>
                    <a:pt x="965" y="429"/>
                  </a:cubicBezTo>
                  <a:cubicBezTo>
                    <a:pt x="0" y="989"/>
                    <a:pt x="0" y="1917"/>
                    <a:pt x="977" y="2465"/>
                  </a:cubicBezTo>
                  <a:cubicBezTo>
                    <a:pt x="1471" y="2751"/>
                    <a:pt x="2111" y="2894"/>
                    <a:pt x="2749" y="2894"/>
                  </a:cubicBezTo>
                  <a:cubicBezTo>
                    <a:pt x="3388" y="2894"/>
                    <a:pt x="4025" y="2751"/>
                    <a:pt x="4513" y="2465"/>
                  </a:cubicBezTo>
                  <a:cubicBezTo>
                    <a:pt x="5477" y="1905"/>
                    <a:pt x="5477" y="989"/>
                    <a:pt x="4489" y="429"/>
                  </a:cubicBezTo>
                  <a:cubicBezTo>
                    <a:pt x="4001" y="143"/>
                    <a:pt x="3361" y="0"/>
                    <a:pt x="27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6"/>
            <p:cNvSpPr/>
            <p:nvPr/>
          </p:nvSpPr>
          <p:spPr>
            <a:xfrm>
              <a:off x="7121779" y="4263191"/>
              <a:ext cx="20748" cy="138911"/>
            </a:xfrm>
            <a:custGeom>
              <a:rect b="b" l="l" r="r" t="t"/>
              <a:pathLst>
                <a:path extrusionOk="0" h="3120" w="466">
                  <a:moveTo>
                    <a:pt x="465" y="0"/>
                  </a:moveTo>
                  <a:lnTo>
                    <a:pt x="1" y="262"/>
                  </a:lnTo>
                  <a:lnTo>
                    <a:pt x="1" y="3120"/>
                  </a:lnTo>
                  <a:lnTo>
                    <a:pt x="465" y="2870"/>
                  </a:lnTo>
                  <a:lnTo>
                    <a:pt x="46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6"/>
            <p:cNvSpPr/>
            <p:nvPr/>
          </p:nvSpPr>
          <p:spPr>
            <a:xfrm>
              <a:off x="7502938" y="4044228"/>
              <a:ext cx="20703" cy="139490"/>
            </a:xfrm>
            <a:custGeom>
              <a:rect b="b" l="l" r="r" t="t"/>
              <a:pathLst>
                <a:path extrusionOk="0" h="3133" w="465">
                  <a:moveTo>
                    <a:pt x="465" y="1"/>
                  </a:moveTo>
                  <a:lnTo>
                    <a:pt x="0" y="263"/>
                  </a:lnTo>
                  <a:lnTo>
                    <a:pt x="0" y="3132"/>
                  </a:lnTo>
                  <a:lnTo>
                    <a:pt x="465" y="2858"/>
                  </a:lnTo>
                  <a:lnTo>
                    <a:pt x="465"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6"/>
            <p:cNvSpPr/>
            <p:nvPr/>
          </p:nvSpPr>
          <p:spPr>
            <a:xfrm>
              <a:off x="4731041" y="1749749"/>
              <a:ext cx="304847" cy="519759"/>
            </a:xfrm>
            <a:custGeom>
              <a:rect b="b" l="l" r="r" t="t"/>
              <a:pathLst>
                <a:path extrusionOk="0" h="11674" w="6847">
                  <a:moveTo>
                    <a:pt x="5002" y="1"/>
                  </a:moveTo>
                  <a:cubicBezTo>
                    <a:pt x="4967" y="1"/>
                    <a:pt x="4931" y="3"/>
                    <a:pt x="4894" y="6"/>
                  </a:cubicBezTo>
                  <a:cubicBezTo>
                    <a:pt x="4887" y="6"/>
                    <a:pt x="4865" y="5"/>
                    <a:pt x="4831" y="5"/>
                  </a:cubicBezTo>
                  <a:cubicBezTo>
                    <a:pt x="4593" y="5"/>
                    <a:pt x="3738" y="42"/>
                    <a:pt x="2727" y="625"/>
                  </a:cubicBezTo>
                  <a:cubicBezTo>
                    <a:pt x="2310" y="863"/>
                    <a:pt x="1858" y="1208"/>
                    <a:pt x="1429" y="1685"/>
                  </a:cubicBezTo>
                  <a:cubicBezTo>
                    <a:pt x="1370" y="1756"/>
                    <a:pt x="108" y="3197"/>
                    <a:pt x="48" y="5316"/>
                  </a:cubicBezTo>
                  <a:cubicBezTo>
                    <a:pt x="48" y="5376"/>
                    <a:pt x="1" y="6459"/>
                    <a:pt x="655" y="6995"/>
                  </a:cubicBezTo>
                  <a:cubicBezTo>
                    <a:pt x="703" y="7066"/>
                    <a:pt x="1453" y="8578"/>
                    <a:pt x="155" y="11674"/>
                  </a:cubicBezTo>
                  <a:lnTo>
                    <a:pt x="3751" y="9602"/>
                  </a:lnTo>
                  <a:cubicBezTo>
                    <a:pt x="3751" y="9507"/>
                    <a:pt x="3787" y="7900"/>
                    <a:pt x="4573" y="7447"/>
                  </a:cubicBezTo>
                  <a:cubicBezTo>
                    <a:pt x="4585" y="7423"/>
                    <a:pt x="4596" y="7423"/>
                    <a:pt x="4620" y="7411"/>
                  </a:cubicBezTo>
                  <a:cubicBezTo>
                    <a:pt x="4858" y="7281"/>
                    <a:pt x="5097" y="7173"/>
                    <a:pt x="5299" y="7054"/>
                  </a:cubicBezTo>
                  <a:cubicBezTo>
                    <a:pt x="5775" y="6769"/>
                    <a:pt x="6109" y="6447"/>
                    <a:pt x="6049" y="5745"/>
                  </a:cubicBezTo>
                  <a:cubicBezTo>
                    <a:pt x="6061" y="5733"/>
                    <a:pt x="6192" y="5506"/>
                    <a:pt x="6228" y="5399"/>
                  </a:cubicBezTo>
                  <a:cubicBezTo>
                    <a:pt x="6251" y="5304"/>
                    <a:pt x="6287" y="5149"/>
                    <a:pt x="6192" y="5066"/>
                  </a:cubicBezTo>
                  <a:cubicBezTo>
                    <a:pt x="6204" y="5042"/>
                    <a:pt x="6430" y="4733"/>
                    <a:pt x="6406" y="4602"/>
                  </a:cubicBezTo>
                  <a:cubicBezTo>
                    <a:pt x="6370" y="4471"/>
                    <a:pt x="6275" y="4316"/>
                    <a:pt x="6382" y="4185"/>
                  </a:cubicBezTo>
                  <a:cubicBezTo>
                    <a:pt x="6501" y="4054"/>
                    <a:pt x="6847" y="3732"/>
                    <a:pt x="6740" y="3542"/>
                  </a:cubicBezTo>
                  <a:cubicBezTo>
                    <a:pt x="6632" y="3351"/>
                    <a:pt x="6275" y="3006"/>
                    <a:pt x="6216" y="2899"/>
                  </a:cubicBezTo>
                  <a:cubicBezTo>
                    <a:pt x="6168" y="2804"/>
                    <a:pt x="6025" y="2709"/>
                    <a:pt x="6144" y="2161"/>
                  </a:cubicBezTo>
                  <a:cubicBezTo>
                    <a:pt x="6248" y="1630"/>
                    <a:pt x="6128" y="1"/>
                    <a:pt x="5002"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6"/>
            <p:cNvSpPr/>
            <p:nvPr/>
          </p:nvSpPr>
          <p:spPr>
            <a:xfrm>
              <a:off x="6338846" y="3807813"/>
              <a:ext cx="825407" cy="251865"/>
            </a:xfrm>
            <a:custGeom>
              <a:rect b="b" l="l" r="r" t="t"/>
              <a:pathLst>
                <a:path extrusionOk="0" h="5657" w="18539">
                  <a:moveTo>
                    <a:pt x="9263" y="1"/>
                  </a:moveTo>
                  <a:cubicBezTo>
                    <a:pt x="4144" y="1"/>
                    <a:pt x="0" y="1263"/>
                    <a:pt x="0" y="2834"/>
                  </a:cubicBezTo>
                  <a:cubicBezTo>
                    <a:pt x="0" y="4394"/>
                    <a:pt x="4144" y="5656"/>
                    <a:pt x="9263" y="5656"/>
                  </a:cubicBezTo>
                  <a:cubicBezTo>
                    <a:pt x="14383" y="5656"/>
                    <a:pt x="18538" y="4394"/>
                    <a:pt x="18538" y="2834"/>
                  </a:cubicBezTo>
                  <a:cubicBezTo>
                    <a:pt x="18538" y="1263"/>
                    <a:pt x="14383" y="1"/>
                    <a:pt x="9263" y="1"/>
                  </a:cubicBez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6"/>
            <p:cNvSpPr/>
            <p:nvPr/>
          </p:nvSpPr>
          <p:spPr>
            <a:xfrm>
              <a:off x="6531274" y="3805497"/>
              <a:ext cx="279915" cy="152802"/>
            </a:xfrm>
            <a:custGeom>
              <a:rect b="b" l="l" r="r" t="t"/>
              <a:pathLst>
                <a:path extrusionOk="0" h="3432" w="6287">
                  <a:moveTo>
                    <a:pt x="5055" y="1"/>
                  </a:moveTo>
                  <a:cubicBezTo>
                    <a:pt x="4933" y="1"/>
                    <a:pt x="4809" y="12"/>
                    <a:pt x="4691" y="29"/>
                  </a:cubicBezTo>
                  <a:cubicBezTo>
                    <a:pt x="4227" y="100"/>
                    <a:pt x="3798" y="267"/>
                    <a:pt x="3417" y="505"/>
                  </a:cubicBezTo>
                  <a:cubicBezTo>
                    <a:pt x="3211" y="632"/>
                    <a:pt x="3031" y="675"/>
                    <a:pt x="2883" y="675"/>
                  </a:cubicBezTo>
                  <a:cubicBezTo>
                    <a:pt x="2587" y="675"/>
                    <a:pt x="2417" y="505"/>
                    <a:pt x="2417" y="505"/>
                  </a:cubicBezTo>
                  <a:lnTo>
                    <a:pt x="262" y="648"/>
                  </a:lnTo>
                  <a:cubicBezTo>
                    <a:pt x="0" y="946"/>
                    <a:pt x="96" y="3208"/>
                    <a:pt x="96" y="3208"/>
                  </a:cubicBezTo>
                  <a:cubicBezTo>
                    <a:pt x="464" y="3376"/>
                    <a:pt x="912" y="3431"/>
                    <a:pt x="1348" y="3431"/>
                  </a:cubicBezTo>
                  <a:cubicBezTo>
                    <a:pt x="1560" y="3431"/>
                    <a:pt x="1770" y="3418"/>
                    <a:pt x="1965" y="3398"/>
                  </a:cubicBezTo>
                  <a:cubicBezTo>
                    <a:pt x="3358" y="3267"/>
                    <a:pt x="4608" y="2601"/>
                    <a:pt x="5644" y="1708"/>
                  </a:cubicBezTo>
                  <a:cubicBezTo>
                    <a:pt x="6037" y="1374"/>
                    <a:pt x="6287" y="934"/>
                    <a:pt x="6072" y="410"/>
                  </a:cubicBezTo>
                  <a:cubicBezTo>
                    <a:pt x="6001" y="219"/>
                    <a:pt x="5632" y="100"/>
                    <a:pt x="5453" y="53"/>
                  </a:cubicBezTo>
                  <a:cubicBezTo>
                    <a:pt x="5328" y="15"/>
                    <a:pt x="5192" y="1"/>
                    <a:pt x="50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p:nvPr/>
          </p:nvSpPr>
          <p:spPr>
            <a:xfrm>
              <a:off x="6756559" y="3866449"/>
              <a:ext cx="279915" cy="152802"/>
            </a:xfrm>
            <a:custGeom>
              <a:rect b="b" l="l" r="r" t="t"/>
              <a:pathLst>
                <a:path extrusionOk="0" h="3432" w="6287">
                  <a:moveTo>
                    <a:pt x="5055" y="1"/>
                  </a:moveTo>
                  <a:cubicBezTo>
                    <a:pt x="4933" y="1"/>
                    <a:pt x="4809" y="12"/>
                    <a:pt x="4691" y="29"/>
                  </a:cubicBezTo>
                  <a:cubicBezTo>
                    <a:pt x="4227" y="101"/>
                    <a:pt x="3799" y="267"/>
                    <a:pt x="3418" y="505"/>
                  </a:cubicBezTo>
                  <a:cubicBezTo>
                    <a:pt x="3211" y="632"/>
                    <a:pt x="3031" y="675"/>
                    <a:pt x="2883" y="675"/>
                  </a:cubicBezTo>
                  <a:cubicBezTo>
                    <a:pt x="2587" y="675"/>
                    <a:pt x="2417" y="505"/>
                    <a:pt x="2417" y="505"/>
                  </a:cubicBezTo>
                  <a:lnTo>
                    <a:pt x="262" y="648"/>
                  </a:lnTo>
                  <a:cubicBezTo>
                    <a:pt x="0" y="946"/>
                    <a:pt x="96" y="3208"/>
                    <a:pt x="96" y="3208"/>
                  </a:cubicBezTo>
                  <a:cubicBezTo>
                    <a:pt x="464" y="3376"/>
                    <a:pt x="912" y="3431"/>
                    <a:pt x="1348" y="3431"/>
                  </a:cubicBezTo>
                  <a:cubicBezTo>
                    <a:pt x="1560" y="3431"/>
                    <a:pt x="1770" y="3418"/>
                    <a:pt x="1965" y="3399"/>
                  </a:cubicBezTo>
                  <a:cubicBezTo>
                    <a:pt x="3358" y="3268"/>
                    <a:pt x="4608" y="2601"/>
                    <a:pt x="5644" y="1708"/>
                  </a:cubicBezTo>
                  <a:cubicBezTo>
                    <a:pt x="6037" y="1375"/>
                    <a:pt x="6287" y="934"/>
                    <a:pt x="6073" y="410"/>
                  </a:cubicBezTo>
                  <a:cubicBezTo>
                    <a:pt x="6001" y="220"/>
                    <a:pt x="5632" y="101"/>
                    <a:pt x="5453" y="53"/>
                  </a:cubicBezTo>
                  <a:cubicBezTo>
                    <a:pt x="5328" y="15"/>
                    <a:pt x="5192" y="1"/>
                    <a:pt x="50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p:nvPr/>
          </p:nvSpPr>
          <p:spPr>
            <a:xfrm>
              <a:off x="8078083" y="3483954"/>
              <a:ext cx="420428" cy="368960"/>
            </a:xfrm>
            <a:custGeom>
              <a:rect b="b" l="l" r="r" t="t"/>
              <a:pathLst>
                <a:path extrusionOk="0" h="8287" w="9443">
                  <a:moveTo>
                    <a:pt x="9442" y="0"/>
                  </a:moveTo>
                  <a:lnTo>
                    <a:pt x="1" y="5417"/>
                  </a:lnTo>
                  <a:lnTo>
                    <a:pt x="1" y="8287"/>
                  </a:lnTo>
                  <a:lnTo>
                    <a:pt x="9442" y="2858"/>
                  </a:lnTo>
                  <a:lnTo>
                    <a:pt x="9442"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6"/>
            <p:cNvSpPr/>
            <p:nvPr/>
          </p:nvSpPr>
          <p:spPr>
            <a:xfrm>
              <a:off x="5430226" y="3054042"/>
              <a:ext cx="1028965" cy="722560"/>
            </a:xfrm>
            <a:custGeom>
              <a:rect b="b" l="l" r="r" t="t"/>
              <a:pathLst>
                <a:path extrusionOk="0" h="16229" w="23111">
                  <a:moveTo>
                    <a:pt x="18218" y="0"/>
                  </a:moveTo>
                  <a:lnTo>
                    <a:pt x="5561" y="4786"/>
                  </a:lnTo>
                  <a:lnTo>
                    <a:pt x="1" y="12228"/>
                  </a:lnTo>
                  <a:lnTo>
                    <a:pt x="7049" y="16228"/>
                  </a:lnTo>
                  <a:lnTo>
                    <a:pt x="23111" y="6965"/>
                  </a:lnTo>
                  <a:lnTo>
                    <a:pt x="18218" y="0"/>
                  </a:ln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a:off x="6391828" y="2561576"/>
              <a:ext cx="1904193" cy="1099979"/>
            </a:xfrm>
            <a:custGeom>
              <a:rect b="b" l="l" r="r" t="t"/>
              <a:pathLst>
                <a:path extrusionOk="0" h="24706" w="42769">
                  <a:moveTo>
                    <a:pt x="11371" y="0"/>
                  </a:moveTo>
                  <a:lnTo>
                    <a:pt x="1" y="6561"/>
                  </a:lnTo>
                  <a:lnTo>
                    <a:pt x="31398" y="24706"/>
                  </a:lnTo>
                  <a:lnTo>
                    <a:pt x="42768" y="18122"/>
                  </a:lnTo>
                  <a:lnTo>
                    <a:pt x="11371" y="0"/>
                  </a:ln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7699061" y="3442637"/>
              <a:ext cx="160148" cy="193496"/>
            </a:xfrm>
            <a:custGeom>
              <a:rect b="b" l="l" r="r" t="t"/>
              <a:pathLst>
                <a:path extrusionOk="0" h="4346" w="3597">
                  <a:moveTo>
                    <a:pt x="1475" y="1"/>
                  </a:moveTo>
                  <a:cubicBezTo>
                    <a:pt x="1367" y="1"/>
                    <a:pt x="1259" y="19"/>
                    <a:pt x="1156" y="59"/>
                  </a:cubicBezTo>
                  <a:cubicBezTo>
                    <a:pt x="1156" y="71"/>
                    <a:pt x="1144" y="71"/>
                    <a:pt x="1144" y="71"/>
                  </a:cubicBezTo>
                  <a:cubicBezTo>
                    <a:pt x="1120" y="95"/>
                    <a:pt x="1096" y="95"/>
                    <a:pt x="1084" y="107"/>
                  </a:cubicBezTo>
                  <a:lnTo>
                    <a:pt x="1" y="726"/>
                  </a:lnTo>
                  <a:cubicBezTo>
                    <a:pt x="25" y="714"/>
                    <a:pt x="48" y="714"/>
                    <a:pt x="60" y="702"/>
                  </a:cubicBezTo>
                  <a:cubicBezTo>
                    <a:pt x="60" y="690"/>
                    <a:pt x="72" y="690"/>
                    <a:pt x="72" y="690"/>
                  </a:cubicBezTo>
                  <a:cubicBezTo>
                    <a:pt x="84" y="690"/>
                    <a:pt x="108" y="666"/>
                    <a:pt x="120" y="666"/>
                  </a:cubicBezTo>
                  <a:cubicBezTo>
                    <a:pt x="132" y="654"/>
                    <a:pt x="132" y="654"/>
                    <a:pt x="144" y="654"/>
                  </a:cubicBezTo>
                  <a:lnTo>
                    <a:pt x="167" y="654"/>
                  </a:lnTo>
                  <a:cubicBezTo>
                    <a:pt x="179" y="642"/>
                    <a:pt x="191" y="642"/>
                    <a:pt x="203" y="642"/>
                  </a:cubicBezTo>
                  <a:lnTo>
                    <a:pt x="227" y="642"/>
                  </a:lnTo>
                  <a:cubicBezTo>
                    <a:pt x="251" y="630"/>
                    <a:pt x="263" y="630"/>
                    <a:pt x="286" y="630"/>
                  </a:cubicBezTo>
                  <a:lnTo>
                    <a:pt x="537" y="630"/>
                  </a:lnTo>
                  <a:cubicBezTo>
                    <a:pt x="548" y="642"/>
                    <a:pt x="560" y="642"/>
                    <a:pt x="584" y="642"/>
                  </a:cubicBezTo>
                  <a:lnTo>
                    <a:pt x="608" y="642"/>
                  </a:lnTo>
                  <a:cubicBezTo>
                    <a:pt x="620" y="654"/>
                    <a:pt x="644" y="654"/>
                    <a:pt x="656" y="654"/>
                  </a:cubicBezTo>
                  <a:lnTo>
                    <a:pt x="679" y="654"/>
                  </a:lnTo>
                  <a:cubicBezTo>
                    <a:pt x="703" y="654"/>
                    <a:pt x="715" y="666"/>
                    <a:pt x="727" y="666"/>
                  </a:cubicBezTo>
                  <a:lnTo>
                    <a:pt x="739" y="666"/>
                  </a:lnTo>
                  <a:cubicBezTo>
                    <a:pt x="763" y="690"/>
                    <a:pt x="787" y="690"/>
                    <a:pt x="798" y="702"/>
                  </a:cubicBezTo>
                  <a:cubicBezTo>
                    <a:pt x="834" y="714"/>
                    <a:pt x="846" y="714"/>
                    <a:pt x="882" y="726"/>
                  </a:cubicBezTo>
                  <a:cubicBezTo>
                    <a:pt x="882" y="749"/>
                    <a:pt x="894" y="749"/>
                    <a:pt x="894" y="749"/>
                  </a:cubicBezTo>
                  <a:cubicBezTo>
                    <a:pt x="906" y="761"/>
                    <a:pt x="918" y="761"/>
                    <a:pt x="941" y="773"/>
                  </a:cubicBezTo>
                  <a:cubicBezTo>
                    <a:pt x="953" y="773"/>
                    <a:pt x="953" y="785"/>
                    <a:pt x="965" y="785"/>
                  </a:cubicBezTo>
                  <a:cubicBezTo>
                    <a:pt x="977" y="785"/>
                    <a:pt x="1013" y="809"/>
                    <a:pt x="1025" y="821"/>
                  </a:cubicBezTo>
                  <a:cubicBezTo>
                    <a:pt x="1060" y="833"/>
                    <a:pt x="1072" y="845"/>
                    <a:pt x="1096" y="869"/>
                  </a:cubicBezTo>
                  <a:cubicBezTo>
                    <a:pt x="1132" y="880"/>
                    <a:pt x="1144" y="892"/>
                    <a:pt x="1179" y="904"/>
                  </a:cubicBezTo>
                  <a:cubicBezTo>
                    <a:pt x="1191" y="904"/>
                    <a:pt x="1203" y="928"/>
                    <a:pt x="1203" y="928"/>
                  </a:cubicBezTo>
                  <a:cubicBezTo>
                    <a:pt x="1215" y="940"/>
                    <a:pt x="1239" y="940"/>
                    <a:pt x="1251" y="952"/>
                  </a:cubicBezTo>
                  <a:cubicBezTo>
                    <a:pt x="1263" y="952"/>
                    <a:pt x="1263" y="952"/>
                    <a:pt x="1275" y="964"/>
                  </a:cubicBezTo>
                  <a:cubicBezTo>
                    <a:pt x="1299" y="988"/>
                    <a:pt x="1310" y="988"/>
                    <a:pt x="1322" y="1000"/>
                  </a:cubicBezTo>
                  <a:lnTo>
                    <a:pt x="1358" y="1023"/>
                  </a:lnTo>
                  <a:cubicBezTo>
                    <a:pt x="1370" y="1047"/>
                    <a:pt x="1382" y="1047"/>
                    <a:pt x="1394" y="1059"/>
                  </a:cubicBezTo>
                  <a:lnTo>
                    <a:pt x="1429" y="1083"/>
                  </a:lnTo>
                  <a:cubicBezTo>
                    <a:pt x="1441" y="1083"/>
                    <a:pt x="1453" y="1107"/>
                    <a:pt x="1477" y="1119"/>
                  </a:cubicBezTo>
                  <a:lnTo>
                    <a:pt x="1501" y="1142"/>
                  </a:lnTo>
                  <a:cubicBezTo>
                    <a:pt x="1513" y="1142"/>
                    <a:pt x="1537" y="1166"/>
                    <a:pt x="1549" y="1178"/>
                  </a:cubicBezTo>
                  <a:lnTo>
                    <a:pt x="1572" y="1202"/>
                  </a:lnTo>
                  <a:lnTo>
                    <a:pt x="1620" y="1250"/>
                  </a:lnTo>
                  <a:lnTo>
                    <a:pt x="1656" y="1285"/>
                  </a:lnTo>
                  <a:lnTo>
                    <a:pt x="1691" y="1321"/>
                  </a:lnTo>
                  <a:lnTo>
                    <a:pt x="1715" y="1345"/>
                  </a:lnTo>
                  <a:cubicBezTo>
                    <a:pt x="1727" y="1369"/>
                    <a:pt x="1751" y="1381"/>
                    <a:pt x="1775" y="1416"/>
                  </a:cubicBezTo>
                  <a:cubicBezTo>
                    <a:pt x="1787" y="1416"/>
                    <a:pt x="1787" y="1428"/>
                    <a:pt x="1787" y="1428"/>
                  </a:cubicBezTo>
                  <a:cubicBezTo>
                    <a:pt x="1799" y="1440"/>
                    <a:pt x="1810" y="1476"/>
                    <a:pt x="1834" y="1488"/>
                  </a:cubicBezTo>
                  <a:cubicBezTo>
                    <a:pt x="1846" y="1500"/>
                    <a:pt x="1870" y="1535"/>
                    <a:pt x="1894" y="1559"/>
                  </a:cubicBezTo>
                  <a:cubicBezTo>
                    <a:pt x="1918" y="1607"/>
                    <a:pt x="1953" y="1642"/>
                    <a:pt x="1977" y="1678"/>
                  </a:cubicBezTo>
                  <a:cubicBezTo>
                    <a:pt x="1977" y="1702"/>
                    <a:pt x="1989" y="1702"/>
                    <a:pt x="1989" y="1714"/>
                  </a:cubicBezTo>
                  <a:cubicBezTo>
                    <a:pt x="2013" y="1726"/>
                    <a:pt x="2013" y="1738"/>
                    <a:pt x="2025" y="1762"/>
                  </a:cubicBezTo>
                  <a:cubicBezTo>
                    <a:pt x="2037" y="1773"/>
                    <a:pt x="2037" y="1785"/>
                    <a:pt x="2049" y="1797"/>
                  </a:cubicBezTo>
                  <a:cubicBezTo>
                    <a:pt x="2072" y="1821"/>
                    <a:pt x="2072" y="1833"/>
                    <a:pt x="2084" y="1845"/>
                  </a:cubicBezTo>
                  <a:cubicBezTo>
                    <a:pt x="2096" y="1857"/>
                    <a:pt x="2108" y="1881"/>
                    <a:pt x="2108" y="1892"/>
                  </a:cubicBezTo>
                  <a:cubicBezTo>
                    <a:pt x="2132" y="1940"/>
                    <a:pt x="2156" y="1964"/>
                    <a:pt x="2168" y="2012"/>
                  </a:cubicBezTo>
                  <a:cubicBezTo>
                    <a:pt x="2168" y="2023"/>
                    <a:pt x="2191" y="2035"/>
                    <a:pt x="2191" y="2059"/>
                  </a:cubicBezTo>
                  <a:cubicBezTo>
                    <a:pt x="2203" y="2071"/>
                    <a:pt x="2215" y="2083"/>
                    <a:pt x="2215" y="2095"/>
                  </a:cubicBezTo>
                  <a:cubicBezTo>
                    <a:pt x="2227" y="2119"/>
                    <a:pt x="2227" y="2143"/>
                    <a:pt x="2251" y="2154"/>
                  </a:cubicBezTo>
                  <a:cubicBezTo>
                    <a:pt x="2263" y="2154"/>
                    <a:pt x="2263" y="2178"/>
                    <a:pt x="2263" y="2178"/>
                  </a:cubicBezTo>
                  <a:cubicBezTo>
                    <a:pt x="2263" y="2190"/>
                    <a:pt x="2275" y="2214"/>
                    <a:pt x="2287" y="2250"/>
                  </a:cubicBezTo>
                  <a:cubicBezTo>
                    <a:pt x="2311" y="2250"/>
                    <a:pt x="2311" y="2250"/>
                    <a:pt x="2311" y="2262"/>
                  </a:cubicBezTo>
                  <a:cubicBezTo>
                    <a:pt x="2322" y="2273"/>
                    <a:pt x="2322" y="2309"/>
                    <a:pt x="2334" y="2321"/>
                  </a:cubicBezTo>
                  <a:cubicBezTo>
                    <a:pt x="2346" y="2333"/>
                    <a:pt x="2346" y="2333"/>
                    <a:pt x="2346" y="2357"/>
                  </a:cubicBezTo>
                  <a:cubicBezTo>
                    <a:pt x="2370" y="2369"/>
                    <a:pt x="2382" y="2393"/>
                    <a:pt x="2382" y="2416"/>
                  </a:cubicBezTo>
                  <a:cubicBezTo>
                    <a:pt x="2394" y="2428"/>
                    <a:pt x="2394" y="2428"/>
                    <a:pt x="2394" y="2440"/>
                  </a:cubicBezTo>
                  <a:cubicBezTo>
                    <a:pt x="2406" y="2476"/>
                    <a:pt x="2406" y="2488"/>
                    <a:pt x="2430" y="2512"/>
                  </a:cubicBezTo>
                  <a:cubicBezTo>
                    <a:pt x="2442" y="2547"/>
                    <a:pt x="2442" y="2571"/>
                    <a:pt x="2453" y="2607"/>
                  </a:cubicBezTo>
                  <a:cubicBezTo>
                    <a:pt x="2465" y="2619"/>
                    <a:pt x="2465" y="2619"/>
                    <a:pt x="2465" y="2631"/>
                  </a:cubicBezTo>
                  <a:cubicBezTo>
                    <a:pt x="2465" y="2654"/>
                    <a:pt x="2477" y="2678"/>
                    <a:pt x="2477" y="2690"/>
                  </a:cubicBezTo>
                  <a:cubicBezTo>
                    <a:pt x="2501" y="2714"/>
                    <a:pt x="2501" y="2714"/>
                    <a:pt x="2501" y="2726"/>
                  </a:cubicBezTo>
                  <a:cubicBezTo>
                    <a:pt x="2501" y="2750"/>
                    <a:pt x="2513" y="2774"/>
                    <a:pt x="2513" y="2785"/>
                  </a:cubicBezTo>
                  <a:cubicBezTo>
                    <a:pt x="2525" y="2797"/>
                    <a:pt x="2525" y="2797"/>
                    <a:pt x="2525" y="2809"/>
                  </a:cubicBezTo>
                  <a:cubicBezTo>
                    <a:pt x="2525" y="2833"/>
                    <a:pt x="2537" y="2857"/>
                    <a:pt x="2537" y="2869"/>
                  </a:cubicBezTo>
                  <a:lnTo>
                    <a:pt x="2537" y="2905"/>
                  </a:lnTo>
                  <a:cubicBezTo>
                    <a:pt x="2537" y="2928"/>
                    <a:pt x="2561" y="2952"/>
                    <a:pt x="2561" y="2976"/>
                  </a:cubicBezTo>
                  <a:lnTo>
                    <a:pt x="2561" y="2988"/>
                  </a:lnTo>
                  <a:cubicBezTo>
                    <a:pt x="2572" y="3024"/>
                    <a:pt x="2572" y="3047"/>
                    <a:pt x="2572" y="3083"/>
                  </a:cubicBezTo>
                  <a:lnTo>
                    <a:pt x="2572" y="3107"/>
                  </a:lnTo>
                  <a:lnTo>
                    <a:pt x="2572" y="3166"/>
                  </a:lnTo>
                  <a:lnTo>
                    <a:pt x="2572" y="3202"/>
                  </a:lnTo>
                  <a:lnTo>
                    <a:pt x="2572" y="3262"/>
                  </a:lnTo>
                  <a:lnTo>
                    <a:pt x="2572" y="3286"/>
                  </a:lnTo>
                  <a:lnTo>
                    <a:pt x="2572" y="3369"/>
                  </a:lnTo>
                  <a:lnTo>
                    <a:pt x="2572" y="3440"/>
                  </a:lnTo>
                  <a:lnTo>
                    <a:pt x="2572" y="3464"/>
                  </a:lnTo>
                  <a:lnTo>
                    <a:pt x="2572" y="3524"/>
                  </a:lnTo>
                  <a:lnTo>
                    <a:pt x="2572" y="3559"/>
                  </a:lnTo>
                  <a:lnTo>
                    <a:pt x="2572" y="3607"/>
                  </a:lnTo>
                  <a:lnTo>
                    <a:pt x="2572" y="3631"/>
                  </a:lnTo>
                  <a:lnTo>
                    <a:pt x="2572" y="3678"/>
                  </a:lnTo>
                  <a:lnTo>
                    <a:pt x="2572" y="3714"/>
                  </a:lnTo>
                  <a:cubicBezTo>
                    <a:pt x="2561" y="3714"/>
                    <a:pt x="2561" y="3726"/>
                    <a:pt x="2561" y="3738"/>
                  </a:cubicBezTo>
                  <a:cubicBezTo>
                    <a:pt x="2537" y="3750"/>
                    <a:pt x="2537" y="3762"/>
                    <a:pt x="2537" y="3786"/>
                  </a:cubicBezTo>
                  <a:cubicBezTo>
                    <a:pt x="2525" y="3797"/>
                    <a:pt x="2525" y="3797"/>
                    <a:pt x="2525" y="3809"/>
                  </a:cubicBezTo>
                  <a:cubicBezTo>
                    <a:pt x="2525" y="3821"/>
                    <a:pt x="2513" y="3845"/>
                    <a:pt x="2513" y="3857"/>
                  </a:cubicBezTo>
                  <a:cubicBezTo>
                    <a:pt x="2501" y="3869"/>
                    <a:pt x="2501" y="3869"/>
                    <a:pt x="2501" y="3893"/>
                  </a:cubicBezTo>
                  <a:lnTo>
                    <a:pt x="2501" y="3905"/>
                  </a:lnTo>
                  <a:cubicBezTo>
                    <a:pt x="2501" y="3917"/>
                    <a:pt x="2477" y="3928"/>
                    <a:pt x="2477" y="3952"/>
                  </a:cubicBezTo>
                  <a:lnTo>
                    <a:pt x="2477" y="3964"/>
                  </a:lnTo>
                  <a:cubicBezTo>
                    <a:pt x="2465" y="3988"/>
                    <a:pt x="2465" y="4012"/>
                    <a:pt x="2453" y="4024"/>
                  </a:cubicBezTo>
                  <a:cubicBezTo>
                    <a:pt x="2442" y="4036"/>
                    <a:pt x="2442" y="4047"/>
                    <a:pt x="2418" y="4059"/>
                  </a:cubicBezTo>
                  <a:lnTo>
                    <a:pt x="2418" y="4083"/>
                  </a:lnTo>
                  <a:cubicBezTo>
                    <a:pt x="2406" y="4083"/>
                    <a:pt x="2406" y="4095"/>
                    <a:pt x="2394" y="4107"/>
                  </a:cubicBezTo>
                  <a:cubicBezTo>
                    <a:pt x="2382" y="4107"/>
                    <a:pt x="2382" y="4131"/>
                    <a:pt x="2382" y="4131"/>
                  </a:cubicBezTo>
                  <a:lnTo>
                    <a:pt x="2346" y="4155"/>
                  </a:lnTo>
                  <a:lnTo>
                    <a:pt x="2334" y="4167"/>
                  </a:lnTo>
                  <a:cubicBezTo>
                    <a:pt x="2334" y="4190"/>
                    <a:pt x="2322" y="4202"/>
                    <a:pt x="2299" y="4214"/>
                  </a:cubicBezTo>
                  <a:cubicBezTo>
                    <a:pt x="2297" y="4216"/>
                    <a:pt x="2295" y="4218"/>
                    <a:pt x="2294" y="4221"/>
                  </a:cubicBezTo>
                  <a:lnTo>
                    <a:pt x="2294" y="4221"/>
                  </a:lnTo>
                  <a:lnTo>
                    <a:pt x="3168" y="3702"/>
                  </a:lnTo>
                  <a:cubicBezTo>
                    <a:pt x="3180" y="3690"/>
                    <a:pt x="3204" y="3690"/>
                    <a:pt x="3215" y="3678"/>
                  </a:cubicBezTo>
                  <a:cubicBezTo>
                    <a:pt x="3215" y="3667"/>
                    <a:pt x="3227" y="3667"/>
                    <a:pt x="3227" y="3667"/>
                  </a:cubicBezTo>
                  <a:lnTo>
                    <a:pt x="3263" y="3631"/>
                  </a:lnTo>
                  <a:cubicBezTo>
                    <a:pt x="3263" y="3619"/>
                    <a:pt x="3275" y="3619"/>
                    <a:pt x="3275" y="3619"/>
                  </a:cubicBezTo>
                  <a:lnTo>
                    <a:pt x="3299" y="3583"/>
                  </a:lnTo>
                  <a:cubicBezTo>
                    <a:pt x="3299" y="3571"/>
                    <a:pt x="3323" y="3559"/>
                    <a:pt x="3334" y="3547"/>
                  </a:cubicBezTo>
                  <a:cubicBezTo>
                    <a:pt x="3346" y="3547"/>
                    <a:pt x="3346" y="3524"/>
                    <a:pt x="3346" y="3524"/>
                  </a:cubicBezTo>
                  <a:lnTo>
                    <a:pt x="3382" y="3500"/>
                  </a:lnTo>
                  <a:cubicBezTo>
                    <a:pt x="3394" y="3500"/>
                    <a:pt x="3394" y="3488"/>
                    <a:pt x="3394" y="3488"/>
                  </a:cubicBezTo>
                  <a:cubicBezTo>
                    <a:pt x="3406" y="3488"/>
                    <a:pt x="3406" y="3464"/>
                    <a:pt x="3418" y="3452"/>
                  </a:cubicBezTo>
                  <a:lnTo>
                    <a:pt x="3418" y="3440"/>
                  </a:lnTo>
                  <a:cubicBezTo>
                    <a:pt x="3573" y="3202"/>
                    <a:pt x="3596" y="2869"/>
                    <a:pt x="3585" y="2595"/>
                  </a:cubicBezTo>
                  <a:cubicBezTo>
                    <a:pt x="3525" y="1773"/>
                    <a:pt x="3061" y="952"/>
                    <a:pt x="2442" y="428"/>
                  </a:cubicBezTo>
                  <a:lnTo>
                    <a:pt x="2406" y="404"/>
                  </a:lnTo>
                  <a:lnTo>
                    <a:pt x="2394" y="392"/>
                  </a:lnTo>
                  <a:cubicBezTo>
                    <a:pt x="2227" y="238"/>
                    <a:pt x="2025" y="130"/>
                    <a:pt x="1810" y="59"/>
                  </a:cubicBezTo>
                  <a:cubicBezTo>
                    <a:pt x="1705" y="22"/>
                    <a:pt x="1591" y="1"/>
                    <a:pt x="1475" y="1"/>
                  </a:cubicBezTo>
                  <a:close/>
                  <a:moveTo>
                    <a:pt x="2294" y="4221"/>
                  </a:moveTo>
                  <a:lnTo>
                    <a:pt x="2177" y="4290"/>
                  </a:lnTo>
                  <a:lnTo>
                    <a:pt x="2177" y="4290"/>
                  </a:lnTo>
                  <a:cubicBezTo>
                    <a:pt x="2251" y="4274"/>
                    <a:pt x="2252" y="4272"/>
                    <a:pt x="2263" y="4262"/>
                  </a:cubicBezTo>
                  <a:cubicBezTo>
                    <a:pt x="2283" y="4252"/>
                    <a:pt x="2286" y="4234"/>
                    <a:pt x="2294" y="4221"/>
                  </a:cubicBezTo>
                  <a:close/>
                  <a:moveTo>
                    <a:pt x="2177" y="4290"/>
                  </a:moveTo>
                  <a:lnTo>
                    <a:pt x="2177" y="4290"/>
                  </a:lnTo>
                  <a:cubicBezTo>
                    <a:pt x="2167" y="4292"/>
                    <a:pt x="2156" y="4295"/>
                    <a:pt x="2144" y="4298"/>
                  </a:cubicBezTo>
                  <a:cubicBezTo>
                    <a:pt x="2144" y="4303"/>
                    <a:pt x="2143" y="4308"/>
                    <a:pt x="2142" y="4311"/>
                  </a:cubicBezTo>
                  <a:lnTo>
                    <a:pt x="2142" y="4311"/>
                  </a:lnTo>
                  <a:lnTo>
                    <a:pt x="2177" y="4290"/>
                  </a:lnTo>
                  <a:close/>
                  <a:moveTo>
                    <a:pt x="2142" y="4311"/>
                  </a:moveTo>
                  <a:lnTo>
                    <a:pt x="2106" y="4332"/>
                  </a:lnTo>
                  <a:lnTo>
                    <a:pt x="2106" y="4332"/>
                  </a:lnTo>
                  <a:cubicBezTo>
                    <a:pt x="2113" y="4330"/>
                    <a:pt x="2121" y="4327"/>
                    <a:pt x="2132" y="4321"/>
                  </a:cubicBezTo>
                  <a:cubicBezTo>
                    <a:pt x="2132" y="4321"/>
                    <a:pt x="2139" y="4321"/>
                    <a:pt x="2142" y="4311"/>
                  </a:cubicBezTo>
                  <a:close/>
                  <a:moveTo>
                    <a:pt x="2106" y="4332"/>
                  </a:moveTo>
                  <a:cubicBezTo>
                    <a:pt x="2097" y="4336"/>
                    <a:pt x="2091" y="4339"/>
                    <a:pt x="2084" y="4345"/>
                  </a:cubicBezTo>
                  <a:lnTo>
                    <a:pt x="2106" y="433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p:nvPr/>
          </p:nvSpPr>
          <p:spPr>
            <a:xfrm>
              <a:off x="7684235" y="3471844"/>
              <a:ext cx="130452" cy="167673"/>
            </a:xfrm>
            <a:custGeom>
              <a:rect b="b" l="l" r="r" t="t"/>
              <a:pathLst>
                <a:path extrusionOk="0" h="3766" w="2930">
                  <a:moveTo>
                    <a:pt x="811" y="0"/>
                  </a:moveTo>
                  <a:cubicBezTo>
                    <a:pt x="328" y="0"/>
                    <a:pt x="0" y="377"/>
                    <a:pt x="0" y="1034"/>
                  </a:cubicBezTo>
                  <a:cubicBezTo>
                    <a:pt x="0" y="1951"/>
                    <a:pt x="655" y="3094"/>
                    <a:pt x="1465" y="3558"/>
                  </a:cubicBezTo>
                  <a:cubicBezTo>
                    <a:pt x="1704" y="3699"/>
                    <a:pt x="1930" y="3766"/>
                    <a:pt x="2130" y="3766"/>
                  </a:cubicBezTo>
                  <a:cubicBezTo>
                    <a:pt x="2605" y="3766"/>
                    <a:pt x="2929" y="3387"/>
                    <a:pt x="2929" y="2725"/>
                  </a:cubicBezTo>
                  <a:cubicBezTo>
                    <a:pt x="2929" y="1808"/>
                    <a:pt x="2286" y="653"/>
                    <a:pt x="1477" y="201"/>
                  </a:cubicBezTo>
                  <a:cubicBezTo>
                    <a:pt x="1236" y="65"/>
                    <a:pt x="1010" y="0"/>
                    <a:pt x="81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7704893" y="3504034"/>
              <a:ext cx="85395" cy="109660"/>
            </a:xfrm>
            <a:custGeom>
              <a:rect b="b" l="l" r="r" t="t"/>
              <a:pathLst>
                <a:path extrusionOk="0" h="2463" w="1918">
                  <a:moveTo>
                    <a:pt x="528" y="0"/>
                  </a:moveTo>
                  <a:cubicBezTo>
                    <a:pt x="240" y="0"/>
                    <a:pt x="33" y="205"/>
                    <a:pt x="1" y="573"/>
                  </a:cubicBezTo>
                  <a:lnTo>
                    <a:pt x="1" y="680"/>
                  </a:lnTo>
                  <a:cubicBezTo>
                    <a:pt x="1" y="1287"/>
                    <a:pt x="417" y="2014"/>
                    <a:pt x="953" y="2335"/>
                  </a:cubicBezTo>
                  <a:cubicBezTo>
                    <a:pt x="1109" y="2421"/>
                    <a:pt x="1255" y="2463"/>
                    <a:pt x="1384" y="2463"/>
                  </a:cubicBezTo>
                  <a:cubicBezTo>
                    <a:pt x="1701" y="2463"/>
                    <a:pt x="1918" y="2215"/>
                    <a:pt x="1918" y="1776"/>
                  </a:cubicBezTo>
                  <a:lnTo>
                    <a:pt x="1918" y="1680"/>
                  </a:lnTo>
                  <a:cubicBezTo>
                    <a:pt x="1870" y="1097"/>
                    <a:pt x="1477" y="406"/>
                    <a:pt x="965" y="132"/>
                  </a:cubicBezTo>
                  <a:cubicBezTo>
                    <a:pt x="808" y="43"/>
                    <a:pt x="660" y="0"/>
                    <a:pt x="528"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7716024" y="3518815"/>
              <a:ext cx="62599" cy="79963"/>
            </a:xfrm>
            <a:custGeom>
              <a:rect b="b" l="l" r="r" t="t"/>
              <a:pathLst>
                <a:path extrusionOk="0" h="1796" w="1406">
                  <a:moveTo>
                    <a:pt x="395" y="1"/>
                  </a:moveTo>
                  <a:cubicBezTo>
                    <a:pt x="186" y="1"/>
                    <a:pt x="34" y="156"/>
                    <a:pt x="1" y="420"/>
                  </a:cubicBezTo>
                  <a:lnTo>
                    <a:pt x="1" y="491"/>
                  </a:lnTo>
                  <a:cubicBezTo>
                    <a:pt x="1" y="943"/>
                    <a:pt x="322" y="1479"/>
                    <a:pt x="703" y="1705"/>
                  </a:cubicBezTo>
                  <a:cubicBezTo>
                    <a:pt x="816" y="1767"/>
                    <a:pt x="921" y="1796"/>
                    <a:pt x="1015" y="1796"/>
                  </a:cubicBezTo>
                  <a:cubicBezTo>
                    <a:pt x="1248" y="1796"/>
                    <a:pt x="1406" y="1615"/>
                    <a:pt x="1406" y="1301"/>
                  </a:cubicBezTo>
                  <a:lnTo>
                    <a:pt x="1406" y="1229"/>
                  </a:lnTo>
                  <a:cubicBezTo>
                    <a:pt x="1358" y="789"/>
                    <a:pt x="1060" y="301"/>
                    <a:pt x="703" y="98"/>
                  </a:cubicBezTo>
                  <a:cubicBezTo>
                    <a:pt x="593" y="32"/>
                    <a:pt x="488" y="1"/>
                    <a:pt x="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7716024" y="3518682"/>
              <a:ext cx="46170" cy="79785"/>
            </a:xfrm>
            <a:custGeom>
              <a:rect b="b" l="l" r="r" t="t"/>
              <a:pathLst>
                <a:path extrusionOk="0" h="1792" w="1037">
                  <a:moveTo>
                    <a:pt x="405" y="1"/>
                  </a:moveTo>
                  <a:cubicBezTo>
                    <a:pt x="190" y="1"/>
                    <a:pt x="43" y="153"/>
                    <a:pt x="13" y="423"/>
                  </a:cubicBezTo>
                  <a:cubicBezTo>
                    <a:pt x="1" y="458"/>
                    <a:pt x="1" y="470"/>
                    <a:pt x="36" y="494"/>
                  </a:cubicBezTo>
                  <a:cubicBezTo>
                    <a:pt x="36" y="946"/>
                    <a:pt x="346" y="1482"/>
                    <a:pt x="739" y="1708"/>
                  </a:cubicBezTo>
                  <a:cubicBezTo>
                    <a:pt x="834" y="1756"/>
                    <a:pt x="941" y="1792"/>
                    <a:pt x="1037" y="1792"/>
                  </a:cubicBezTo>
                  <a:cubicBezTo>
                    <a:pt x="977" y="1780"/>
                    <a:pt x="918" y="1744"/>
                    <a:pt x="858" y="1720"/>
                  </a:cubicBezTo>
                  <a:cubicBezTo>
                    <a:pt x="465" y="1494"/>
                    <a:pt x="156" y="958"/>
                    <a:pt x="156" y="518"/>
                  </a:cubicBezTo>
                  <a:lnTo>
                    <a:pt x="156" y="435"/>
                  </a:lnTo>
                  <a:cubicBezTo>
                    <a:pt x="167" y="173"/>
                    <a:pt x="334" y="18"/>
                    <a:pt x="537" y="18"/>
                  </a:cubicBezTo>
                  <a:cubicBezTo>
                    <a:pt x="490" y="6"/>
                    <a:pt x="446" y="1"/>
                    <a:pt x="405"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p:nvPr/>
          </p:nvSpPr>
          <p:spPr>
            <a:xfrm>
              <a:off x="7705428" y="3426075"/>
              <a:ext cx="181875" cy="170478"/>
            </a:xfrm>
            <a:custGeom>
              <a:rect b="b" l="l" r="r" t="t"/>
              <a:pathLst>
                <a:path extrusionOk="0" h="3829" w="4085">
                  <a:moveTo>
                    <a:pt x="1468" y="0"/>
                  </a:moveTo>
                  <a:cubicBezTo>
                    <a:pt x="1443" y="0"/>
                    <a:pt x="1419" y="1"/>
                    <a:pt x="1394" y="2"/>
                  </a:cubicBezTo>
                  <a:cubicBezTo>
                    <a:pt x="1251" y="14"/>
                    <a:pt x="1120" y="50"/>
                    <a:pt x="1001" y="121"/>
                  </a:cubicBezTo>
                  <a:lnTo>
                    <a:pt x="215" y="586"/>
                  </a:lnTo>
                  <a:cubicBezTo>
                    <a:pt x="1" y="717"/>
                    <a:pt x="203" y="752"/>
                    <a:pt x="203" y="752"/>
                  </a:cubicBezTo>
                  <a:cubicBezTo>
                    <a:pt x="246" y="748"/>
                    <a:pt x="291" y="746"/>
                    <a:pt x="339" y="746"/>
                  </a:cubicBezTo>
                  <a:cubicBezTo>
                    <a:pt x="846" y="746"/>
                    <a:pt x="1606" y="1011"/>
                    <a:pt x="2346" y="2241"/>
                  </a:cubicBezTo>
                  <a:cubicBezTo>
                    <a:pt x="2346" y="2241"/>
                    <a:pt x="2680" y="2729"/>
                    <a:pt x="2799" y="3681"/>
                  </a:cubicBezTo>
                  <a:cubicBezTo>
                    <a:pt x="2817" y="3772"/>
                    <a:pt x="2891" y="3829"/>
                    <a:pt x="2967" y="3829"/>
                  </a:cubicBezTo>
                  <a:cubicBezTo>
                    <a:pt x="2991" y="3829"/>
                    <a:pt x="3014" y="3823"/>
                    <a:pt x="3037" y="3812"/>
                  </a:cubicBezTo>
                  <a:lnTo>
                    <a:pt x="3930" y="3348"/>
                  </a:lnTo>
                  <a:cubicBezTo>
                    <a:pt x="4025" y="3312"/>
                    <a:pt x="4084" y="3217"/>
                    <a:pt x="4084" y="3110"/>
                  </a:cubicBezTo>
                  <a:cubicBezTo>
                    <a:pt x="4084" y="2717"/>
                    <a:pt x="4025" y="1681"/>
                    <a:pt x="3025" y="705"/>
                  </a:cubicBezTo>
                  <a:cubicBezTo>
                    <a:pt x="3025" y="705"/>
                    <a:pt x="2253" y="0"/>
                    <a:pt x="1468"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6"/>
            <p:cNvSpPr/>
            <p:nvPr/>
          </p:nvSpPr>
          <p:spPr>
            <a:xfrm>
              <a:off x="7789709" y="3442592"/>
              <a:ext cx="49331" cy="44567"/>
            </a:xfrm>
            <a:custGeom>
              <a:rect b="b" l="l" r="r" t="t"/>
              <a:pathLst>
                <a:path extrusionOk="0" h="1001" w="1108">
                  <a:moveTo>
                    <a:pt x="1108" y="0"/>
                  </a:moveTo>
                  <a:lnTo>
                    <a:pt x="1" y="631"/>
                  </a:lnTo>
                  <a:lnTo>
                    <a:pt x="1" y="1001"/>
                  </a:lnTo>
                  <a:lnTo>
                    <a:pt x="1108" y="358"/>
                  </a:lnTo>
                  <a:lnTo>
                    <a:pt x="1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p:nvPr/>
          </p:nvSpPr>
          <p:spPr>
            <a:xfrm>
              <a:off x="7740957" y="3414499"/>
              <a:ext cx="98084" cy="56232"/>
            </a:xfrm>
            <a:custGeom>
              <a:rect b="b" l="l" r="r" t="t"/>
              <a:pathLst>
                <a:path extrusionOk="0" h="1263" w="2203">
                  <a:moveTo>
                    <a:pt x="1096" y="0"/>
                  </a:moveTo>
                  <a:lnTo>
                    <a:pt x="0" y="619"/>
                  </a:lnTo>
                  <a:lnTo>
                    <a:pt x="1096" y="1262"/>
                  </a:lnTo>
                  <a:lnTo>
                    <a:pt x="2203" y="631"/>
                  </a:lnTo>
                  <a:lnTo>
                    <a:pt x="1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p:nvPr/>
          </p:nvSpPr>
          <p:spPr>
            <a:xfrm>
              <a:off x="7740957" y="3442058"/>
              <a:ext cx="48797" cy="45102"/>
            </a:xfrm>
            <a:custGeom>
              <a:rect b="b" l="l" r="r" t="t"/>
              <a:pathLst>
                <a:path extrusionOk="0" h="1013" w="1096">
                  <a:moveTo>
                    <a:pt x="0" y="0"/>
                  </a:moveTo>
                  <a:lnTo>
                    <a:pt x="0" y="370"/>
                  </a:lnTo>
                  <a:lnTo>
                    <a:pt x="1096" y="1013"/>
                  </a:lnTo>
                  <a:lnTo>
                    <a:pt x="1096" y="64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6"/>
            <p:cNvSpPr/>
            <p:nvPr/>
          </p:nvSpPr>
          <p:spPr>
            <a:xfrm>
              <a:off x="6692936" y="2916334"/>
              <a:ext cx="85929" cy="109481"/>
            </a:xfrm>
            <a:custGeom>
              <a:rect b="b" l="l" r="r" t="t"/>
              <a:pathLst>
                <a:path extrusionOk="0" h="2459" w="1930">
                  <a:moveTo>
                    <a:pt x="546" y="1"/>
                  </a:moveTo>
                  <a:cubicBezTo>
                    <a:pt x="251" y="1"/>
                    <a:pt x="42" y="213"/>
                    <a:pt x="1" y="569"/>
                  </a:cubicBezTo>
                  <a:lnTo>
                    <a:pt x="1" y="676"/>
                  </a:lnTo>
                  <a:cubicBezTo>
                    <a:pt x="1" y="1283"/>
                    <a:pt x="417" y="2022"/>
                    <a:pt x="953" y="2331"/>
                  </a:cubicBezTo>
                  <a:cubicBezTo>
                    <a:pt x="1109" y="2418"/>
                    <a:pt x="1257" y="2459"/>
                    <a:pt x="1388" y="2459"/>
                  </a:cubicBezTo>
                  <a:cubicBezTo>
                    <a:pt x="1708" y="2459"/>
                    <a:pt x="1929" y="2214"/>
                    <a:pt x="1929" y="1783"/>
                  </a:cubicBezTo>
                  <a:lnTo>
                    <a:pt x="1929" y="1676"/>
                  </a:lnTo>
                  <a:cubicBezTo>
                    <a:pt x="1882" y="1093"/>
                    <a:pt x="1477" y="414"/>
                    <a:pt x="977" y="128"/>
                  </a:cubicBezTo>
                  <a:cubicBezTo>
                    <a:pt x="821" y="41"/>
                    <a:pt x="675" y="1"/>
                    <a:pt x="546" y="1"/>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6"/>
            <p:cNvSpPr/>
            <p:nvPr/>
          </p:nvSpPr>
          <p:spPr>
            <a:xfrm>
              <a:off x="6705135" y="2931160"/>
              <a:ext cx="62065" cy="80631"/>
            </a:xfrm>
            <a:custGeom>
              <a:rect b="b" l="l" r="r" t="t"/>
              <a:pathLst>
                <a:path extrusionOk="0" h="1811" w="1394">
                  <a:moveTo>
                    <a:pt x="375" y="1"/>
                  </a:moveTo>
                  <a:cubicBezTo>
                    <a:pt x="162" y="1"/>
                    <a:pt x="17" y="161"/>
                    <a:pt x="1" y="438"/>
                  </a:cubicBezTo>
                  <a:lnTo>
                    <a:pt x="1" y="510"/>
                  </a:lnTo>
                  <a:cubicBezTo>
                    <a:pt x="1" y="950"/>
                    <a:pt x="310" y="1486"/>
                    <a:pt x="703" y="1712"/>
                  </a:cubicBezTo>
                  <a:cubicBezTo>
                    <a:pt x="815" y="1779"/>
                    <a:pt x="920" y="1810"/>
                    <a:pt x="1014" y="1810"/>
                  </a:cubicBezTo>
                  <a:cubicBezTo>
                    <a:pt x="1239" y="1810"/>
                    <a:pt x="1394" y="1627"/>
                    <a:pt x="1394" y="1308"/>
                  </a:cubicBezTo>
                  <a:lnTo>
                    <a:pt x="1394" y="1236"/>
                  </a:lnTo>
                  <a:cubicBezTo>
                    <a:pt x="1358" y="807"/>
                    <a:pt x="1060" y="307"/>
                    <a:pt x="703" y="105"/>
                  </a:cubicBezTo>
                  <a:cubicBezTo>
                    <a:pt x="583" y="34"/>
                    <a:pt x="472" y="1"/>
                    <a:pt x="375" y="1"/>
                  </a:cubicBezTo>
                  <a:close/>
                </a:path>
              </a:pathLst>
            </a:custGeom>
            <a:solidFill>
              <a:srgbClr val="A9B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6705135" y="2930804"/>
              <a:ext cx="44567" cy="79785"/>
            </a:xfrm>
            <a:custGeom>
              <a:rect b="b" l="l" r="r" t="t"/>
              <a:pathLst>
                <a:path extrusionOk="0" h="1792" w="1001">
                  <a:moveTo>
                    <a:pt x="392" y="1"/>
                  </a:moveTo>
                  <a:cubicBezTo>
                    <a:pt x="174" y="1"/>
                    <a:pt x="20" y="153"/>
                    <a:pt x="1" y="423"/>
                  </a:cubicBezTo>
                  <a:lnTo>
                    <a:pt x="1" y="494"/>
                  </a:lnTo>
                  <a:cubicBezTo>
                    <a:pt x="1" y="946"/>
                    <a:pt x="310" y="1482"/>
                    <a:pt x="703" y="1708"/>
                  </a:cubicBezTo>
                  <a:cubicBezTo>
                    <a:pt x="798" y="1768"/>
                    <a:pt x="905" y="1792"/>
                    <a:pt x="1001" y="1792"/>
                  </a:cubicBezTo>
                  <a:cubicBezTo>
                    <a:pt x="941" y="1780"/>
                    <a:pt x="882" y="1744"/>
                    <a:pt x="822" y="1720"/>
                  </a:cubicBezTo>
                  <a:cubicBezTo>
                    <a:pt x="429" y="1494"/>
                    <a:pt x="120" y="958"/>
                    <a:pt x="120" y="518"/>
                  </a:cubicBezTo>
                  <a:lnTo>
                    <a:pt x="120" y="434"/>
                  </a:lnTo>
                  <a:cubicBezTo>
                    <a:pt x="143" y="173"/>
                    <a:pt x="298" y="18"/>
                    <a:pt x="524" y="18"/>
                  </a:cubicBezTo>
                  <a:cubicBezTo>
                    <a:pt x="478" y="6"/>
                    <a:pt x="434" y="1"/>
                    <a:pt x="392"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p:nvPr/>
          </p:nvSpPr>
          <p:spPr>
            <a:xfrm>
              <a:off x="6724235" y="2953154"/>
              <a:ext cx="28138" cy="35663"/>
            </a:xfrm>
            <a:custGeom>
              <a:rect b="b" l="l" r="r" t="t"/>
              <a:pathLst>
                <a:path extrusionOk="0" h="801" w="632">
                  <a:moveTo>
                    <a:pt x="172" y="0"/>
                  </a:moveTo>
                  <a:cubicBezTo>
                    <a:pt x="68" y="0"/>
                    <a:pt x="0" y="82"/>
                    <a:pt x="0" y="218"/>
                  </a:cubicBezTo>
                  <a:cubicBezTo>
                    <a:pt x="0" y="421"/>
                    <a:pt x="131" y="659"/>
                    <a:pt x="310" y="754"/>
                  </a:cubicBezTo>
                  <a:cubicBezTo>
                    <a:pt x="363" y="786"/>
                    <a:pt x="413" y="801"/>
                    <a:pt x="457" y="801"/>
                  </a:cubicBezTo>
                  <a:cubicBezTo>
                    <a:pt x="561" y="801"/>
                    <a:pt x="631" y="718"/>
                    <a:pt x="631" y="575"/>
                  </a:cubicBezTo>
                  <a:cubicBezTo>
                    <a:pt x="631" y="385"/>
                    <a:pt x="476" y="147"/>
                    <a:pt x="310" y="40"/>
                  </a:cubicBezTo>
                  <a:cubicBezTo>
                    <a:pt x="259" y="13"/>
                    <a:pt x="213" y="0"/>
                    <a:pt x="172" y="0"/>
                  </a:cubicBez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6"/>
            <p:cNvSpPr/>
            <p:nvPr/>
          </p:nvSpPr>
          <p:spPr>
            <a:xfrm>
              <a:off x="6694004" y="2838196"/>
              <a:ext cx="181341" cy="169943"/>
            </a:xfrm>
            <a:custGeom>
              <a:rect b="b" l="l" r="r" t="t"/>
              <a:pathLst>
                <a:path extrusionOk="0" h="3817" w="4073">
                  <a:moveTo>
                    <a:pt x="1457" y="0"/>
                  </a:moveTo>
                  <a:cubicBezTo>
                    <a:pt x="1432" y="0"/>
                    <a:pt x="1407" y="1"/>
                    <a:pt x="1382" y="2"/>
                  </a:cubicBezTo>
                  <a:cubicBezTo>
                    <a:pt x="1251" y="14"/>
                    <a:pt x="1108" y="50"/>
                    <a:pt x="989" y="121"/>
                  </a:cubicBezTo>
                  <a:lnTo>
                    <a:pt x="203" y="586"/>
                  </a:lnTo>
                  <a:cubicBezTo>
                    <a:pt x="0" y="717"/>
                    <a:pt x="191" y="729"/>
                    <a:pt x="191" y="729"/>
                  </a:cubicBezTo>
                  <a:cubicBezTo>
                    <a:pt x="226" y="726"/>
                    <a:pt x="262" y="725"/>
                    <a:pt x="300" y="725"/>
                  </a:cubicBezTo>
                  <a:cubicBezTo>
                    <a:pt x="806" y="725"/>
                    <a:pt x="1581" y="976"/>
                    <a:pt x="2334" y="2217"/>
                  </a:cubicBezTo>
                  <a:cubicBezTo>
                    <a:pt x="2334" y="2217"/>
                    <a:pt x="2679" y="2717"/>
                    <a:pt x="2798" y="3669"/>
                  </a:cubicBezTo>
                  <a:cubicBezTo>
                    <a:pt x="2808" y="3761"/>
                    <a:pt x="2879" y="3817"/>
                    <a:pt x="2961" y="3817"/>
                  </a:cubicBezTo>
                  <a:cubicBezTo>
                    <a:pt x="2986" y="3817"/>
                    <a:pt x="3011" y="3812"/>
                    <a:pt x="3037" y="3800"/>
                  </a:cubicBezTo>
                  <a:lnTo>
                    <a:pt x="3930" y="3348"/>
                  </a:lnTo>
                  <a:cubicBezTo>
                    <a:pt x="4013" y="3312"/>
                    <a:pt x="4072" y="3217"/>
                    <a:pt x="4072" y="3110"/>
                  </a:cubicBezTo>
                  <a:cubicBezTo>
                    <a:pt x="4072" y="2717"/>
                    <a:pt x="4013" y="1693"/>
                    <a:pt x="3013" y="705"/>
                  </a:cubicBezTo>
                  <a:cubicBezTo>
                    <a:pt x="3013" y="705"/>
                    <a:pt x="2252" y="0"/>
                    <a:pt x="1457"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6"/>
            <p:cNvSpPr/>
            <p:nvPr/>
          </p:nvSpPr>
          <p:spPr>
            <a:xfrm>
              <a:off x="6728999" y="2855248"/>
              <a:ext cx="49865" cy="44033"/>
            </a:xfrm>
            <a:custGeom>
              <a:rect b="b" l="l" r="r" t="t"/>
              <a:pathLst>
                <a:path extrusionOk="0" h="989" w="1120">
                  <a:moveTo>
                    <a:pt x="0" y="0"/>
                  </a:moveTo>
                  <a:lnTo>
                    <a:pt x="0" y="357"/>
                  </a:lnTo>
                  <a:lnTo>
                    <a:pt x="1119" y="988"/>
                  </a:lnTo>
                  <a:lnTo>
                    <a:pt x="1119" y="631"/>
                  </a:lnTo>
                  <a:lnTo>
                    <a:pt x="0" y="0"/>
                  </a:ln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6"/>
            <p:cNvSpPr/>
            <p:nvPr/>
          </p:nvSpPr>
          <p:spPr>
            <a:xfrm>
              <a:off x="7143506" y="2590383"/>
              <a:ext cx="160683" cy="192828"/>
            </a:xfrm>
            <a:custGeom>
              <a:rect b="b" l="l" r="r" t="t"/>
              <a:pathLst>
                <a:path extrusionOk="0" h="4331" w="3609">
                  <a:moveTo>
                    <a:pt x="87" y="697"/>
                  </a:moveTo>
                  <a:lnTo>
                    <a:pt x="87" y="697"/>
                  </a:lnTo>
                  <a:cubicBezTo>
                    <a:pt x="83" y="698"/>
                    <a:pt x="78" y="699"/>
                    <a:pt x="72" y="699"/>
                  </a:cubicBezTo>
                  <a:cubicBezTo>
                    <a:pt x="72" y="699"/>
                    <a:pt x="64" y="699"/>
                    <a:pt x="62" y="712"/>
                  </a:cubicBezTo>
                  <a:lnTo>
                    <a:pt x="62" y="712"/>
                  </a:lnTo>
                  <a:cubicBezTo>
                    <a:pt x="69" y="707"/>
                    <a:pt x="78" y="702"/>
                    <a:pt x="87" y="697"/>
                  </a:cubicBezTo>
                  <a:close/>
                  <a:moveTo>
                    <a:pt x="62" y="712"/>
                  </a:moveTo>
                  <a:cubicBezTo>
                    <a:pt x="23" y="733"/>
                    <a:pt x="1" y="746"/>
                    <a:pt x="1" y="746"/>
                  </a:cubicBezTo>
                  <a:cubicBezTo>
                    <a:pt x="37" y="734"/>
                    <a:pt x="49" y="734"/>
                    <a:pt x="61" y="722"/>
                  </a:cubicBezTo>
                  <a:cubicBezTo>
                    <a:pt x="61" y="718"/>
                    <a:pt x="61" y="714"/>
                    <a:pt x="62" y="712"/>
                  </a:cubicBezTo>
                  <a:close/>
                  <a:moveTo>
                    <a:pt x="1480" y="1"/>
                  </a:moveTo>
                  <a:cubicBezTo>
                    <a:pt x="1372" y="1"/>
                    <a:pt x="1266" y="22"/>
                    <a:pt x="1168" y="68"/>
                  </a:cubicBezTo>
                  <a:cubicBezTo>
                    <a:pt x="1168" y="80"/>
                    <a:pt x="1144" y="80"/>
                    <a:pt x="1144" y="80"/>
                  </a:cubicBezTo>
                  <a:cubicBezTo>
                    <a:pt x="1120" y="91"/>
                    <a:pt x="1108" y="91"/>
                    <a:pt x="1084" y="103"/>
                  </a:cubicBezTo>
                  <a:cubicBezTo>
                    <a:pt x="1084" y="123"/>
                    <a:pt x="343" y="550"/>
                    <a:pt x="87" y="697"/>
                  </a:cubicBezTo>
                  <a:lnTo>
                    <a:pt x="87" y="697"/>
                  </a:lnTo>
                  <a:cubicBezTo>
                    <a:pt x="102" y="694"/>
                    <a:pt x="111" y="687"/>
                    <a:pt x="120" y="687"/>
                  </a:cubicBezTo>
                  <a:cubicBezTo>
                    <a:pt x="132" y="675"/>
                    <a:pt x="132" y="675"/>
                    <a:pt x="156" y="675"/>
                  </a:cubicBezTo>
                  <a:lnTo>
                    <a:pt x="168" y="675"/>
                  </a:lnTo>
                  <a:cubicBezTo>
                    <a:pt x="180" y="663"/>
                    <a:pt x="191" y="663"/>
                    <a:pt x="215" y="663"/>
                  </a:cubicBezTo>
                  <a:lnTo>
                    <a:pt x="227" y="663"/>
                  </a:lnTo>
                  <a:cubicBezTo>
                    <a:pt x="251" y="639"/>
                    <a:pt x="275" y="639"/>
                    <a:pt x="287" y="639"/>
                  </a:cubicBezTo>
                  <a:lnTo>
                    <a:pt x="608" y="639"/>
                  </a:lnTo>
                  <a:cubicBezTo>
                    <a:pt x="632" y="663"/>
                    <a:pt x="644" y="663"/>
                    <a:pt x="656" y="663"/>
                  </a:cubicBezTo>
                  <a:lnTo>
                    <a:pt x="692" y="663"/>
                  </a:lnTo>
                  <a:cubicBezTo>
                    <a:pt x="703" y="663"/>
                    <a:pt x="715" y="675"/>
                    <a:pt x="727" y="675"/>
                  </a:cubicBezTo>
                  <a:lnTo>
                    <a:pt x="751" y="675"/>
                  </a:lnTo>
                  <a:cubicBezTo>
                    <a:pt x="775" y="687"/>
                    <a:pt x="787" y="687"/>
                    <a:pt x="823" y="699"/>
                  </a:cubicBezTo>
                  <a:cubicBezTo>
                    <a:pt x="846" y="722"/>
                    <a:pt x="870" y="722"/>
                    <a:pt x="894" y="734"/>
                  </a:cubicBezTo>
                  <a:cubicBezTo>
                    <a:pt x="894" y="746"/>
                    <a:pt x="906" y="746"/>
                    <a:pt x="906" y="746"/>
                  </a:cubicBezTo>
                  <a:cubicBezTo>
                    <a:pt x="930" y="758"/>
                    <a:pt x="942" y="758"/>
                    <a:pt x="953" y="782"/>
                  </a:cubicBezTo>
                  <a:cubicBezTo>
                    <a:pt x="965" y="782"/>
                    <a:pt x="989" y="794"/>
                    <a:pt x="989" y="794"/>
                  </a:cubicBezTo>
                  <a:cubicBezTo>
                    <a:pt x="1001" y="794"/>
                    <a:pt x="1025" y="806"/>
                    <a:pt x="1049" y="818"/>
                  </a:cubicBezTo>
                  <a:cubicBezTo>
                    <a:pt x="1073" y="842"/>
                    <a:pt x="1084" y="853"/>
                    <a:pt x="1120" y="865"/>
                  </a:cubicBezTo>
                  <a:cubicBezTo>
                    <a:pt x="1144" y="877"/>
                    <a:pt x="1168" y="901"/>
                    <a:pt x="1192" y="913"/>
                  </a:cubicBezTo>
                  <a:cubicBezTo>
                    <a:pt x="1204" y="913"/>
                    <a:pt x="1204" y="925"/>
                    <a:pt x="1227" y="925"/>
                  </a:cubicBezTo>
                  <a:cubicBezTo>
                    <a:pt x="1239" y="937"/>
                    <a:pt x="1251" y="937"/>
                    <a:pt x="1263" y="961"/>
                  </a:cubicBezTo>
                  <a:cubicBezTo>
                    <a:pt x="1287" y="961"/>
                    <a:pt x="1287" y="972"/>
                    <a:pt x="1299" y="972"/>
                  </a:cubicBezTo>
                  <a:cubicBezTo>
                    <a:pt x="1311" y="984"/>
                    <a:pt x="1323" y="984"/>
                    <a:pt x="1346" y="996"/>
                  </a:cubicBezTo>
                  <a:lnTo>
                    <a:pt x="1370" y="1032"/>
                  </a:lnTo>
                  <a:cubicBezTo>
                    <a:pt x="1382" y="1044"/>
                    <a:pt x="1406" y="1044"/>
                    <a:pt x="1418" y="1056"/>
                  </a:cubicBezTo>
                  <a:lnTo>
                    <a:pt x="1442" y="1092"/>
                  </a:lnTo>
                  <a:cubicBezTo>
                    <a:pt x="1465" y="1092"/>
                    <a:pt x="1477" y="1103"/>
                    <a:pt x="1489" y="1115"/>
                  </a:cubicBezTo>
                  <a:lnTo>
                    <a:pt x="1525" y="1151"/>
                  </a:lnTo>
                  <a:cubicBezTo>
                    <a:pt x="1537" y="1151"/>
                    <a:pt x="1549" y="1163"/>
                    <a:pt x="1561" y="1175"/>
                  </a:cubicBezTo>
                  <a:lnTo>
                    <a:pt x="1596" y="1211"/>
                  </a:lnTo>
                  <a:lnTo>
                    <a:pt x="1644" y="1258"/>
                  </a:lnTo>
                  <a:lnTo>
                    <a:pt x="1668" y="1282"/>
                  </a:lnTo>
                  <a:lnTo>
                    <a:pt x="1715" y="1330"/>
                  </a:lnTo>
                  <a:lnTo>
                    <a:pt x="1727" y="1342"/>
                  </a:lnTo>
                  <a:cubicBezTo>
                    <a:pt x="1739" y="1377"/>
                    <a:pt x="1775" y="1389"/>
                    <a:pt x="1787" y="1413"/>
                  </a:cubicBezTo>
                  <a:cubicBezTo>
                    <a:pt x="1799" y="1413"/>
                    <a:pt x="1799" y="1437"/>
                    <a:pt x="1799" y="1437"/>
                  </a:cubicBezTo>
                  <a:cubicBezTo>
                    <a:pt x="1823" y="1449"/>
                    <a:pt x="1835" y="1473"/>
                    <a:pt x="1846" y="1496"/>
                  </a:cubicBezTo>
                  <a:cubicBezTo>
                    <a:pt x="1858" y="1508"/>
                    <a:pt x="1894" y="1532"/>
                    <a:pt x="1906" y="1568"/>
                  </a:cubicBezTo>
                  <a:cubicBezTo>
                    <a:pt x="1942" y="1615"/>
                    <a:pt x="1966" y="1639"/>
                    <a:pt x="2001" y="1687"/>
                  </a:cubicBezTo>
                  <a:cubicBezTo>
                    <a:pt x="2001" y="1699"/>
                    <a:pt x="2013" y="1699"/>
                    <a:pt x="2013" y="1711"/>
                  </a:cubicBezTo>
                  <a:cubicBezTo>
                    <a:pt x="2025" y="1734"/>
                    <a:pt x="2025" y="1746"/>
                    <a:pt x="2037" y="1758"/>
                  </a:cubicBezTo>
                  <a:cubicBezTo>
                    <a:pt x="2061" y="1770"/>
                    <a:pt x="2061" y="1794"/>
                    <a:pt x="2073" y="1806"/>
                  </a:cubicBezTo>
                  <a:cubicBezTo>
                    <a:pt x="2085" y="1818"/>
                    <a:pt x="2085" y="1830"/>
                    <a:pt x="2096" y="1854"/>
                  </a:cubicBezTo>
                  <a:cubicBezTo>
                    <a:pt x="2120" y="1865"/>
                    <a:pt x="2132" y="1877"/>
                    <a:pt x="2132" y="1889"/>
                  </a:cubicBezTo>
                  <a:cubicBezTo>
                    <a:pt x="2144" y="1937"/>
                    <a:pt x="2180" y="1973"/>
                    <a:pt x="2192" y="2008"/>
                  </a:cubicBezTo>
                  <a:cubicBezTo>
                    <a:pt x="2192" y="2032"/>
                    <a:pt x="2204" y="2044"/>
                    <a:pt x="2204" y="2056"/>
                  </a:cubicBezTo>
                  <a:cubicBezTo>
                    <a:pt x="2216" y="2068"/>
                    <a:pt x="2216" y="2092"/>
                    <a:pt x="2239" y="2104"/>
                  </a:cubicBezTo>
                  <a:cubicBezTo>
                    <a:pt x="2251" y="2115"/>
                    <a:pt x="2251" y="2151"/>
                    <a:pt x="2263" y="2163"/>
                  </a:cubicBezTo>
                  <a:cubicBezTo>
                    <a:pt x="2275" y="2163"/>
                    <a:pt x="2275" y="2175"/>
                    <a:pt x="2275" y="2175"/>
                  </a:cubicBezTo>
                  <a:cubicBezTo>
                    <a:pt x="2275" y="2187"/>
                    <a:pt x="2299" y="2223"/>
                    <a:pt x="2311" y="2246"/>
                  </a:cubicBezTo>
                  <a:cubicBezTo>
                    <a:pt x="2323" y="2246"/>
                    <a:pt x="2323" y="2270"/>
                    <a:pt x="2323" y="2270"/>
                  </a:cubicBezTo>
                  <a:cubicBezTo>
                    <a:pt x="2347" y="2282"/>
                    <a:pt x="2347" y="2306"/>
                    <a:pt x="2358" y="2330"/>
                  </a:cubicBezTo>
                  <a:cubicBezTo>
                    <a:pt x="2370" y="2342"/>
                    <a:pt x="2370" y="2342"/>
                    <a:pt x="2370" y="2354"/>
                  </a:cubicBezTo>
                  <a:cubicBezTo>
                    <a:pt x="2382" y="2366"/>
                    <a:pt x="2406" y="2401"/>
                    <a:pt x="2406" y="2413"/>
                  </a:cubicBezTo>
                  <a:cubicBezTo>
                    <a:pt x="2418" y="2425"/>
                    <a:pt x="2418" y="2425"/>
                    <a:pt x="2418" y="2449"/>
                  </a:cubicBezTo>
                  <a:cubicBezTo>
                    <a:pt x="2430" y="2473"/>
                    <a:pt x="2430" y="2485"/>
                    <a:pt x="2442" y="2520"/>
                  </a:cubicBezTo>
                  <a:cubicBezTo>
                    <a:pt x="2466" y="2544"/>
                    <a:pt x="2466" y="2580"/>
                    <a:pt x="2477" y="2604"/>
                  </a:cubicBezTo>
                  <a:cubicBezTo>
                    <a:pt x="2489" y="2627"/>
                    <a:pt x="2489" y="2627"/>
                    <a:pt x="2489" y="2639"/>
                  </a:cubicBezTo>
                  <a:cubicBezTo>
                    <a:pt x="2489" y="2651"/>
                    <a:pt x="2501" y="2687"/>
                    <a:pt x="2501" y="2699"/>
                  </a:cubicBezTo>
                  <a:cubicBezTo>
                    <a:pt x="2525" y="2711"/>
                    <a:pt x="2525" y="2711"/>
                    <a:pt x="2525" y="2723"/>
                  </a:cubicBezTo>
                  <a:cubicBezTo>
                    <a:pt x="2525" y="2758"/>
                    <a:pt x="2537" y="2770"/>
                    <a:pt x="2537" y="2782"/>
                  </a:cubicBezTo>
                  <a:lnTo>
                    <a:pt x="2537" y="2818"/>
                  </a:lnTo>
                  <a:cubicBezTo>
                    <a:pt x="2537" y="2842"/>
                    <a:pt x="2549" y="2866"/>
                    <a:pt x="2549" y="2877"/>
                  </a:cubicBezTo>
                  <a:lnTo>
                    <a:pt x="2549" y="2901"/>
                  </a:lnTo>
                  <a:cubicBezTo>
                    <a:pt x="2549" y="2937"/>
                    <a:pt x="2561" y="2949"/>
                    <a:pt x="2561" y="2985"/>
                  </a:cubicBezTo>
                  <a:lnTo>
                    <a:pt x="2561" y="2997"/>
                  </a:lnTo>
                  <a:cubicBezTo>
                    <a:pt x="2585" y="3020"/>
                    <a:pt x="2585" y="3056"/>
                    <a:pt x="2585" y="3080"/>
                  </a:cubicBezTo>
                  <a:lnTo>
                    <a:pt x="2585" y="3116"/>
                  </a:lnTo>
                  <a:lnTo>
                    <a:pt x="2585" y="3175"/>
                  </a:lnTo>
                  <a:lnTo>
                    <a:pt x="2585" y="3199"/>
                  </a:lnTo>
                  <a:lnTo>
                    <a:pt x="2585" y="3258"/>
                  </a:lnTo>
                  <a:lnTo>
                    <a:pt x="2585" y="3294"/>
                  </a:lnTo>
                  <a:lnTo>
                    <a:pt x="2585" y="3366"/>
                  </a:lnTo>
                  <a:lnTo>
                    <a:pt x="2585" y="3437"/>
                  </a:lnTo>
                  <a:lnTo>
                    <a:pt x="2585" y="3473"/>
                  </a:lnTo>
                  <a:lnTo>
                    <a:pt x="2585" y="3532"/>
                  </a:lnTo>
                  <a:lnTo>
                    <a:pt x="2585" y="3556"/>
                  </a:lnTo>
                  <a:lnTo>
                    <a:pt x="2585" y="3604"/>
                  </a:lnTo>
                  <a:lnTo>
                    <a:pt x="2585" y="3639"/>
                  </a:lnTo>
                  <a:lnTo>
                    <a:pt x="2585" y="3675"/>
                  </a:lnTo>
                  <a:lnTo>
                    <a:pt x="2585" y="3711"/>
                  </a:lnTo>
                  <a:cubicBezTo>
                    <a:pt x="2561" y="3711"/>
                    <a:pt x="2561" y="3723"/>
                    <a:pt x="2561" y="3735"/>
                  </a:cubicBezTo>
                  <a:cubicBezTo>
                    <a:pt x="2549" y="3759"/>
                    <a:pt x="2549" y="3770"/>
                    <a:pt x="2549" y="3782"/>
                  </a:cubicBezTo>
                  <a:cubicBezTo>
                    <a:pt x="2537" y="3794"/>
                    <a:pt x="2537" y="3794"/>
                    <a:pt x="2537" y="3818"/>
                  </a:cubicBezTo>
                  <a:cubicBezTo>
                    <a:pt x="2537" y="3830"/>
                    <a:pt x="2525" y="3842"/>
                    <a:pt x="2525" y="3854"/>
                  </a:cubicBezTo>
                  <a:cubicBezTo>
                    <a:pt x="2501" y="3878"/>
                    <a:pt x="2501" y="3878"/>
                    <a:pt x="2501" y="3890"/>
                  </a:cubicBezTo>
                  <a:lnTo>
                    <a:pt x="2501" y="3901"/>
                  </a:lnTo>
                  <a:cubicBezTo>
                    <a:pt x="2501" y="3913"/>
                    <a:pt x="2489" y="3937"/>
                    <a:pt x="2489" y="3949"/>
                  </a:cubicBezTo>
                  <a:lnTo>
                    <a:pt x="2489" y="3961"/>
                  </a:lnTo>
                  <a:cubicBezTo>
                    <a:pt x="2477" y="3997"/>
                    <a:pt x="2477" y="4009"/>
                    <a:pt x="2466" y="4020"/>
                  </a:cubicBezTo>
                  <a:cubicBezTo>
                    <a:pt x="2442" y="4032"/>
                    <a:pt x="2442" y="4056"/>
                    <a:pt x="2430" y="4068"/>
                  </a:cubicBezTo>
                  <a:lnTo>
                    <a:pt x="2430" y="4080"/>
                  </a:lnTo>
                  <a:cubicBezTo>
                    <a:pt x="2418" y="4080"/>
                    <a:pt x="2418" y="4092"/>
                    <a:pt x="2406" y="4116"/>
                  </a:cubicBezTo>
                  <a:cubicBezTo>
                    <a:pt x="2382" y="4116"/>
                    <a:pt x="2382" y="4128"/>
                    <a:pt x="2382" y="4128"/>
                  </a:cubicBezTo>
                  <a:lnTo>
                    <a:pt x="2358" y="4163"/>
                  </a:lnTo>
                  <a:cubicBezTo>
                    <a:pt x="2347" y="4163"/>
                    <a:pt x="2347" y="4175"/>
                    <a:pt x="2347" y="4175"/>
                  </a:cubicBezTo>
                  <a:cubicBezTo>
                    <a:pt x="2347" y="4177"/>
                    <a:pt x="2346" y="4179"/>
                    <a:pt x="2345" y="4181"/>
                  </a:cubicBezTo>
                  <a:lnTo>
                    <a:pt x="2345" y="4181"/>
                  </a:lnTo>
                  <a:lnTo>
                    <a:pt x="3168" y="3711"/>
                  </a:lnTo>
                  <a:cubicBezTo>
                    <a:pt x="3192" y="3699"/>
                    <a:pt x="3204" y="3699"/>
                    <a:pt x="3216" y="3675"/>
                  </a:cubicBezTo>
                  <a:cubicBezTo>
                    <a:pt x="3216" y="3663"/>
                    <a:pt x="3228" y="3663"/>
                    <a:pt x="3228" y="3663"/>
                  </a:cubicBezTo>
                  <a:lnTo>
                    <a:pt x="3263" y="3639"/>
                  </a:lnTo>
                  <a:cubicBezTo>
                    <a:pt x="3263" y="3616"/>
                    <a:pt x="3275" y="3616"/>
                    <a:pt x="3275" y="3616"/>
                  </a:cubicBezTo>
                  <a:lnTo>
                    <a:pt x="3311" y="3592"/>
                  </a:lnTo>
                  <a:cubicBezTo>
                    <a:pt x="3311" y="3580"/>
                    <a:pt x="3323" y="3556"/>
                    <a:pt x="3335" y="3544"/>
                  </a:cubicBezTo>
                  <a:lnTo>
                    <a:pt x="3347" y="3532"/>
                  </a:lnTo>
                  <a:lnTo>
                    <a:pt x="3382" y="3497"/>
                  </a:lnTo>
                  <a:cubicBezTo>
                    <a:pt x="3394" y="3497"/>
                    <a:pt x="3394" y="3485"/>
                    <a:pt x="3394" y="3485"/>
                  </a:cubicBezTo>
                  <a:cubicBezTo>
                    <a:pt x="3406" y="3485"/>
                    <a:pt x="3406" y="3473"/>
                    <a:pt x="3430" y="3461"/>
                  </a:cubicBezTo>
                  <a:lnTo>
                    <a:pt x="3430" y="3437"/>
                  </a:lnTo>
                  <a:cubicBezTo>
                    <a:pt x="3573" y="3199"/>
                    <a:pt x="3609" y="2877"/>
                    <a:pt x="3585" y="2592"/>
                  </a:cubicBezTo>
                  <a:cubicBezTo>
                    <a:pt x="3525" y="1770"/>
                    <a:pt x="3073" y="961"/>
                    <a:pt x="2442" y="437"/>
                  </a:cubicBezTo>
                  <a:lnTo>
                    <a:pt x="2418" y="401"/>
                  </a:lnTo>
                  <a:lnTo>
                    <a:pt x="2394" y="389"/>
                  </a:lnTo>
                  <a:cubicBezTo>
                    <a:pt x="2239" y="258"/>
                    <a:pt x="2025" y="139"/>
                    <a:pt x="1823" y="68"/>
                  </a:cubicBezTo>
                  <a:cubicBezTo>
                    <a:pt x="1712" y="25"/>
                    <a:pt x="1595" y="1"/>
                    <a:pt x="1480" y="1"/>
                  </a:cubicBezTo>
                  <a:close/>
                  <a:moveTo>
                    <a:pt x="2345" y="4181"/>
                  </a:moveTo>
                  <a:lnTo>
                    <a:pt x="2147" y="4294"/>
                  </a:lnTo>
                  <a:lnTo>
                    <a:pt x="2147" y="4294"/>
                  </a:lnTo>
                  <a:cubicBezTo>
                    <a:pt x="2251" y="4294"/>
                    <a:pt x="2263" y="4282"/>
                    <a:pt x="2263" y="4259"/>
                  </a:cubicBezTo>
                  <a:cubicBezTo>
                    <a:pt x="2299" y="4247"/>
                    <a:pt x="2299" y="4235"/>
                    <a:pt x="2311" y="4223"/>
                  </a:cubicBezTo>
                  <a:cubicBezTo>
                    <a:pt x="2321" y="4203"/>
                    <a:pt x="2339" y="4192"/>
                    <a:pt x="2345" y="4181"/>
                  </a:cubicBezTo>
                  <a:close/>
                  <a:moveTo>
                    <a:pt x="2147" y="4294"/>
                  </a:moveTo>
                  <a:cubicBezTo>
                    <a:pt x="2146" y="4294"/>
                    <a:pt x="2145" y="4294"/>
                    <a:pt x="2144" y="4294"/>
                  </a:cubicBezTo>
                  <a:cubicBezTo>
                    <a:pt x="2144" y="4295"/>
                    <a:pt x="2144" y="4296"/>
                    <a:pt x="2144" y="4296"/>
                  </a:cubicBezTo>
                  <a:lnTo>
                    <a:pt x="2144" y="4296"/>
                  </a:lnTo>
                  <a:lnTo>
                    <a:pt x="2147" y="4294"/>
                  </a:lnTo>
                  <a:close/>
                  <a:moveTo>
                    <a:pt x="2144" y="4296"/>
                  </a:moveTo>
                  <a:lnTo>
                    <a:pt x="2101" y="4321"/>
                  </a:lnTo>
                  <a:lnTo>
                    <a:pt x="2101" y="4321"/>
                  </a:lnTo>
                  <a:cubicBezTo>
                    <a:pt x="2112" y="4317"/>
                    <a:pt x="2125" y="4314"/>
                    <a:pt x="2132" y="4306"/>
                  </a:cubicBezTo>
                  <a:cubicBezTo>
                    <a:pt x="2132" y="4306"/>
                    <a:pt x="2143" y="4306"/>
                    <a:pt x="2144" y="4296"/>
                  </a:cubicBezTo>
                  <a:close/>
                  <a:moveTo>
                    <a:pt x="2101" y="4321"/>
                  </a:moveTo>
                  <a:cubicBezTo>
                    <a:pt x="2095" y="4323"/>
                    <a:pt x="2089" y="4326"/>
                    <a:pt x="2085" y="4330"/>
                  </a:cubicBezTo>
                  <a:lnTo>
                    <a:pt x="2101" y="4321"/>
                  </a:ln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6"/>
            <p:cNvSpPr/>
            <p:nvPr/>
          </p:nvSpPr>
          <p:spPr>
            <a:xfrm>
              <a:off x="7129214" y="2619456"/>
              <a:ext cx="130452" cy="167806"/>
            </a:xfrm>
            <a:custGeom>
              <a:rect b="b" l="l" r="r" t="t"/>
              <a:pathLst>
                <a:path extrusionOk="0" h="3769" w="2930">
                  <a:moveTo>
                    <a:pt x="818" y="0"/>
                  </a:moveTo>
                  <a:cubicBezTo>
                    <a:pt x="339" y="0"/>
                    <a:pt x="9" y="377"/>
                    <a:pt x="1" y="1034"/>
                  </a:cubicBezTo>
                  <a:cubicBezTo>
                    <a:pt x="1" y="1963"/>
                    <a:pt x="655" y="3106"/>
                    <a:pt x="1453" y="3570"/>
                  </a:cubicBezTo>
                  <a:cubicBezTo>
                    <a:pt x="1691" y="3705"/>
                    <a:pt x="1916" y="3768"/>
                    <a:pt x="2114" y="3768"/>
                  </a:cubicBezTo>
                  <a:cubicBezTo>
                    <a:pt x="2599" y="3768"/>
                    <a:pt x="2929" y="3387"/>
                    <a:pt x="2929" y="2736"/>
                  </a:cubicBezTo>
                  <a:cubicBezTo>
                    <a:pt x="2929" y="1808"/>
                    <a:pt x="2275" y="665"/>
                    <a:pt x="1477" y="200"/>
                  </a:cubicBezTo>
                  <a:cubicBezTo>
                    <a:pt x="1240" y="65"/>
                    <a:pt x="1016" y="0"/>
                    <a:pt x="818" y="0"/>
                  </a:cubicBez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6"/>
            <p:cNvSpPr/>
            <p:nvPr/>
          </p:nvSpPr>
          <p:spPr>
            <a:xfrm>
              <a:off x="7149873" y="2651735"/>
              <a:ext cx="85395" cy="109570"/>
            </a:xfrm>
            <a:custGeom>
              <a:rect b="b" l="l" r="r" t="t"/>
              <a:pathLst>
                <a:path extrusionOk="0" h="2461" w="1918">
                  <a:moveTo>
                    <a:pt x="531" y="0"/>
                  </a:moveTo>
                  <a:cubicBezTo>
                    <a:pt x="242" y="0"/>
                    <a:pt x="42" y="209"/>
                    <a:pt x="1" y="571"/>
                  </a:cubicBezTo>
                  <a:lnTo>
                    <a:pt x="1" y="678"/>
                  </a:lnTo>
                  <a:cubicBezTo>
                    <a:pt x="1" y="1297"/>
                    <a:pt x="418" y="2023"/>
                    <a:pt x="953" y="2333"/>
                  </a:cubicBezTo>
                  <a:cubicBezTo>
                    <a:pt x="1109" y="2420"/>
                    <a:pt x="1256" y="2461"/>
                    <a:pt x="1386" y="2461"/>
                  </a:cubicBezTo>
                  <a:cubicBezTo>
                    <a:pt x="1702" y="2461"/>
                    <a:pt x="1918" y="2216"/>
                    <a:pt x="1918" y="1785"/>
                  </a:cubicBezTo>
                  <a:lnTo>
                    <a:pt x="1918" y="1678"/>
                  </a:lnTo>
                  <a:cubicBezTo>
                    <a:pt x="1870" y="1095"/>
                    <a:pt x="1465" y="416"/>
                    <a:pt x="965" y="130"/>
                  </a:cubicBezTo>
                  <a:cubicBezTo>
                    <a:pt x="807" y="42"/>
                    <a:pt x="660" y="0"/>
                    <a:pt x="531"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6"/>
            <p:cNvSpPr/>
            <p:nvPr/>
          </p:nvSpPr>
          <p:spPr>
            <a:xfrm>
              <a:off x="7161538" y="2666695"/>
              <a:ext cx="62599" cy="80052"/>
            </a:xfrm>
            <a:custGeom>
              <a:rect b="b" l="l" r="r" t="t"/>
              <a:pathLst>
                <a:path extrusionOk="0" h="1798" w="1406">
                  <a:moveTo>
                    <a:pt x="390" y="0"/>
                  </a:moveTo>
                  <a:cubicBezTo>
                    <a:pt x="177" y="0"/>
                    <a:pt x="26" y="153"/>
                    <a:pt x="1" y="425"/>
                  </a:cubicBezTo>
                  <a:lnTo>
                    <a:pt x="1" y="497"/>
                  </a:lnTo>
                  <a:cubicBezTo>
                    <a:pt x="1" y="937"/>
                    <a:pt x="310" y="1473"/>
                    <a:pt x="703" y="1699"/>
                  </a:cubicBezTo>
                  <a:cubicBezTo>
                    <a:pt x="815" y="1766"/>
                    <a:pt x="922" y="1797"/>
                    <a:pt x="1017" y="1797"/>
                  </a:cubicBezTo>
                  <a:cubicBezTo>
                    <a:pt x="1245" y="1797"/>
                    <a:pt x="1406" y="1614"/>
                    <a:pt x="1406" y="1294"/>
                  </a:cubicBezTo>
                  <a:lnTo>
                    <a:pt x="1406" y="1223"/>
                  </a:lnTo>
                  <a:cubicBezTo>
                    <a:pt x="1358" y="794"/>
                    <a:pt x="1060" y="294"/>
                    <a:pt x="703" y="92"/>
                  </a:cubicBezTo>
                  <a:cubicBezTo>
                    <a:pt x="590" y="30"/>
                    <a:pt x="484" y="0"/>
                    <a:pt x="390" y="0"/>
                  </a:cubicBezTo>
                  <a:close/>
                </a:path>
              </a:pathLst>
            </a:custGeom>
            <a:solidFill>
              <a:srgbClr val="A9B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7161538" y="2666606"/>
              <a:ext cx="44567" cy="79473"/>
            </a:xfrm>
            <a:custGeom>
              <a:rect b="b" l="l" r="r" t="t"/>
              <a:pathLst>
                <a:path extrusionOk="0" h="1785" w="1001">
                  <a:moveTo>
                    <a:pt x="380" y="0"/>
                  </a:moveTo>
                  <a:cubicBezTo>
                    <a:pt x="172" y="0"/>
                    <a:pt x="30" y="154"/>
                    <a:pt x="1" y="427"/>
                  </a:cubicBezTo>
                  <a:lnTo>
                    <a:pt x="1" y="499"/>
                  </a:lnTo>
                  <a:cubicBezTo>
                    <a:pt x="1" y="939"/>
                    <a:pt x="310" y="1475"/>
                    <a:pt x="703" y="1701"/>
                  </a:cubicBezTo>
                  <a:cubicBezTo>
                    <a:pt x="810" y="1761"/>
                    <a:pt x="906" y="1785"/>
                    <a:pt x="1001" y="1785"/>
                  </a:cubicBezTo>
                  <a:cubicBezTo>
                    <a:pt x="941" y="1773"/>
                    <a:pt x="882" y="1749"/>
                    <a:pt x="822" y="1713"/>
                  </a:cubicBezTo>
                  <a:cubicBezTo>
                    <a:pt x="429" y="1487"/>
                    <a:pt x="120" y="951"/>
                    <a:pt x="120" y="511"/>
                  </a:cubicBezTo>
                  <a:lnTo>
                    <a:pt x="120" y="439"/>
                  </a:lnTo>
                  <a:cubicBezTo>
                    <a:pt x="156" y="165"/>
                    <a:pt x="310" y="22"/>
                    <a:pt x="525" y="22"/>
                  </a:cubicBezTo>
                  <a:cubicBezTo>
                    <a:pt x="474" y="8"/>
                    <a:pt x="425" y="0"/>
                    <a:pt x="380" y="0"/>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p:nvPr/>
          </p:nvSpPr>
          <p:spPr>
            <a:xfrm>
              <a:off x="7180638" y="2688644"/>
              <a:ext cx="28138" cy="35885"/>
            </a:xfrm>
            <a:custGeom>
              <a:rect b="b" l="l" r="r" t="t"/>
              <a:pathLst>
                <a:path extrusionOk="0" h="806" w="632">
                  <a:moveTo>
                    <a:pt x="178" y="0"/>
                  </a:moveTo>
                  <a:cubicBezTo>
                    <a:pt x="68" y="0"/>
                    <a:pt x="0" y="84"/>
                    <a:pt x="0" y="230"/>
                  </a:cubicBezTo>
                  <a:cubicBezTo>
                    <a:pt x="0" y="420"/>
                    <a:pt x="131" y="659"/>
                    <a:pt x="322" y="766"/>
                  </a:cubicBezTo>
                  <a:cubicBezTo>
                    <a:pt x="372" y="793"/>
                    <a:pt x="419" y="805"/>
                    <a:pt x="460" y="805"/>
                  </a:cubicBezTo>
                  <a:cubicBezTo>
                    <a:pt x="564" y="805"/>
                    <a:pt x="631" y="724"/>
                    <a:pt x="631" y="587"/>
                  </a:cubicBezTo>
                  <a:cubicBezTo>
                    <a:pt x="620" y="385"/>
                    <a:pt x="477" y="147"/>
                    <a:pt x="322" y="39"/>
                  </a:cubicBezTo>
                  <a:cubicBezTo>
                    <a:pt x="269" y="13"/>
                    <a:pt x="220" y="0"/>
                    <a:pt x="178" y="0"/>
                  </a:cubicBez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a:off x="7150407" y="2573687"/>
              <a:ext cx="181341" cy="169943"/>
            </a:xfrm>
            <a:custGeom>
              <a:rect b="b" l="l" r="r" t="t"/>
              <a:pathLst>
                <a:path extrusionOk="0" h="3817" w="4073">
                  <a:moveTo>
                    <a:pt x="1440" y="1"/>
                  </a:moveTo>
                  <a:cubicBezTo>
                    <a:pt x="1421" y="1"/>
                    <a:pt x="1401" y="1"/>
                    <a:pt x="1382" y="2"/>
                  </a:cubicBezTo>
                  <a:cubicBezTo>
                    <a:pt x="1251" y="26"/>
                    <a:pt x="1120" y="50"/>
                    <a:pt x="1001" y="121"/>
                  </a:cubicBezTo>
                  <a:lnTo>
                    <a:pt x="203" y="585"/>
                  </a:lnTo>
                  <a:cubicBezTo>
                    <a:pt x="1" y="716"/>
                    <a:pt x="191" y="740"/>
                    <a:pt x="191" y="740"/>
                  </a:cubicBezTo>
                  <a:cubicBezTo>
                    <a:pt x="235" y="736"/>
                    <a:pt x="282" y="734"/>
                    <a:pt x="330" y="734"/>
                  </a:cubicBezTo>
                  <a:cubicBezTo>
                    <a:pt x="846" y="734"/>
                    <a:pt x="1605" y="999"/>
                    <a:pt x="2334" y="2229"/>
                  </a:cubicBezTo>
                  <a:cubicBezTo>
                    <a:pt x="2334" y="2229"/>
                    <a:pt x="2680" y="2717"/>
                    <a:pt x="2799" y="3669"/>
                  </a:cubicBezTo>
                  <a:cubicBezTo>
                    <a:pt x="2808" y="3760"/>
                    <a:pt x="2880" y="3817"/>
                    <a:pt x="2961" y="3817"/>
                  </a:cubicBezTo>
                  <a:cubicBezTo>
                    <a:pt x="2986" y="3817"/>
                    <a:pt x="3012" y="3811"/>
                    <a:pt x="3037" y="3800"/>
                  </a:cubicBezTo>
                  <a:lnTo>
                    <a:pt x="3930" y="3336"/>
                  </a:lnTo>
                  <a:cubicBezTo>
                    <a:pt x="4013" y="3300"/>
                    <a:pt x="4073" y="3205"/>
                    <a:pt x="4073" y="3098"/>
                  </a:cubicBezTo>
                  <a:cubicBezTo>
                    <a:pt x="4073" y="2717"/>
                    <a:pt x="4013" y="1693"/>
                    <a:pt x="3025" y="705"/>
                  </a:cubicBezTo>
                  <a:cubicBezTo>
                    <a:pt x="3025" y="705"/>
                    <a:pt x="2242" y="1"/>
                    <a:pt x="1440" y="1"/>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6"/>
            <p:cNvSpPr/>
            <p:nvPr/>
          </p:nvSpPr>
          <p:spPr>
            <a:xfrm>
              <a:off x="7235223" y="2590739"/>
              <a:ext cx="48307" cy="44567"/>
            </a:xfrm>
            <a:custGeom>
              <a:rect b="b" l="l" r="r" t="t"/>
              <a:pathLst>
                <a:path extrusionOk="0" h="1001" w="1085">
                  <a:moveTo>
                    <a:pt x="1084" y="0"/>
                  </a:moveTo>
                  <a:lnTo>
                    <a:pt x="1" y="619"/>
                  </a:lnTo>
                  <a:lnTo>
                    <a:pt x="1" y="1000"/>
                  </a:lnTo>
                  <a:lnTo>
                    <a:pt x="1084" y="357"/>
                  </a:lnTo>
                  <a:lnTo>
                    <a:pt x="1084" y="0"/>
                  </a:ln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6"/>
            <p:cNvSpPr/>
            <p:nvPr/>
          </p:nvSpPr>
          <p:spPr>
            <a:xfrm>
              <a:off x="7185402" y="2562111"/>
              <a:ext cx="98128" cy="56232"/>
            </a:xfrm>
            <a:custGeom>
              <a:rect b="b" l="l" r="r" t="t"/>
              <a:pathLst>
                <a:path extrusionOk="0" h="1263" w="2204">
                  <a:moveTo>
                    <a:pt x="1108" y="0"/>
                  </a:moveTo>
                  <a:lnTo>
                    <a:pt x="1" y="643"/>
                  </a:lnTo>
                  <a:lnTo>
                    <a:pt x="1120" y="1262"/>
                  </a:lnTo>
                  <a:lnTo>
                    <a:pt x="2203" y="643"/>
                  </a:lnTo>
                  <a:lnTo>
                    <a:pt x="1108" y="0"/>
                  </a:lnTo>
                  <a:close/>
                </a:path>
              </a:pathLst>
            </a:custGeom>
            <a:solidFill>
              <a:srgbClr val="5A5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7185402" y="2590739"/>
              <a:ext cx="49865" cy="44567"/>
            </a:xfrm>
            <a:custGeom>
              <a:rect b="b" l="l" r="r" t="t"/>
              <a:pathLst>
                <a:path extrusionOk="0" h="1001" w="1120">
                  <a:moveTo>
                    <a:pt x="1" y="0"/>
                  </a:moveTo>
                  <a:lnTo>
                    <a:pt x="1" y="357"/>
                  </a:lnTo>
                  <a:lnTo>
                    <a:pt x="1120" y="1000"/>
                  </a:lnTo>
                  <a:lnTo>
                    <a:pt x="1120" y="619"/>
                  </a:lnTo>
                  <a:lnTo>
                    <a:pt x="1" y="0"/>
                  </a:ln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8157601" y="3176124"/>
              <a:ext cx="160148" cy="193897"/>
            </a:xfrm>
            <a:custGeom>
              <a:rect b="b" l="l" r="r" t="t"/>
              <a:pathLst>
                <a:path extrusionOk="0" h="4355" w="3597">
                  <a:moveTo>
                    <a:pt x="85" y="697"/>
                  </a:moveTo>
                  <a:cubicBezTo>
                    <a:pt x="80" y="698"/>
                    <a:pt x="76" y="699"/>
                    <a:pt x="72" y="699"/>
                  </a:cubicBezTo>
                  <a:cubicBezTo>
                    <a:pt x="72" y="699"/>
                    <a:pt x="65" y="699"/>
                    <a:pt x="62" y="710"/>
                  </a:cubicBezTo>
                  <a:lnTo>
                    <a:pt x="62" y="710"/>
                  </a:lnTo>
                  <a:lnTo>
                    <a:pt x="85" y="697"/>
                  </a:lnTo>
                  <a:close/>
                  <a:moveTo>
                    <a:pt x="62" y="710"/>
                  </a:moveTo>
                  <a:lnTo>
                    <a:pt x="1" y="747"/>
                  </a:lnTo>
                  <a:cubicBezTo>
                    <a:pt x="24" y="735"/>
                    <a:pt x="48" y="735"/>
                    <a:pt x="60" y="723"/>
                  </a:cubicBezTo>
                  <a:cubicBezTo>
                    <a:pt x="60" y="718"/>
                    <a:pt x="61" y="714"/>
                    <a:pt x="62" y="710"/>
                  </a:cubicBezTo>
                  <a:close/>
                  <a:moveTo>
                    <a:pt x="1476" y="1"/>
                  </a:moveTo>
                  <a:cubicBezTo>
                    <a:pt x="1368" y="1"/>
                    <a:pt x="1259" y="22"/>
                    <a:pt x="1156" y="68"/>
                  </a:cubicBezTo>
                  <a:cubicBezTo>
                    <a:pt x="1156" y="80"/>
                    <a:pt x="1144" y="80"/>
                    <a:pt x="1144" y="80"/>
                  </a:cubicBezTo>
                  <a:cubicBezTo>
                    <a:pt x="1120" y="92"/>
                    <a:pt x="1096" y="92"/>
                    <a:pt x="1084" y="104"/>
                  </a:cubicBezTo>
                  <a:lnTo>
                    <a:pt x="85" y="697"/>
                  </a:lnTo>
                  <a:lnTo>
                    <a:pt x="85" y="697"/>
                  </a:lnTo>
                  <a:cubicBezTo>
                    <a:pt x="97" y="693"/>
                    <a:pt x="111" y="687"/>
                    <a:pt x="120" y="687"/>
                  </a:cubicBezTo>
                  <a:cubicBezTo>
                    <a:pt x="132" y="675"/>
                    <a:pt x="132" y="675"/>
                    <a:pt x="144" y="675"/>
                  </a:cubicBezTo>
                  <a:lnTo>
                    <a:pt x="167" y="675"/>
                  </a:lnTo>
                  <a:cubicBezTo>
                    <a:pt x="179" y="663"/>
                    <a:pt x="191" y="663"/>
                    <a:pt x="203" y="663"/>
                  </a:cubicBezTo>
                  <a:lnTo>
                    <a:pt x="215" y="663"/>
                  </a:lnTo>
                  <a:cubicBezTo>
                    <a:pt x="251" y="639"/>
                    <a:pt x="263" y="639"/>
                    <a:pt x="286" y="639"/>
                  </a:cubicBezTo>
                  <a:lnTo>
                    <a:pt x="608" y="639"/>
                  </a:lnTo>
                  <a:cubicBezTo>
                    <a:pt x="620" y="663"/>
                    <a:pt x="644" y="663"/>
                    <a:pt x="655" y="663"/>
                  </a:cubicBezTo>
                  <a:lnTo>
                    <a:pt x="679" y="663"/>
                  </a:lnTo>
                  <a:cubicBezTo>
                    <a:pt x="703" y="663"/>
                    <a:pt x="715" y="675"/>
                    <a:pt x="727" y="675"/>
                  </a:cubicBezTo>
                  <a:lnTo>
                    <a:pt x="739" y="675"/>
                  </a:lnTo>
                  <a:cubicBezTo>
                    <a:pt x="763" y="687"/>
                    <a:pt x="775" y="687"/>
                    <a:pt x="798" y="699"/>
                  </a:cubicBezTo>
                  <a:cubicBezTo>
                    <a:pt x="834" y="723"/>
                    <a:pt x="846" y="723"/>
                    <a:pt x="882" y="735"/>
                  </a:cubicBezTo>
                  <a:cubicBezTo>
                    <a:pt x="882" y="747"/>
                    <a:pt x="894" y="747"/>
                    <a:pt x="894" y="747"/>
                  </a:cubicBezTo>
                  <a:cubicBezTo>
                    <a:pt x="906" y="759"/>
                    <a:pt x="917" y="759"/>
                    <a:pt x="929" y="782"/>
                  </a:cubicBezTo>
                  <a:cubicBezTo>
                    <a:pt x="953" y="782"/>
                    <a:pt x="953" y="794"/>
                    <a:pt x="965" y="794"/>
                  </a:cubicBezTo>
                  <a:cubicBezTo>
                    <a:pt x="977" y="794"/>
                    <a:pt x="1013" y="806"/>
                    <a:pt x="1025" y="818"/>
                  </a:cubicBezTo>
                  <a:cubicBezTo>
                    <a:pt x="1060" y="842"/>
                    <a:pt x="1072" y="854"/>
                    <a:pt x="1096" y="866"/>
                  </a:cubicBezTo>
                  <a:cubicBezTo>
                    <a:pt x="1132" y="878"/>
                    <a:pt x="1144" y="901"/>
                    <a:pt x="1179" y="913"/>
                  </a:cubicBezTo>
                  <a:cubicBezTo>
                    <a:pt x="1191" y="913"/>
                    <a:pt x="1191" y="925"/>
                    <a:pt x="1203" y="925"/>
                  </a:cubicBezTo>
                  <a:cubicBezTo>
                    <a:pt x="1215" y="925"/>
                    <a:pt x="1239" y="937"/>
                    <a:pt x="1251" y="961"/>
                  </a:cubicBezTo>
                  <a:cubicBezTo>
                    <a:pt x="1263" y="961"/>
                    <a:pt x="1263" y="973"/>
                    <a:pt x="1275" y="973"/>
                  </a:cubicBezTo>
                  <a:cubicBezTo>
                    <a:pt x="1298" y="973"/>
                    <a:pt x="1310" y="985"/>
                    <a:pt x="1322" y="997"/>
                  </a:cubicBezTo>
                  <a:lnTo>
                    <a:pt x="1358" y="1032"/>
                  </a:lnTo>
                  <a:cubicBezTo>
                    <a:pt x="1370" y="1044"/>
                    <a:pt x="1382" y="1044"/>
                    <a:pt x="1394" y="1056"/>
                  </a:cubicBezTo>
                  <a:lnTo>
                    <a:pt x="1429" y="1092"/>
                  </a:lnTo>
                  <a:lnTo>
                    <a:pt x="1453" y="1116"/>
                  </a:lnTo>
                  <a:lnTo>
                    <a:pt x="1489" y="1151"/>
                  </a:lnTo>
                  <a:cubicBezTo>
                    <a:pt x="1501" y="1151"/>
                    <a:pt x="1513" y="1163"/>
                    <a:pt x="1537" y="1175"/>
                  </a:cubicBezTo>
                  <a:lnTo>
                    <a:pt x="1560" y="1211"/>
                  </a:lnTo>
                  <a:lnTo>
                    <a:pt x="1608" y="1259"/>
                  </a:lnTo>
                  <a:lnTo>
                    <a:pt x="1632" y="1282"/>
                  </a:lnTo>
                  <a:lnTo>
                    <a:pt x="1679" y="1330"/>
                  </a:lnTo>
                  <a:lnTo>
                    <a:pt x="1691" y="1342"/>
                  </a:lnTo>
                  <a:cubicBezTo>
                    <a:pt x="1715" y="1378"/>
                    <a:pt x="1739" y="1390"/>
                    <a:pt x="1751" y="1413"/>
                  </a:cubicBezTo>
                  <a:cubicBezTo>
                    <a:pt x="1775" y="1413"/>
                    <a:pt x="1775" y="1437"/>
                    <a:pt x="1775" y="1437"/>
                  </a:cubicBezTo>
                  <a:cubicBezTo>
                    <a:pt x="1787" y="1449"/>
                    <a:pt x="1798" y="1473"/>
                    <a:pt x="1810" y="1497"/>
                  </a:cubicBezTo>
                  <a:cubicBezTo>
                    <a:pt x="1834" y="1509"/>
                    <a:pt x="1858" y="1532"/>
                    <a:pt x="1870" y="1568"/>
                  </a:cubicBezTo>
                  <a:cubicBezTo>
                    <a:pt x="1906" y="1616"/>
                    <a:pt x="1929" y="1640"/>
                    <a:pt x="1965" y="1687"/>
                  </a:cubicBezTo>
                  <a:cubicBezTo>
                    <a:pt x="1965" y="1699"/>
                    <a:pt x="1977" y="1699"/>
                    <a:pt x="1977" y="1711"/>
                  </a:cubicBezTo>
                  <a:cubicBezTo>
                    <a:pt x="1989" y="1735"/>
                    <a:pt x="1989" y="1747"/>
                    <a:pt x="2001" y="1759"/>
                  </a:cubicBezTo>
                  <a:cubicBezTo>
                    <a:pt x="2025" y="1771"/>
                    <a:pt x="2025" y="1794"/>
                    <a:pt x="2037" y="1806"/>
                  </a:cubicBezTo>
                  <a:cubicBezTo>
                    <a:pt x="2049" y="1818"/>
                    <a:pt x="2049" y="1830"/>
                    <a:pt x="2072" y="1854"/>
                  </a:cubicBezTo>
                  <a:cubicBezTo>
                    <a:pt x="2084" y="1866"/>
                    <a:pt x="2096" y="1878"/>
                    <a:pt x="2096" y="1890"/>
                  </a:cubicBezTo>
                  <a:cubicBezTo>
                    <a:pt x="2108" y="1937"/>
                    <a:pt x="2144" y="1973"/>
                    <a:pt x="2156" y="2009"/>
                  </a:cubicBezTo>
                  <a:cubicBezTo>
                    <a:pt x="2156" y="2033"/>
                    <a:pt x="2168" y="2044"/>
                    <a:pt x="2168" y="2056"/>
                  </a:cubicBezTo>
                  <a:cubicBezTo>
                    <a:pt x="2191" y="2068"/>
                    <a:pt x="2191" y="2092"/>
                    <a:pt x="2203" y="2104"/>
                  </a:cubicBezTo>
                  <a:cubicBezTo>
                    <a:pt x="2215" y="2116"/>
                    <a:pt x="2215" y="2152"/>
                    <a:pt x="2227" y="2163"/>
                  </a:cubicBezTo>
                  <a:cubicBezTo>
                    <a:pt x="2251" y="2163"/>
                    <a:pt x="2251" y="2175"/>
                    <a:pt x="2251" y="2175"/>
                  </a:cubicBezTo>
                  <a:cubicBezTo>
                    <a:pt x="2251" y="2187"/>
                    <a:pt x="2263" y="2223"/>
                    <a:pt x="2275" y="2247"/>
                  </a:cubicBezTo>
                  <a:cubicBezTo>
                    <a:pt x="2287" y="2247"/>
                    <a:pt x="2287" y="2271"/>
                    <a:pt x="2287" y="2271"/>
                  </a:cubicBezTo>
                  <a:cubicBezTo>
                    <a:pt x="2310" y="2283"/>
                    <a:pt x="2310" y="2306"/>
                    <a:pt x="2322" y="2330"/>
                  </a:cubicBezTo>
                  <a:cubicBezTo>
                    <a:pt x="2334" y="2342"/>
                    <a:pt x="2334" y="2342"/>
                    <a:pt x="2334" y="2354"/>
                  </a:cubicBezTo>
                  <a:cubicBezTo>
                    <a:pt x="2346" y="2366"/>
                    <a:pt x="2370" y="2402"/>
                    <a:pt x="2370" y="2414"/>
                  </a:cubicBezTo>
                  <a:cubicBezTo>
                    <a:pt x="2382" y="2425"/>
                    <a:pt x="2382" y="2425"/>
                    <a:pt x="2382" y="2449"/>
                  </a:cubicBezTo>
                  <a:cubicBezTo>
                    <a:pt x="2394" y="2461"/>
                    <a:pt x="2394" y="2485"/>
                    <a:pt x="2406" y="2521"/>
                  </a:cubicBezTo>
                  <a:cubicBezTo>
                    <a:pt x="2430" y="2544"/>
                    <a:pt x="2430" y="2580"/>
                    <a:pt x="2441" y="2604"/>
                  </a:cubicBezTo>
                  <a:cubicBezTo>
                    <a:pt x="2453" y="2628"/>
                    <a:pt x="2453" y="2628"/>
                    <a:pt x="2453" y="2640"/>
                  </a:cubicBezTo>
                  <a:cubicBezTo>
                    <a:pt x="2453" y="2652"/>
                    <a:pt x="2465" y="2687"/>
                    <a:pt x="2465" y="2699"/>
                  </a:cubicBezTo>
                  <a:cubicBezTo>
                    <a:pt x="2477" y="2711"/>
                    <a:pt x="2477" y="2711"/>
                    <a:pt x="2477" y="2723"/>
                  </a:cubicBezTo>
                  <a:cubicBezTo>
                    <a:pt x="2477" y="2759"/>
                    <a:pt x="2501" y="2771"/>
                    <a:pt x="2501" y="2783"/>
                  </a:cubicBezTo>
                  <a:lnTo>
                    <a:pt x="2501" y="2818"/>
                  </a:lnTo>
                  <a:cubicBezTo>
                    <a:pt x="2501" y="2842"/>
                    <a:pt x="2513" y="2866"/>
                    <a:pt x="2513" y="2878"/>
                  </a:cubicBezTo>
                  <a:lnTo>
                    <a:pt x="2513" y="2902"/>
                  </a:lnTo>
                  <a:cubicBezTo>
                    <a:pt x="2513" y="2937"/>
                    <a:pt x="2525" y="2949"/>
                    <a:pt x="2525" y="2985"/>
                  </a:cubicBezTo>
                  <a:lnTo>
                    <a:pt x="2525" y="2997"/>
                  </a:lnTo>
                  <a:cubicBezTo>
                    <a:pt x="2537" y="3021"/>
                    <a:pt x="2537" y="3056"/>
                    <a:pt x="2537" y="3080"/>
                  </a:cubicBezTo>
                  <a:lnTo>
                    <a:pt x="2537" y="3116"/>
                  </a:lnTo>
                  <a:lnTo>
                    <a:pt x="2537" y="3176"/>
                  </a:lnTo>
                  <a:lnTo>
                    <a:pt x="2537" y="3199"/>
                  </a:lnTo>
                  <a:lnTo>
                    <a:pt x="2537" y="3259"/>
                  </a:lnTo>
                  <a:lnTo>
                    <a:pt x="2537" y="3295"/>
                  </a:lnTo>
                  <a:lnTo>
                    <a:pt x="2537" y="3366"/>
                  </a:lnTo>
                  <a:lnTo>
                    <a:pt x="2537" y="3449"/>
                  </a:lnTo>
                  <a:lnTo>
                    <a:pt x="2537" y="3473"/>
                  </a:lnTo>
                  <a:lnTo>
                    <a:pt x="2537" y="3533"/>
                  </a:lnTo>
                  <a:lnTo>
                    <a:pt x="2537" y="3568"/>
                  </a:lnTo>
                  <a:lnTo>
                    <a:pt x="2537" y="3604"/>
                  </a:lnTo>
                  <a:lnTo>
                    <a:pt x="2537" y="3640"/>
                  </a:lnTo>
                  <a:lnTo>
                    <a:pt x="2537" y="3687"/>
                  </a:lnTo>
                  <a:lnTo>
                    <a:pt x="2537" y="3711"/>
                  </a:lnTo>
                  <a:cubicBezTo>
                    <a:pt x="2525" y="3711"/>
                    <a:pt x="2525" y="3723"/>
                    <a:pt x="2525" y="3747"/>
                  </a:cubicBezTo>
                  <a:cubicBezTo>
                    <a:pt x="2513" y="3759"/>
                    <a:pt x="2513" y="3771"/>
                    <a:pt x="2513" y="3783"/>
                  </a:cubicBezTo>
                  <a:cubicBezTo>
                    <a:pt x="2501" y="3807"/>
                    <a:pt x="2501" y="3807"/>
                    <a:pt x="2501" y="3818"/>
                  </a:cubicBezTo>
                  <a:cubicBezTo>
                    <a:pt x="2501" y="3830"/>
                    <a:pt x="2477" y="3842"/>
                    <a:pt x="2477" y="3866"/>
                  </a:cubicBezTo>
                  <a:cubicBezTo>
                    <a:pt x="2465" y="3878"/>
                    <a:pt x="2465" y="3878"/>
                    <a:pt x="2465" y="3890"/>
                  </a:cubicBezTo>
                  <a:lnTo>
                    <a:pt x="2465" y="3902"/>
                  </a:lnTo>
                  <a:cubicBezTo>
                    <a:pt x="2465" y="3926"/>
                    <a:pt x="2453" y="3938"/>
                    <a:pt x="2453" y="3949"/>
                  </a:cubicBezTo>
                  <a:lnTo>
                    <a:pt x="2453" y="3961"/>
                  </a:lnTo>
                  <a:cubicBezTo>
                    <a:pt x="2441" y="3997"/>
                    <a:pt x="2441" y="4009"/>
                    <a:pt x="2418" y="4021"/>
                  </a:cubicBezTo>
                  <a:cubicBezTo>
                    <a:pt x="2406" y="4045"/>
                    <a:pt x="2406" y="4057"/>
                    <a:pt x="2394" y="4068"/>
                  </a:cubicBezTo>
                  <a:lnTo>
                    <a:pt x="2394" y="4080"/>
                  </a:lnTo>
                  <a:cubicBezTo>
                    <a:pt x="2382" y="4080"/>
                    <a:pt x="2382" y="4104"/>
                    <a:pt x="2358" y="4116"/>
                  </a:cubicBezTo>
                  <a:cubicBezTo>
                    <a:pt x="2346" y="4116"/>
                    <a:pt x="2346" y="4128"/>
                    <a:pt x="2346" y="4128"/>
                  </a:cubicBezTo>
                  <a:lnTo>
                    <a:pt x="2322" y="4164"/>
                  </a:lnTo>
                  <a:cubicBezTo>
                    <a:pt x="2299" y="4164"/>
                    <a:pt x="2299" y="4176"/>
                    <a:pt x="2299" y="4176"/>
                  </a:cubicBezTo>
                  <a:cubicBezTo>
                    <a:pt x="2299" y="4188"/>
                    <a:pt x="2287" y="4199"/>
                    <a:pt x="2275" y="4223"/>
                  </a:cubicBezTo>
                  <a:cubicBezTo>
                    <a:pt x="2263" y="4235"/>
                    <a:pt x="2263" y="4247"/>
                    <a:pt x="2227" y="4259"/>
                  </a:cubicBezTo>
                  <a:cubicBezTo>
                    <a:pt x="2227" y="4264"/>
                    <a:pt x="2227" y="4267"/>
                    <a:pt x="2225" y="4270"/>
                  </a:cubicBezTo>
                  <a:lnTo>
                    <a:pt x="2225" y="4270"/>
                  </a:lnTo>
                  <a:lnTo>
                    <a:pt x="3168" y="3711"/>
                  </a:lnTo>
                  <a:cubicBezTo>
                    <a:pt x="3180" y="3699"/>
                    <a:pt x="3203" y="3699"/>
                    <a:pt x="3215" y="3676"/>
                  </a:cubicBezTo>
                  <a:cubicBezTo>
                    <a:pt x="3215" y="3664"/>
                    <a:pt x="3227" y="3664"/>
                    <a:pt x="3227" y="3664"/>
                  </a:cubicBezTo>
                  <a:lnTo>
                    <a:pt x="3263" y="3640"/>
                  </a:lnTo>
                  <a:cubicBezTo>
                    <a:pt x="3263" y="3616"/>
                    <a:pt x="3275" y="3616"/>
                    <a:pt x="3275" y="3616"/>
                  </a:cubicBezTo>
                  <a:cubicBezTo>
                    <a:pt x="3275" y="3604"/>
                    <a:pt x="3287" y="3604"/>
                    <a:pt x="3299" y="3592"/>
                  </a:cubicBezTo>
                  <a:cubicBezTo>
                    <a:pt x="3299" y="3580"/>
                    <a:pt x="3322" y="3557"/>
                    <a:pt x="3334" y="3545"/>
                  </a:cubicBezTo>
                  <a:cubicBezTo>
                    <a:pt x="3346" y="3545"/>
                    <a:pt x="3346" y="3533"/>
                    <a:pt x="3346" y="3533"/>
                  </a:cubicBezTo>
                  <a:lnTo>
                    <a:pt x="3382" y="3497"/>
                  </a:lnTo>
                  <a:cubicBezTo>
                    <a:pt x="3394" y="3497"/>
                    <a:pt x="3394" y="3485"/>
                    <a:pt x="3394" y="3485"/>
                  </a:cubicBezTo>
                  <a:cubicBezTo>
                    <a:pt x="3406" y="3485"/>
                    <a:pt x="3406" y="3473"/>
                    <a:pt x="3418" y="3461"/>
                  </a:cubicBezTo>
                  <a:lnTo>
                    <a:pt x="3418" y="3437"/>
                  </a:lnTo>
                  <a:cubicBezTo>
                    <a:pt x="3573" y="3199"/>
                    <a:pt x="3596" y="2878"/>
                    <a:pt x="3584" y="2592"/>
                  </a:cubicBezTo>
                  <a:cubicBezTo>
                    <a:pt x="3525" y="1771"/>
                    <a:pt x="3061" y="961"/>
                    <a:pt x="2441" y="437"/>
                  </a:cubicBezTo>
                  <a:lnTo>
                    <a:pt x="2406" y="401"/>
                  </a:lnTo>
                  <a:lnTo>
                    <a:pt x="2394" y="389"/>
                  </a:lnTo>
                  <a:cubicBezTo>
                    <a:pt x="2227" y="258"/>
                    <a:pt x="2025" y="139"/>
                    <a:pt x="1810" y="68"/>
                  </a:cubicBezTo>
                  <a:cubicBezTo>
                    <a:pt x="1706" y="25"/>
                    <a:pt x="1592" y="1"/>
                    <a:pt x="1476" y="1"/>
                  </a:cubicBezTo>
                  <a:close/>
                  <a:moveTo>
                    <a:pt x="2225" y="4270"/>
                  </a:moveTo>
                  <a:lnTo>
                    <a:pt x="2190" y="4291"/>
                  </a:lnTo>
                  <a:lnTo>
                    <a:pt x="2190" y="4291"/>
                  </a:lnTo>
                  <a:cubicBezTo>
                    <a:pt x="2213" y="4284"/>
                    <a:pt x="2222" y="4279"/>
                    <a:pt x="2225" y="4270"/>
                  </a:cubicBezTo>
                  <a:close/>
                  <a:moveTo>
                    <a:pt x="2190" y="4291"/>
                  </a:moveTo>
                  <a:lnTo>
                    <a:pt x="2190" y="4291"/>
                  </a:lnTo>
                  <a:cubicBezTo>
                    <a:pt x="2178" y="4295"/>
                    <a:pt x="2163" y="4300"/>
                    <a:pt x="2144" y="4307"/>
                  </a:cubicBezTo>
                  <a:cubicBezTo>
                    <a:pt x="2144" y="4319"/>
                    <a:pt x="2132" y="4319"/>
                    <a:pt x="2132" y="4319"/>
                  </a:cubicBezTo>
                  <a:cubicBezTo>
                    <a:pt x="2108" y="4330"/>
                    <a:pt x="2096" y="4330"/>
                    <a:pt x="2084" y="4354"/>
                  </a:cubicBezTo>
                  <a:lnTo>
                    <a:pt x="2190" y="429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8141706" y="3205286"/>
              <a:ext cx="130452" cy="167717"/>
            </a:xfrm>
            <a:custGeom>
              <a:rect b="b" l="l" r="r" t="t"/>
              <a:pathLst>
                <a:path extrusionOk="0" h="3767" w="2930">
                  <a:moveTo>
                    <a:pt x="817" y="1"/>
                  </a:moveTo>
                  <a:cubicBezTo>
                    <a:pt x="337" y="1"/>
                    <a:pt x="0" y="381"/>
                    <a:pt x="0" y="1032"/>
                  </a:cubicBezTo>
                  <a:cubicBezTo>
                    <a:pt x="0" y="1961"/>
                    <a:pt x="655" y="3104"/>
                    <a:pt x="1453" y="3568"/>
                  </a:cubicBezTo>
                  <a:cubicBezTo>
                    <a:pt x="1691" y="3703"/>
                    <a:pt x="1916" y="3767"/>
                    <a:pt x="2114" y="3767"/>
                  </a:cubicBezTo>
                  <a:cubicBezTo>
                    <a:pt x="2599" y="3767"/>
                    <a:pt x="2929" y="3386"/>
                    <a:pt x="2929" y="2735"/>
                  </a:cubicBezTo>
                  <a:cubicBezTo>
                    <a:pt x="2929" y="1806"/>
                    <a:pt x="2275" y="663"/>
                    <a:pt x="1465" y="199"/>
                  </a:cubicBezTo>
                  <a:cubicBezTo>
                    <a:pt x="1234" y="64"/>
                    <a:pt x="1013" y="1"/>
                    <a:pt x="8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8162365" y="3237521"/>
              <a:ext cx="85395" cy="109570"/>
            </a:xfrm>
            <a:custGeom>
              <a:rect b="b" l="l" r="r" t="t"/>
              <a:pathLst>
                <a:path extrusionOk="0" h="2461" w="1918">
                  <a:moveTo>
                    <a:pt x="528" y="0"/>
                  </a:moveTo>
                  <a:cubicBezTo>
                    <a:pt x="233" y="0"/>
                    <a:pt x="26" y="211"/>
                    <a:pt x="1" y="582"/>
                  </a:cubicBezTo>
                  <a:lnTo>
                    <a:pt x="1" y="677"/>
                  </a:lnTo>
                  <a:cubicBezTo>
                    <a:pt x="1" y="1296"/>
                    <a:pt x="418" y="2023"/>
                    <a:pt x="953" y="2332"/>
                  </a:cubicBezTo>
                  <a:cubicBezTo>
                    <a:pt x="1109" y="2419"/>
                    <a:pt x="1256" y="2460"/>
                    <a:pt x="1386" y="2460"/>
                  </a:cubicBezTo>
                  <a:cubicBezTo>
                    <a:pt x="1702" y="2460"/>
                    <a:pt x="1918" y="2215"/>
                    <a:pt x="1918" y="1785"/>
                  </a:cubicBezTo>
                  <a:lnTo>
                    <a:pt x="1918" y="1677"/>
                  </a:lnTo>
                  <a:cubicBezTo>
                    <a:pt x="1870" y="1094"/>
                    <a:pt x="1465" y="415"/>
                    <a:pt x="965" y="130"/>
                  </a:cubicBezTo>
                  <a:cubicBezTo>
                    <a:pt x="808" y="42"/>
                    <a:pt x="659" y="0"/>
                    <a:pt x="528"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8174029" y="3252436"/>
              <a:ext cx="62599" cy="80052"/>
            </a:xfrm>
            <a:custGeom>
              <a:rect b="b" l="l" r="r" t="t"/>
              <a:pathLst>
                <a:path extrusionOk="0" h="1798" w="1406">
                  <a:moveTo>
                    <a:pt x="390" y="1"/>
                  </a:moveTo>
                  <a:cubicBezTo>
                    <a:pt x="176" y="1"/>
                    <a:pt x="26" y="153"/>
                    <a:pt x="1" y="426"/>
                  </a:cubicBezTo>
                  <a:lnTo>
                    <a:pt x="1" y="497"/>
                  </a:lnTo>
                  <a:cubicBezTo>
                    <a:pt x="1" y="938"/>
                    <a:pt x="310" y="1473"/>
                    <a:pt x="703" y="1700"/>
                  </a:cubicBezTo>
                  <a:cubicBezTo>
                    <a:pt x="815" y="1766"/>
                    <a:pt x="922" y="1798"/>
                    <a:pt x="1016" y="1798"/>
                  </a:cubicBezTo>
                  <a:cubicBezTo>
                    <a:pt x="1245" y="1798"/>
                    <a:pt x="1406" y="1615"/>
                    <a:pt x="1406" y="1295"/>
                  </a:cubicBezTo>
                  <a:lnTo>
                    <a:pt x="1406" y="1223"/>
                  </a:lnTo>
                  <a:cubicBezTo>
                    <a:pt x="1358" y="795"/>
                    <a:pt x="1060" y="307"/>
                    <a:pt x="703" y="92"/>
                  </a:cubicBezTo>
                  <a:cubicBezTo>
                    <a:pt x="590" y="30"/>
                    <a:pt x="484"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8174029" y="3252525"/>
              <a:ext cx="45102" cy="79295"/>
            </a:xfrm>
            <a:custGeom>
              <a:rect b="b" l="l" r="r" t="t"/>
              <a:pathLst>
                <a:path extrusionOk="0" h="1781" w="1013">
                  <a:moveTo>
                    <a:pt x="388" y="1"/>
                  </a:moveTo>
                  <a:cubicBezTo>
                    <a:pt x="175" y="1"/>
                    <a:pt x="30" y="146"/>
                    <a:pt x="1" y="424"/>
                  </a:cubicBezTo>
                  <a:cubicBezTo>
                    <a:pt x="1" y="447"/>
                    <a:pt x="1" y="459"/>
                    <a:pt x="13" y="495"/>
                  </a:cubicBezTo>
                  <a:cubicBezTo>
                    <a:pt x="13" y="936"/>
                    <a:pt x="334" y="1471"/>
                    <a:pt x="715" y="1698"/>
                  </a:cubicBezTo>
                  <a:cubicBezTo>
                    <a:pt x="822" y="1757"/>
                    <a:pt x="929" y="1781"/>
                    <a:pt x="1013" y="1781"/>
                  </a:cubicBezTo>
                  <a:cubicBezTo>
                    <a:pt x="953" y="1769"/>
                    <a:pt x="894" y="1745"/>
                    <a:pt x="834" y="1710"/>
                  </a:cubicBezTo>
                  <a:cubicBezTo>
                    <a:pt x="441" y="1483"/>
                    <a:pt x="132" y="948"/>
                    <a:pt x="132" y="507"/>
                  </a:cubicBezTo>
                  <a:lnTo>
                    <a:pt x="132" y="436"/>
                  </a:lnTo>
                  <a:cubicBezTo>
                    <a:pt x="144" y="162"/>
                    <a:pt x="310" y="19"/>
                    <a:pt x="525" y="19"/>
                  </a:cubicBezTo>
                  <a:cubicBezTo>
                    <a:pt x="477" y="7"/>
                    <a:pt x="431" y="1"/>
                    <a:pt x="388"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8162899" y="3159472"/>
              <a:ext cx="181341" cy="169899"/>
            </a:xfrm>
            <a:custGeom>
              <a:rect b="b" l="l" r="r" t="t"/>
              <a:pathLst>
                <a:path extrusionOk="0" h="3816" w="4073">
                  <a:moveTo>
                    <a:pt x="1440" y="0"/>
                  </a:moveTo>
                  <a:cubicBezTo>
                    <a:pt x="1421" y="0"/>
                    <a:pt x="1401" y="1"/>
                    <a:pt x="1382" y="1"/>
                  </a:cubicBezTo>
                  <a:cubicBezTo>
                    <a:pt x="1251" y="25"/>
                    <a:pt x="1120" y="49"/>
                    <a:pt x="1001" y="121"/>
                  </a:cubicBezTo>
                  <a:lnTo>
                    <a:pt x="203" y="585"/>
                  </a:lnTo>
                  <a:cubicBezTo>
                    <a:pt x="1" y="716"/>
                    <a:pt x="191" y="740"/>
                    <a:pt x="191" y="740"/>
                  </a:cubicBezTo>
                  <a:cubicBezTo>
                    <a:pt x="235" y="736"/>
                    <a:pt x="281" y="733"/>
                    <a:pt x="330" y="733"/>
                  </a:cubicBezTo>
                  <a:cubicBezTo>
                    <a:pt x="846" y="733"/>
                    <a:pt x="1605" y="998"/>
                    <a:pt x="2334" y="2228"/>
                  </a:cubicBezTo>
                  <a:cubicBezTo>
                    <a:pt x="2334" y="2228"/>
                    <a:pt x="2680" y="2716"/>
                    <a:pt x="2799" y="3669"/>
                  </a:cubicBezTo>
                  <a:cubicBezTo>
                    <a:pt x="2808" y="3760"/>
                    <a:pt x="2880" y="3816"/>
                    <a:pt x="2961" y="3816"/>
                  </a:cubicBezTo>
                  <a:cubicBezTo>
                    <a:pt x="2986" y="3816"/>
                    <a:pt x="3012" y="3811"/>
                    <a:pt x="3037" y="3800"/>
                  </a:cubicBezTo>
                  <a:lnTo>
                    <a:pt x="3930" y="3335"/>
                  </a:lnTo>
                  <a:cubicBezTo>
                    <a:pt x="4013" y="3299"/>
                    <a:pt x="4073" y="3204"/>
                    <a:pt x="4073" y="3097"/>
                  </a:cubicBezTo>
                  <a:cubicBezTo>
                    <a:pt x="4073" y="2716"/>
                    <a:pt x="4013" y="1692"/>
                    <a:pt x="3025" y="704"/>
                  </a:cubicBezTo>
                  <a:cubicBezTo>
                    <a:pt x="3025" y="704"/>
                    <a:pt x="2242" y="0"/>
                    <a:pt x="1440"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8246646" y="3176480"/>
              <a:ext cx="49376" cy="43499"/>
            </a:xfrm>
            <a:custGeom>
              <a:rect b="b" l="l" r="r" t="t"/>
              <a:pathLst>
                <a:path extrusionOk="0" h="977" w="1109">
                  <a:moveTo>
                    <a:pt x="1108" y="0"/>
                  </a:moveTo>
                  <a:lnTo>
                    <a:pt x="1" y="620"/>
                  </a:lnTo>
                  <a:lnTo>
                    <a:pt x="1" y="977"/>
                  </a:lnTo>
                  <a:lnTo>
                    <a:pt x="1108" y="358"/>
                  </a:lnTo>
                  <a:lnTo>
                    <a:pt x="1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8197894" y="3147852"/>
              <a:ext cx="98128" cy="56232"/>
            </a:xfrm>
            <a:custGeom>
              <a:rect b="b" l="l" r="r" t="t"/>
              <a:pathLst>
                <a:path extrusionOk="0" h="1263" w="2204">
                  <a:moveTo>
                    <a:pt x="1096" y="1"/>
                  </a:moveTo>
                  <a:lnTo>
                    <a:pt x="1" y="632"/>
                  </a:lnTo>
                  <a:lnTo>
                    <a:pt x="1096" y="1263"/>
                  </a:lnTo>
                  <a:lnTo>
                    <a:pt x="2203" y="643"/>
                  </a:lnTo>
                  <a:lnTo>
                    <a:pt x="10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8197894" y="3175946"/>
              <a:ext cx="48797" cy="44033"/>
            </a:xfrm>
            <a:custGeom>
              <a:rect b="b" l="l" r="r" t="t"/>
              <a:pathLst>
                <a:path extrusionOk="0" h="989" w="1096">
                  <a:moveTo>
                    <a:pt x="1" y="1"/>
                  </a:moveTo>
                  <a:lnTo>
                    <a:pt x="1" y="358"/>
                  </a:lnTo>
                  <a:lnTo>
                    <a:pt x="1096" y="989"/>
                  </a:lnTo>
                  <a:lnTo>
                    <a:pt x="1096" y="63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7235223" y="1957269"/>
              <a:ext cx="48841" cy="656800"/>
            </a:xfrm>
            <a:custGeom>
              <a:rect b="b" l="l" r="r" t="t"/>
              <a:pathLst>
                <a:path extrusionOk="0" h="14752" w="1097">
                  <a:moveTo>
                    <a:pt x="1096" y="0"/>
                  </a:moveTo>
                  <a:lnTo>
                    <a:pt x="1" y="619"/>
                  </a:lnTo>
                  <a:lnTo>
                    <a:pt x="1" y="14752"/>
                  </a:lnTo>
                  <a:lnTo>
                    <a:pt x="1096" y="14109"/>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7185402" y="1928641"/>
              <a:ext cx="98662" cy="56232"/>
            </a:xfrm>
            <a:custGeom>
              <a:rect b="b" l="l" r="r" t="t"/>
              <a:pathLst>
                <a:path extrusionOk="0" h="1263" w="2216">
                  <a:moveTo>
                    <a:pt x="1108" y="0"/>
                  </a:moveTo>
                  <a:lnTo>
                    <a:pt x="1" y="631"/>
                  </a:lnTo>
                  <a:lnTo>
                    <a:pt x="1120" y="1262"/>
                  </a:lnTo>
                  <a:lnTo>
                    <a:pt x="2215" y="643"/>
                  </a:lnTo>
                  <a:lnTo>
                    <a:pt x="1108"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7185402" y="1956735"/>
              <a:ext cx="49865" cy="657334"/>
            </a:xfrm>
            <a:custGeom>
              <a:rect b="b" l="l" r="r" t="t"/>
              <a:pathLst>
                <a:path extrusionOk="0" h="14764" w="1120">
                  <a:moveTo>
                    <a:pt x="1" y="0"/>
                  </a:moveTo>
                  <a:lnTo>
                    <a:pt x="1" y="14121"/>
                  </a:lnTo>
                  <a:lnTo>
                    <a:pt x="1120" y="14764"/>
                  </a:lnTo>
                  <a:lnTo>
                    <a:pt x="1120" y="631"/>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6827038" y="2475158"/>
              <a:ext cx="408229" cy="287884"/>
            </a:xfrm>
            <a:custGeom>
              <a:rect b="b" l="l" r="r" t="t"/>
              <a:pathLst>
                <a:path extrusionOk="0" h="6466" w="9169">
                  <a:moveTo>
                    <a:pt x="9169" y="1"/>
                  </a:moveTo>
                  <a:lnTo>
                    <a:pt x="1" y="5299"/>
                  </a:lnTo>
                  <a:lnTo>
                    <a:pt x="1" y="6466"/>
                  </a:lnTo>
                  <a:lnTo>
                    <a:pt x="9169" y="1167"/>
                  </a:lnTo>
                  <a:lnTo>
                    <a:pt x="9169"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6777752" y="2447064"/>
              <a:ext cx="457516" cy="264020"/>
            </a:xfrm>
            <a:custGeom>
              <a:rect b="b" l="l" r="r" t="t"/>
              <a:pathLst>
                <a:path extrusionOk="0" h="5930" w="10276">
                  <a:moveTo>
                    <a:pt x="9168" y="0"/>
                  </a:moveTo>
                  <a:lnTo>
                    <a:pt x="1" y="5299"/>
                  </a:lnTo>
                  <a:lnTo>
                    <a:pt x="1108" y="5930"/>
                  </a:lnTo>
                  <a:lnTo>
                    <a:pt x="10276" y="632"/>
                  </a:lnTo>
                  <a:lnTo>
                    <a:pt x="9168"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p:nvPr/>
          </p:nvSpPr>
          <p:spPr>
            <a:xfrm>
              <a:off x="6777752" y="2682945"/>
              <a:ext cx="49331" cy="80096"/>
            </a:xfrm>
            <a:custGeom>
              <a:rect b="b" l="l" r="r" t="t"/>
              <a:pathLst>
                <a:path extrusionOk="0" h="1799" w="1108">
                  <a:moveTo>
                    <a:pt x="1" y="1"/>
                  </a:moveTo>
                  <a:lnTo>
                    <a:pt x="1" y="1156"/>
                  </a:lnTo>
                  <a:lnTo>
                    <a:pt x="1108" y="1799"/>
                  </a:lnTo>
                  <a:lnTo>
                    <a:pt x="1108" y="632"/>
                  </a:lnTo>
                  <a:lnTo>
                    <a:pt x="1"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p:nvPr/>
          </p:nvSpPr>
          <p:spPr>
            <a:xfrm>
              <a:off x="7235223" y="2475158"/>
              <a:ext cx="962715" cy="608047"/>
            </a:xfrm>
            <a:custGeom>
              <a:rect b="b" l="l" r="r" t="t"/>
              <a:pathLst>
                <a:path extrusionOk="0" h="13657" w="21623">
                  <a:moveTo>
                    <a:pt x="1" y="1"/>
                  </a:moveTo>
                  <a:lnTo>
                    <a:pt x="1" y="1155"/>
                  </a:lnTo>
                  <a:lnTo>
                    <a:pt x="21623" y="13657"/>
                  </a:lnTo>
                  <a:lnTo>
                    <a:pt x="21623" y="12490"/>
                  </a:lnTo>
                  <a:lnTo>
                    <a:pt x="1"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7235223" y="2447064"/>
              <a:ext cx="1011468" cy="584227"/>
            </a:xfrm>
            <a:custGeom>
              <a:rect b="b" l="l" r="r" t="t"/>
              <a:pathLst>
                <a:path extrusionOk="0" h="13122" w="22718">
                  <a:moveTo>
                    <a:pt x="1096" y="0"/>
                  </a:moveTo>
                  <a:lnTo>
                    <a:pt x="1" y="632"/>
                  </a:lnTo>
                  <a:lnTo>
                    <a:pt x="21623" y="13121"/>
                  </a:lnTo>
                  <a:lnTo>
                    <a:pt x="22718" y="12478"/>
                  </a:lnTo>
                  <a:lnTo>
                    <a:pt x="109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8197894" y="3002619"/>
              <a:ext cx="48797" cy="80586"/>
            </a:xfrm>
            <a:custGeom>
              <a:rect b="b" l="l" r="r" t="t"/>
              <a:pathLst>
                <a:path extrusionOk="0" h="1810" w="1096">
                  <a:moveTo>
                    <a:pt x="1096" y="0"/>
                  </a:moveTo>
                  <a:lnTo>
                    <a:pt x="1" y="643"/>
                  </a:lnTo>
                  <a:lnTo>
                    <a:pt x="1" y="1810"/>
                  </a:lnTo>
                  <a:lnTo>
                    <a:pt x="1096" y="1167"/>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7010472" y="2605031"/>
              <a:ext cx="962715" cy="608047"/>
            </a:xfrm>
            <a:custGeom>
              <a:rect b="b" l="l" r="r" t="t"/>
              <a:pathLst>
                <a:path extrusionOk="0" h="13657" w="21623">
                  <a:moveTo>
                    <a:pt x="1" y="1"/>
                  </a:moveTo>
                  <a:lnTo>
                    <a:pt x="1" y="1167"/>
                  </a:lnTo>
                  <a:lnTo>
                    <a:pt x="21622" y="13657"/>
                  </a:lnTo>
                  <a:lnTo>
                    <a:pt x="21622" y="12490"/>
                  </a:lnTo>
                  <a:lnTo>
                    <a:pt x="1"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7010472" y="2577471"/>
              <a:ext cx="1012002" cy="583693"/>
            </a:xfrm>
            <a:custGeom>
              <a:rect b="b" l="l" r="r" t="t"/>
              <a:pathLst>
                <a:path extrusionOk="0" h="13110" w="22730">
                  <a:moveTo>
                    <a:pt x="1108" y="0"/>
                  </a:moveTo>
                  <a:lnTo>
                    <a:pt x="1" y="620"/>
                  </a:lnTo>
                  <a:lnTo>
                    <a:pt x="21622" y="13109"/>
                  </a:lnTo>
                  <a:lnTo>
                    <a:pt x="22730" y="12490"/>
                  </a:lnTo>
                  <a:lnTo>
                    <a:pt x="1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7973143" y="3133560"/>
              <a:ext cx="49331" cy="79518"/>
            </a:xfrm>
            <a:custGeom>
              <a:rect b="b" l="l" r="r" t="t"/>
              <a:pathLst>
                <a:path extrusionOk="0" h="1786" w="1108">
                  <a:moveTo>
                    <a:pt x="1108" y="0"/>
                  </a:moveTo>
                  <a:lnTo>
                    <a:pt x="0" y="619"/>
                  </a:lnTo>
                  <a:lnTo>
                    <a:pt x="0" y="1786"/>
                  </a:lnTo>
                  <a:lnTo>
                    <a:pt x="1108" y="1155"/>
                  </a:lnTo>
                  <a:lnTo>
                    <a:pt x="1108"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6778820" y="2220710"/>
              <a:ext cx="48797" cy="656844"/>
            </a:xfrm>
            <a:custGeom>
              <a:rect b="b" l="l" r="r" t="t"/>
              <a:pathLst>
                <a:path extrusionOk="0" h="14753" w="1096">
                  <a:moveTo>
                    <a:pt x="1096" y="1"/>
                  </a:moveTo>
                  <a:lnTo>
                    <a:pt x="0" y="632"/>
                  </a:lnTo>
                  <a:lnTo>
                    <a:pt x="0" y="14752"/>
                  </a:lnTo>
                  <a:lnTo>
                    <a:pt x="1096" y="14109"/>
                  </a:lnTo>
                  <a:lnTo>
                    <a:pt x="1096"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6728999" y="2192616"/>
              <a:ext cx="98618" cy="56232"/>
            </a:xfrm>
            <a:custGeom>
              <a:rect b="b" l="l" r="r" t="t"/>
              <a:pathLst>
                <a:path extrusionOk="0" h="1263" w="2215">
                  <a:moveTo>
                    <a:pt x="1096" y="1"/>
                  </a:moveTo>
                  <a:lnTo>
                    <a:pt x="0" y="620"/>
                  </a:lnTo>
                  <a:lnTo>
                    <a:pt x="1119" y="1263"/>
                  </a:lnTo>
                  <a:lnTo>
                    <a:pt x="2215" y="632"/>
                  </a:lnTo>
                  <a:lnTo>
                    <a:pt x="1096"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6728999" y="2220176"/>
              <a:ext cx="49865" cy="657378"/>
            </a:xfrm>
            <a:custGeom>
              <a:rect b="b" l="l" r="r" t="t"/>
              <a:pathLst>
                <a:path extrusionOk="0" h="14765" w="1120">
                  <a:moveTo>
                    <a:pt x="0" y="1"/>
                  </a:moveTo>
                  <a:lnTo>
                    <a:pt x="0" y="14121"/>
                  </a:lnTo>
                  <a:lnTo>
                    <a:pt x="1119" y="14764"/>
                  </a:lnTo>
                  <a:lnTo>
                    <a:pt x="1119" y="644"/>
                  </a:lnTo>
                  <a:lnTo>
                    <a:pt x="0"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p:nvPr/>
          </p:nvSpPr>
          <p:spPr>
            <a:xfrm>
              <a:off x="8246646" y="2540873"/>
              <a:ext cx="49376" cy="656844"/>
            </a:xfrm>
            <a:custGeom>
              <a:rect b="b" l="l" r="r" t="t"/>
              <a:pathLst>
                <a:path extrusionOk="0" h="14753" w="1109">
                  <a:moveTo>
                    <a:pt x="1108" y="1"/>
                  </a:moveTo>
                  <a:lnTo>
                    <a:pt x="1" y="632"/>
                  </a:lnTo>
                  <a:lnTo>
                    <a:pt x="1" y="14753"/>
                  </a:lnTo>
                  <a:lnTo>
                    <a:pt x="1108" y="14110"/>
                  </a:lnTo>
                  <a:lnTo>
                    <a:pt x="1108"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p:nvPr/>
          </p:nvSpPr>
          <p:spPr>
            <a:xfrm>
              <a:off x="8197894" y="2512245"/>
              <a:ext cx="98128" cy="56767"/>
            </a:xfrm>
            <a:custGeom>
              <a:rect b="b" l="l" r="r" t="t"/>
              <a:pathLst>
                <a:path extrusionOk="0" h="1275" w="2204">
                  <a:moveTo>
                    <a:pt x="1096" y="1"/>
                  </a:moveTo>
                  <a:lnTo>
                    <a:pt x="1" y="632"/>
                  </a:lnTo>
                  <a:lnTo>
                    <a:pt x="1096" y="1275"/>
                  </a:lnTo>
                  <a:lnTo>
                    <a:pt x="2203" y="644"/>
                  </a:lnTo>
                  <a:lnTo>
                    <a:pt x="1096"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8197894" y="2540339"/>
              <a:ext cx="48797" cy="657378"/>
            </a:xfrm>
            <a:custGeom>
              <a:rect b="b" l="l" r="r" t="t"/>
              <a:pathLst>
                <a:path extrusionOk="0" h="14765" w="1096">
                  <a:moveTo>
                    <a:pt x="1" y="1"/>
                  </a:moveTo>
                  <a:lnTo>
                    <a:pt x="1" y="14122"/>
                  </a:lnTo>
                  <a:lnTo>
                    <a:pt x="1096" y="14765"/>
                  </a:lnTo>
                  <a:lnTo>
                    <a:pt x="1096" y="644"/>
                  </a:lnTo>
                  <a:lnTo>
                    <a:pt x="1"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nvSpPr>
          <p:spPr>
            <a:xfrm>
              <a:off x="7838996" y="3059875"/>
              <a:ext cx="407695" cy="286816"/>
            </a:xfrm>
            <a:custGeom>
              <a:rect b="b" l="l" r="r" t="t"/>
              <a:pathLst>
                <a:path extrusionOk="0" h="6442" w="9157">
                  <a:moveTo>
                    <a:pt x="9157" y="0"/>
                  </a:moveTo>
                  <a:lnTo>
                    <a:pt x="1" y="5298"/>
                  </a:lnTo>
                  <a:lnTo>
                    <a:pt x="1" y="6441"/>
                  </a:lnTo>
                  <a:lnTo>
                    <a:pt x="9157" y="1143"/>
                  </a:lnTo>
                  <a:lnTo>
                    <a:pt x="9157"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7790243" y="3031247"/>
              <a:ext cx="456447" cy="264554"/>
            </a:xfrm>
            <a:custGeom>
              <a:rect b="b" l="l" r="r" t="t"/>
              <a:pathLst>
                <a:path extrusionOk="0" h="5942" w="10252">
                  <a:moveTo>
                    <a:pt x="9157" y="0"/>
                  </a:moveTo>
                  <a:lnTo>
                    <a:pt x="1" y="5298"/>
                  </a:lnTo>
                  <a:lnTo>
                    <a:pt x="1096" y="5941"/>
                  </a:lnTo>
                  <a:lnTo>
                    <a:pt x="10252" y="643"/>
                  </a:lnTo>
                  <a:lnTo>
                    <a:pt x="9157"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7790243" y="3267128"/>
              <a:ext cx="48797" cy="79562"/>
            </a:xfrm>
            <a:custGeom>
              <a:rect b="b" l="l" r="r" t="t"/>
              <a:pathLst>
                <a:path extrusionOk="0" h="1787" w="1096">
                  <a:moveTo>
                    <a:pt x="1" y="0"/>
                  </a:moveTo>
                  <a:lnTo>
                    <a:pt x="1" y="1167"/>
                  </a:lnTo>
                  <a:lnTo>
                    <a:pt x="1096" y="1786"/>
                  </a:lnTo>
                  <a:lnTo>
                    <a:pt x="1096" y="643"/>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p:nvPr/>
          </p:nvSpPr>
          <p:spPr>
            <a:xfrm>
              <a:off x="6778820" y="2739667"/>
              <a:ext cx="962715" cy="607023"/>
            </a:xfrm>
            <a:custGeom>
              <a:rect b="b" l="l" r="r" t="t"/>
              <a:pathLst>
                <a:path extrusionOk="0" h="13634" w="21623">
                  <a:moveTo>
                    <a:pt x="0" y="1"/>
                  </a:moveTo>
                  <a:lnTo>
                    <a:pt x="0" y="1144"/>
                  </a:lnTo>
                  <a:lnTo>
                    <a:pt x="21622" y="13633"/>
                  </a:lnTo>
                  <a:lnTo>
                    <a:pt x="21622" y="12490"/>
                  </a:lnTo>
                  <a:lnTo>
                    <a:pt x="0"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6778820" y="2711039"/>
              <a:ext cx="1011468" cy="584762"/>
            </a:xfrm>
            <a:custGeom>
              <a:rect b="b" l="l" r="r" t="t"/>
              <a:pathLst>
                <a:path extrusionOk="0" h="13134" w="22718">
                  <a:moveTo>
                    <a:pt x="1084" y="1"/>
                  </a:moveTo>
                  <a:lnTo>
                    <a:pt x="0" y="644"/>
                  </a:lnTo>
                  <a:lnTo>
                    <a:pt x="21622" y="13133"/>
                  </a:lnTo>
                  <a:lnTo>
                    <a:pt x="22718" y="12490"/>
                  </a:lnTo>
                  <a:lnTo>
                    <a:pt x="1084"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7741491" y="3267128"/>
              <a:ext cx="48797" cy="79562"/>
            </a:xfrm>
            <a:custGeom>
              <a:rect b="b" l="l" r="r" t="t"/>
              <a:pathLst>
                <a:path extrusionOk="0" h="1787" w="1096">
                  <a:moveTo>
                    <a:pt x="1096" y="0"/>
                  </a:moveTo>
                  <a:lnTo>
                    <a:pt x="0" y="643"/>
                  </a:lnTo>
                  <a:lnTo>
                    <a:pt x="0" y="1786"/>
                  </a:lnTo>
                  <a:lnTo>
                    <a:pt x="1096" y="1167"/>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7789709" y="2805427"/>
              <a:ext cx="49331" cy="656800"/>
            </a:xfrm>
            <a:custGeom>
              <a:rect b="b" l="l" r="r" t="t"/>
              <a:pathLst>
                <a:path extrusionOk="0" h="14752" w="1108">
                  <a:moveTo>
                    <a:pt x="1108" y="0"/>
                  </a:moveTo>
                  <a:lnTo>
                    <a:pt x="1" y="619"/>
                  </a:lnTo>
                  <a:lnTo>
                    <a:pt x="1" y="14752"/>
                  </a:lnTo>
                  <a:lnTo>
                    <a:pt x="1108" y="14109"/>
                  </a:lnTo>
                  <a:lnTo>
                    <a:pt x="1108" y="0"/>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7740957" y="2776799"/>
              <a:ext cx="98084" cy="56232"/>
            </a:xfrm>
            <a:custGeom>
              <a:rect b="b" l="l" r="r" t="t"/>
              <a:pathLst>
                <a:path extrusionOk="0" h="1263" w="2203">
                  <a:moveTo>
                    <a:pt x="1096" y="0"/>
                  </a:moveTo>
                  <a:lnTo>
                    <a:pt x="0" y="631"/>
                  </a:lnTo>
                  <a:lnTo>
                    <a:pt x="1096" y="1262"/>
                  </a:lnTo>
                  <a:lnTo>
                    <a:pt x="2203" y="643"/>
                  </a:lnTo>
                  <a:lnTo>
                    <a:pt x="1096"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7740957" y="2804893"/>
              <a:ext cx="48797" cy="657334"/>
            </a:xfrm>
            <a:custGeom>
              <a:rect b="b" l="l" r="r" t="t"/>
              <a:pathLst>
                <a:path extrusionOk="0" h="14764" w="1096">
                  <a:moveTo>
                    <a:pt x="0" y="0"/>
                  </a:moveTo>
                  <a:lnTo>
                    <a:pt x="0" y="14121"/>
                  </a:lnTo>
                  <a:lnTo>
                    <a:pt x="1096" y="14764"/>
                  </a:lnTo>
                  <a:lnTo>
                    <a:pt x="1096" y="631"/>
                  </a:lnTo>
                  <a:lnTo>
                    <a:pt x="0"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7789709" y="2508016"/>
              <a:ext cx="506313" cy="325016"/>
            </a:xfrm>
            <a:custGeom>
              <a:rect b="b" l="l" r="r" t="t"/>
              <a:pathLst>
                <a:path extrusionOk="0" h="7300" w="11372">
                  <a:moveTo>
                    <a:pt x="11371" y="1"/>
                  </a:moveTo>
                  <a:lnTo>
                    <a:pt x="1" y="6561"/>
                  </a:lnTo>
                  <a:lnTo>
                    <a:pt x="1" y="7299"/>
                  </a:lnTo>
                  <a:lnTo>
                    <a:pt x="11371" y="739"/>
                  </a:lnTo>
                  <a:lnTo>
                    <a:pt x="11371"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6391828" y="1700150"/>
              <a:ext cx="1904193" cy="1100023"/>
            </a:xfrm>
            <a:custGeom>
              <a:rect b="b" l="l" r="r" t="t"/>
              <a:pathLst>
                <a:path extrusionOk="0" h="24707" w="42769">
                  <a:moveTo>
                    <a:pt x="11371" y="1"/>
                  </a:moveTo>
                  <a:lnTo>
                    <a:pt x="1" y="6573"/>
                  </a:lnTo>
                  <a:lnTo>
                    <a:pt x="31398" y="24706"/>
                  </a:lnTo>
                  <a:lnTo>
                    <a:pt x="42768" y="18146"/>
                  </a:lnTo>
                  <a:lnTo>
                    <a:pt x="11371" y="1"/>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6391828" y="1992754"/>
              <a:ext cx="1397925" cy="840278"/>
            </a:xfrm>
            <a:custGeom>
              <a:rect b="b" l="l" r="r" t="t"/>
              <a:pathLst>
                <a:path extrusionOk="0" h="18873" w="31398">
                  <a:moveTo>
                    <a:pt x="1" y="1"/>
                  </a:moveTo>
                  <a:lnTo>
                    <a:pt x="1" y="751"/>
                  </a:lnTo>
                  <a:lnTo>
                    <a:pt x="31398" y="18872"/>
                  </a:lnTo>
                  <a:lnTo>
                    <a:pt x="31398" y="18134"/>
                  </a:lnTo>
                  <a:lnTo>
                    <a:pt x="1"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7789709" y="2423200"/>
              <a:ext cx="506313" cy="366333"/>
            </a:xfrm>
            <a:custGeom>
              <a:rect b="b" l="l" r="r" t="t"/>
              <a:pathLst>
                <a:path extrusionOk="0" h="8228" w="11372">
                  <a:moveTo>
                    <a:pt x="11371" y="1"/>
                  </a:moveTo>
                  <a:lnTo>
                    <a:pt x="1" y="6573"/>
                  </a:lnTo>
                  <a:lnTo>
                    <a:pt x="1" y="8228"/>
                  </a:lnTo>
                  <a:lnTo>
                    <a:pt x="11371" y="1644"/>
                  </a:lnTo>
                  <a:lnTo>
                    <a:pt x="11371"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6391828" y="1615334"/>
              <a:ext cx="1904193" cy="1100513"/>
            </a:xfrm>
            <a:custGeom>
              <a:rect b="b" l="l" r="r" t="t"/>
              <a:pathLst>
                <a:path extrusionOk="0" h="24718" w="42769">
                  <a:moveTo>
                    <a:pt x="11371" y="1"/>
                  </a:moveTo>
                  <a:lnTo>
                    <a:pt x="1" y="6573"/>
                  </a:lnTo>
                  <a:lnTo>
                    <a:pt x="31398" y="24718"/>
                  </a:lnTo>
                  <a:lnTo>
                    <a:pt x="42768" y="18146"/>
                  </a:lnTo>
                  <a:lnTo>
                    <a:pt x="11371" y="1"/>
                  </a:lnTo>
                  <a:close/>
                </a:path>
              </a:pathLst>
            </a:cu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6391828" y="1907938"/>
              <a:ext cx="1397925" cy="881595"/>
            </a:xfrm>
            <a:custGeom>
              <a:rect b="b" l="l" r="r" t="t"/>
              <a:pathLst>
                <a:path extrusionOk="0" h="19801" w="31398">
                  <a:moveTo>
                    <a:pt x="1" y="1"/>
                  </a:moveTo>
                  <a:lnTo>
                    <a:pt x="1" y="1656"/>
                  </a:lnTo>
                  <a:lnTo>
                    <a:pt x="31398" y="19801"/>
                  </a:lnTo>
                  <a:lnTo>
                    <a:pt x="31398" y="18146"/>
                  </a:lnTo>
                  <a:lnTo>
                    <a:pt x="1"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6440091" y="1615691"/>
              <a:ext cx="700298" cy="428264"/>
            </a:xfrm>
            <a:custGeom>
              <a:rect b="b" l="l" r="r" t="t"/>
              <a:pathLst>
                <a:path extrusionOk="0" h="9619" w="15729">
                  <a:moveTo>
                    <a:pt x="9099" y="0"/>
                  </a:moveTo>
                  <a:cubicBezTo>
                    <a:pt x="9059" y="0"/>
                    <a:pt x="9021" y="15"/>
                    <a:pt x="8990" y="52"/>
                  </a:cubicBezTo>
                  <a:cubicBezTo>
                    <a:pt x="8775" y="255"/>
                    <a:pt x="8394" y="469"/>
                    <a:pt x="8394" y="469"/>
                  </a:cubicBezTo>
                  <a:cubicBezTo>
                    <a:pt x="3894" y="1540"/>
                    <a:pt x="1834" y="4029"/>
                    <a:pt x="1322" y="4719"/>
                  </a:cubicBezTo>
                  <a:cubicBezTo>
                    <a:pt x="1239" y="4862"/>
                    <a:pt x="1096" y="4946"/>
                    <a:pt x="953" y="5005"/>
                  </a:cubicBezTo>
                  <a:cubicBezTo>
                    <a:pt x="465" y="5219"/>
                    <a:pt x="0" y="5481"/>
                    <a:pt x="12" y="5600"/>
                  </a:cubicBezTo>
                  <a:cubicBezTo>
                    <a:pt x="24" y="5755"/>
                    <a:pt x="381" y="5779"/>
                    <a:pt x="381" y="5779"/>
                  </a:cubicBezTo>
                  <a:cubicBezTo>
                    <a:pt x="1036" y="5839"/>
                    <a:pt x="1846" y="6362"/>
                    <a:pt x="1846" y="6362"/>
                  </a:cubicBezTo>
                  <a:cubicBezTo>
                    <a:pt x="2929" y="7494"/>
                    <a:pt x="4894" y="8648"/>
                    <a:pt x="5287" y="8791"/>
                  </a:cubicBezTo>
                  <a:cubicBezTo>
                    <a:pt x="5668" y="8910"/>
                    <a:pt x="5918" y="9339"/>
                    <a:pt x="5977" y="9410"/>
                  </a:cubicBezTo>
                  <a:cubicBezTo>
                    <a:pt x="6007" y="9454"/>
                    <a:pt x="6112" y="9619"/>
                    <a:pt x="6249" y="9619"/>
                  </a:cubicBezTo>
                  <a:cubicBezTo>
                    <a:pt x="6336" y="9619"/>
                    <a:pt x="6436" y="9553"/>
                    <a:pt x="6537" y="9351"/>
                  </a:cubicBezTo>
                  <a:cubicBezTo>
                    <a:pt x="6787" y="8827"/>
                    <a:pt x="7287" y="8708"/>
                    <a:pt x="7287" y="8708"/>
                  </a:cubicBezTo>
                  <a:cubicBezTo>
                    <a:pt x="10942" y="7351"/>
                    <a:pt x="13871" y="5065"/>
                    <a:pt x="13871" y="5065"/>
                  </a:cubicBezTo>
                  <a:cubicBezTo>
                    <a:pt x="13871" y="5065"/>
                    <a:pt x="14657" y="4326"/>
                    <a:pt x="15205" y="4124"/>
                  </a:cubicBezTo>
                  <a:cubicBezTo>
                    <a:pt x="15729" y="3934"/>
                    <a:pt x="15359" y="3743"/>
                    <a:pt x="15359" y="3743"/>
                  </a:cubicBezTo>
                  <a:cubicBezTo>
                    <a:pt x="14669" y="3612"/>
                    <a:pt x="14466" y="3374"/>
                    <a:pt x="14466" y="3374"/>
                  </a:cubicBezTo>
                  <a:cubicBezTo>
                    <a:pt x="13181" y="1588"/>
                    <a:pt x="10252" y="612"/>
                    <a:pt x="9656" y="421"/>
                  </a:cubicBezTo>
                  <a:cubicBezTo>
                    <a:pt x="9585" y="409"/>
                    <a:pt x="9537" y="362"/>
                    <a:pt x="9490" y="302"/>
                  </a:cubicBezTo>
                  <a:cubicBezTo>
                    <a:pt x="9415" y="191"/>
                    <a:pt x="9240" y="0"/>
                    <a:pt x="90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7257484" y="2115770"/>
              <a:ext cx="818551" cy="472876"/>
            </a:xfrm>
            <a:custGeom>
              <a:rect b="b" l="l" r="r" t="t"/>
              <a:pathLst>
                <a:path extrusionOk="0" h="10621" w="18385">
                  <a:moveTo>
                    <a:pt x="11371" y="0"/>
                  </a:moveTo>
                  <a:lnTo>
                    <a:pt x="1" y="6560"/>
                  </a:lnTo>
                  <a:lnTo>
                    <a:pt x="7014" y="10620"/>
                  </a:lnTo>
                  <a:lnTo>
                    <a:pt x="18384" y="4048"/>
                  </a:lnTo>
                  <a:lnTo>
                    <a:pt x="113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7257484" y="2407839"/>
              <a:ext cx="312283" cy="254492"/>
            </a:xfrm>
            <a:custGeom>
              <a:rect b="b" l="l" r="r" t="t"/>
              <a:pathLst>
                <a:path extrusionOk="0" h="5716" w="7014">
                  <a:moveTo>
                    <a:pt x="1" y="0"/>
                  </a:moveTo>
                  <a:lnTo>
                    <a:pt x="1" y="1667"/>
                  </a:lnTo>
                  <a:lnTo>
                    <a:pt x="7014" y="5715"/>
                  </a:lnTo>
                  <a:lnTo>
                    <a:pt x="7014" y="4060"/>
                  </a:lnTo>
                  <a:lnTo>
                    <a:pt x="1" y="0"/>
                  </a:lnTo>
                  <a:close/>
                </a:path>
              </a:pathLst>
            </a:custGeom>
            <a:solidFill>
              <a:srgbClr val="DCE2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6000652" y="1474331"/>
              <a:ext cx="103382" cy="329246"/>
            </a:xfrm>
            <a:custGeom>
              <a:rect b="b" l="l" r="r" t="t"/>
              <a:pathLst>
                <a:path extrusionOk="0" h="7395" w="2322">
                  <a:moveTo>
                    <a:pt x="2322" y="1"/>
                  </a:moveTo>
                  <a:lnTo>
                    <a:pt x="0" y="1346"/>
                  </a:lnTo>
                  <a:lnTo>
                    <a:pt x="0" y="7394"/>
                  </a:lnTo>
                  <a:lnTo>
                    <a:pt x="2322" y="6037"/>
                  </a:lnTo>
                  <a:lnTo>
                    <a:pt x="2322"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5966725" y="1454741"/>
              <a:ext cx="137308" cy="79518"/>
            </a:xfrm>
            <a:custGeom>
              <a:rect b="b" l="l" r="r" t="t"/>
              <a:pathLst>
                <a:path extrusionOk="0" h="1786" w="3084">
                  <a:moveTo>
                    <a:pt x="2322" y="0"/>
                  </a:moveTo>
                  <a:lnTo>
                    <a:pt x="0" y="1345"/>
                  </a:lnTo>
                  <a:lnTo>
                    <a:pt x="762" y="1786"/>
                  </a:lnTo>
                  <a:lnTo>
                    <a:pt x="3084" y="441"/>
                  </a:lnTo>
                  <a:lnTo>
                    <a:pt x="2322"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5966725" y="1514624"/>
              <a:ext cx="33971" cy="288953"/>
            </a:xfrm>
            <a:custGeom>
              <a:rect b="b" l="l" r="r" t="t"/>
              <a:pathLst>
                <a:path extrusionOk="0" h="6490" w="763">
                  <a:moveTo>
                    <a:pt x="0" y="0"/>
                  </a:moveTo>
                  <a:lnTo>
                    <a:pt x="0" y="6037"/>
                  </a:lnTo>
                  <a:lnTo>
                    <a:pt x="762" y="6489"/>
                  </a:lnTo>
                  <a:lnTo>
                    <a:pt x="762" y="441"/>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6024471" y="1342855"/>
              <a:ext cx="21282" cy="155919"/>
            </a:xfrm>
            <a:custGeom>
              <a:rect b="b" l="l" r="r" t="t"/>
              <a:pathLst>
                <a:path extrusionOk="0" h="3502" w="478">
                  <a:moveTo>
                    <a:pt x="1" y="1"/>
                  </a:moveTo>
                  <a:lnTo>
                    <a:pt x="1" y="3501"/>
                  </a:lnTo>
                  <a:lnTo>
                    <a:pt x="477" y="3501"/>
                  </a:lnTo>
                  <a:lnTo>
                    <a:pt x="477" y="1"/>
                  </a:lnTo>
                  <a:close/>
                </a:path>
              </a:pathLst>
            </a:custGeom>
            <a:solidFill>
              <a:srgbClr val="678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6000652" y="1580340"/>
              <a:ext cx="103382" cy="223237"/>
            </a:xfrm>
            <a:custGeom>
              <a:rect b="b" l="l" r="r" t="t"/>
              <a:pathLst>
                <a:path extrusionOk="0" h="5014" w="2322">
                  <a:moveTo>
                    <a:pt x="2322" y="1"/>
                  </a:moveTo>
                  <a:lnTo>
                    <a:pt x="0" y="1334"/>
                  </a:lnTo>
                  <a:lnTo>
                    <a:pt x="0" y="5013"/>
                  </a:lnTo>
                  <a:lnTo>
                    <a:pt x="2322" y="3656"/>
                  </a:lnTo>
                  <a:lnTo>
                    <a:pt x="2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6725" y="1620633"/>
              <a:ext cx="33971" cy="182944"/>
            </a:xfrm>
            <a:custGeom>
              <a:rect b="b" l="l" r="r" t="t"/>
              <a:pathLst>
                <a:path extrusionOk="0" h="4109" w="763">
                  <a:moveTo>
                    <a:pt x="0" y="1"/>
                  </a:moveTo>
                  <a:lnTo>
                    <a:pt x="0" y="3656"/>
                  </a:lnTo>
                  <a:lnTo>
                    <a:pt x="762" y="4108"/>
                  </a:lnTo>
                  <a:lnTo>
                    <a:pt x="762" y="429"/>
                  </a:lnTo>
                  <a:lnTo>
                    <a:pt x="0" y="1"/>
                  </a:lnTo>
                  <a:close/>
                </a:path>
              </a:pathLst>
            </a:custGeom>
            <a:solidFill>
              <a:srgbClr val="C35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6000652" y="1474865"/>
              <a:ext cx="103382" cy="328711"/>
            </a:xfrm>
            <a:custGeom>
              <a:rect b="b" l="l" r="r" t="t"/>
              <a:pathLst>
                <a:path extrusionOk="0" h="7383" w="2322">
                  <a:moveTo>
                    <a:pt x="2191" y="227"/>
                  </a:moveTo>
                  <a:lnTo>
                    <a:pt x="2191" y="5954"/>
                  </a:lnTo>
                  <a:lnTo>
                    <a:pt x="131" y="7144"/>
                  </a:lnTo>
                  <a:lnTo>
                    <a:pt x="131" y="1417"/>
                  </a:lnTo>
                  <a:lnTo>
                    <a:pt x="2191" y="227"/>
                  </a:lnTo>
                  <a:close/>
                  <a:moveTo>
                    <a:pt x="2322" y="0"/>
                  </a:moveTo>
                  <a:lnTo>
                    <a:pt x="0" y="1334"/>
                  </a:lnTo>
                  <a:lnTo>
                    <a:pt x="0" y="7382"/>
                  </a:lnTo>
                  <a:lnTo>
                    <a:pt x="2322" y="6037"/>
                  </a:lnTo>
                  <a:lnTo>
                    <a:pt x="2322"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5966725" y="1514624"/>
              <a:ext cx="33971" cy="288418"/>
            </a:xfrm>
            <a:custGeom>
              <a:rect b="b" l="l" r="r" t="t"/>
              <a:pathLst>
                <a:path extrusionOk="0" h="6478" w="763">
                  <a:moveTo>
                    <a:pt x="155" y="239"/>
                  </a:moveTo>
                  <a:lnTo>
                    <a:pt x="631" y="524"/>
                  </a:lnTo>
                  <a:lnTo>
                    <a:pt x="631" y="6251"/>
                  </a:lnTo>
                  <a:lnTo>
                    <a:pt x="155" y="5965"/>
                  </a:lnTo>
                  <a:lnTo>
                    <a:pt x="155" y="239"/>
                  </a:lnTo>
                  <a:close/>
                  <a:moveTo>
                    <a:pt x="0" y="0"/>
                  </a:moveTo>
                  <a:lnTo>
                    <a:pt x="0" y="6037"/>
                  </a:lnTo>
                  <a:lnTo>
                    <a:pt x="762" y="6477"/>
                  </a:lnTo>
                  <a:lnTo>
                    <a:pt x="762" y="429"/>
                  </a:lnTo>
                  <a:lnTo>
                    <a:pt x="0"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6335106" y="1278208"/>
              <a:ext cx="103426" cy="328711"/>
            </a:xfrm>
            <a:custGeom>
              <a:rect b="b" l="l" r="r" t="t"/>
              <a:pathLst>
                <a:path extrusionOk="0" h="7383" w="2323">
                  <a:moveTo>
                    <a:pt x="2323" y="0"/>
                  </a:moveTo>
                  <a:lnTo>
                    <a:pt x="1" y="1334"/>
                  </a:lnTo>
                  <a:lnTo>
                    <a:pt x="1" y="7382"/>
                  </a:lnTo>
                  <a:lnTo>
                    <a:pt x="2323" y="6037"/>
                  </a:lnTo>
                  <a:lnTo>
                    <a:pt x="2323"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6302249" y="1258039"/>
              <a:ext cx="136284" cy="79562"/>
            </a:xfrm>
            <a:custGeom>
              <a:rect b="b" l="l" r="r" t="t"/>
              <a:pathLst>
                <a:path extrusionOk="0" h="1787" w="3061">
                  <a:moveTo>
                    <a:pt x="2322" y="1"/>
                  </a:moveTo>
                  <a:lnTo>
                    <a:pt x="1" y="1358"/>
                  </a:lnTo>
                  <a:lnTo>
                    <a:pt x="739" y="1787"/>
                  </a:lnTo>
                  <a:lnTo>
                    <a:pt x="3061" y="453"/>
                  </a:lnTo>
                  <a:lnTo>
                    <a:pt x="2322"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6302249" y="1318501"/>
              <a:ext cx="32902" cy="288418"/>
            </a:xfrm>
            <a:custGeom>
              <a:rect b="b" l="l" r="r" t="t"/>
              <a:pathLst>
                <a:path extrusionOk="0" h="6478" w="739">
                  <a:moveTo>
                    <a:pt x="1" y="0"/>
                  </a:moveTo>
                  <a:lnTo>
                    <a:pt x="1" y="6037"/>
                  </a:lnTo>
                  <a:lnTo>
                    <a:pt x="739" y="6477"/>
                  </a:lnTo>
                  <a:lnTo>
                    <a:pt x="739" y="429"/>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6359505" y="1146733"/>
              <a:ext cx="21237" cy="155874"/>
            </a:xfrm>
            <a:custGeom>
              <a:rect b="b" l="l" r="r" t="t"/>
              <a:pathLst>
                <a:path extrusionOk="0" h="3501" w="477">
                  <a:moveTo>
                    <a:pt x="1" y="1"/>
                  </a:moveTo>
                  <a:lnTo>
                    <a:pt x="1" y="3501"/>
                  </a:lnTo>
                  <a:lnTo>
                    <a:pt x="477" y="3501"/>
                  </a:lnTo>
                  <a:lnTo>
                    <a:pt x="477" y="1"/>
                  </a:lnTo>
                  <a:close/>
                </a:path>
              </a:pathLst>
            </a:custGeom>
            <a:solidFill>
              <a:srgbClr val="678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6335106" y="1383148"/>
              <a:ext cx="103426" cy="223771"/>
            </a:xfrm>
            <a:custGeom>
              <a:rect b="b" l="l" r="r" t="t"/>
              <a:pathLst>
                <a:path extrusionOk="0" h="5026" w="2323">
                  <a:moveTo>
                    <a:pt x="2323" y="1"/>
                  </a:moveTo>
                  <a:lnTo>
                    <a:pt x="1" y="1346"/>
                  </a:lnTo>
                  <a:lnTo>
                    <a:pt x="1" y="5025"/>
                  </a:lnTo>
                  <a:lnTo>
                    <a:pt x="2323" y="3680"/>
                  </a:lnTo>
                  <a:lnTo>
                    <a:pt x="23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6302249" y="1423976"/>
              <a:ext cx="32902" cy="182944"/>
            </a:xfrm>
            <a:custGeom>
              <a:rect b="b" l="l" r="r" t="t"/>
              <a:pathLst>
                <a:path extrusionOk="0" h="4109" w="739">
                  <a:moveTo>
                    <a:pt x="1" y="0"/>
                  </a:moveTo>
                  <a:lnTo>
                    <a:pt x="1" y="3668"/>
                  </a:lnTo>
                  <a:lnTo>
                    <a:pt x="739" y="4108"/>
                  </a:lnTo>
                  <a:lnTo>
                    <a:pt x="739" y="429"/>
                  </a:lnTo>
                  <a:lnTo>
                    <a:pt x="1" y="0"/>
                  </a:lnTo>
                  <a:close/>
                </a:path>
              </a:pathLst>
            </a:custGeom>
            <a:solidFill>
              <a:srgbClr val="C35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6335106" y="1278208"/>
              <a:ext cx="103426" cy="328711"/>
            </a:xfrm>
            <a:custGeom>
              <a:rect b="b" l="l" r="r" t="t"/>
              <a:pathLst>
                <a:path extrusionOk="0" h="7383" w="2323">
                  <a:moveTo>
                    <a:pt x="2192" y="238"/>
                  </a:moveTo>
                  <a:lnTo>
                    <a:pt x="2192" y="5965"/>
                  </a:lnTo>
                  <a:lnTo>
                    <a:pt x="144" y="7156"/>
                  </a:lnTo>
                  <a:lnTo>
                    <a:pt x="144" y="1429"/>
                  </a:lnTo>
                  <a:lnTo>
                    <a:pt x="2192" y="238"/>
                  </a:lnTo>
                  <a:close/>
                  <a:moveTo>
                    <a:pt x="2323" y="0"/>
                  </a:moveTo>
                  <a:lnTo>
                    <a:pt x="1" y="1334"/>
                  </a:lnTo>
                  <a:lnTo>
                    <a:pt x="1" y="7382"/>
                  </a:lnTo>
                  <a:lnTo>
                    <a:pt x="2323" y="6037"/>
                  </a:lnTo>
                  <a:lnTo>
                    <a:pt x="2323"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6198377" y="1279767"/>
              <a:ext cx="41362" cy="1529935"/>
            </a:xfrm>
            <a:custGeom>
              <a:rect b="b" l="l" r="r" t="t"/>
              <a:pathLst>
                <a:path extrusionOk="0" h="34363" w="929">
                  <a:moveTo>
                    <a:pt x="929" y="1"/>
                  </a:moveTo>
                  <a:lnTo>
                    <a:pt x="0" y="537"/>
                  </a:lnTo>
                  <a:lnTo>
                    <a:pt x="0" y="34362"/>
                  </a:lnTo>
                  <a:lnTo>
                    <a:pt x="929" y="33815"/>
                  </a:lnTo>
                  <a:lnTo>
                    <a:pt x="929"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6155947" y="1255413"/>
              <a:ext cx="83792" cy="48263"/>
            </a:xfrm>
            <a:custGeom>
              <a:rect b="b" l="l" r="r" t="t"/>
              <a:pathLst>
                <a:path extrusionOk="0" h="1084" w="1882">
                  <a:moveTo>
                    <a:pt x="929" y="0"/>
                  </a:moveTo>
                  <a:lnTo>
                    <a:pt x="1" y="536"/>
                  </a:lnTo>
                  <a:lnTo>
                    <a:pt x="953" y="1084"/>
                  </a:lnTo>
                  <a:lnTo>
                    <a:pt x="1882" y="548"/>
                  </a:lnTo>
                  <a:lnTo>
                    <a:pt x="929"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6155947" y="1279277"/>
              <a:ext cx="42475" cy="1530425"/>
            </a:xfrm>
            <a:custGeom>
              <a:rect b="b" l="l" r="r" t="t"/>
              <a:pathLst>
                <a:path extrusionOk="0" h="34374" w="954">
                  <a:moveTo>
                    <a:pt x="1" y="0"/>
                  </a:moveTo>
                  <a:lnTo>
                    <a:pt x="1" y="33826"/>
                  </a:lnTo>
                  <a:lnTo>
                    <a:pt x="953" y="34373"/>
                  </a:lnTo>
                  <a:lnTo>
                    <a:pt x="953" y="548"/>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5969352" y="1117570"/>
              <a:ext cx="466554" cy="318115"/>
            </a:xfrm>
            <a:custGeom>
              <a:rect b="b" l="l" r="r" t="t"/>
              <a:pathLst>
                <a:path extrusionOk="0" h="7145" w="10479">
                  <a:moveTo>
                    <a:pt x="10478" y="1"/>
                  </a:moveTo>
                  <a:lnTo>
                    <a:pt x="1" y="6061"/>
                  </a:lnTo>
                  <a:lnTo>
                    <a:pt x="1" y="7144"/>
                  </a:lnTo>
                  <a:lnTo>
                    <a:pt x="10478" y="1108"/>
                  </a:lnTo>
                  <a:lnTo>
                    <a:pt x="10478"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5926966" y="1093706"/>
              <a:ext cx="508940" cy="293717"/>
            </a:xfrm>
            <a:custGeom>
              <a:rect b="b" l="l" r="r" t="t"/>
              <a:pathLst>
                <a:path extrusionOk="0" h="6597" w="11431">
                  <a:moveTo>
                    <a:pt x="10478" y="1"/>
                  </a:moveTo>
                  <a:lnTo>
                    <a:pt x="0" y="6049"/>
                  </a:lnTo>
                  <a:lnTo>
                    <a:pt x="953" y="6597"/>
                  </a:lnTo>
                  <a:lnTo>
                    <a:pt x="11430" y="537"/>
                  </a:lnTo>
                  <a:lnTo>
                    <a:pt x="10478"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5926966" y="1363024"/>
              <a:ext cx="42430" cy="72661"/>
            </a:xfrm>
            <a:custGeom>
              <a:rect b="b" l="l" r="r" t="t"/>
              <a:pathLst>
                <a:path extrusionOk="0" h="1632" w="953">
                  <a:moveTo>
                    <a:pt x="0" y="0"/>
                  </a:moveTo>
                  <a:lnTo>
                    <a:pt x="0" y="1084"/>
                  </a:lnTo>
                  <a:lnTo>
                    <a:pt x="953" y="1631"/>
                  </a:lnTo>
                  <a:lnTo>
                    <a:pt x="953" y="548"/>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5978390" y="2177256"/>
              <a:ext cx="480801" cy="1186932"/>
            </a:xfrm>
            <a:custGeom>
              <a:rect b="b" l="l" r="r" t="t"/>
              <a:pathLst>
                <a:path extrusionOk="0" h="26659" w="10799">
                  <a:moveTo>
                    <a:pt x="0" y="0"/>
                  </a:moveTo>
                  <a:lnTo>
                    <a:pt x="0" y="20431"/>
                  </a:lnTo>
                  <a:lnTo>
                    <a:pt x="10799" y="26658"/>
                  </a:lnTo>
                  <a:lnTo>
                    <a:pt x="7775" y="4489"/>
                  </a:lnTo>
                  <a:lnTo>
                    <a:pt x="0" y="0"/>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6324510" y="2350583"/>
              <a:ext cx="179783" cy="1013605"/>
            </a:xfrm>
            <a:custGeom>
              <a:rect b="b" l="l" r="r" t="t"/>
              <a:pathLst>
                <a:path extrusionOk="0" h="22766" w="4038">
                  <a:moveTo>
                    <a:pt x="1037" y="1"/>
                  </a:moveTo>
                  <a:lnTo>
                    <a:pt x="1" y="596"/>
                  </a:lnTo>
                  <a:lnTo>
                    <a:pt x="3025" y="22765"/>
                  </a:lnTo>
                  <a:lnTo>
                    <a:pt x="4037" y="22170"/>
                  </a:lnTo>
                  <a:lnTo>
                    <a:pt x="1037"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5978390" y="2150720"/>
              <a:ext cx="392290" cy="226398"/>
            </a:xfrm>
            <a:custGeom>
              <a:rect b="b" l="l" r="r" t="t"/>
              <a:pathLst>
                <a:path extrusionOk="0" h="5085" w="8811">
                  <a:moveTo>
                    <a:pt x="1024" y="1"/>
                  </a:moveTo>
                  <a:lnTo>
                    <a:pt x="0" y="596"/>
                  </a:lnTo>
                  <a:lnTo>
                    <a:pt x="7775" y="5085"/>
                  </a:lnTo>
                  <a:lnTo>
                    <a:pt x="8811" y="4490"/>
                  </a:lnTo>
                  <a:lnTo>
                    <a:pt x="1024"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5263800" y="3303682"/>
              <a:ext cx="333475" cy="223237"/>
            </a:xfrm>
            <a:custGeom>
              <a:rect b="b" l="l" r="r" t="t"/>
              <a:pathLst>
                <a:path extrusionOk="0" h="5014" w="7490">
                  <a:moveTo>
                    <a:pt x="0" y="1"/>
                  </a:moveTo>
                  <a:lnTo>
                    <a:pt x="0" y="680"/>
                  </a:lnTo>
                  <a:lnTo>
                    <a:pt x="7489" y="5013"/>
                  </a:lnTo>
                  <a:lnTo>
                    <a:pt x="7489" y="4335"/>
                  </a:lnTo>
                  <a:lnTo>
                    <a:pt x="0"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5263800" y="2891267"/>
              <a:ext cx="1047531" cy="605420"/>
            </a:xfrm>
            <a:custGeom>
              <a:rect b="b" l="l" r="r" t="t"/>
              <a:pathLst>
                <a:path extrusionOk="0" h="13598" w="23528">
                  <a:moveTo>
                    <a:pt x="16050" y="1"/>
                  </a:moveTo>
                  <a:lnTo>
                    <a:pt x="0" y="9264"/>
                  </a:lnTo>
                  <a:lnTo>
                    <a:pt x="7489" y="13598"/>
                  </a:lnTo>
                  <a:lnTo>
                    <a:pt x="23527" y="4335"/>
                  </a:lnTo>
                  <a:lnTo>
                    <a:pt x="16050"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5597231" y="3084229"/>
              <a:ext cx="714100" cy="442690"/>
            </a:xfrm>
            <a:custGeom>
              <a:rect b="b" l="l" r="r" t="t"/>
              <a:pathLst>
                <a:path extrusionOk="0" h="9943" w="16039">
                  <a:moveTo>
                    <a:pt x="16038" y="1"/>
                  </a:moveTo>
                  <a:lnTo>
                    <a:pt x="0" y="9264"/>
                  </a:lnTo>
                  <a:lnTo>
                    <a:pt x="0" y="9942"/>
                  </a:lnTo>
                  <a:lnTo>
                    <a:pt x="16038" y="668"/>
                  </a:lnTo>
                  <a:lnTo>
                    <a:pt x="1603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5263800" y="2946431"/>
              <a:ext cx="333475" cy="222658"/>
            </a:xfrm>
            <a:custGeom>
              <a:rect b="b" l="l" r="r" t="t"/>
              <a:pathLst>
                <a:path extrusionOk="0" h="5001" w="7490">
                  <a:moveTo>
                    <a:pt x="0" y="0"/>
                  </a:moveTo>
                  <a:lnTo>
                    <a:pt x="0" y="691"/>
                  </a:lnTo>
                  <a:lnTo>
                    <a:pt x="7489" y="5001"/>
                  </a:lnTo>
                  <a:lnTo>
                    <a:pt x="7489" y="4334"/>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5263800" y="2534551"/>
              <a:ext cx="1047531" cy="604886"/>
            </a:xfrm>
            <a:custGeom>
              <a:rect b="b" l="l" r="r" t="t"/>
              <a:pathLst>
                <a:path extrusionOk="0" h="13586" w="23528">
                  <a:moveTo>
                    <a:pt x="16050" y="0"/>
                  </a:moveTo>
                  <a:lnTo>
                    <a:pt x="0" y="9251"/>
                  </a:lnTo>
                  <a:lnTo>
                    <a:pt x="7489" y="13585"/>
                  </a:lnTo>
                  <a:lnTo>
                    <a:pt x="23527" y="4310"/>
                  </a:lnTo>
                  <a:lnTo>
                    <a:pt x="1605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5597231" y="2726444"/>
              <a:ext cx="714100" cy="442645"/>
            </a:xfrm>
            <a:custGeom>
              <a:rect b="b" l="l" r="r" t="t"/>
              <a:pathLst>
                <a:path extrusionOk="0" h="9942" w="16039">
                  <a:moveTo>
                    <a:pt x="16038" y="0"/>
                  </a:moveTo>
                  <a:lnTo>
                    <a:pt x="0" y="9275"/>
                  </a:lnTo>
                  <a:lnTo>
                    <a:pt x="0" y="9942"/>
                  </a:lnTo>
                  <a:lnTo>
                    <a:pt x="16038" y="679"/>
                  </a:lnTo>
                  <a:lnTo>
                    <a:pt x="1603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5677817" y="2701511"/>
              <a:ext cx="200931" cy="225864"/>
            </a:xfrm>
            <a:custGeom>
              <a:rect b="b" l="l" r="r" t="t"/>
              <a:pathLst>
                <a:path extrusionOk="0" h="5073" w="4513">
                  <a:moveTo>
                    <a:pt x="0" y="0"/>
                  </a:moveTo>
                  <a:lnTo>
                    <a:pt x="0" y="2417"/>
                  </a:lnTo>
                  <a:lnTo>
                    <a:pt x="4513" y="5073"/>
                  </a:lnTo>
                  <a:lnTo>
                    <a:pt x="4513" y="2620"/>
                  </a:lnTo>
                  <a:lnTo>
                    <a:pt x="0"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5677817" y="2518078"/>
              <a:ext cx="519536" cy="300083"/>
            </a:xfrm>
            <a:custGeom>
              <a:rect b="b" l="l" r="r" t="t"/>
              <a:pathLst>
                <a:path extrusionOk="0" h="6740" w="11669">
                  <a:moveTo>
                    <a:pt x="7180" y="1"/>
                  </a:moveTo>
                  <a:lnTo>
                    <a:pt x="0" y="4120"/>
                  </a:lnTo>
                  <a:lnTo>
                    <a:pt x="4513" y="6740"/>
                  </a:lnTo>
                  <a:lnTo>
                    <a:pt x="11668" y="2596"/>
                  </a:lnTo>
                  <a:lnTo>
                    <a:pt x="7180"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5878704" y="2633659"/>
              <a:ext cx="318649" cy="293717"/>
            </a:xfrm>
            <a:custGeom>
              <a:rect b="b" l="l" r="r" t="t"/>
              <a:pathLst>
                <a:path extrusionOk="0" h="6597" w="7157">
                  <a:moveTo>
                    <a:pt x="7156" y="0"/>
                  </a:moveTo>
                  <a:lnTo>
                    <a:pt x="1" y="4144"/>
                  </a:lnTo>
                  <a:lnTo>
                    <a:pt x="1" y="6597"/>
                  </a:lnTo>
                  <a:lnTo>
                    <a:pt x="7156" y="2453"/>
                  </a:lnTo>
                  <a:lnTo>
                    <a:pt x="7156" y="0"/>
                  </a:lnTo>
                  <a:close/>
                </a:path>
              </a:pathLst>
            </a:custGeom>
            <a:solidFill>
              <a:srgbClr val="C7C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5958221" y="2660684"/>
              <a:ext cx="225330" cy="201510"/>
            </a:xfrm>
            <a:custGeom>
              <a:rect b="b" l="l" r="r" t="t"/>
              <a:pathLst>
                <a:path extrusionOk="0" h="4526" w="5061">
                  <a:moveTo>
                    <a:pt x="5061" y="1"/>
                  </a:moveTo>
                  <a:lnTo>
                    <a:pt x="1" y="2918"/>
                  </a:lnTo>
                  <a:lnTo>
                    <a:pt x="1" y="4525"/>
                  </a:lnTo>
                  <a:lnTo>
                    <a:pt x="5061" y="1632"/>
                  </a:lnTo>
                  <a:lnTo>
                    <a:pt x="5061" y="1"/>
                  </a:lnTo>
                  <a:close/>
                </a:path>
              </a:pathLst>
            </a:custGeom>
            <a:solidFill>
              <a:srgbClr val="D5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5958221" y="2660684"/>
              <a:ext cx="225330" cy="201510"/>
            </a:xfrm>
            <a:custGeom>
              <a:rect b="b" l="l" r="r" t="t"/>
              <a:pathLst>
                <a:path extrusionOk="0" h="4526" w="5061">
                  <a:moveTo>
                    <a:pt x="4811" y="441"/>
                  </a:moveTo>
                  <a:lnTo>
                    <a:pt x="4811" y="1477"/>
                  </a:lnTo>
                  <a:lnTo>
                    <a:pt x="239" y="4108"/>
                  </a:lnTo>
                  <a:lnTo>
                    <a:pt x="239" y="3073"/>
                  </a:lnTo>
                  <a:lnTo>
                    <a:pt x="4811" y="441"/>
                  </a:lnTo>
                  <a:close/>
                  <a:moveTo>
                    <a:pt x="5061" y="1"/>
                  </a:moveTo>
                  <a:lnTo>
                    <a:pt x="1" y="2918"/>
                  </a:lnTo>
                  <a:lnTo>
                    <a:pt x="1" y="4525"/>
                  </a:lnTo>
                  <a:lnTo>
                    <a:pt x="5061" y="1608"/>
                  </a:lnTo>
                  <a:lnTo>
                    <a:pt x="5061"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5891972" y="2797992"/>
              <a:ext cx="53561" cy="102892"/>
            </a:xfrm>
            <a:custGeom>
              <a:rect b="b" l="l" r="r" t="t"/>
              <a:pathLst>
                <a:path extrusionOk="0" h="2311" w="1203">
                  <a:moveTo>
                    <a:pt x="1203" y="0"/>
                  </a:moveTo>
                  <a:lnTo>
                    <a:pt x="0" y="703"/>
                  </a:lnTo>
                  <a:lnTo>
                    <a:pt x="0" y="2310"/>
                  </a:lnTo>
                  <a:lnTo>
                    <a:pt x="1203" y="1608"/>
                  </a:lnTo>
                  <a:lnTo>
                    <a:pt x="1203" y="0"/>
                  </a:lnTo>
                  <a:close/>
                </a:path>
              </a:pathLst>
            </a:custGeom>
            <a:solidFill>
              <a:srgbClr val="D5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5263800" y="2589136"/>
              <a:ext cx="333475" cy="222658"/>
            </a:xfrm>
            <a:custGeom>
              <a:rect b="b" l="l" r="r" t="t"/>
              <a:pathLst>
                <a:path extrusionOk="0" h="5001" w="7490">
                  <a:moveTo>
                    <a:pt x="0" y="0"/>
                  </a:moveTo>
                  <a:lnTo>
                    <a:pt x="0" y="679"/>
                  </a:lnTo>
                  <a:lnTo>
                    <a:pt x="7489" y="5001"/>
                  </a:lnTo>
                  <a:lnTo>
                    <a:pt x="7489" y="4334"/>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5263800" y="2177256"/>
              <a:ext cx="1047531" cy="604886"/>
            </a:xfrm>
            <a:custGeom>
              <a:rect b="b" l="l" r="r" t="t"/>
              <a:pathLst>
                <a:path extrusionOk="0" h="13586" w="23528">
                  <a:moveTo>
                    <a:pt x="16050" y="0"/>
                  </a:moveTo>
                  <a:lnTo>
                    <a:pt x="0" y="9251"/>
                  </a:lnTo>
                  <a:lnTo>
                    <a:pt x="7489" y="13585"/>
                  </a:lnTo>
                  <a:lnTo>
                    <a:pt x="23527" y="4310"/>
                  </a:lnTo>
                  <a:lnTo>
                    <a:pt x="1605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5703240" y="2171424"/>
              <a:ext cx="200976" cy="338239"/>
            </a:xfrm>
            <a:custGeom>
              <a:rect b="b" l="l" r="r" t="t"/>
              <a:pathLst>
                <a:path extrusionOk="0" h="7597" w="4514">
                  <a:moveTo>
                    <a:pt x="1" y="0"/>
                  </a:moveTo>
                  <a:lnTo>
                    <a:pt x="1" y="4941"/>
                  </a:lnTo>
                  <a:lnTo>
                    <a:pt x="4513" y="7596"/>
                  </a:lnTo>
                  <a:lnTo>
                    <a:pt x="4513" y="2632"/>
                  </a:lnTo>
                  <a:lnTo>
                    <a:pt x="1"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5703240" y="1988524"/>
              <a:ext cx="520070" cy="300083"/>
            </a:xfrm>
            <a:custGeom>
              <a:rect b="b" l="l" r="r" t="t"/>
              <a:pathLst>
                <a:path extrusionOk="0" h="6740" w="11681">
                  <a:moveTo>
                    <a:pt x="7192" y="1"/>
                  </a:moveTo>
                  <a:lnTo>
                    <a:pt x="1" y="4108"/>
                  </a:lnTo>
                  <a:lnTo>
                    <a:pt x="4513" y="6740"/>
                  </a:lnTo>
                  <a:lnTo>
                    <a:pt x="11681" y="2584"/>
                  </a:lnTo>
                  <a:lnTo>
                    <a:pt x="7192"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5904171" y="2103571"/>
              <a:ext cx="319139" cy="406092"/>
            </a:xfrm>
            <a:custGeom>
              <a:rect b="b" l="l" r="r" t="t"/>
              <a:pathLst>
                <a:path extrusionOk="0" h="9121" w="7168">
                  <a:moveTo>
                    <a:pt x="7168" y="0"/>
                  </a:moveTo>
                  <a:lnTo>
                    <a:pt x="0" y="4156"/>
                  </a:lnTo>
                  <a:lnTo>
                    <a:pt x="0" y="9120"/>
                  </a:lnTo>
                  <a:lnTo>
                    <a:pt x="7168" y="4989"/>
                  </a:lnTo>
                  <a:lnTo>
                    <a:pt x="7168"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5983688" y="2131665"/>
              <a:ext cx="225330" cy="313307"/>
            </a:xfrm>
            <a:custGeom>
              <a:rect b="b" l="l" r="r" t="t"/>
              <a:pathLst>
                <a:path extrusionOk="0" h="7037" w="5061">
                  <a:moveTo>
                    <a:pt x="5060" y="0"/>
                  </a:moveTo>
                  <a:lnTo>
                    <a:pt x="0" y="2917"/>
                  </a:lnTo>
                  <a:lnTo>
                    <a:pt x="0" y="7037"/>
                  </a:lnTo>
                  <a:lnTo>
                    <a:pt x="5060" y="4120"/>
                  </a:lnTo>
                  <a:lnTo>
                    <a:pt x="5060"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5983688" y="2131665"/>
              <a:ext cx="225330" cy="313307"/>
            </a:xfrm>
            <a:custGeom>
              <a:rect b="b" l="l" r="r" t="t"/>
              <a:pathLst>
                <a:path extrusionOk="0" h="7037" w="5061">
                  <a:moveTo>
                    <a:pt x="4822" y="417"/>
                  </a:moveTo>
                  <a:lnTo>
                    <a:pt x="4822" y="3965"/>
                  </a:lnTo>
                  <a:lnTo>
                    <a:pt x="250" y="6608"/>
                  </a:lnTo>
                  <a:lnTo>
                    <a:pt x="250" y="3048"/>
                  </a:lnTo>
                  <a:lnTo>
                    <a:pt x="4822" y="417"/>
                  </a:lnTo>
                  <a:close/>
                  <a:moveTo>
                    <a:pt x="5060" y="0"/>
                  </a:moveTo>
                  <a:lnTo>
                    <a:pt x="0" y="2917"/>
                  </a:lnTo>
                  <a:lnTo>
                    <a:pt x="0" y="7037"/>
                  </a:lnTo>
                  <a:lnTo>
                    <a:pt x="5060" y="4120"/>
                  </a:lnTo>
                  <a:lnTo>
                    <a:pt x="50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5917394" y="2268439"/>
              <a:ext cx="53605" cy="214733"/>
            </a:xfrm>
            <a:custGeom>
              <a:rect b="b" l="l" r="r" t="t"/>
              <a:pathLst>
                <a:path extrusionOk="0" h="4823" w="1204">
                  <a:moveTo>
                    <a:pt x="1203" y="0"/>
                  </a:moveTo>
                  <a:lnTo>
                    <a:pt x="1" y="691"/>
                  </a:lnTo>
                  <a:lnTo>
                    <a:pt x="1" y="4822"/>
                  </a:lnTo>
                  <a:lnTo>
                    <a:pt x="1203" y="4120"/>
                  </a:lnTo>
                  <a:lnTo>
                    <a:pt x="1203"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5350219" y="2487357"/>
              <a:ext cx="200397" cy="226398"/>
            </a:xfrm>
            <a:custGeom>
              <a:rect b="b" l="l" r="r" t="t"/>
              <a:pathLst>
                <a:path extrusionOk="0" h="5085" w="4501">
                  <a:moveTo>
                    <a:pt x="0" y="0"/>
                  </a:moveTo>
                  <a:lnTo>
                    <a:pt x="0" y="2429"/>
                  </a:lnTo>
                  <a:lnTo>
                    <a:pt x="4501" y="5084"/>
                  </a:lnTo>
                  <a:lnTo>
                    <a:pt x="4501" y="2632"/>
                  </a:lnTo>
                  <a:lnTo>
                    <a:pt x="0"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5350219" y="2304458"/>
              <a:ext cx="520070" cy="300083"/>
            </a:xfrm>
            <a:custGeom>
              <a:rect b="b" l="l" r="r" t="t"/>
              <a:pathLst>
                <a:path extrusionOk="0" h="6740" w="11681">
                  <a:moveTo>
                    <a:pt x="7180" y="1"/>
                  </a:moveTo>
                  <a:lnTo>
                    <a:pt x="0" y="4108"/>
                  </a:lnTo>
                  <a:lnTo>
                    <a:pt x="4501" y="6740"/>
                  </a:lnTo>
                  <a:lnTo>
                    <a:pt x="11680" y="2584"/>
                  </a:lnTo>
                  <a:lnTo>
                    <a:pt x="7180"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5550571" y="2419504"/>
              <a:ext cx="319718" cy="294251"/>
            </a:xfrm>
            <a:custGeom>
              <a:rect b="b" l="l" r="r" t="t"/>
              <a:pathLst>
                <a:path extrusionOk="0" h="6609" w="7181">
                  <a:moveTo>
                    <a:pt x="7180" y="0"/>
                  </a:moveTo>
                  <a:lnTo>
                    <a:pt x="1" y="4156"/>
                  </a:lnTo>
                  <a:lnTo>
                    <a:pt x="1" y="6608"/>
                  </a:lnTo>
                  <a:lnTo>
                    <a:pt x="7180" y="2465"/>
                  </a:lnTo>
                  <a:lnTo>
                    <a:pt x="7180" y="0"/>
                  </a:lnTo>
                  <a:close/>
                </a:path>
              </a:pathLst>
            </a:custGeom>
            <a:solidFill>
              <a:srgbClr val="C7C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5630089" y="2447598"/>
              <a:ext cx="225330" cy="201465"/>
            </a:xfrm>
            <a:custGeom>
              <a:rect b="b" l="l" r="r" t="t"/>
              <a:pathLst>
                <a:path extrusionOk="0" h="4525" w="5061">
                  <a:moveTo>
                    <a:pt x="5061" y="0"/>
                  </a:moveTo>
                  <a:lnTo>
                    <a:pt x="1" y="2917"/>
                  </a:lnTo>
                  <a:lnTo>
                    <a:pt x="1" y="4525"/>
                  </a:lnTo>
                  <a:lnTo>
                    <a:pt x="5061" y="1608"/>
                  </a:lnTo>
                  <a:lnTo>
                    <a:pt x="5061"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5630089" y="2447598"/>
              <a:ext cx="225330" cy="201465"/>
            </a:xfrm>
            <a:custGeom>
              <a:rect b="b" l="l" r="r" t="t"/>
              <a:pathLst>
                <a:path extrusionOk="0" h="4525" w="5061">
                  <a:moveTo>
                    <a:pt x="4823" y="417"/>
                  </a:moveTo>
                  <a:lnTo>
                    <a:pt x="4823" y="1453"/>
                  </a:lnTo>
                  <a:lnTo>
                    <a:pt x="263" y="4096"/>
                  </a:lnTo>
                  <a:lnTo>
                    <a:pt x="263" y="3048"/>
                  </a:lnTo>
                  <a:lnTo>
                    <a:pt x="4823" y="417"/>
                  </a:lnTo>
                  <a:close/>
                  <a:moveTo>
                    <a:pt x="5061" y="0"/>
                  </a:moveTo>
                  <a:lnTo>
                    <a:pt x="1" y="2917"/>
                  </a:lnTo>
                  <a:lnTo>
                    <a:pt x="1" y="4525"/>
                  </a:lnTo>
                  <a:lnTo>
                    <a:pt x="5061" y="1608"/>
                  </a:lnTo>
                  <a:lnTo>
                    <a:pt x="5061"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5564908" y="2584372"/>
              <a:ext cx="53561" cy="102358"/>
            </a:xfrm>
            <a:custGeom>
              <a:rect b="b" l="l" r="r" t="t"/>
              <a:pathLst>
                <a:path extrusionOk="0" h="2299" w="1203">
                  <a:moveTo>
                    <a:pt x="1203" y="0"/>
                  </a:moveTo>
                  <a:lnTo>
                    <a:pt x="0" y="691"/>
                  </a:lnTo>
                  <a:lnTo>
                    <a:pt x="0" y="2298"/>
                  </a:lnTo>
                  <a:lnTo>
                    <a:pt x="1203" y="1619"/>
                  </a:lnTo>
                  <a:lnTo>
                    <a:pt x="1203"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5218209" y="2615627"/>
              <a:ext cx="480846" cy="1187466"/>
            </a:xfrm>
            <a:custGeom>
              <a:rect b="b" l="l" r="r" t="t"/>
              <a:pathLst>
                <a:path extrusionOk="0" h="26671" w="10800">
                  <a:moveTo>
                    <a:pt x="0" y="1"/>
                  </a:moveTo>
                  <a:lnTo>
                    <a:pt x="0" y="20444"/>
                  </a:lnTo>
                  <a:lnTo>
                    <a:pt x="10799" y="26671"/>
                  </a:lnTo>
                  <a:lnTo>
                    <a:pt x="7787" y="4501"/>
                  </a:lnTo>
                  <a:lnTo>
                    <a:pt x="0"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5564908" y="2789488"/>
              <a:ext cx="179204" cy="1013605"/>
            </a:xfrm>
            <a:custGeom>
              <a:rect b="b" l="l" r="r" t="t"/>
              <a:pathLst>
                <a:path extrusionOk="0" h="22766" w="4025">
                  <a:moveTo>
                    <a:pt x="1024" y="1"/>
                  </a:moveTo>
                  <a:lnTo>
                    <a:pt x="0" y="596"/>
                  </a:lnTo>
                  <a:lnTo>
                    <a:pt x="3012" y="22766"/>
                  </a:lnTo>
                  <a:lnTo>
                    <a:pt x="4024" y="22170"/>
                  </a:lnTo>
                  <a:lnTo>
                    <a:pt x="1024"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5218209" y="2589136"/>
              <a:ext cx="392334" cy="226932"/>
            </a:xfrm>
            <a:custGeom>
              <a:rect b="b" l="l" r="r" t="t"/>
              <a:pathLst>
                <a:path extrusionOk="0" h="5097" w="8812">
                  <a:moveTo>
                    <a:pt x="1024" y="0"/>
                  </a:moveTo>
                  <a:lnTo>
                    <a:pt x="0" y="596"/>
                  </a:lnTo>
                  <a:lnTo>
                    <a:pt x="7787" y="5096"/>
                  </a:lnTo>
                  <a:lnTo>
                    <a:pt x="8811" y="4501"/>
                  </a:lnTo>
                  <a:lnTo>
                    <a:pt x="1024" y="0"/>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5987384" y="2233444"/>
              <a:ext cx="217894" cy="127780"/>
            </a:xfrm>
            <a:custGeom>
              <a:rect b="b" l="l" r="r" t="t"/>
              <a:pathLst>
                <a:path extrusionOk="0" h="2870" w="4894">
                  <a:moveTo>
                    <a:pt x="2453" y="0"/>
                  </a:moveTo>
                  <a:cubicBezTo>
                    <a:pt x="2417" y="0"/>
                    <a:pt x="2382" y="24"/>
                    <a:pt x="2370" y="72"/>
                  </a:cubicBezTo>
                  <a:lnTo>
                    <a:pt x="2084" y="1524"/>
                  </a:lnTo>
                  <a:lnTo>
                    <a:pt x="0" y="2715"/>
                  </a:lnTo>
                  <a:lnTo>
                    <a:pt x="96" y="2870"/>
                  </a:lnTo>
                  <a:lnTo>
                    <a:pt x="2215" y="1667"/>
                  </a:lnTo>
                  <a:cubicBezTo>
                    <a:pt x="2251" y="1655"/>
                    <a:pt x="2263" y="1631"/>
                    <a:pt x="2263" y="1608"/>
                  </a:cubicBezTo>
                  <a:lnTo>
                    <a:pt x="2465" y="524"/>
                  </a:lnTo>
                  <a:lnTo>
                    <a:pt x="2870" y="2072"/>
                  </a:lnTo>
                  <a:cubicBezTo>
                    <a:pt x="2882" y="2120"/>
                    <a:pt x="2917" y="2143"/>
                    <a:pt x="2965" y="2143"/>
                  </a:cubicBezTo>
                  <a:cubicBezTo>
                    <a:pt x="3001" y="2143"/>
                    <a:pt x="3037" y="2120"/>
                    <a:pt x="3048" y="2084"/>
                  </a:cubicBezTo>
                  <a:lnTo>
                    <a:pt x="3584" y="417"/>
                  </a:lnTo>
                  <a:lnTo>
                    <a:pt x="3775" y="750"/>
                  </a:lnTo>
                  <a:cubicBezTo>
                    <a:pt x="3798" y="774"/>
                    <a:pt x="3826" y="792"/>
                    <a:pt x="3853" y="792"/>
                  </a:cubicBezTo>
                  <a:cubicBezTo>
                    <a:pt x="3867" y="792"/>
                    <a:pt x="3881" y="787"/>
                    <a:pt x="3894" y="774"/>
                  </a:cubicBezTo>
                  <a:lnTo>
                    <a:pt x="4894" y="310"/>
                  </a:lnTo>
                  <a:lnTo>
                    <a:pt x="4811" y="131"/>
                  </a:lnTo>
                  <a:lnTo>
                    <a:pt x="3882" y="572"/>
                  </a:lnTo>
                  <a:lnTo>
                    <a:pt x="3632" y="119"/>
                  </a:lnTo>
                  <a:cubicBezTo>
                    <a:pt x="3620" y="96"/>
                    <a:pt x="3572" y="72"/>
                    <a:pt x="3537" y="72"/>
                  </a:cubicBezTo>
                  <a:cubicBezTo>
                    <a:pt x="3513" y="72"/>
                    <a:pt x="3477" y="107"/>
                    <a:pt x="3465" y="131"/>
                  </a:cubicBezTo>
                  <a:lnTo>
                    <a:pt x="2965" y="1691"/>
                  </a:lnTo>
                  <a:lnTo>
                    <a:pt x="2548" y="72"/>
                  </a:lnTo>
                  <a:cubicBezTo>
                    <a:pt x="2525" y="24"/>
                    <a:pt x="2501" y="0"/>
                    <a:pt x="2453"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4637766" y="1213517"/>
              <a:ext cx="1002964" cy="1229896"/>
            </a:xfrm>
            <a:custGeom>
              <a:rect b="b" l="l" r="r" t="t"/>
              <a:pathLst>
                <a:path extrusionOk="0" h="27624" w="22527">
                  <a:moveTo>
                    <a:pt x="22527" y="1"/>
                  </a:moveTo>
                  <a:lnTo>
                    <a:pt x="0" y="13038"/>
                  </a:lnTo>
                  <a:lnTo>
                    <a:pt x="0" y="27623"/>
                  </a:lnTo>
                  <a:lnTo>
                    <a:pt x="22527" y="14586"/>
                  </a:lnTo>
                  <a:lnTo>
                    <a:pt x="22527" y="1"/>
                  </a:lnTo>
                  <a:close/>
                </a:path>
              </a:pathLst>
            </a:custGeom>
            <a:solidFill>
              <a:srgbClr val="8DC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4572006" y="1107553"/>
              <a:ext cx="1081992" cy="1418005"/>
            </a:xfrm>
            <a:custGeom>
              <a:rect b="b" l="l" r="r" t="t"/>
              <a:pathLst>
                <a:path extrusionOk="0" h="31849" w="24302">
                  <a:moveTo>
                    <a:pt x="23230" y="1"/>
                  </a:moveTo>
                  <a:cubicBezTo>
                    <a:pt x="23155" y="1"/>
                    <a:pt x="23078" y="19"/>
                    <a:pt x="23004" y="59"/>
                  </a:cubicBezTo>
                  <a:lnTo>
                    <a:pt x="787" y="12918"/>
                  </a:lnTo>
                  <a:cubicBezTo>
                    <a:pt x="310" y="13203"/>
                    <a:pt x="13" y="13727"/>
                    <a:pt x="1" y="14275"/>
                  </a:cubicBezTo>
                  <a:lnTo>
                    <a:pt x="1" y="30646"/>
                  </a:lnTo>
                  <a:cubicBezTo>
                    <a:pt x="1" y="30979"/>
                    <a:pt x="179" y="31229"/>
                    <a:pt x="417" y="31360"/>
                  </a:cubicBezTo>
                  <a:lnTo>
                    <a:pt x="1275" y="31849"/>
                  </a:lnTo>
                  <a:lnTo>
                    <a:pt x="1537" y="31182"/>
                  </a:lnTo>
                  <a:lnTo>
                    <a:pt x="22932" y="18799"/>
                  </a:lnTo>
                  <a:cubicBezTo>
                    <a:pt x="23397" y="18537"/>
                    <a:pt x="23682" y="18037"/>
                    <a:pt x="23682" y="17502"/>
                  </a:cubicBezTo>
                  <a:lnTo>
                    <a:pt x="23682" y="2786"/>
                  </a:lnTo>
                  <a:lnTo>
                    <a:pt x="24301" y="559"/>
                  </a:lnTo>
                  <a:lnTo>
                    <a:pt x="23456" y="59"/>
                  </a:lnTo>
                  <a:cubicBezTo>
                    <a:pt x="23388" y="22"/>
                    <a:pt x="23310" y="1"/>
                    <a:pt x="2323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4610206" y="1130170"/>
              <a:ext cx="1053853" cy="1401710"/>
            </a:xfrm>
            <a:custGeom>
              <a:rect b="b" l="l" r="r" t="t"/>
              <a:pathLst>
                <a:path extrusionOk="0" h="31483" w="23670">
                  <a:moveTo>
                    <a:pt x="23220" y="0"/>
                  </a:moveTo>
                  <a:cubicBezTo>
                    <a:pt x="23144" y="0"/>
                    <a:pt x="23066" y="20"/>
                    <a:pt x="22991" y="63"/>
                  </a:cubicBezTo>
                  <a:lnTo>
                    <a:pt x="762" y="12922"/>
                  </a:lnTo>
                  <a:cubicBezTo>
                    <a:pt x="298" y="13184"/>
                    <a:pt x="0" y="13707"/>
                    <a:pt x="0" y="14279"/>
                  </a:cubicBezTo>
                  <a:lnTo>
                    <a:pt x="0" y="30662"/>
                  </a:lnTo>
                  <a:cubicBezTo>
                    <a:pt x="0" y="31135"/>
                    <a:pt x="403" y="31483"/>
                    <a:pt x="832" y="31483"/>
                  </a:cubicBezTo>
                  <a:cubicBezTo>
                    <a:pt x="965" y="31483"/>
                    <a:pt x="1100" y="31449"/>
                    <a:pt x="1226" y="31376"/>
                  </a:cubicBezTo>
                  <a:lnTo>
                    <a:pt x="22931" y="18815"/>
                  </a:lnTo>
                  <a:cubicBezTo>
                    <a:pt x="23384" y="18541"/>
                    <a:pt x="23670" y="18053"/>
                    <a:pt x="23670" y="17517"/>
                  </a:cubicBezTo>
                  <a:lnTo>
                    <a:pt x="23670" y="444"/>
                  </a:lnTo>
                  <a:cubicBezTo>
                    <a:pt x="23670" y="191"/>
                    <a:pt x="23458" y="0"/>
                    <a:pt x="23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4637766" y="1213517"/>
              <a:ext cx="1002964" cy="1229896"/>
            </a:xfrm>
            <a:custGeom>
              <a:rect b="b" l="l" r="r" t="t"/>
              <a:pathLst>
                <a:path extrusionOk="0" h="27624" w="22527">
                  <a:moveTo>
                    <a:pt x="22527" y="1"/>
                  </a:moveTo>
                  <a:lnTo>
                    <a:pt x="0" y="13038"/>
                  </a:lnTo>
                  <a:lnTo>
                    <a:pt x="0" y="27623"/>
                  </a:lnTo>
                  <a:lnTo>
                    <a:pt x="22527" y="14586"/>
                  </a:lnTo>
                  <a:lnTo>
                    <a:pt x="225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5100535" y="1478561"/>
              <a:ext cx="213665" cy="147415"/>
            </a:xfrm>
            <a:custGeom>
              <a:rect b="b" l="l" r="r" t="t"/>
              <a:pathLst>
                <a:path extrusionOk="0" h="3311" w="4799">
                  <a:moveTo>
                    <a:pt x="4799" y="1"/>
                  </a:moveTo>
                  <a:lnTo>
                    <a:pt x="0" y="2775"/>
                  </a:lnTo>
                  <a:lnTo>
                    <a:pt x="0" y="3311"/>
                  </a:lnTo>
                  <a:lnTo>
                    <a:pt x="4799" y="537"/>
                  </a:lnTo>
                  <a:lnTo>
                    <a:pt x="4799"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5100535" y="1527892"/>
              <a:ext cx="213665" cy="147905"/>
            </a:xfrm>
            <a:custGeom>
              <a:rect b="b" l="l" r="r" t="t"/>
              <a:pathLst>
                <a:path extrusionOk="0" h="3322" w="4799">
                  <a:moveTo>
                    <a:pt x="4799" y="0"/>
                  </a:moveTo>
                  <a:lnTo>
                    <a:pt x="0" y="2762"/>
                  </a:lnTo>
                  <a:lnTo>
                    <a:pt x="0" y="3322"/>
                  </a:lnTo>
                  <a:lnTo>
                    <a:pt x="4799" y="536"/>
                  </a:lnTo>
                  <a:lnTo>
                    <a:pt x="4799"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5100535" y="1613197"/>
              <a:ext cx="150576" cy="111396"/>
            </a:xfrm>
            <a:custGeom>
              <a:rect b="b" l="l" r="r" t="t"/>
              <a:pathLst>
                <a:path extrusionOk="0" h="2502" w="3382">
                  <a:moveTo>
                    <a:pt x="3382" y="1"/>
                  </a:moveTo>
                  <a:lnTo>
                    <a:pt x="0" y="1966"/>
                  </a:lnTo>
                  <a:lnTo>
                    <a:pt x="0" y="2501"/>
                  </a:lnTo>
                  <a:lnTo>
                    <a:pt x="3382" y="537"/>
                  </a:lnTo>
                  <a:lnTo>
                    <a:pt x="338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5100535" y="1675752"/>
              <a:ext cx="213665" cy="147415"/>
            </a:xfrm>
            <a:custGeom>
              <a:rect b="b" l="l" r="r" t="t"/>
              <a:pathLst>
                <a:path extrusionOk="0" h="3311" w="4799">
                  <a:moveTo>
                    <a:pt x="4799" y="1"/>
                  </a:moveTo>
                  <a:lnTo>
                    <a:pt x="0" y="2763"/>
                  </a:lnTo>
                  <a:lnTo>
                    <a:pt x="0" y="3311"/>
                  </a:lnTo>
                  <a:lnTo>
                    <a:pt x="4799" y="537"/>
                  </a:lnTo>
                  <a:lnTo>
                    <a:pt x="4799"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5100535" y="1643963"/>
              <a:ext cx="183968" cy="129917"/>
            </a:xfrm>
            <a:custGeom>
              <a:rect b="b" l="l" r="r" t="t"/>
              <a:pathLst>
                <a:path extrusionOk="0" h="2918" w="4132">
                  <a:moveTo>
                    <a:pt x="4132" y="1"/>
                  </a:moveTo>
                  <a:lnTo>
                    <a:pt x="0" y="2382"/>
                  </a:lnTo>
                  <a:lnTo>
                    <a:pt x="0" y="2918"/>
                  </a:lnTo>
                  <a:lnTo>
                    <a:pt x="4132" y="536"/>
                  </a:lnTo>
                  <a:lnTo>
                    <a:pt x="413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5100535" y="1774904"/>
              <a:ext cx="127780" cy="97594"/>
            </a:xfrm>
            <a:custGeom>
              <a:rect b="b" l="l" r="r" t="t"/>
              <a:pathLst>
                <a:path extrusionOk="0" h="2192" w="2870">
                  <a:moveTo>
                    <a:pt x="2870" y="0"/>
                  </a:moveTo>
                  <a:lnTo>
                    <a:pt x="0" y="1655"/>
                  </a:lnTo>
                  <a:lnTo>
                    <a:pt x="0" y="2191"/>
                  </a:lnTo>
                  <a:lnTo>
                    <a:pt x="2870" y="536"/>
                  </a:lnTo>
                  <a:lnTo>
                    <a:pt x="2870"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5373014" y="1320594"/>
              <a:ext cx="213665" cy="147415"/>
            </a:xfrm>
            <a:custGeom>
              <a:rect b="b" l="l" r="r" t="t"/>
              <a:pathLst>
                <a:path extrusionOk="0" h="3311" w="4799">
                  <a:moveTo>
                    <a:pt x="4798" y="1"/>
                  </a:moveTo>
                  <a:lnTo>
                    <a:pt x="0" y="2763"/>
                  </a:lnTo>
                  <a:lnTo>
                    <a:pt x="0" y="3311"/>
                  </a:lnTo>
                  <a:lnTo>
                    <a:pt x="4798" y="537"/>
                  </a:lnTo>
                  <a:lnTo>
                    <a:pt x="4798"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5373014" y="1369391"/>
              <a:ext cx="213665" cy="147905"/>
            </a:xfrm>
            <a:custGeom>
              <a:rect b="b" l="l" r="r" t="t"/>
              <a:pathLst>
                <a:path extrusionOk="0" h="3322" w="4799">
                  <a:moveTo>
                    <a:pt x="4798" y="0"/>
                  </a:moveTo>
                  <a:lnTo>
                    <a:pt x="0" y="2786"/>
                  </a:lnTo>
                  <a:lnTo>
                    <a:pt x="0" y="3322"/>
                  </a:lnTo>
                  <a:lnTo>
                    <a:pt x="4798" y="548"/>
                  </a:lnTo>
                  <a:lnTo>
                    <a:pt x="4798"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5373014" y="1455765"/>
              <a:ext cx="150576" cy="110327"/>
            </a:xfrm>
            <a:custGeom>
              <a:rect b="b" l="l" r="r" t="t"/>
              <a:pathLst>
                <a:path extrusionOk="0" h="2478" w="3382">
                  <a:moveTo>
                    <a:pt x="3381" y="1"/>
                  </a:moveTo>
                  <a:lnTo>
                    <a:pt x="0" y="1942"/>
                  </a:lnTo>
                  <a:lnTo>
                    <a:pt x="0" y="2477"/>
                  </a:lnTo>
                  <a:lnTo>
                    <a:pt x="3381" y="537"/>
                  </a:lnTo>
                  <a:lnTo>
                    <a:pt x="3381"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5373014" y="1517251"/>
              <a:ext cx="213665" cy="147949"/>
            </a:xfrm>
            <a:custGeom>
              <a:rect b="b" l="l" r="r" t="t"/>
              <a:pathLst>
                <a:path extrusionOk="0" h="3323" w="4799">
                  <a:moveTo>
                    <a:pt x="4798" y="1"/>
                  </a:moveTo>
                  <a:lnTo>
                    <a:pt x="0" y="2787"/>
                  </a:lnTo>
                  <a:lnTo>
                    <a:pt x="0" y="3323"/>
                  </a:lnTo>
                  <a:lnTo>
                    <a:pt x="4798" y="549"/>
                  </a:lnTo>
                  <a:lnTo>
                    <a:pt x="4798"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5373014" y="1485462"/>
              <a:ext cx="183968" cy="130452"/>
            </a:xfrm>
            <a:custGeom>
              <a:rect b="b" l="l" r="r" t="t"/>
              <a:pathLst>
                <a:path extrusionOk="0" h="2930" w="4132">
                  <a:moveTo>
                    <a:pt x="4132" y="1"/>
                  </a:moveTo>
                  <a:lnTo>
                    <a:pt x="0" y="2382"/>
                  </a:lnTo>
                  <a:lnTo>
                    <a:pt x="0" y="2930"/>
                  </a:lnTo>
                  <a:lnTo>
                    <a:pt x="4132" y="536"/>
                  </a:lnTo>
                  <a:lnTo>
                    <a:pt x="413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373014" y="1616403"/>
              <a:ext cx="127246" cy="97594"/>
            </a:xfrm>
            <a:custGeom>
              <a:rect b="b" l="l" r="r" t="t"/>
              <a:pathLst>
                <a:path extrusionOk="0" h="2192" w="2858">
                  <a:moveTo>
                    <a:pt x="2858" y="0"/>
                  </a:moveTo>
                  <a:lnTo>
                    <a:pt x="0" y="1655"/>
                  </a:lnTo>
                  <a:lnTo>
                    <a:pt x="0" y="2191"/>
                  </a:lnTo>
                  <a:lnTo>
                    <a:pt x="2858" y="536"/>
                  </a:lnTo>
                  <a:lnTo>
                    <a:pt x="2858"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5218743" y="1771209"/>
              <a:ext cx="347767" cy="203068"/>
            </a:xfrm>
            <a:custGeom>
              <a:rect b="b" l="l" r="r" t="t"/>
              <a:pathLst>
                <a:path extrusionOk="0" h="4561" w="7811">
                  <a:moveTo>
                    <a:pt x="3906" y="0"/>
                  </a:moveTo>
                  <a:cubicBezTo>
                    <a:pt x="3822" y="0"/>
                    <a:pt x="3787" y="36"/>
                    <a:pt x="3763" y="119"/>
                  </a:cubicBezTo>
                  <a:lnTo>
                    <a:pt x="3322" y="2417"/>
                  </a:lnTo>
                  <a:lnTo>
                    <a:pt x="0" y="4310"/>
                  </a:lnTo>
                  <a:lnTo>
                    <a:pt x="155" y="4560"/>
                  </a:lnTo>
                  <a:lnTo>
                    <a:pt x="3525" y="2643"/>
                  </a:lnTo>
                  <a:cubicBezTo>
                    <a:pt x="3572" y="2631"/>
                    <a:pt x="3584" y="2584"/>
                    <a:pt x="3608" y="2536"/>
                  </a:cubicBezTo>
                  <a:lnTo>
                    <a:pt x="3941" y="798"/>
                  </a:lnTo>
                  <a:lnTo>
                    <a:pt x="4584" y="3250"/>
                  </a:lnTo>
                  <a:cubicBezTo>
                    <a:pt x="4596" y="3310"/>
                    <a:pt x="4656" y="3358"/>
                    <a:pt x="4715" y="3358"/>
                  </a:cubicBezTo>
                  <a:cubicBezTo>
                    <a:pt x="4799" y="3358"/>
                    <a:pt x="4834" y="3310"/>
                    <a:pt x="4870" y="3250"/>
                  </a:cubicBezTo>
                  <a:lnTo>
                    <a:pt x="5715" y="595"/>
                  </a:lnTo>
                  <a:lnTo>
                    <a:pt x="6025" y="1131"/>
                  </a:lnTo>
                  <a:cubicBezTo>
                    <a:pt x="6060" y="1175"/>
                    <a:pt x="6109" y="1200"/>
                    <a:pt x="6165" y="1200"/>
                  </a:cubicBezTo>
                  <a:cubicBezTo>
                    <a:pt x="6185" y="1200"/>
                    <a:pt x="6206" y="1197"/>
                    <a:pt x="6227" y="1191"/>
                  </a:cubicBezTo>
                  <a:lnTo>
                    <a:pt x="7811" y="441"/>
                  </a:lnTo>
                  <a:lnTo>
                    <a:pt x="7680" y="191"/>
                  </a:lnTo>
                  <a:lnTo>
                    <a:pt x="6204" y="869"/>
                  </a:lnTo>
                  <a:lnTo>
                    <a:pt x="5787" y="179"/>
                  </a:lnTo>
                  <a:cubicBezTo>
                    <a:pt x="5763" y="131"/>
                    <a:pt x="5703" y="95"/>
                    <a:pt x="5644" y="95"/>
                  </a:cubicBezTo>
                  <a:cubicBezTo>
                    <a:pt x="5584" y="95"/>
                    <a:pt x="5537" y="143"/>
                    <a:pt x="5525" y="202"/>
                  </a:cubicBezTo>
                  <a:lnTo>
                    <a:pt x="4715" y="2691"/>
                  </a:lnTo>
                  <a:lnTo>
                    <a:pt x="4049" y="95"/>
                  </a:lnTo>
                  <a:cubicBezTo>
                    <a:pt x="4037" y="36"/>
                    <a:pt x="3977" y="0"/>
                    <a:pt x="3906"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7136649" y="2201120"/>
              <a:ext cx="150042" cy="149329"/>
            </a:xfrm>
            <a:custGeom>
              <a:rect b="b" l="l" r="r" t="t"/>
              <a:pathLst>
                <a:path extrusionOk="0" h="3354" w="3370">
                  <a:moveTo>
                    <a:pt x="2000" y="0"/>
                  </a:moveTo>
                  <a:cubicBezTo>
                    <a:pt x="2000" y="0"/>
                    <a:pt x="1286" y="655"/>
                    <a:pt x="965" y="893"/>
                  </a:cubicBezTo>
                  <a:cubicBezTo>
                    <a:pt x="334" y="1333"/>
                    <a:pt x="0" y="2048"/>
                    <a:pt x="12" y="2381"/>
                  </a:cubicBezTo>
                  <a:cubicBezTo>
                    <a:pt x="24" y="2715"/>
                    <a:pt x="298" y="3250"/>
                    <a:pt x="536" y="3346"/>
                  </a:cubicBezTo>
                  <a:cubicBezTo>
                    <a:pt x="549" y="3351"/>
                    <a:pt x="563" y="3353"/>
                    <a:pt x="576" y="3353"/>
                  </a:cubicBezTo>
                  <a:cubicBezTo>
                    <a:pt x="802" y="3353"/>
                    <a:pt x="1035" y="2627"/>
                    <a:pt x="1227" y="2346"/>
                  </a:cubicBezTo>
                  <a:cubicBezTo>
                    <a:pt x="1674" y="1734"/>
                    <a:pt x="1981" y="1703"/>
                    <a:pt x="1988" y="1703"/>
                  </a:cubicBezTo>
                  <a:lnTo>
                    <a:pt x="1988" y="1703"/>
                  </a:lnTo>
                  <a:cubicBezTo>
                    <a:pt x="1976" y="1705"/>
                    <a:pt x="1869" y="1988"/>
                    <a:pt x="1869" y="2000"/>
                  </a:cubicBezTo>
                  <a:cubicBezTo>
                    <a:pt x="1786" y="2215"/>
                    <a:pt x="1679" y="2405"/>
                    <a:pt x="1584" y="2596"/>
                  </a:cubicBezTo>
                  <a:cubicBezTo>
                    <a:pt x="1572" y="2619"/>
                    <a:pt x="1572" y="2631"/>
                    <a:pt x="1572" y="2643"/>
                  </a:cubicBezTo>
                  <a:cubicBezTo>
                    <a:pt x="1572" y="2655"/>
                    <a:pt x="1608" y="2679"/>
                    <a:pt x="1619" y="2691"/>
                  </a:cubicBezTo>
                  <a:cubicBezTo>
                    <a:pt x="1638" y="2694"/>
                    <a:pt x="1656" y="2695"/>
                    <a:pt x="1674" y="2695"/>
                  </a:cubicBezTo>
                  <a:cubicBezTo>
                    <a:pt x="1945" y="2695"/>
                    <a:pt x="2233" y="2379"/>
                    <a:pt x="2322" y="2167"/>
                  </a:cubicBezTo>
                  <a:cubicBezTo>
                    <a:pt x="2405" y="1929"/>
                    <a:pt x="3370" y="667"/>
                    <a:pt x="3370" y="667"/>
                  </a:cubicBezTo>
                  <a:lnTo>
                    <a:pt x="2000"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7014702" y="2828579"/>
              <a:ext cx="243896" cy="191982"/>
            </a:xfrm>
            <a:custGeom>
              <a:rect b="b" l="l" r="r" t="t"/>
              <a:pathLst>
                <a:path extrusionOk="0" h="4312" w="5478">
                  <a:moveTo>
                    <a:pt x="3640" y="0"/>
                  </a:moveTo>
                  <a:cubicBezTo>
                    <a:pt x="3123" y="0"/>
                    <a:pt x="2680" y="75"/>
                    <a:pt x="2680" y="75"/>
                  </a:cubicBezTo>
                  <a:cubicBezTo>
                    <a:pt x="2680" y="75"/>
                    <a:pt x="2620" y="1492"/>
                    <a:pt x="1882" y="1707"/>
                  </a:cubicBezTo>
                  <a:cubicBezTo>
                    <a:pt x="1156" y="1933"/>
                    <a:pt x="1" y="2302"/>
                    <a:pt x="298" y="3540"/>
                  </a:cubicBezTo>
                  <a:cubicBezTo>
                    <a:pt x="437" y="4141"/>
                    <a:pt x="890" y="4311"/>
                    <a:pt x="1345" y="4311"/>
                  </a:cubicBezTo>
                  <a:cubicBezTo>
                    <a:pt x="1792" y="4311"/>
                    <a:pt x="2240" y="4147"/>
                    <a:pt x="2394" y="4064"/>
                  </a:cubicBezTo>
                  <a:cubicBezTo>
                    <a:pt x="2692" y="3897"/>
                    <a:pt x="4287" y="3302"/>
                    <a:pt x="4882" y="3076"/>
                  </a:cubicBezTo>
                  <a:cubicBezTo>
                    <a:pt x="5478" y="2850"/>
                    <a:pt x="5442" y="1718"/>
                    <a:pt x="5216" y="695"/>
                  </a:cubicBezTo>
                  <a:cubicBezTo>
                    <a:pt x="5095" y="125"/>
                    <a:pt x="4307" y="0"/>
                    <a:pt x="3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7195464" y="2912994"/>
              <a:ext cx="268294" cy="187886"/>
            </a:xfrm>
            <a:custGeom>
              <a:rect b="b" l="l" r="r" t="t"/>
              <a:pathLst>
                <a:path extrusionOk="0" h="4220" w="6026">
                  <a:moveTo>
                    <a:pt x="3778" y="1"/>
                  </a:moveTo>
                  <a:cubicBezTo>
                    <a:pt x="3363" y="1"/>
                    <a:pt x="3049" y="37"/>
                    <a:pt x="3049" y="37"/>
                  </a:cubicBezTo>
                  <a:cubicBezTo>
                    <a:pt x="3049" y="37"/>
                    <a:pt x="3025" y="1442"/>
                    <a:pt x="2287" y="1644"/>
                  </a:cubicBezTo>
                  <a:cubicBezTo>
                    <a:pt x="1561" y="1870"/>
                    <a:pt x="1" y="2489"/>
                    <a:pt x="668" y="3501"/>
                  </a:cubicBezTo>
                  <a:cubicBezTo>
                    <a:pt x="1053" y="4067"/>
                    <a:pt x="1562" y="4220"/>
                    <a:pt x="1987" y="4220"/>
                  </a:cubicBezTo>
                  <a:cubicBezTo>
                    <a:pt x="2323" y="4220"/>
                    <a:pt x="2608" y="4124"/>
                    <a:pt x="2739" y="4061"/>
                  </a:cubicBezTo>
                  <a:cubicBezTo>
                    <a:pt x="3037" y="3894"/>
                    <a:pt x="4823" y="3251"/>
                    <a:pt x="5430" y="3049"/>
                  </a:cubicBezTo>
                  <a:cubicBezTo>
                    <a:pt x="6025" y="2823"/>
                    <a:pt x="5954" y="1799"/>
                    <a:pt x="5740" y="787"/>
                  </a:cubicBezTo>
                  <a:cubicBezTo>
                    <a:pt x="5609" y="119"/>
                    <a:pt x="4529" y="1"/>
                    <a:pt x="3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7102189" y="2194219"/>
              <a:ext cx="506268" cy="695935"/>
            </a:xfrm>
            <a:custGeom>
              <a:rect b="b" l="l" r="r" t="t"/>
              <a:pathLst>
                <a:path extrusionOk="0" h="15631" w="11371">
                  <a:moveTo>
                    <a:pt x="7049" y="0"/>
                  </a:moveTo>
                  <a:cubicBezTo>
                    <a:pt x="7049" y="0"/>
                    <a:pt x="2953" y="2870"/>
                    <a:pt x="84" y="5751"/>
                  </a:cubicBezTo>
                  <a:cubicBezTo>
                    <a:pt x="84" y="5751"/>
                    <a:pt x="0" y="10406"/>
                    <a:pt x="203" y="14562"/>
                  </a:cubicBezTo>
                  <a:cubicBezTo>
                    <a:pt x="203" y="14562"/>
                    <a:pt x="955" y="15630"/>
                    <a:pt x="2728" y="15630"/>
                  </a:cubicBezTo>
                  <a:cubicBezTo>
                    <a:pt x="3047" y="15630"/>
                    <a:pt x="3400" y="15596"/>
                    <a:pt x="3786" y="15514"/>
                  </a:cubicBezTo>
                  <a:lnTo>
                    <a:pt x="3656" y="7144"/>
                  </a:lnTo>
                  <a:lnTo>
                    <a:pt x="10692" y="2858"/>
                  </a:lnTo>
                  <a:lnTo>
                    <a:pt x="11371" y="274"/>
                  </a:lnTo>
                  <a:lnTo>
                    <a:pt x="7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7294082" y="2247201"/>
              <a:ext cx="465975" cy="728570"/>
            </a:xfrm>
            <a:custGeom>
              <a:rect b="b" l="l" r="r" t="t"/>
              <a:pathLst>
                <a:path extrusionOk="0" h="16364" w="10466">
                  <a:moveTo>
                    <a:pt x="7061" y="1"/>
                  </a:moveTo>
                  <a:cubicBezTo>
                    <a:pt x="7061" y="1"/>
                    <a:pt x="750" y="5109"/>
                    <a:pt x="0" y="6252"/>
                  </a:cubicBezTo>
                  <a:cubicBezTo>
                    <a:pt x="0" y="6252"/>
                    <a:pt x="36" y="12371"/>
                    <a:pt x="215" y="15479"/>
                  </a:cubicBezTo>
                  <a:cubicBezTo>
                    <a:pt x="215" y="15479"/>
                    <a:pt x="1403" y="16364"/>
                    <a:pt x="2754" y="16364"/>
                  </a:cubicBezTo>
                  <a:cubicBezTo>
                    <a:pt x="3176" y="16364"/>
                    <a:pt x="3614" y="16277"/>
                    <a:pt x="4037" y="16050"/>
                  </a:cubicBezTo>
                  <a:cubicBezTo>
                    <a:pt x="4037" y="16050"/>
                    <a:pt x="4001" y="8788"/>
                    <a:pt x="4096" y="7966"/>
                  </a:cubicBezTo>
                  <a:cubicBezTo>
                    <a:pt x="4096" y="7966"/>
                    <a:pt x="8763" y="5525"/>
                    <a:pt x="9621" y="4585"/>
                  </a:cubicBezTo>
                  <a:cubicBezTo>
                    <a:pt x="10466" y="3656"/>
                    <a:pt x="10311" y="1227"/>
                    <a:pt x="9918" y="429"/>
                  </a:cubicBezTo>
                  <a:lnTo>
                    <a:pt x="70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7209266" y="1689020"/>
              <a:ext cx="232765" cy="565127"/>
            </a:xfrm>
            <a:custGeom>
              <a:rect b="b" l="l" r="r" t="t"/>
              <a:pathLst>
                <a:path extrusionOk="0" h="12693" w="5228">
                  <a:moveTo>
                    <a:pt x="4751" y="1"/>
                  </a:moveTo>
                  <a:cubicBezTo>
                    <a:pt x="4751" y="1"/>
                    <a:pt x="3251" y="334"/>
                    <a:pt x="3322" y="2537"/>
                  </a:cubicBezTo>
                  <a:lnTo>
                    <a:pt x="3310" y="6347"/>
                  </a:lnTo>
                  <a:cubicBezTo>
                    <a:pt x="3310" y="6347"/>
                    <a:pt x="1798" y="9180"/>
                    <a:pt x="0" y="11514"/>
                  </a:cubicBezTo>
                  <a:cubicBezTo>
                    <a:pt x="0" y="11514"/>
                    <a:pt x="358" y="12335"/>
                    <a:pt x="1667" y="12693"/>
                  </a:cubicBezTo>
                  <a:lnTo>
                    <a:pt x="5227" y="8097"/>
                  </a:lnTo>
                  <a:lnTo>
                    <a:pt x="47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7518298" y="1616403"/>
              <a:ext cx="164912" cy="128982"/>
            </a:xfrm>
            <a:custGeom>
              <a:rect b="b" l="l" r="r" t="t"/>
              <a:pathLst>
                <a:path extrusionOk="0" h="2897" w="3704">
                  <a:moveTo>
                    <a:pt x="3584" y="0"/>
                  </a:moveTo>
                  <a:lnTo>
                    <a:pt x="1" y="620"/>
                  </a:lnTo>
                  <a:lnTo>
                    <a:pt x="1" y="1953"/>
                  </a:lnTo>
                  <a:cubicBezTo>
                    <a:pt x="1" y="1953"/>
                    <a:pt x="478" y="2897"/>
                    <a:pt x="1703" y="2897"/>
                  </a:cubicBezTo>
                  <a:cubicBezTo>
                    <a:pt x="1791" y="2897"/>
                    <a:pt x="1882" y="2892"/>
                    <a:pt x="1977" y="2882"/>
                  </a:cubicBezTo>
                  <a:cubicBezTo>
                    <a:pt x="3406" y="2715"/>
                    <a:pt x="3704" y="1608"/>
                    <a:pt x="3704" y="1608"/>
                  </a:cubicBezTo>
                  <a:lnTo>
                    <a:pt x="358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7398488" y="1669697"/>
              <a:ext cx="417267" cy="602526"/>
            </a:xfrm>
            <a:custGeom>
              <a:rect b="b" l="l" r="r" t="t"/>
              <a:pathLst>
                <a:path extrusionOk="0" h="13533" w="9372">
                  <a:moveTo>
                    <a:pt x="2434" y="1"/>
                  </a:moveTo>
                  <a:cubicBezTo>
                    <a:pt x="1607" y="1"/>
                    <a:pt x="513" y="446"/>
                    <a:pt x="513" y="446"/>
                  </a:cubicBezTo>
                  <a:cubicBezTo>
                    <a:pt x="1" y="4435"/>
                    <a:pt x="263" y="11781"/>
                    <a:pt x="263" y="11781"/>
                  </a:cubicBezTo>
                  <a:cubicBezTo>
                    <a:pt x="2299" y="13235"/>
                    <a:pt x="4480" y="13533"/>
                    <a:pt x="5927" y="13533"/>
                  </a:cubicBezTo>
                  <a:cubicBezTo>
                    <a:pt x="6934" y="13533"/>
                    <a:pt x="7585" y="13389"/>
                    <a:pt x="7585" y="13389"/>
                  </a:cubicBezTo>
                  <a:cubicBezTo>
                    <a:pt x="7895" y="6245"/>
                    <a:pt x="9371" y="2649"/>
                    <a:pt x="9371" y="2649"/>
                  </a:cubicBezTo>
                  <a:cubicBezTo>
                    <a:pt x="8300" y="1482"/>
                    <a:pt x="6395" y="411"/>
                    <a:pt x="6395" y="411"/>
                  </a:cubicBezTo>
                  <a:lnTo>
                    <a:pt x="2692" y="18"/>
                  </a:lnTo>
                  <a:cubicBezTo>
                    <a:pt x="2610" y="6"/>
                    <a:pt x="2523" y="1"/>
                    <a:pt x="2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7517230" y="1671522"/>
              <a:ext cx="144788" cy="84326"/>
            </a:xfrm>
            <a:custGeom>
              <a:rect b="b" l="l" r="r" t="t"/>
              <a:pathLst>
                <a:path extrusionOk="0" h="1894" w="3252">
                  <a:moveTo>
                    <a:pt x="3097" y="1"/>
                  </a:moveTo>
                  <a:lnTo>
                    <a:pt x="1608" y="346"/>
                  </a:lnTo>
                  <a:lnTo>
                    <a:pt x="1" y="846"/>
                  </a:lnTo>
                  <a:lnTo>
                    <a:pt x="144" y="1560"/>
                  </a:lnTo>
                  <a:lnTo>
                    <a:pt x="870" y="1894"/>
                  </a:lnTo>
                  <a:lnTo>
                    <a:pt x="2370" y="1191"/>
                  </a:lnTo>
                  <a:lnTo>
                    <a:pt x="3251" y="346"/>
                  </a:lnTo>
                  <a:lnTo>
                    <a:pt x="3097"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7497640" y="1671522"/>
              <a:ext cx="58369" cy="118787"/>
            </a:xfrm>
            <a:custGeom>
              <a:rect b="b" l="l" r="r" t="t"/>
              <a:pathLst>
                <a:path extrusionOk="0" h="2668" w="1311">
                  <a:moveTo>
                    <a:pt x="0" y="1"/>
                  </a:moveTo>
                  <a:lnTo>
                    <a:pt x="417" y="2668"/>
                  </a:lnTo>
                  <a:lnTo>
                    <a:pt x="1310" y="1894"/>
                  </a:lnTo>
                  <a:lnTo>
                    <a:pt x="0" y="1"/>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7481211" y="2289097"/>
              <a:ext cx="120345" cy="171724"/>
            </a:xfrm>
            <a:custGeom>
              <a:rect b="b" l="l" r="r" t="t"/>
              <a:pathLst>
                <a:path extrusionOk="0" h="3857" w="2703">
                  <a:moveTo>
                    <a:pt x="1620" y="0"/>
                  </a:moveTo>
                  <a:cubicBezTo>
                    <a:pt x="1620" y="0"/>
                    <a:pt x="1572" y="60"/>
                    <a:pt x="1512" y="167"/>
                  </a:cubicBezTo>
                  <a:lnTo>
                    <a:pt x="1405" y="119"/>
                  </a:lnTo>
                  <a:cubicBezTo>
                    <a:pt x="1405" y="119"/>
                    <a:pt x="1024" y="512"/>
                    <a:pt x="786" y="691"/>
                  </a:cubicBezTo>
                  <a:cubicBezTo>
                    <a:pt x="548" y="846"/>
                    <a:pt x="24" y="1584"/>
                    <a:pt x="0" y="1774"/>
                  </a:cubicBezTo>
                  <a:cubicBezTo>
                    <a:pt x="0" y="1774"/>
                    <a:pt x="36" y="1872"/>
                    <a:pt x="121" y="1872"/>
                  </a:cubicBezTo>
                  <a:cubicBezTo>
                    <a:pt x="166" y="1872"/>
                    <a:pt x="224" y="1845"/>
                    <a:pt x="298" y="1763"/>
                  </a:cubicBezTo>
                  <a:cubicBezTo>
                    <a:pt x="417" y="1620"/>
                    <a:pt x="596" y="1477"/>
                    <a:pt x="750" y="1370"/>
                  </a:cubicBezTo>
                  <a:lnTo>
                    <a:pt x="750" y="1370"/>
                  </a:lnTo>
                  <a:cubicBezTo>
                    <a:pt x="477" y="1977"/>
                    <a:pt x="357" y="2322"/>
                    <a:pt x="369" y="2679"/>
                  </a:cubicBezTo>
                  <a:cubicBezTo>
                    <a:pt x="381" y="3132"/>
                    <a:pt x="572" y="3810"/>
                    <a:pt x="786" y="3846"/>
                  </a:cubicBezTo>
                  <a:cubicBezTo>
                    <a:pt x="834" y="3852"/>
                    <a:pt x="896" y="3857"/>
                    <a:pt x="965" y="3857"/>
                  </a:cubicBezTo>
                  <a:cubicBezTo>
                    <a:pt x="1185" y="3857"/>
                    <a:pt x="1472" y="3805"/>
                    <a:pt x="1572" y="3560"/>
                  </a:cubicBezTo>
                  <a:cubicBezTo>
                    <a:pt x="1691" y="3227"/>
                    <a:pt x="1560" y="2798"/>
                    <a:pt x="1762" y="2334"/>
                  </a:cubicBezTo>
                  <a:cubicBezTo>
                    <a:pt x="1917" y="2013"/>
                    <a:pt x="2620" y="1584"/>
                    <a:pt x="2655" y="1239"/>
                  </a:cubicBezTo>
                  <a:cubicBezTo>
                    <a:pt x="2703" y="905"/>
                    <a:pt x="1620" y="0"/>
                    <a:pt x="162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7532635" y="1787637"/>
              <a:ext cx="331338" cy="562990"/>
            </a:xfrm>
            <a:custGeom>
              <a:rect b="b" l="l" r="r" t="t"/>
              <a:pathLst>
                <a:path extrusionOk="0" h="12645" w="7442">
                  <a:moveTo>
                    <a:pt x="6358" y="0"/>
                  </a:moveTo>
                  <a:cubicBezTo>
                    <a:pt x="4429" y="560"/>
                    <a:pt x="4405" y="2584"/>
                    <a:pt x="4322" y="2703"/>
                  </a:cubicBezTo>
                  <a:cubicBezTo>
                    <a:pt x="4239" y="2822"/>
                    <a:pt x="4596" y="6191"/>
                    <a:pt x="4596" y="6191"/>
                  </a:cubicBezTo>
                  <a:lnTo>
                    <a:pt x="0" y="11406"/>
                  </a:lnTo>
                  <a:cubicBezTo>
                    <a:pt x="631" y="12454"/>
                    <a:pt x="2000" y="12645"/>
                    <a:pt x="2000" y="12645"/>
                  </a:cubicBezTo>
                  <a:lnTo>
                    <a:pt x="6787" y="8037"/>
                  </a:lnTo>
                  <a:cubicBezTo>
                    <a:pt x="7180" y="7656"/>
                    <a:pt x="7394" y="7120"/>
                    <a:pt x="7394" y="6584"/>
                  </a:cubicBezTo>
                  <a:cubicBezTo>
                    <a:pt x="7370" y="5798"/>
                    <a:pt x="7370" y="4632"/>
                    <a:pt x="7394" y="3501"/>
                  </a:cubicBezTo>
                  <a:cubicBezTo>
                    <a:pt x="7442" y="1619"/>
                    <a:pt x="6358" y="0"/>
                    <a:pt x="6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7065057" y="2271244"/>
              <a:ext cx="90693" cy="141404"/>
            </a:xfrm>
            <a:custGeom>
              <a:rect b="b" l="l" r="r" t="t"/>
              <a:pathLst>
                <a:path extrusionOk="0" h="3176" w="2037">
                  <a:moveTo>
                    <a:pt x="1895" y="1"/>
                  </a:moveTo>
                  <a:cubicBezTo>
                    <a:pt x="1757" y="1"/>
                    <a:pt x="1555" y="90"/>
                    <a:pt x="1465" y="568"/>
                  </a:cubicBezTo>
                  <a:cubicBezTo>
                    <a:pt x="1430" y="735"/>
                    <a:pt x="1346" y="890"/>
                    <a:pt x="1275" y="1044"/>
                  </a:cubicBezTo>
                  <a:cubicBezTo>
                    <a:pt x="1203" y="1187"/>
                    <a:pt x="1144" y="1342"/>
                    <a:pt x="1037" y="1461"/>
                  </a:cubicBezTo>
                  <a:cubicBezTo>
                    <a:pt x="930" y="1592"/>
                    <a:pt x="810" y="1640"/>
                    <a:pt x="680" y="1747"/>
                  </a:cubicBezTo>
                  <a:cubicBezTo>
                    <a:pt x="299" y="2009"/>
                    <a:pt x="156" y="2425"/>
                    <a:pt x="1" y="2842"/>
                  </a:cubicBezTo>
                  <a:lnTo>
                    <a:pt x="632" y="3176"/>
                  </a:lnTo>
                  <a:cubicBezTo>
                    <a:pt x="656" y="3164"/>
                    <a:pt x="739" y="3033"/>
                    <a:pt x="858" y="2854"/>
                  </a:cubicBezTo>
                  <a:cubicBezTo>
                    <a:pt x="858" y="2854"/>
                    <a:pt x="1680" y="2164"/>
                    <a:pt x="1811" y="1759"/>
                  </a:cubicBezTo>
                  <a:cubicBezTo>
                    <a:pt x="1942" y="1354"/>
                    <a:pt x="1930" y="139"/>
                    <a:pt x="2037" y="32"/>
                  </a:cubicBezTo>
                  <a:cubicBezTo>
                    <a:pt x="2037" y="32"/>
                    <a:pt x="1977" y="1"/>
                    <a:pt x="1895"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6448016" y="2290700"/>
              <a:ext cx="124619" cy="218429"/>
            </a:xfrm>
            <a:custGeom>
              <a:rect b="b" l="l" r="r" t="t"/>
              <a:pathLst>
                <a:path extrusionOk="0" h="4906" w="2799">
                  <a:moveTo>
                    <a:pt x="2799" y="0"/>
                  </a:moveTo>
                  <a:cubicBezTo>
                    <a:pt x="2799" y="0"/>
                    <a:pt x="1" y="1215"/>
                    <a:pt x="2799" y="4906"/>
                  </a:cubicBezTo>
                  <a:lnTo>
                    <a:pt x="2799" y="0"/>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6524373" y="2842515"/>
              <a:ext cx="209969" cy="1016632"/>
            </a:xfrm>
            <a:custGeom>
              <a:rect b="b" l="l" r="r" t="t"/>
              <a:pathLst>
                <a:path extrusionOk="0" h="22834" w="4716">
                  <a:moveTo>
                    <a:pt x="1334" y="1"/>
                  </a:moveTo>
                  <a:cubicBezTo>
                    <a:pt x="1334" y="1"/>
                    <a:pt x="572" y="2882"/>
                    <a:pt x="655" y="5132"/>
                  </a:cubicBezTo>
                  <a:lnTo>
                    <a:pt x="0" y="22027"/>
                  </a:lnTo>
                  <a:cubicBezTo>
                    <a:pt x="0" y="22027"/>
                    <a:pt x="909" y="22834"/>
                    <a:pt x="2668" y="22834"/>
                  </a:cubicBezTo>
                  <a:cubicBezTo>
                    <a:pt x="2993" y="22834"/>
                    <a:pt x="3346" y="22806"/>
                    <a:pt x="3727" y="22741"/>
                  </a:cubicBezTo>
                  <a:lnTo>
                    <a:pt x="4715" y="179"/>
                  </a:lnTo>
                  <a:lnTo>
                    <a:pt x="13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6681271" y="3022743"/>
              <a:ext cx="38201" cy="525903"/>
            </a:xfrm>
            <a:custGeom>
              <a:rect b="b" l="l" r="r" t="t"/>
              <a:pathLst>
                <a:path extrusionOk="0" h="11812" w="858">
                  <a:moveTo>
                    <a:pt x="1" y="1"/>
                  </a:moveTo>
                  <a:lnTo>
                    <a:pt x="489" y="11812"/>
                  </a:lnTo>
                  <a:lnTo>
                    <a:pt x="858" y="3763"/>
                  </a:lnTo>
                  <a:lnTo>
                    <a:pt x="1" y="1"/>
                  </a:lnTo>
                  <a:close/>
                </a:path>
              </a:pathLst>
            </a:custGeom>
            <a:solidFill>
              <a:srgbClr val="6A4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6662215" y="2832453"/>
              <a:ext cx="258187" cy="1087023"/>
            </a:xfrm>
            <a:custGeom>
              <a:rect b="b" l="l" r="r" t="t"/>
              <a:pathLst>
                <a:path extrusionOk="0" h="24415" w="5799">
                  <a:moveTo>
                    <a:pt x="834" y="0"/>
                  </a:moveTo>
                  <a:cubicBezTo>
                    <a:pt x="834" y="0"/>
                    <a:pt x="0" y="2786"/>
                    <a:pt x="619" y="5430"/>
                  </a:cubicBezTo>
                  <a:lnTo>
                    <a:pt x="2024" y="24087"/>
                  </a:lnTo>
                  <a:cubicBezTo>
                    <a:pt x="2024" y="24087"/>
                    <a:pt x="2776" y="24415"/>
                    <a:pt x="3894" y="24415"/>
                  </a:cubicBezTo>
                  <a:cubicBezTo>
                    <a:pt x="4453" y="24415"/>
                    <a:pt x="5104" y="24333"/>
                    <a:pt x="5798" y="24087"/>
                  </a:cubicBezTo>
                  <a:lnTo>
                    <a:pt x="4894" y="1548"/>
                  </a:lnTo>
                  <a:lnTo>
                    <a:pt x="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6594362" y="1960475"/>
              <a:ext cx="303779" cy="324793"/>
            </a:xfrm>
            <a:custGeom>
              <a:rect b="b" l="l" r="r" t="t"/>
              <a:pathLst>
                <a:path extrusionOk="0" h="7295" w="6823">
                  <a:moveTo>
                    <a:pt x="2875" y="1"/>
                  </a:moveTo>
                  <a:cubicBezTo>
                    <a:pt x="2450" y="1"/>
                    <a:pt x="2028" y="38"/>
                    <a:pt x="1667" y="95"/>
                  </a:cubicBezTo>
                  <a:cubicBezTo>
                    <a:pt x="512" y="273"/>
                    <a:pt x="0" y="1738"/>
                    <a:pt x="48" y="2726"/>
                  </a:cubicBezTo>
                  <a:cubicBezTo>
                    <a:pt x="107" y="3845"/>
                    <a:pt x="595" y="5393"/>
                    <a:pt x="1536" y="6084"/>
                  </a:cubicBezTo>
                  <a:cubicBezTo>
                    <a:pt x="2203" y="6596"/>
                    <a:pt x="3274" y="6941"/>
                    <a:pt x="4096" y="7155"/>
                  </a:cubicBezTo>
                  <a:cubicBezTo>
                    <a:pt x="4379" y="7230"/>
                    <a:pt x="4709" y="7294"/>
                    <a:pt x="5027" y="7294"/>
                  </a:cubicBezTo>
                  <a:cubicBezTo>
                    <a:pt x="5471" y="7294"/>
                    <a:pt x="5894" y="7169"/>
                    <a:pt x="6144" y="6774"/>
                  </a:cubicBezTo>
                  <a:cubicBezTo>
                    <a:pt x="6822" y="5667"/>
                    <a:pt x="6727" y="3691"/>
                    <a:pt x="6429" y="2500"/>
                  </a:cubicBezTo>
                  <a:cubicBezTo>
                    <a:pt x="6132" y="1321"/>
                    <a:pt x="5453" y="535"/>
                    <a:pt x="4215" y="166"/>
                  </a:cubicBezTo>
                  <a:cubicBezTo>
                    <a:pt x="3820" y="47"/>
                    <a:pt x="3346" y="1"/>
                    <a:pt x="2875"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6648947" y="2217549"/>
              <a:ext cx="146346" cy="91672"/>
            </a:xfrm>
            <a:custGeom>
              <a:rect b="b" l="l" r="r" t="t"/>
              <a:pathLst>
                <a:path extrusionOk="0" h="2059" w="3287">
                  <a:moveTo>
                    <a:pt x="0" y="0"/>
                  </a:moveTo>
                  <a:lnTo>
                    <a:pt x="0" y="1119"/>
                  </a:lnTo>
                  <a:cubicBezTo>
                    <a:pt x="0" y="1596"/>
                    <a:pt x="453" y="1786"/>
                    <a:pt x="905" y="1905"/>
                  </a:cubicBezTo>
                  <a:cubicBezTo>
                    <a:pt x="1229" y="1996"/>
                    <a:pt x="1619" y="2058"/>
                    <a:pt x="2045" y="2058"/>
                  </a:cubicBezTo>
                  <a:cubicBezTo>
                    <a:pt x="2404" y="2058"/>
                    <a:pt x="2788" y="2014"/>
                    <a:pt x="3179" y="1905"/>
                  </a:cubicBezTo>
                  <a:lnTo>
                    <a:pt x="3287" y="1453"/>
                  </a:lnTo>
                  <a:cubicBezTo>
                    <a:pt x="3132" y="1429"/>
                    <a:pt x="3001" y="1393"/>
                    <a:pt x="2870" y="1369"/>
                  </a:cubicBezTo>
                  <a:cubicBezTo>
                    <a:pt x="2048" y="1167"/>
                    <a:pt x="977" y="798"/>
                    <a:pt x="310" y="298"/>
                  </a:cubicBezTo>
                  <a:cubicBezTo>
                    <a:pt x="203" y="202"/>
                    <a:pt x="96" y="107"/>
                    <a:pt x="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6790485" y="2155529"/>
              <a:ext cx="93320" cy="152713"/>
            </a:xfrm>
            <a:custGeom>
              <a:rect b="b" l="l" r="r" t="t"/>
              <a:pathLst>
                <a:path extrusionOk="0" h="3430" w="2096">
                  <a:moveTo>
                    <a:pt x="358" y="0"/>
                  </a:moveTo>
                  <a:lnTo>
                    <a:pt x="119" y="48"/>
                  </a:lnTo>
                  <a:lnTo>
                    <a:pt x="0" y="262"/>
                  </a:lnTo>
                  <a:cubicBezTo>
                    <a:pt x="0" y="262"/>
                    <a:pt x="131" y="2072"/>
                    <a:pt x="119" y="2584"/>
                  </a:cubicBezTo>
                  <a:cubicBezTo>
                    <a:pt x="108" y="3076"/>
                    <a:pt x="983" y="3429"/>
                    <a:pt x="1238" y="3429"/>
                  </a:cubicBezTo>
                  <a:cubicBezTo>
                    <a:pt x="1243" y="3429"/>
                    <a:pt x="1247" y="3429"/>
                    <a:pt x="1251" y="3429"/>
                  </a:cubicBezTo>
                  <a:cubicBezTo>
                    <a:pt x="1489" y="3417"/>
                    <a:pt x="1894" y="2822"/>
                    <a:pt x="2001" y="2536"/>
                  </a:cubicBezTo>
                  <a:cubicBezTo>
                    <a:pt x="2096" y="2250"/>
                    <a:pt x="2001" y="1822"/>
                    <a:pt x="2001" y="1822"/>
                  </a:cubicBezTo>
                  <a:cubicBezTo>
                    <a:pt x="2001" y="1822"/>
                    <a:pt x="1890" y="1902"/>
                    <a:pt x="1684" y="1902"/>
                  </a:cubicBezTo>
                  <a:cubicBezTo>
                    <a:pt x="1553" y="1902"/>
                    <a:pt x="1383" y="1869"/>
                    <a:pt x="1179" y="1762"/>
                  </a:cubicBezTo>
                  <a:cubicBezTo>
                    <a:pt x="655" y="1500"/>
                    <a:pt x="358" y="0"/>
                    <a:pt x="35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6594897" y="1947786"/>
              <a:ext cx="326975" cy="311748"/>
            </a:xfrm>
            <a:custGeom>
              <a:rect b="b" l="l" r="r" t="t"/>
              <a:pathLst>
                <a:path extrusionOk="0" h="7002" w="7344">
                  <a:moveTo>
                    <a:pt x="3271" y="1"/>
                  </a:moveTo>
                  <a:cubicBezTo>
                    <a:pt x="2410" y="1"/>
                    <a:pt x="1435" y="182"/>
                    <a:pt x="1060" y="594"/>
                  </a:cubicBezTo>
                  <a:cubicBezTo>
                    <a:pt x="321" y="1094"/>
                    <a:pt x="0" y="2201"/>
                    <a:pt x="36" y="2975"/>
                  </a:cubicBezTo>
                  <a:cubicBezTo>
                    <a:pt x="60" y="3666"/>
                    <a:pt x="274" y="4499"/>
                    <a:pt x="631" y="5214"/>
                  </a:cubicBezTo>
                  <a:cubicBezTo>
                    <a:pt x="1301" y="6900"/>
                    <a:pt x="2423" y="7002"/>
                    <a:pt x="2683" y="7002"/>
                  </a:cubicBezTo>
                  <a:cubicBezTo>
                    <a:pt x="2719" y="7002"/>
                    <a:pt x="2738" y="7000"/>
                    <a:pt x="2738" y="7000"/>
                  </a:cubicBezTo>
                  <a:cubicBezTo>
                    <a:pt x="2941" y="6904"/>
                    <a:pt x="3953" y="6119"/>
                    <a:pt x="3953" y="6119"/>
                  </a:cubicBezTo>
                  <a:cubicBezTo>
                    <a:pt x="3560" y="5892"/>
                    <a:pt x="3250" y="4583"/>
                    <a:pt x="3667" y="4368"/>
                  </a:cubicBezTo>
                  <a:cubicBezTo>
                    <a:pt x="3719" y="4340"/>
                    <a:pt x="3769" y="4328"/>
                    <a:pt x="3816" y="4328"/>
                  </a:cubicBezTo>
                  <a:cubicBezTo>
                    <a:pt x="4150" y="4328"/>
                    <a:pt x="4370" y="4940"/>
                    <a:pt x="4370" y="4940"/>
                  </a:cubicBezTo>
                  <a:cubicBezTo>
                    <a:pt x="4608" y="4857"/>
                    <a:pt x="4977" y="4571"/>
                    <a:pt x="4763" y="4095"/>
                  </a:cubicBezTo>
                  <a:cubicBezTo>
                    <a:pt x="4560" y="3618"/>
                    <a:pt x="4763" y="3118"/>
                    <a:pt x="4763" y="3118"/>
                  </a:cubicBezTo>
                  <a:cubicBezTo>
                    <a:pt x="4773" y="3118"/>
                    <a:pt x="4784" y="3119"/>
                    <a:pt x="4794" y="3119"/>
                  </a:cubicBezTo>
                  <a:cubicBezTo>
                    <a:pt x="5530" y="3119"/>
                    <a:pt x="6123" y="2712"/>
                    <a:pt x="6346" y="2582"/>
                  </a:cubicBezTo>
                  <a:cubicBezTo>
                    <a:pt x="6346" y="2583"/>
                    <a:pt x="6346" y="2583"/>
                    <a:pt x="6347" y="2583"/>
                  </a:cubicBezTo>
                  <a:cubicBezTo>
                    <a:pt x="6375" y="2583"/>
                    <a:pt x="7343" y="1891"/>
                    <a:pt x="7001" y="356"/>
                  </a:cubicBezTo>
                  <a:lnTo>
                    <a:pt x="7001" y="356"/>
                  </a:lnTo>
                  <a:cubicBezTo>
                    <a:pt x="7001" y="356"/>
                    <a:pt x="6658" y="513"/>
                    <a:pt x="6072" y="513"/>
                  </a:cubicBezTo>
                  <a:cubicBezTo>
                    <a:pt x="5663" y="513"/>
                    <a:pt x="5136" y="437"/>
                    <a:pt x="4524" y="177"/>
                  </a:cubicBezTo>
                  <a:cubicBezTo>
                    <a:pt x="4243" y="63"/>
                    <a:pt x="3777" y="1"/>
                    <a:pt x="327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6745428" y="574081"/>
              <a:ext cx="507871" cy="841391"/>
            </a:xfrm>
            <a:custGeom>
              <a:rect b="b" l="l" r="r" t="t"/>
              <a:pathLst>
                <a:path extrusionOk="0" h="18898" w="11407">
                  <a:moveTo>
                    <a:pt x="802" y="1"/>
                  </a:moveTo>
                  <a:cubicBezTo>
                    <a:pt x="350" y="1"/>
                    <a:pt x="36" y="358"/>
                    <a:pt x="36" y="968"/>
                  </a:cubicBezTo>
                  <a:lnTo>
                    <a:pt x="0" y="11362"/>
                  </a:lnTo>
                  <a:cubicBezTo>
                    <a:pt x="0" y="12220"/>
                    <a:pt x="608" y="13291"/>
                    <a:pt x="1370" y="13732"/>
                  </a:cubicBezTo>
                  <a:lnTo>
                    <a:pt x="10002" y="18708"/>
                  </a:lnTo>
                  <a:cubicBezTo>
                    <a:pt x="10224" y="18837"/>
                    <a:pt x="10432" y="18897"/>
                    <a:pt x="10617" y="18897"/>
                  </a:cubicBezTo>
                  <a:cubicBezTo>
                    <a:pt x="11066" y="18897"/>
                    <a:pt x="11371" y="18539"/>
                    <a:pt x="11371" y="17923"/>
                  </a:cubicBezTo>
                  <a:lnTo>
                    <a:pt x="11407" y="7540"/>
                  </a:lnTo>
                  <a:cubicBezTo>
                    <a:pt x="11407" y="6659"/>
                    <a:pt x="10787" y="5600"/>
                    <a:pt x="10037" y="5171"/>
                  </a:cubicBezTo>
                  <a:lnTo>
                    <a:pt x="1405" y="182"/>
                  </a:lnTo>
                  <a:cubicBezTo>
                    <a:pt x="1189" y="59"/>
                    <a:pt x="984"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6959583" y="1056975"/>
              <a:ext cx="80096" cy="103560"/>
            </a:xfrm>
            <a:custGeom>
              <a:rect b="b" l="l" r="r" t="t"/>
              <a:pathLst>
                <a:path extrusionOk="0" h="2326" w="1799">
                  <a:moveTo>
                    <a:pt x="470" y="1"/>
                  </a:moveTo>
                  <a:cubicBezTo>
                    <a:pt x="182" y="1"/>
                    <a:pt x="1" y="233"/>
                    <a:pt x="1" y="635"/>
                  </a:cubicBezTo>
                  <a:cubicBezTo>
                    <a:pt x="1" y="1195"/>
                    <a:pt x="382" y="1909"/>
                    <a:pt x="905" y="2207"/>
                  </a:cubicBezTo>
                  <a:cubicBezTo>
                    <a:pt x="1043" y="2288"/>
                    <a:pt x="1173" y="2325"/>
                    <a:pt x="1289" y="2325"/>
                  </a:cubicBezTo>
                  <a:cubicBezTo>
                    <a:pt x="1584" y="2325"/>
                    <a:pt x="1786" y="2078"/>
                    <a:pt x="1786" y="1659"/>
                  </a:cubicBezTo>
                  <a:cubicBezTo>
                    <a:pt x="1798" y="1100"/>
                    <a:pt x="1417" y="421"/>
                    <a:pt x="917" y="147"/>
                  </a:cubicBezTo>
                  <a:cubicBezTo>
                    <a:pt x="751" y="48"/>
                    <a:pt x="600" y="1"/>
                    <a:pt x="470"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6887500" y="937787"/>
              <a:ext cx="223727" cy="173283"/>
            </a:xfrm>
            <a:custGeom>
              <a:rect b="b" l="l" r="r" t="t"/>
              <a:pathLst>
                <a:path extrusionOk="0" h="3892" w="5025">
                  <a:moveTo>
                    <a:pt x="1301" y="0"/>
                  </a:moveTo>
                  <a:cubicBezTo>
                    <a:pt x="1174" y="0"/>
                    <a:pt x="1050" y="13"/>
                    <a:pt x="929" y="38"/>
                  </a:cubicBezTo>
                  <a:cubicBezTo>
                    <a:pt x="631" y="98"/>
                    <a:pt x="298" y="217"/>
                    <a:pt x="119" y="467"/>
                  </a:cubicBezTo>
                  <a:cubicBezTo>
                    <a:pt x="0" y="633"/>
                    <a:pt x="36" y="991"/>
                    <a:pt x="203" y="1265"/>
                  </a:cubicBezTo>
                  <a:cubicBezTo>
                    <a:pt x="310" y="1443"/>
                    <a:pt x="453" y="1598"/>
                    <a:pt x="607" y="1681"/>
                  </a:cubicBezTo>
                  <a:cubicBezTo>
                    <a:pt x="698" y="1742"/>
                    <a:pt x="793" y="1773"/>
                    <a:pt x="881" y="1773"/>
                  </a:cubicBezTo>
                  <a:cubicBezTo>
                    <a:pt x="932" y="1773"/>
                    <a:pt x="981" y="1763"/>
                    <a:pt x="1024" y="1741"/>
                  </a:cubicBezTo>
                  <a:cubicBezTo>
                    <a:pt x="1143" y="1681"/>
                    <a:pt x="1227" y="1586"/>
                    <a:pt x="1346" y="1526"/>
                  </a:cubicBezTo>
                  <a:cubicBezTo>
                    <a:pt x="1474" y="1467"/>
                    <a:pt x="1615" y="1437"/>
                    <a:pt x="1763" y="1437"/>
                  </a:cubicBezTo>
                  <a:cubicBezTo>
                    <a:pt x="2027" y="1437"/>
                    <a:pt x="2314" y="1530"/>
                    <a:pt x="2596" y="1705"/>
                  </a:cubicBezTo>
                  <a:cubicBezTo>
                    <a:pt x="3060" y="1967"/>
                    <a:pt x="3525" y="2431"/>
                    <a:pt x="3870" y="3039"/>
                  </a:cubicBezTo>
                  <a:lnTo>
                    <a:pt x="4072" y="3443"/>
                  </a:lnTo>
                  <a:cubicBezTo>
                    <a:pt x="4167" y="3622"/>
                    <a:pt x="4287" y="3741"/>
                    <a:pt x="4417" y="3812"/>
                  </a:cubicBezTo>
                  <a:cubicBezTo>
                    <a:pt x="4507" y="3866"/>
                    <a:pt x="4598" y="3892"/>
                    <a:pt x="4680" y="3892"/>
                  </a:cubicBezTo>
                  <a:cubicBezTo>
                    <a:pt x="4873" y="3892"/>
                    <a:pt x="5025" y="3753"/>
                    <a:pt x="5025" y="3503"/>
                  </a:cubicBezTo>
                  <a:cubicBezTo>
                    <a:pt x="5025" y="3289"/>
                    <a:pt x="4894" y="3039"/>
                    <a:pt x="4775" y="2812"/>
                  </a:cubicBezTo>
                  <a:cubicBezTo>
                    <a:pt x="4763" y="2729"/>
                    <a:pt x="4715" y="2658"/>
                    <a:pt x="4668" y="2586"/>
                  </a:cubicBezTo>
                  <a:cubicBezTo>
                    <a:pt x="4334" y="2015"/>
                    <a:pt x="3929" y="1491"/>
                    <a:pt x="3489" y="1074"/>
                  </a:cubicBezTo>
                  <a:cubicBezTo>
                    <a:pt x="3453" y="1038"/>
                    <a:pt x="3394" y="979"/>
                    <a:pt x="3334" y="931"/>
                  </a:cubicBezTo>
                  <a:cubicBezTo>
                    <a:pt x="3096" y="717"/>
                    <a:pt x="2834" y="538"/>
                    <a:pt x="2596" y="395"/>
                  </a:cubicBezTo>
                  <a:cubicBezTo>
                    <a:pt x="2142" y="132"/>
                    <a:pt x="1708" y="0"/>
                    <a:pt x="1301"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6827573" y="829063"/>
              <a:ext cx="343582" cy="243628"/>
            </a:xfrm>
            <a:custGeom>
              <a:rect b="b" l="l" r="r" t="t"/>
              <a:pathLst>
                <a:path extrusionOk="0" h="5472" w="7717">
                  <a:moveTo>
                    <a:pt x="1710" y="1"/>
                  </a:moveTo>
                  <a:cubicBezTo>
                    <a:pt x="1167" y="1"/>
                    <a:pt x="664" y="160"/>
                    <a:pt x="239" y="420"/>
                  </a:cubicBezTo>
                  <a:cubicBezTo>
                    <a:pt x="132" y="504"/>
                    <a:pt x="37" y="551"/>
                    <a:pt x="13" y="718"/>
                  </a:cubicBezTo>
                  <a:cubicBezTo>
                    <a:pt x="1" y="885"/>
                    <a:pt x="48" y="1111"/>
                    <a:pt x="132" y="1301"/>
                  </a:cubicBezTo>
                  <a:cubicBezTo>
                    <a:pt x="227" y="1480"/>
                    <a:pt x="370" y="1611"/>
                    <a:pt x="513" y="1706"/>
                  </a:cubicBezTo>
                  <a:cubicBezTo>
                    <a:pt x="549" y="1730"/>
                    <a:pt x="608" y="1742"/>
                    <a:pt x="656" y="1766"/>
                  </a:cubicBezTo>
                  <a:cubicBezTo>
                    <a:pt x="675" y="1769"/>
                    <a:pt x="693" y="1770"/>
                    <a:pt x="712" y="1770"/>
                  </a:cubicBezTo>
                  <a:cubicBezTo>
                    <a:pt x="910" y="1770"/>
                    <a:pt x="1063" y="1605"/>
                    <a:pt x="1215" y="1540"/>
                  </a:cubicBezTo>
                  <a:cubicBezTo>
                    <a:pt x="1513" y="1391"/>
                    <a:pt x="1860" y="1316"/>
                    <a:pt x="2230" y="1316"/>
                  </a:cubicBezTo>
                  <a:cubicBezTo>
                    <a:pt x="2303" y="1316"/>
                    <a:pt x="2378" y="1319"/>
                    <a:pt x="2454" y="1325"/>
                  </a:cubicBezTo>
                  <a:cubicBezTo>
                    <a:pt x="2882" y="1373"/>
                    <a:pt x="3358" y="1540"/>
                    <a:pt x="3835" y="1790"/>
                  </a:cubicBezTo>
                  <a:lnTo>
                    <a:pt x="3930" y="1837"/>
                  </a:lnTo>
                  <a:cubicBezTo>
                    <a:pt x="4871" y="2373"/>
                    <a:pt x="5835" y="3337"/>
                    <a:pt x="6514" y="4469"/>
                  </a:cubicBezTo>
                  <a:cubicBezTo>
                    <a:pt x="6668" y="4742"/>
                    <a:pt x="6799" y="5052"/>
                    <a:pt x="7014" y="5278"/>
                  </a:cubicBezTo>
                  <a:cubicBezTo>
                    <a:pt x="7073" y="5338"/>
                    <a:pt x="7133" y="5373"/>
                    <a:pt x="7192" y="5409"/>
                  </a:cubicBezTo>
                  <a:cubicBezTo>
                    <a:pt x="7267" y="5450"/>
                    <a:pt x="7341" y="5471"/>
                    <a:pt x="7411" y="5471"/>
                  </a:cubicBezTo>
                  <a:cubicBezTo>
                    <a:pt x="7464" y="5471"/>
                    <a:pt x="7515" y="5459"/>
                    <a:pt x="7561" y="5433"/>
                  </a:cubicBezTo>
                  <a:cubicBezTo>
                    <a:pt x="7680" y="5409"/>
                    <a:pt x="7716" y="5207"/>
                    <a:pt x="7680" y="5004"/>
                  </a:cubicBezTo>
                  <a:cubicBezTo>
                    <a:pt x="7668" y="4873"/>
                    <a:pt x="7621" y="4754"/>
                    <a:pt x="7549" y="4623"/>
                  </a:cubicBezTo>
                  <a:cubicBezTo>
                    <a:pt x="7204" y="3933"/>
                    <a:pt x="6728" y="3302"/>
                    <a:pt x="6264" y="2730"/>
                  </a:cubicBezTo>
                  <a:cubicBezTo>
                    <a:pt x="5537" y="1849"/>
                    <a:pt x="4716" y="1135"/>
                    <a:pt x="3882" y="659"/>
                  </a:cubicBezTo>
                  <a:cubicBezTo>
                    <a:pt x="3561" y="468"/>
                    <a:pt x="3216" y="325"/>
                    <a:pt x="2894" y="206"/>
                  </a:cubicBezTo>
                  <a:cubicBezTo>
                    <a:pt x="2620" y="111"/>
                    <a:pt x="2358" y="51"/>
                    <a:pt x="2096" y="28"/>
                  </a:cubicBezTo>
                  <a:cubicBezTo>
                    <a:pt x="1966" y="9"/>
                    <a:pt x="1837" y="1"/>
                    <a:pt x="1710"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6737459" y="565355"/>
              <a:ext cx="524344" cy="857597"/>
            </a:xfrm>
            <a:custGeom>
              <a:rect b="b" l="l" r="r" t="t"/>
              <a:pathLst>
                <a:path extrusionOk="0" h="19262" w="11777">
                  <a:moveTo>
                    <a:pt x="989" y="378"/>
                  </a:moveTo>
                  <a:cubicBezTo>
                    <a:pt x="1132" y="378"/>
                    <a:pt x="1310" y="438"/>
                    <a:pt x="1501" y="545"/>
                  </a:cubicBezTo>
                  <a:lnTo>
                    <a:pt x="10133" y="5534"/>
                  </a:lnTo>
                  <a:cubicBezTo>
                    <a:pt x="10835" y="5927"/>
                    <a:pt x="11419" y="6927"/>
                    <a:pt x="11407" y="7736"/>
                  </a:cubicBezTo>
                  <a:lnTo>
                    <a:pt x="11371" y="18119"/>
                  </a:lnTo>
                  <a:cubicBezTo>
                    <a:pt x="11371" y="18464"/>
                    <a:pt x="11264" y="18714"/>
                    <a:pt x="11062" y="18833"/>
                  </a:cubicBezTo>
                  <a:cubicBezTo>
                    <a:pt x="10991" y="18877"/>
                    <a:pt x="10907" y="18899"/>
                    <a:pt x="10813" y="18899"/>
                  </a:cubicBezTo>
                  <a:cubicBezTo>
                    <a:pt x="10655" y="18899"/>
                    <a:pt x="10470" y="18838"/>
                    <a:pt x="10276" y="18726"/>
                  </a:cubicBezTo>
                  <a:lnTo>
                    <a:pt x="1644" y="13749"/>
                  </a:lnTo>
                  <a:cubicBezTo>
                    <a:pt x="941" y="13344"/>
                    <a:pt x="358" y="12344"/>
                    <a:pt x="370" y="11546"/>
                  </a:cubicBezTo>
                  <a:lnTo>
                    <a:pt x="406" y="1152"/>
                  </a:lnTo>
                  <a:cubicBezTo>
                    <a:pt x="406" y="807"/>
                    <a:pt x="513" y="557"/>
                    <a:pt x="715" y="438"/>
                  </a:cubicBezTo>
                  <a:cubicBezTo>
                    <a:pt x="787" y="390"/>
                    <a:pt x="882" y="378"/>
                    <a:pt x="989" y="378"/>
                  </a:cubicBezTo>
                  <a:close/>
                  <a:moveTo>
                    <a:pt x="976" y="0"/>
                  </a:moveTo>
                  <a:cubicBezTo>
                    <a:pt x="811" y="0"/>
                    <a:pt x="658" y="40"/>
                    <a:pt x="525" y="116"/>
                  </a:cubicBezTo>
                  <a:cubicBezTo>
                    <a:pt x="215" y="295"/>
                    <a:pt x="37" y="664"/>
                    <a:pt x="37" y="1152"/>
                  </a:cubicBezTo>
                  <a:lnTo>
                    <a:pt x="1" y="11546"/>
                  </a:lnTo>
                  <a:cubicBezTo>
                    <a:pt x="1" y="12475"/>
                    <a:pt x="644" y="13594"/>
                    <a:pt x="1465" y="14071"/>
                  </a:cubicBezTo>
                  <a:lnTo>
                    <a:pt x="10097" y="19059"/>
                  </a:lnTo>
                  <a:cubicBezTo>
                    <a:pt x="10347" y="19202"/>
                    <a:pt x="10585" y="19262"/>
                    <a:pt x="10812" y="19262"/>
                  </a:cubicBezTo>
                  <a:cubicBezTo>
                    <a:pt x="10966" y="19262"/>
                    <a:pt x="11121" y="19226"/>
                    <a:pt x="11252" y="19143"/>
                  </a:cubicBezTo>
                  <a:cubicBezTo>
                    <a:pt x="11562" y="18964"/>
                    <a:pt x="11740" y="18595"/>
                    <a:pt x="11740" y="18107"/>
                  </a:cubicBezTo>
                  <a:lnTo>
                    <a:pt x="11776" y="7713"/>
                  </a:lnTo>
                  <a:cubicBezTo>
                    <a:pt x="11776" y="6796"/>
                    <a:pt x="11133" y="5677"/>
                    <a:pt x="10312" y="5200"/>
                  </a:cubicBezTo>
                  <a:lnTo>
                    <a:pt x="1680" y="212"/>
                  </a:lnTo>
                  <a:cubicBezTo>
                    <a:pt x="1435" y="69"/>
                    <a:pt x="1195" y="0"/>
                    <a:pt x="976" y="0"/>
                  </a:cubicBezTo>
                  <a:close/>
                </a:path>
              </a:pathLst>
            </a:custGeom>
            <a:solidFill>
              <a:srgbClr val="C3D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6302249" y="1318501"/>
              <a:ext cx="33971" cy="288418"/>
            </a:xfrm>
            <a:custGeom>
              <a:rect b="b" l="l" r="r" t="t"/>
              <a:pathLst>
                <a:path extrusionOk="0" h="6478" w="763">
                  <a:moveTo>
                    <a:pt x="132" y="226"/>
                  </a:moveTo>
                  <a:lnTo>
                    <a:pt x="608" y="500"/>
                  </a:lnTo>
                  <a:lnTo>
                    <a:pt x="608" y="6239"/>
                  </a:lnTo>
                  <a:lnTo>
                    <a:pt x="132" y="5953"/>
                  </a:lnTo>
                  <a:lnTo>
                    <a:pt x="132" y="226"/>
                  </a:lnTo>
                  <a:close/>
                  <a:moveTo>
                    <a:pt x="1" y="0"/>
                  </a:moveTo>
                  <a:lnTo>
                    <a:pt x="1" y="6037"/>
                  </a:lnTo>
                  <a:lnTo>
                    <a:pt x="763" y="6477"/>
                  </a:lnTo>
                  <a:lnTo>
                    <a:pt x="763" y="429"/>
                  </a:lnTo>
                  <a:lnTo>
                    <a:pt x="1"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7048094" y="2264164"/>
              <a:ext cx="88066" cy="133657"/>
            </a:xfrm>
            <a:custGeom>
              <a:rect b="b" l="l" r="r" t="t"/>
              <a:pathLst>
                <a:path extrusionOk="0" h="3002" w="1978">
                  <a:moveTo>
                    <a:pt x="1120" y="1"/>
                  </a:moveTo>
                  <a:lnTo>
                    <a:pt x="263" y="1191"/>
                  </a:lnTo>
                  <a:cubicBezTo>
                    <a:pt x="263" y="1191"/>
                    <a:pt x="84" y="1680"/>
                    <a:pt x="144" y="2001"/>
                  </a:cubicBezTo>
                  <a:cubicBezTo>
                    <a:pt x="215" y="2334"/>
                    <a:pt x="60" y="2704"/>
                    <a:pt x="37" y="2763"/>
                  </a:cubicBezTo>
                  <a:cubicBezTo>
                    <a:pt x="1" y="2823"/>
                    <a:pt x="382" y="3001"/>
                    <a:pt x="382" y="3001"/>
                  </a:cubicBezTo>
                  <a:lnTo>
                    <a:pt x="941" y="2704"/>
                  </a:lnTo>
                  <a:lnTo>
                    <a:pt x="1787" y="1441"/>
                  </a:lnTo>
                  <a:cubicBezTo>
                    <a:pt x="1787" y="1441"/>
                    <a:pt x="1977" y="918"/>
                    <a:pt x="1977" y="894"/>
                  </a:cubicBezTo>
                  <a:cubicBezTo>
                    <a:pt x="1977" y="858"/>
                    <a:pt x="1120" y="1"/>
                    <a:pt x="1120"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7555965" y="1665690"/>
              <a:ext cx="142606" cy="132054"/>
            </a:xfrm>
            <a:custGeom>
              <a:rect b="b" l="l" r="r" t="t"/>
              <a:pathLst>
                <a:path extrusionOk="0" h="2966" w="3203">
                  <a:moveTo>
                    <a:pt x="2810" y="1"/>
                  </a:moveTo>
                  <a:lnTo>
                    <a:pt x="0" y="2025"/>
                  </a:lnTo>
                  <a:lnTo>
                    <a:pt x="738" y="2965"/>
                  </a:lnTo>
                  <a:lnTo>
                    <a:pt x="3203" y="596"/>
                  </a:lnTo>
                  <a:lnTo>
                    <a:pt x="2810" y="1"/>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6835542" y="2177256"/>
              <a:ext cx="245988" cy="329201"/>
            </a:xfrm>
            <a:custGeom>
              <a:rect b="b" l="l" r="r" t="t"/>
              <a:pathLst>
                <a:path extrusionOk="0" h="7394" w="5525">
                  <a:moveTo>
                    <a:pt x="2036" y="0"/>
                  </a:moveTo>
                  <a:lnTo>
                    <a:pt x="0" y="6037"/>
                  </a:lnTo>
                  <a:lnTo>
                    <a:pt x="3251" y="7394"/>
                  </a:lnTo>
                  <a:lnTo>
                    <a:pt x="5525" y="1453"/>
                  </a:lnTo>
                  <a:lnTo>
                    <a:pt x="2036"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6810609" y="2142795"/>
              <a:ext cx="304847" cy="398122"/>
            </a:xfrm>
            <a:custGeom>
              <a:rect b="b" l="l" r="r" t="t"/>
              <a:pathLst>
                <a:path extrusionOk="0" h="8942" w="6847">
                  <a:moveTo>
                    <a:pt x="3894" y="0"/>
                  </a:moveTo>
                  <a:lnTo>
                    <a:pt x="3430" y="477"/>
                  </a:lnTo>
                  <a:lnTo>
                    <a:pt x="2799" y="179"/>
                  </a:lnTo>
                  <a:cubicBezTo>
                    <a:pt x="2745" y="155"/>
                    <a:pt x="2690" y="144"/>
                    <a:pt x="2637" y="144"/>
                  </a:cubicBezTo>
                  <a:cubicBezTo>
                    <a:pt x="2476" y="144"/>
                    <a:pt x="2329" y="244"/>
                    <a:pt x="2275" y="405"/>
                  </a:cubicBezTo>
                  <a:lnTo>
                    <a:pt x="1" y="7013"/>
                  </a:lnTo>
                  <a:lnTo>
                    <a:pt x="3882" y="8942"/>
                  </a:lnTo>
                  <a:lnTo>
                    <a:pt x="6764" y="2191"/>
                  </a:lnTo>
                  <a:cubicBezTo>
                    <a:pt x="6847" y="2012"/>
                    <a:pt x="6752" y="1786"/>
                    <a:pt x="6573" y="1715"/>
                  </a:cubicBezTo>
                  <a:lnTo>
                    <a:pt x="5609" y="1310"/>
                  </a:lnTo>
                  <a:lnTo>
                    <a:pt x="5621" y="739"/>
                  </a:lnTo>
                  <a:lnTo>
                    <a:pt x="3894" y="0"/>
                  </a:lnTo>
                  <a:close/>
                </a:path>
              </a:pathLst>
            </a:custGeom>
            <a:solidFill>
              <a:srgbClr val="C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6"/>
            <p:cNvGrpSpPr/>
            <p:nvPr/>
          </p:nvGrpSpPr>
          <p:grpSpPr>
            <a:xfrm>
              <a:off x="6810300" y="2142709"/>
              <a:ext cx="304832" cy="398102"/>
              <a:chOff x="7042389" y="1962162"/>
              <a:chExt cx="347982" cy="454455"/>
            </a:xfrm>
          </p:grpSpPr>
          <p:sp>
            <p:nvSpPr>
              <p:cNvPr id="404" name="Google Shape;404;p36"/>
              <p:cNvSpPr/>
              <p:nvPr/>
            </p:nvSpPr>
            <p:spPr>
              <a:xfrm>
                <a:off x="7042389" y="1962162"/>
                <a:ext cx="347982" cy="454455"/>
              </a:xfrm>
              <a:custGeom>
                <a:rect b="b" l="l" r="r" t="t"/>
                <a:pathLst>
                  <a:path extrusionOk="0" h="8942" w="6847">
                    <a:moveTo>
                      <a:pt x="3894" y="0"/>
                    </a:moveTo>
                    <a:lnTo>
                      <a:pt x="3430" y="477"/>
                    </a:lnTo>
                    <a:lnTo>
                      <a:pt x="2799" y="179"/>
                    </a:lnTo>
                    <a:cubicBezTo>
                      <a:pt x="2745" y="155"/>
                      <a:pt x="2690" y="144"/>
                      <a:pt x="2637" y="144"/>
                    </a:cubicBezTo>
                    <a:cubicBezTo>
                      <a:pt x="2476" y="144"/>
                      <a:pt x="2329" y="244"/>
                      <a:pt x="2275" y="405"/>
                    </a:cubicBezTo>
                    <a:lnTo>
                      <a:pt x="1" y="7013"/>
                    </a:lnTo>
                    <a:lnTo>
                      <a:pt x="3882" y="8942"/>
                    </a:lnTo>
                    <a:lnTo>
                      <a:pt x="6764" y="2191"/>
                    </a:lnTo>
                    <a:cubicBezTo>
                      <a:pt x="6847" y="2012"/>
                      <a:pt x="6752" y="1786"/>
                      <a:pt x="6573" y="1715"/>
                    </a:cubicBezTo>
                    <a:lnTo>
                      <a:pt x="5609" y="1310"/>
                    </a:lnTo>
                    <a:lnTo>
                      <a:pt x="5621" y="739"/>
                    </a:lnTo>
                    <a:lnTo>
                      <a:pt x="3894" y="0"/>
                    </a:lnTo>
                    <a:close/>
                  </a:path>
                </a:pathLst>
              </a:custGeom>
              <a:solidFill>
                <a:srgbClr val="C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7070850" y="2001499"/>
                <a:ext cx="280794" cy="375782"/>
              </a:xfrm>
              <a:custGeom>
                <a:rect b="b" l="l" r="r" t="t"/>
                <a:pathLst>
                  <a:path extrusionOk="0" h="7394" w="5525">
                    <a:moveTo>
                      <a:pt x="2036" y="0"/>
                    </a:moveTo>
                    <a:lnTo>
                      <a:pt x="0" y="6037"/>
                    </a:lnTo>
                    <a:lnTo>
                      <a:pt x="3251" y="7394"/>
                    </a:lnTo>
                    <a:lnTo>
                      <a:pt x="5525" y="1453"/>
                    </a:lnTo>
                    <a:lnTo>
                      <a:pt x="2036"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36"/>
            <p:cNvSpPr/>
            <p:nvPr/>
          </p:nvSpPr>
          <p:spPr>
            <a:xfrm>
              <a:off x="6806914" y="2364919"/>
              <a:ext cx="301686" cy="354089"/>
            </a:xfrm>
            <a:custGeom>
              <a:rect b="b" l="l" r="r" t="t"/>
              <a:pathLst>
                <a:path extrusionOk="0" h="7953" w="6776">
                  <a:moveTo>
                    <a:pt x="1786" y="0"/>
                  </a:moveTo>
                  <a:cubicBezTo>
                    <a:pt x="1" y="905"/>
                    <a:pt x="536" y="2322"/>
                    <a:pt x="536" y="2322"/>
                  </a:cubicBezTo>
                  <a:lnTo>
                    <a:pt x="2001" y="7239"/>
                  </a:lnTo>
                  <a:cubicBezTo>
                    <a:pt x="2142" y="7720"/>
                    <a:pt x="2589" y="7953"/>
                    <a:pt x="3070" y="7953"/>
                  </a:cubicBezTo>
                  <a:cubicBezTo>
                    <a:pt x="3278" y="7953"/>
                    <a:pt x="3493" y="7909"/>
                    <a:pt x="3691" y="7822"/>
                  </a:cubicBezTo>
                  <a:lnTo>
                    <a:pt x="6775" y="1643"/>
                  </a:lnTo>
                  <a:cubicBezTo>
                    <a:pt x="6525" y="214"/>
                    <a:pt x="5501" y="12"/>
                    <a:pt x="5501" y="12"/>
                  </a:cubicBezTo>
                  <a:lnTo>
                    <a:pt x="3572" y="3881"/>
                  </a:lnTo>
                  <a:cubicBezTo>
                    <a:pt x="3572" y="3881"/>
                    <a:pt x="3251" y="2036"/>
                    <a:pt x="3096" y="1322"/>
                  </a:cubicBezTo>
                  <a:cubicBezTo>
                    <a:pt x="2965" y="619"/>
                    <a:pt x="1786" y="0"/>
                    <a:pt x="1786" y="0"/>
                  </a:cubicBez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6533901" y="2269997"/>
              <a:ext cx="373766" cy="635915"/>
            </a:xfrm>
            <a:custGeom>
              <a:rect b="b" l="l" r="r" t="t"/>
              <a:pathLst>
                <a:path extrusionOk="0" h="14283" w="8395">
                  <a:moveTo>
                    <a:pt x="2561" y="1"/>
                  </a:moveTo>
                  <a:lnTo>
                    <a:pt x="1394" y="298"/>
                  </a:lnTo>
                  <a:cubicBezTo>
                    <a:pt x="882" y="322"/>
                    <a:pt x="465" y="703"/>
                    <a:pt x="358" y="1203"/>
                  </a:cubicBezTo>
                  <a:cubicBezTo>
                    <a:pt x="203" y="2096"/>
                    <a:pt x="1" y="3549"/>
                    <a:pt x="263" y="4728"/>
                  </a:cubicBezTo>
                  <a:cubicBezTo>
                    <a:pt x="418" y="5525"/>
                    <a:pt x="584" y="6954"/>
                    <a:pt x="751" y="8359"/>
                  </a:cubicBezTo>
                  <a:cubicBezTo>
                    <a:pt x="763" y="8514"/>
                    <a:pt x="965" y="11276"/>
                    <a:pt x="870" y="12407"/>
                  </a:cubicBezTo>
                  <a:cubicBezTo>
                    <a:pt x="870" y="12407"/>
                    <a:pt x="834" y="12633"/>
                    <a:pt x="1120" y="12871"/>
                  </a:cubicBezTo>
                  <a:cubicBezTo>
                    <a:pt x="2398" y="14049"/>
                    <a:pt x="4550" y="14282"/>
                    <a:pt x="6058" y="14282"/>
                  </a:cubicBezTo>
                  <a:cubicBezTo>
                    <a:pt x="7050" y="14282"/>
                    <a:pt x="7764" y="14181"/>
                    <a:pt x="7764" y="14181"/>
                  </a:cubicBezTo>
                  <a:cubicBezTo>
                    <a:pt x="8264" y="14122"/>
                    <a:pt x="8395" y="13574"/>
                    <a:pt x="8180" y="13205"/>
                  </a:cubicBezTo>
                  <a:cubicBezTo>
                    <a:pt x="7954" y="12812"/>
                    <a:pt x="7954" y="9740"/>
                    <a:pt x="7954" y="9740"/>
                  </a:cubicBezTo>
                  <a:cubicBezTo>
                    <a:pt x="8061" y="5954"/>
                    <a:pt x="7918" y="2144"/>
                    <a:pt x="7918" y="2144"/>
                  </a:cubicBezTo>
                  <a:lnTo>
                    <a:pt x="5763" y="739"/>
                  </a:lnTo>
                  <a:lnTo>
                    <a:pt x="2561"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6635680" y="2241903"/>
              <a:ext cx="170210" cy="82901"/>
            </a:xfrm>
            <a:custGeom>
              <a:rect b="b" l="l" r="r" t="t"/>
              <a:pathLst>
                <a:path extrusionOk="0" h="1862" w="3823">
                  <a:moveTo>
                    <a:pt x="3525" y="1132"/>
                  </a:moveTo>
                  <a:lnTo>
                    <a:pt x="3525" y="1132"/>
                  </a:lnTo>
                  <a:lnTo>
                    <a:pt x="3525" y="1132"/>
                  </a:lnTo>
                  <a:cubicBezTo>
                    <a:pt x="3525" y="1132"/>
                    <a:pt x="3525" y="1132"/>
                    <a:pt x="3525" y="1132"/>
                  </a:cubicBezTo>
                  <a:close/>
                  <a:moveTo>
                    <a:pt x="298" y="1"/>
                  </a:moveTo>
                  <a:lnTo>
                    <a:pt x="1" y="691"/>
                  </a:lnTo>
                  <a:cubicBezTo>
                    <a:pt x="1" y="691"/>
                    <a:pt x="864" y="1862"/>
                    <a:pt x="2447" y="1862"/>
                  </a:cubicBezTo>
                  <a:cubicBezTo>
                    <a:pt x="2858" y="1862"/>
                    <a:pt x="3317" y="1783"/>
                    <a:pt x="3823" y="1584"/>
                  </a:cubicBezTo>
                  <a:lnTo>
                    <a:pt x="3525" y="1132"/>
                  </a:lnTo>
                  <a:lnTo>
                    <a:pt x="3525" y="1132"/>
                  </a:lnTo>
                  <a:cubicBezTo>
                    <a:pt x="3522" y="1133"/>
                    <a:pt x="3305" y="1165"/>
                    <a:pt x="2977" y="1165"/>
                  </a:cubicBezTo>
                  <a:cubicBezTo>
                    <a:pt x="2247" y="1165"/>
                    <a:pt x="969" y="1007"/>
                    <a:pt x="298"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6498416" y="2689846"/>
              <a:ext cx="442643" cy="707908"/>
            </a:xfrm>
            <a:custGeom>
              <a:rect b="b" l="l" r="r" t="t"/>
              <a:pathLst>
                <a:path extrusionOk="0" h="15900" w="9942">
                  <a:moveTo>
                    <a:pt x="8763" y="1"/>
                  </a:moveTo>
                  <a:lnTo>
                    <a:pt x="1667" y="2977"/>
                  </a:lnTo>
                  <a:cubicBezTo>
                    <a:pt x="1667" y="2977"/>
                    <a:pt x="548" y="10180"/>
                    <a:pt x="0" y="14252"/>
                  </a:cubicBezTo>
                  <a:cubicBezTo>
                    <a:pt x="0" y="14252"/>
                    <a:pt x="2325" y="15900"/>
                    <a:pt x="5909" y="15900"/>
                  </a:cubicBezTo>
                  <a:cubicBezTo>
                    <a:pt x="7123" y="15900"/>
                    <a:pt x="8481" y="15711"/>
                    <a:pt x="9942" y="15205"/>
                  </a:cubicBezTo>
                  <a:lnTo>
                    <a:pt x="8763"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a:off x="7445148" y="1359685"/>
              <a:ext cx="273056" cy="337881"/>
            </a:xfrm>
            <a:custGeom>
              <a:rect b="b" l="l" r="r" t="t"/>
              <a:pathLst>
                <a:path extrusionOk="0" h="7589" w="6133">
                  <a:moveTo>
                    <a:pt x="3118" y="1"/>
                  </a:moveTo>
                  <a:cubicBezTo>
                    <a:pt x="1771" y="1"/>
                    <a:pt x="624" y="1322"/>
                    <a:pt x="358" y="2480"/>
                  </a:cubicBezTo>
                  <a:cubicBezTo>
                    <a:pt x="1" y="4088"/>
                    <a:pt x="108" y="7540"/>
                    <a:pt x="2739" y="7588"/>
                  </a:cubicBezTo>
                  <a:cubicBezTo>
                    <a:pt x="2761" y="7589"/>
                    <a:pt x="2782" y="7589"/>
                    <a:pt x="2804" y="7589"/>
                  </a:cubicBezTo>
                  <a:cubicBezTo>
                    <a:pt x="5036" y="7589"/>
                    <a:pt x="5585" y="5159"/>
                    <a:pt x="5585" y="5159"/>
                  </a:cubicBezTo>
                  <a:cubicBezTo>
                    <a:pt x="6132" y="2897"/>
                    <a:pt x="5704" y="1278"/>
                    <a:pt x="4346" y="385"/>
                  </a:cubicBezTo>
                  <a:cubicBezTo>
                    <a:pt x="3931" y="116"/>
                    <a:pt x="3516" y="1"/>
                    <a:pt x="3118"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7434551" y="1340629"/>
              <a:ext cx="307517" cy="312370"/>
            </a:xfrm>
            <a:custGeom>
              <a:rect b="b" l="l" r="r" t="t"/>
              <a:pathLst>
                <a:path extrusionOk="0" h="7016" w="6907">
                  <a:moveTo>
                    <a:pt x="3049" y="1"/>
                  </a:moveTo>
                  <a:cubicBezTo>
                    <a:pt x="636" y="1"/>
                    <a:pt x="61" y="2982"/>
                    <a:pt x="72" y="3004"/>
                  </a:cubicBezTo>
                  <a:cubicBezTo>
                    <a:pt x="1" y="3694"/>
                    <a:pt x="477" y="3730"/>
                    <a:pt x="477" y="3730"/>
                  </a:cubicBezTo>
                  <a:cubicBezTo>
                    <a:pt x="682" y="3770"/>
                    <a:pt x="886" y="3787"/>
                    <a:pt x="1087" y="3787"/>
                  </a:cubicBezTo>
                  <a:cubicBezTo>
                    <a:pt x="2382" y="3787"/>
                    <a:pt x="3538" y="3069"/>
                    <a:pt x="4032" y="3069"/>
                  </a:cubicBezTo>
                  <a:cubicBezTo>
                    <a:pt x="4127" y="3069"/>
                    <a:pt x="4197" y="3096"/>
                    <a:pt x="4239" y="3158"/>
                  </a:cubicBezTo>
                  <a:cubicBezTo>
                    <a:pt x="4358" y="3361"/>
                    <a:pt x="4370" y="3682"/>
                    <a:pt x="4346" y="3968"/>
                  </a:cubicBezTo>
                  <a:cubicBezTo>
                    <a:pt x="4338" y="4109"/>
                    <a:pt x="4451" y="4204"/>
                    <a:pt x="4565" y="4204"/>
                  </a:cubicBezTo>
                  <a:cubicBezTo>
                    <a:pt x="4614" y="4204"/>
                    <a:pt x="4664" y="4186"/>
                    <a:pt x="4703" y="4147"/>
                  </a:cubicBezTo>
                  <a:lnTo>
                    <a:pt x="4870" y="3980"/>
                  </a:lnTo>
                  <a:cubicBezTo>
                    <a:pt x="4951" y="3915"/>
                    <a:pt x="5018" y="3887"/>
                    <a:pt x="5074" y="3887"/>
                  </a:cubicBezTo>
                  <a:cubicBezTo>
                    <a:pt x="5316" y="3887"/>
                    <a:pt x="5353" y="4406"/>
                    <a:pt x="5382" y="4706"/>
                  </a:cubicBezTo>
                  <a:cubicBezTo>
                    <a:pt x="5430" y="5099"/>
                    <a:pt x="4906" y="5647"/>
                    <a:pt x="5049" y="5837"/>
                  </a:cubicBezTo>
                  <a:cubicBezTo>
                    <a:pt x="5180" y="6040"/>
                    <a:pt x="5120" y="7016"/>
                    <a:pt x="5120" y="7016"/>
                  </a:cubicBezTo>
                  <a:cubicBezTo>
                    <a:pt x="6906" y="5468"/>
                    <a:pt x="6561" y="3087"/>
                    <a:pt x="6561" y="3087"/>
                  </a:cubicBezTo>
                  <a:cubicBezTo>
                    <a:pt x="6085" y="218"/>
                    <a:pt x="3787" y="87"/>
                    <a:pt x="3787" y="87"/>
                  </a:cubicBezTo>
                  <a:cubicBezTo>
                    <a:pt x="3523" y="28"/>
                    <a:pt x="3278" y="1"/>
                    <a:pt x="304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7458950" y="1513021"/>
              <a:ext cx="196700" cy="210992"/>
            </a:xfrm>
            <a:custGeom>
              <a:rect b="b" l="l" r="r" t="t"/>
              <a:pathLst>
                <a:path extrusionOk="0" h="4739" w="4418">
                  <a:moveTo>
                    <a:pt x="3929" y="1"/>
                  </a:moveTo>
                  <a:lnTo>
                    <a:pt x="3798" y="144"/>
                  </a:lnTo>
                  <a:cubicBezTo>
                    <a:pt x="3798" y="144"/>
                    <a:pt x="4096" y="2549"/>
                    <a:pt x="3334" y="3120"/>
                  </a:cubicBezTo>
                  <a:cubicBezTo>
                    <a:pt x="3334" y="3120"/>
                    <a:pt x="2724" y="3491"/>
                    <a:pt x="1839" y="3491"/>
                  </a:cubicBezTo>
                  <a:cubicBezTo>
                    <a:pt x="1475" y="3491"/>
                    <a:pt x="1065" y="3428"/>
                    <a:pt x="631" y="3251"/>
                  </a:cubicBezTo>
                  <a:cubicBezTo>
                    <a:pt x="631" y="3251"/>
                    <a:pt x="0" y="3977"/>
                    <a:pt x="524" y="4442"/>
                  </a:cubicBezTo>
                  <a:cubicBezTo>
                    <a:pt x="751" y="4643"/>
                    <a:pt x="1297" y="4739"/>
                    <a:pt x="1884" y="4739"/>
                  </a:cubicBezTo>
                  <a:cubicBezTo>
                    <a:pt x="2654" y="4739"/>
                    <a:pt x="3496" y="4574"/>
                    <a:pt x="3786" y="4263"/>
                  </a:cubicBezTo>
                  <a:cubicBezTo>
                    <a:pt x="4298" y="3715"/>
                    <a:pt x="4417" y="1287"/>
                    <a:pt x="4155" y="239"/>
                  </a:cubicBezTo>
                  <a:lnTo>
                    <a:pt x="3929"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36"/>
          <p:cNvSpPr txBox="1"/>
          <p:nvPr>
            <p:ph idx="1" type="subTitle"/>
          </p:nvPr>
        </p:nvSpPr>
        <p:spPr>
          <a:xfrm>
            <a:off x="664150" y="4519350"/>
            <a:ext cx="3911700" cy="3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October 21st 2024</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5"/>
          <p:cNvSpPr txBox="1"/>
          <p:nvPr>
            <p:ph type="title"/>
          </p:nvPr>
        </p:nvSpPr>
        <p:spPr>
          <a:xfrm>
            <a:off x="343050" y="661850"/>
            <a:ext cx="4263000" cy="12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Introduction to Evidence </a:t>
            </a:r>
            <a:r>
              <a:rPr lang="en" sz="2400"/>
              <a:t>Based</a:t>
            </a:r>
            <a:r>
              <a:rPr lang="en" sz="2400"/>
              <a:t> Design (EBD) in Hospitals</a:t>
            </a:r>
            <a:endParaRPr/>
          </a:p>
        </p:txBody>
      </p:sp>
      <p:sp>
        <p:nvSpPr>
          <p:cNvPr id="1013" name="Google Shape;1013;p45"/>
          <p:cNvSpPr txBox="1"/>
          <p:nvPr>
            <p:ph idx="1" type="subTitle"/>
          </p:nvPr>
        </p:nvSpPr>
        <p:spPr>
          <a:xfrm>
            <a:off x="343050" y="2135575"/>
            <a:ext cx="3646500" cy="2239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EBD is an approach that utilizes credible research and data to inform decisions about the built environment.</a:t>
            </a:r>
            <a:br>
              <a:rPr lang="en" sz="1200"/>
            </a:br>
            <a:endParaRPr sz="1200"/>
          </a:p>
          <a:p>
            <a:pPr indent="-304800" lvl="0" marL="457200" rtl="0" algn="l">
              <a:spcBef>
                <a:spcPts val="0"/>
              </a:spcBef>
              <a:spcAft>
                <a:spcPts val="0"/>
              </a:spcAft>
              <a:buSzPts val="1200"/>
              <a:buChar char="●"/>
            </a:pPr>
            <a:r>
              <a:rPr lang="en" sz="1200"/>
              <a:t>It</a:t>
            </a:r>
            <a:r>
              <a:rPr lang="en" sz="1200"/>
              <a:t> </a:t>
            </a:r>
            <a:r>
              <a:rPr lang="en" sz="1200"/>
              <a:t>aims to improve patient outcomes, safety, and overall healthcare quality.</a:t>
            </a:r>
            <a:endParaRPr sz="1200"/>
          </a:p>
        </p:txBody>
      </p:sp>
      <p:grpSp>
        <p:nvGrpSpPr>
          <p:cNvPr id="1014" name="Google Shape;1014;p45"/>
          <p:cNvGrpSpPr/>
          <p:nvPr/>
        </p:nvGrpSpPr>
        <p:grpSpPr>
          <a:xfrm flipH="1">
            <a:off x="4762202" y="661859"/>
            <a:ext cx="3940237" cy="3819782"/>
            <a:chOff x="-4142125" y="-6763625"/>
            <a:chExt cx="17991950" cy="17206225"/>
          </a:xfrm>
        </p:grpSpPr>
        <p:sp>
          <p:nvSpPr>
            <p:cNvPr id="1015" name="Google Shape;1015;p45"/>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5129350" y="-6075"/>
              <a:ext cx="8720475" cy="5075650"/>
            </a:xfrm>
            <a:custGeom>
              <a:rect b="b" l="l" r="r" t="t"/>
              <a:pathLst>
                <a:path extrusionOk="0" h="203026" w="348819">
                  <a:moveTo>
                    <a:pt x="341638" y="146710"/>
                  </a:moveTo>
                  <a:cubicBezTo>
                    <a:pt x="347228" y="148977"/>
                    <a:pt x="348819" y="154050"/>
                    <a:pt x="344025" y="156437"/>
                  </a:cubicBezTo>
                  <a:lnTo>
                    <a:pt x="269845" y="200897"/>
                  </a:lnTo>
                  <a:cubicBezTo>
                    <a:pt x="266125" y="203026"/>
                    <a:pt x="259998" y="203026"/>
                    <a:pt x="256119" y="200897"/>
                  </a:cubicBezTo>
                  <a:lnTo>
                    <a:pt x="3860" y="54586"/>
                  </a:lnTo>
                  <a:cubicBezTo>
                    <a:pt x="1" y="52438"/>
                    <a:pt x="1" y="48857"/>
                    <a:pt x="3860" y="46589"/>
                  </a:cubicBezTo>
                  <a:lnTo>
                    <a:pt x="78000" y="2109"/>
                  </a:lnTo>
                  <a:cubicBezTo>
                    <a:pt x="81740" y="1"/>
                    <a:pt x="341638" y="146710"/>
                    <a:pt x="341638" y="146710"/>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6799350" y="-2382750"/>
              <a:ext cx="6874425" cy="6473125"/>
            </a:xfrm>
            <a:custGeom>
              <a:rect b="b" l="l" r="r" t="t"/>
              <a:pathLst>
                <a:path extrusionOk="0" h="258925" w="274977">
                  <a:moveTo>
                    <a:pt x="274679" y="121585"/>
                  </a:moveTo>
                  <a:lnTo>
                    <a:pt x="274675" y="123318"/>
                  </a:lnTo>
                  <a:lnTo>
                    <a:pt x="274675" y="123318"/>
                  </a:lnTo>
                  <a:cubicBezTo>
                    <a:pt x="274732" y="123187"/>
                    <a:pt x="274788" y="123043"/>
                    <a:pt x="274838" y="122878"/>
                  </a:cubicBezTo>
                  <a:cubicBezTo>
                    <a:pt x="274977" y="122500"/>
                    <a:pt x="274977" y="122221"/>
                    <a:pt x="274679" y="121585"/>
                  </a:cubicBezTo>
                  <a:close/>
                  <a:moveTo>
                    <a:pt x="259" y="0"/>
                  </a:moveTo>
                  <a:lnTo>
                    <a:pt x="0" y="118919"/>
                  </a:lnTo>
                  <a:cubicBezTo>
                    <a:pt x="0" y="120252"/>
                    <a:pt x="796" y="121445"/>
                    <a:pt x="2527" y="122520"/>
                  </a:cubicBezTo>
                  <a:lnTo>
                    <a:pt x="39547" y="143944"/>
                  </a:lnTo>
                  <a:lnTo>
                    <a:pt x="236226" y="257770"/>
                  </a:lnTo>
                  <a:cubicBezTo>
                    <a:pt x="236624" y="258029"/>
                    <a:pt x="237022" y="258168"/>
                    <a:pt x="237420" y="258288"/>
                  </a:cubicBezTo>
                  <a:lnTo>
                    <a:pt x="237539" y="258288"/>
                  </a:lnTo>
                  <a:cubicBezTo>
                    <a:pt x="237658" y="258288"/>
                    <a:pt x="237658" y="258288"/>
                    <a:pt x="237817" y="258407"/>
                  </a:cubicBezTo>
                  <a:cubicBezTo>
                    <a:pt x="238076" y="258526"/>
                    <a:pt x="238335" y="258526"/>
                    <a:pt x="238613" y="258685"/>
                  </a:cubicBezTo>
                  <a:cubicBezTo>
                    <a:pt x="238733" y="258685"/>
                    <a:pt x="238872" y="258805"/>
                    <a:pt x="239011" y="258805"/>
                  </a:cubicBezTo>
                  <a:lnTo>
                    <a:pt x="239548" y="258805"/>
                  </a:lnTo>
                  <a:cubicBezTo>
                    <a:pt x="239827" y="258805"/>
                    <a:pt x="240065" y="258924"/>
                    <a:pt x="240344" y="258924"/>
                  </a:cubicBezTo>
                  <a:lnTo>
                    <a:pt x="244223" y="258924"/>
                  </a:lnTo>
                  <a:cubicBezTo>
                    <a:pt x="244501" y="258924"/>
                    <a:pt x="244740" y="258924"/>
                    <a:pt x="245019" y="258805"/>
                  </a:cubicBezTo>
                  <a:cubicBezTo>
                    <a:pt x="245138" y="258805"/>
                    <a:pt x="245297" y="258805"/>
                    <a:pt x="245297" y="258685"/>
                  </a:cubicBezTo>
                  <a:cubicBezTo>
                    <a:pt x="245556" y="258685"/>
                    <a:pt x="245814" y="258566"/>
                    <a:pt x="246093" y="258407"/>
                  </a:cubicBezTo>
                  <a:cubicBezTo>
                    <a:pt x="246212" y="258407"/>
                    <a:pt x="246351" y="258407"/>
                    <a:pt x="246491" y="258288"/>
                  </a:cubicBezTo>
                  <a:cubicBezTo>
                    <a:pt x="246610" y="258288"/>
                    <a:pt x="246610" y="258288"/>
                    <a:pt x="246610" y="258168"/>
                  </a:cubicBezTo>
                  <a:cubicBezTo>
                    <a:pt x="247286" y="257890"/>
                    <a:pt x="247804" y="257770"/>
                    <a:pt x="248341" y="257372"/>
                  </a:cubicBezTo>
                  <a:lnTo>
                    <a:pt x="271914" y="243905"/>
                  </a:lnTo>
                  <a:lnTo>
                    <a:pt x="272053" y="243905"/>
                  </a:lnTo>
                  <a:cubicBezTo>
                    <a:pt x="272172" y="243786"/>
                    <a:pt x="272311" y="243627"/>
                    <a:pt x="272451" y="243627"/>
                  </a:cubicBezTo>
                  <a:cubicBezTo>
                    <a:pt x="272709" y="243507"/>
                    <a:pt x="272849" y="243368"/>
                    <a:pt x="273107" y="243229"/>
                  </a:cubicBezTo>
                  <a:cubicBezTo>
                    <a:pt x="273386" y="243109"/>
                    <a:pt x="273505" y="242831"/>
                    <a:pt x="273644" y="242712"/>
                  </a:cubicBezTo>
                  <a:cubicBezTo>
                    <a:pt x="273644" y="242712"/>
                    <a:pt x="273644" y="242592"/>
                    <a:pt x="273764" y="242592"/>
                  </a:cubicBezTo>
                  <a:cubicBezTo>
                    <a:pt x="273764" y="242592"/>
                    <a:pt x="273764" y="242473"/>
                    <a:pt x="273883" y="242473"/>
                  </a:cubicBezTo>
                  <a:cubicBezTo>
                    <a:pt x="273883" y="242334"/>
                    <a:pt x="274002" y="242334"/>
                    <a:pt x="274002" y="242194"/>
                  </a:cubicBezTo>
                  <a:cubicBezTo>
                    <a:pt x="274142" y="242075"/>
                    <a:pt x="274142" y="241916"/>
                    <a:pt x="274281" y="241677"/>
                  </a:cubicBezTo>
                  <a:lnTo>
                    <a:pt x="274281" y="241538"/>
                  </a:lnTo>
                  <a:lnTo>
                    <a:pt x="274281" y="241418"/>
                  </a:lnTo>
                  <a:cubicBezTo>
                    <a:pt x="274281" y="241299"/>
                    <a:pt x="274400" y="241140"/>
                    <a:pt x="274400" y="241140"/>
                  </a:cubicBezTo>
                  <a:lnTo>
                    <a:pt x="274400" y="240623"/>
                  </a:lnTo>
                  <a:lnTo>
                    <a:pt x="274400" y="240503"/>
                  </a:lnTo>
                  <a:lnTo>
                    <a:pt x="274675" y="123318"/>
                  </a:lnTo>
                  <a:lnTo>
                    <a:pt x="274675" y="123318"/>
                  </a:lnTo>
                  <a:cubicBezTo>
                    <a:pt x="274593" y="123503"/>
                    <a:pt x="274510" y="123661"/>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6799350" y="-2382750"/>
              <a:ext cx="6874425" cy="3947725"/>
            </a:xfrm>
            <a:custGeom>
              <a:rect b="b" l="l" r="r" t="t"/>
              <a:pathLst>
                <a:path extrusionOk="0" h="157909" w="274977">
                  <a:moveTo>
                    <a:pt x="274838" y="122878"/>
                  </a:moveTo>
                  <a:lnTo>
                    <a:pt x="274838" y="122878"/>
                  </a:lnTo>
                  <a:cubicBezTo>
                    <a:pt x="274718" y="123276"/>
                    <a:pt x="274559" y="123554"/>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lnTo>
                    <a:pt x="0" y="17864"/>
                  </a:lnTo>
                  <a:cubicBezTo>
                    <a:pt x="0" y="19197"/>
                    <a:pt x="796" y="20390"/>
                    <a:pt x="2527" y="21465"/>
                  </a:cubicBezTo>
                  <a:lnTo>
                    <a:pt x="39547" y="42889"/>
                  </a:lnTo>
                  <a:lnTo>
                    <a:pt x="236226" y="156735"/>
                  </a:lnTo>
                  <a:cubicBezTo>
                    <a:pt x="236624" y="157014"/>
                    <a:pt x="237022" y="157133"/>
                    <a:pt x="237420" y="157252"/>
                  </a:cubicBezTo>
                  <a:lnTo>
                    <a:pt x="237539" y="157252"/>
                  </a:lnTo>
                  <a:cubicBezTo>
                    <a:pt x="237658" y="157252"/>
                    <a:pt x="237658" y="157252"/>
                    <a:pt x="237817" y="157372"/>
                  </a:cubicBezTo>
                  <a:cubicBezTo>
                    <a:pt x="238076" y="157511"/>
                    <a:pt x="238335" y="157511"/>
                    <a:pt x="238613" y="157650"/>
                  </a:cubicBezTo>
                  <a:cubicBezTo>
                    <a:pt x="238733" y="157650"/>
                    <a:pt x="238872" y="157770"/>
                    <a:pt x="239011" y="157770"/>
                  </a:cubicBezTo>
                  <a:lnTo>
                    <a:pt x="239270" y="157770"/>
                  </a:lnTo>
                  <a:lnTo>
                    <a:pt x="239548" y="157770"/>
                  </a:lnTo>
                  <a:cubicBezTo>
                    <a:pt x="239827" y="157770"/>
                    <a:pt x="240065" y="157909"/>
                    <a:pt x="240344" y="157909"/>
                  </a:cubicBezTo>
                  <a:lnTo>
                    <a:pt x="240622" y="157909"/>
                  </a:lnTo>
                  <a:lnTo>
                    <a:pt x="240881" y="157909"/>
                  </a:lnTo>
                  <a:lnTo>
                    <a:pt x="241159" y="157909"/>
                  </a:lnTo>
                  <a:lnTo>
                    <a:pt x="241955" y="157909"/>
                  </a:lnTo>
                  <a:lnTo>
                    <a:pt x="242234" y="157909"/>
                  </a:lnTo>
                  <a:lnTo>
                    <a:pt x="242512" y="157909"/>
                  </a:lnTo>
                  <a:lnTo>
                    <a:pt x="242910" y="157909"/>
                  </a:lnTo>
                  <a:lnTo>
                    <a:pt x="243825" y="157909"/>
                  </a:lnTo>
                  <a:lnTo>
                    <a:pt x="243944" y="157909"/>
                  </a:lnTo>
                  <a:lnTo>
                    <a:pt x="244223" y="157909"/>
                  </a:lnTo>
                  <a:cubicBezTo>
                    <a:pt x="244501" y="157909"/>
                    <a:pt x="244740" y="157909"/>
                    <a:pt x="245019" y="157770"/>
                  </a:cubicBezTo>
                  <a:cubicBezTo>
                    <a:pt x="245138" y="157770"/>
                    <a:pt x="245297" y="157770"/>
                    <a:pt x="245297" y="157650"/>
                  </a:cubicBezTo>
                  <a:cubicBezTo>
                    <a:pt x="245556" y="157650"/>
                    <a:pt x="245814" y="157531"/>
                    <a:pt x="246093" y="157372"/>
                  </a:cubicBezTo>
                  <a:cubicBezTo>
                    <a:pt x="246212" y="157372"/>
                    <a:pt x="246351" y="157372"/>
                    <a:pt x="246491" y="157252"/>
                  </a:cubicBezTo>
                  <a:cubicBezTo>
                    <a:pt x="246610" y="157252"/>
                    <a:pt x="246610" y="157252"/>
                    <a:pt x="246610" y="157133"/>
                  </a:cubicBezTo>
                  <a:cubicBezTo>
                    <a:pt x="247286" y="156854"/>
                    <a:pt x="247804" y="156735"/>
                    <a:pt x="248341" y="156337"/>
                  </a:cubicBezTo>
                  <a:lnTo>
                    <a:pt x="271914" y="142890"/>
                  </a:lnTo>
                  <a:lnTo>
                    <a:pt x="272053" y="142890"/>
                  </a:lnTo>
                  <a:cubicBezTo>
                    <a:pt x="272172" y="142751"/>
                    <a:pt x="272311" y="142611"/>
                    <a:pt x="272451" y="142611"/>
                  </a:cubicBezTo>
                  <a:cubicBezTo>
                    <a:pt x="272709" y="142492"/>
                    <a:pt x="272849" y="142333"/>
                    <a:pt x="273107" y="142213"/>
                  </a:cubicBezTo>
                  <a:lnTo>
                    <a:pt x="273107" y="142213"/>
                  </a:lnTo>
                  <a:cubicBezTo>
                    <a:pt x="273386" y="142094"/>
                    <a:pt x="273505" y="141816"/>
                    <a:pt x="273644" y="141696"/>
                  </a:cubicBezTo>
                  <a:cubicBezTo>
                    <a:pt x="273644" y="141696"/>
                    <a:pt x="273644" y="141557"/>
                    <a:pt x="273764" y="141557"/>
                  </a:cubicBezTo>
                  <a:cubicBezTo>
                    <a:pt x="273764" y="141557"/>
                    <a:pt x="273764" y="141438"/>
                    <a:pt x="273883" y="141438"/>
                  </a:cubicBezTo>
                  <a:cubicBezTo>
                    <a:pt x="273883" y="141318"/>
                    <a:pt x="274002" y="141318"/>
                    <a:pt x="274002" y="141159"/>
                  </a:cubicBezTo>
                  <a:cubicBezTo>
                    <a:pt x="274142" y="141040"/>
                    <a:pt x="274142" y="140901"/>
                    <a:pt x="274281" y="140642"/>
                  </a:cubicBezTo>
                  <a:lnTo>
                    <a:pt x="274281" y="140523"/>
                  </a:lnTo>
                  <a:lnTo>
                    <a:pt x="274281" y="140403"/>
                  </a:lnTo>
                  <a:cubicBezTo>
                    <a:pt x="274281" y="140264"/>
                    <a:pt x="274400" y="140125"/>
                    <a:pt x="274400" y="140125"/>
                  </a:cubicBezTo>
                  <a:lnTo>
                    <a:pt x="274400" y="139607"/>
                  </a:lnTo>
                  <a:lnTo>
                    <a:pt x="274400" y="139468"/>
                  </a:lnTo>
                  <a:lnTo>
                    <a:pt x="274679" y="121624"/>
                  </a:lnTo>
                  <a:cubicBezTo>
                    <a:pt x="274977" y="122221"/>
                    <a:pt x="274977" y="122500"/>
                    <a:pt x="274838" y="122878"/>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6792875" y="-2852725"/>
              <a:ext cx="6900800" cy="3991500"/>
            </a:xfrm>
            <a:custGeom>
              <a:rect b="b" l="l" r="r" t="t"/>
              <a:pathLst>
                <a:path extrusionOk="0" h="159660" w="276032">
                  <a:moveTo>
                    <a:pt x="272710" y="137161"/>
                  </a:moveTo>
                  <a:cubicBezTo>
                    <a:pt x="276032" y="139150"/>
                    <a:pt x="276032" y="142214"/>
                    <a:pt x="272710" y="144223"/>
                  </a:cubicBezTo>
                  <a:lnTo>
                    <a:pt x="249137" y="157670"/>
                  </a:lnTo>
                  <a:cubicBezTo>
                    <a:pt x="245795" y="159660"/>
                    <a:pt x="240364" y="159660"/>
                    <a:pt x="237022" y="157670"/>
                  </a:cubicBezTo>
                  <a:lnTo>
                    <a:pt x="3343" y="22499"/>
                  </a:lnTo>
                  <a:cubicBezTo>
                    <a:pt x="1" y="20510"/>
                    <a:pt x="1" y="17447"/>
                    <a:pt x="3343" y="15437"/>
                  </a:cubicBezTo>
                  <a:lnTo>
                    <a:pt x="2689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5128850" y="-3298325"/>
              <a:ext cx="8698100" cy="5079650"/>
            </a:xfrm>
            <a:custGeom>
              <a:rect b="b" l="l" r="r" t="t"/>
              <a:pathLst>
                <a:path extrusionOk="0" h="203186" w="347924">
                  <a:moveTo>
                    <a:pt x="344065" y="148599"/>
                  </a:moveTo>
                  <a:cubicBezTo>
                    <a:pt x="347924" y="150728"/>
                    <a:pt x="347924" y="154309"/>
                    <a:pt x="344065" y="156576"/>
                  </a:cubicBezTo>
                  <a:lnTo>
                    <a:pt x="269885" y="201037"/>
                  </a:lnTo>
                  <a:cubicBezTo>
                    <a:pt x="266165" y="203185"/>
                    <a:pt x="260038" y="203185"/>
                    <a:pt x="256159" y="201037"/>
                  </a:cubicBezTo>
                  <a:lnTo>
                    <a:pt x="3860" y="54567"/>
                  </a:lnTo>
                  <a:cubicBezTo>
                    <a:pt x="1" y="52438"/>
                    <a:pt x="1" y="48857"/>
                    <a:pt x="3860" y="46590"/>
                  </a:cubicBezTo>
                  <a:lnTo>
                    <a:pt x="78020" y="2129"/>
                  </a:lnTo>
                  <a:cubicBezTo>
                    <a:pt x="81760" y="1"/>
                    <a:pt x="87867" y="1"/>
                    <a:pt x="91746"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5"/>
            <p:cNvSpPr/>
            <p:nvPr/>
          </p:nvSpPr>
          <p:spPr>
            <a:xfrm>
              <a:off x="6805825" y="-5671525"/>
              <a:ext cx="6867850" cy="6473625"/>
            </a:xfrm>
            <a:custGeom>
              <a:rect b="b" l="l" r="r" t="t"/>
              <a:pathLst>
                <a:path extrusionOk="0" h="258945" w="274714">
                  <a:moveTo>
                    <a:pt x="274698" y="121605"/>
                  </a:moveTo>
                  <a:lnTo>
                    <a:pt x="274696" y="122325"/>
                  </a:lnTo>
                  <a:lnTo>
                    <a:pt x="274696" y="122325"/>
                  </a:lnTo>
                  <a:cubicBezTo>
                    <a:pt x="274713" y="122148"/>
                    <a:pt x="274708" y="121924"/>
                    <a:pt x="274698" y="121605"/>
                  </a:cubicBezTo>
                  <a:close/>
                  <a:moveTo>
                    <a:pt x="279" y="1"/>
                  </a:moveTo>
                  <a:lnTo>
                    <a:pt x="0" y="118919"/>
                  </a:lnTo>
                  <a:cubicBezTo>
                    <a:pt x="0" y="120252"/>
                    <a:pt x="796" y="121446"/>
                    <a:pt x="2546" y="122520"/>
                  </a:cubicBezTo>
                  <a:lnTo>
                    <a:pt x="39567" y="143964"/>
                  </a:lnTo>
                  <a:lnTo>
                    <a:pt x="236226" y="257771"/>
                  </a:lnTo>
                  <a:cubicBezTo>
                    <a:pt x="236624" y="258049"/>
                    <a:pt x="237021" y="258169"/>
                    <a:pt x="237419" y="258288"/>
                  </a:cubicBezTo>
                  <a:lnTo>
                    <a:pt x="237558" y="258288"/>
                  </a:lnTo>
                  <a:cubicBezTo>
                    <a:pt x="237678" y="258288"/>
                    <a:pt x="237678" y="258288"/>
                    <a:pt x="237817" y="258427"/>
                  </a:cubicBezTo>
                  <a:cubicBezTo>
                    <a:pt x="238096" y="258547"/>
                    <a:pt x="238334" y="258547"/>
                    <a:pt x="238613" y="258686"/>
                  </a:cubicBezTo>
                  <a:cubicBezTo>
                    <a:pt x="238752" y="258686"/>
                    <a:pt x="238891" y="258805"/>
                    <a:pt x="239011" y="258805"/>
                  </a:cubicBezTo>
                  <a:lnTo>
                    <a:pt x="239568" y="258805"/>
                  </a:lnTo>
                  <a:cubicBezTo>
                    <a:pt x="239826" y="258805"/>
                    <a:pt x="240085" y="258944"/>
                    <a:pt x="240363" y="258944"/>
                  </a:cubicBezTo>
                  <a:lnTo>
                    <a:pt x="244242" y="258944"/>
                  </a:lnTo>
                  <a:cubicBezTo>
                    <a:pt x="244501" y="258944"/>
                    <a:pt x="244760" y="258944"/>
                    <a:pt x="245038" y="258805"/>
                  </a:cubicBezTo>
                  <a:cubicBezTo>
                    <a:pt x="245157" y="258805"/>
                    <a:pt x="245297" y="258805"/>
                    <a:pt x="245297" y="258686"/>
                  </a:cubicBezTo>
                  <a:cubicBezTo>
                    <a:pt x="245575" y="258686"/>
                    <a:pt x="245834" y="258566"/>
                    <a:pt x="246092" y="258427"/>
                  </a:cubicBezTo>
                  <a:cubicBezTo>
                    <a:pt x="246232" y="258427"/>
                    <a:pt x="246371" y="258427"/>
                    <a:pt x="246490" y="258288"/>
                  </a:cubicBezTo>
                  <a:cubicBezTo>
                    <a:pt x="246630" y="258288"/>
                    <a:pt x="246630" y="258288"/>
                    <a:pt x="246630" y="258169"/>
                  </a:cubicBezTo>
                  <a:cubicBezTo>
                    <a:pt x="247286" y="257890"/>
                    <a:pt x="247823" y="257771"/>
                    <a:pt x="248360" y="257373"/>
                  </a:cubicBezTo>
                  <a:lnTo>
                    <a:pt x="271933" y="243925"/>
                  </a:lnTo>
                  <a:lnTo>
                    <a:pt x="272052" y="243925"/>
                  </a:lnTo>
                  <a:cubicBezTo>
                    <a:pt x="272192" y="243786"/>
                    <a:pt x="272331" y="243647"/>
                    <a:pt x="272450" y="243647"/>
                  </a:cubicBezTo>
                  <a:cubicBezTo>
                    <a:pt x="272729" y="243527"/>
                    <a:pt x="272848" y="243368"/>
                    <a:pt x="273127" y="243249"/>
                  </a:cubicBezTo>
                  <a:cubicBezTo>
                    <a:pt x="273405" y="243130"/>
                    <a:pt x="273524" y="242851"/>
                    <a:pt x="273644" y="242732"/>
                  </a:cubicBezTo>
                  <a:cubicBezTo>
                    <a:pt x="273644" y="242732"/>
                    <a:pt x="273644" y="242593"/>
                    <a:pt x="273783" y="242593"/>
                  </a:cubicBezTo>
                  <a:cubicBezTo>
                    <a:pt x="273783" y="242593"/>
                    <a:pt x="273783" y="242473"/>
                    <a:pt x="273902" y="242473"/>
                  </a:cubicBezTo>
                  <a:cubicBezTo>
                    <a:pt x="273902" y="242354"/>
                    <a:pt x="274022" y="242354"/>
                    <a:pt x="274022" y="242195"/>
                  </a:cubicBezTo>
                  <a:cubicBezTo>
                    <a:pt x="274141" y="242075"/>
                    <a:pt x="274141" y="241936"/>
                    <a:pt x="274300" y="241677"/>
                  </a:cubicBezTo>
                  <a:lnTo>
                    <a:pt x="274300" y="241558"/>
                  </a:lnTo>
                  <a:lnTo>
                    <a:pt x="274300" y="241439"/>
                  </a:lnTo>
                  <a:cubicBezTo>
                    <a:pt x="274300" y="241300"/>
                    <a:pt x="274420" y="241160"/>
                    <a:pt x="274420" y="241160"/>
                  </a:cubicBezTo>
                  <a:lnTo>
                    <a:pt x="274420" y="240643"/>
                  </a:lnTo>
                  <a:lnTo>
                    <a:pt x="274420" y="240504"/>
                  </a:lnTo>
                  <a:lnTo>
                    <a:pt x="274696" y="122325"/>
                  </a:lnTo>
                  <a:lnTo>
                    <a:pt x="274696" y="122325"/>
                  </a:lnTo>
                  <a:cubicBezTo>
                    <a:pt x="274681" y="122490"/>
                    <a:pt x="274646" y="122614"/>
                    <a:pt x="274579" y="122739"/>
                  </a:cubicBez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5"/>
            <p:cNvSpPr/>
            <p:nvPr/>
          </p:nvSpPr>
          <p:spPr>
            <a:xfrm>
              <a:off x="6805825" y="-5671525"/>
              <a:ext cx="6867950" cy="3947750"/>
            </a:xfrm>
            <a:custGeom>
              <a:rect b="b" l="l" r="r" t="t"/>
              <a:pathLst>
                <a:path extrusionOk="0" h="157910" w="274718">
                  <a:moveTo>
                    <a:pt x="274579" y="122739"/>
                  </a:moveTo>
                  <a:lnTo>
                    <a:pt x="274579" y="122739"/>
                  </a:ln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lnTo>
                    <a:pt x="0" y="17864"/>
                  </a:lnTo>
                  <a:cubicBezTo>
                    <a:pt x="0" y="19197"/>
                    <a:pt x="796" y="20391"/>
                    <a:pt x="2546" y="21465"/>
                  </a:cubicBezTo>
                  <a:lnTo>
                    <a:pt x="39567" y="42909"/>
                  </a:lnTo>
                  <a:lnTo>
                    <a:pt x="236226" y="156736"/>
                  </a:lnTo>
                  <a:cubicBezTo>
                    <a:pt x="236624" y="157014"/>
                    <a:pt x="237021" y="157133"/>
                    <a:pt x="237419" y="157253"/>
                  </a:cubicBezTo>
                  <a:lnTo>
                    <a:pt x="237558" y="157253"/>
                  </a:lnTo>
                  <a:cubicBezTo>
                    <a:pt x="237678" y="157253"/>
                    <a:pt x="237678" y="157253"/>
                    <a:pt x="237817" y="157392"/>
                  </a:cubicBezTo>
                  <a:cubicBezTo>
                    <a:pt x="238096" y="157511"/>
                    <a:pt x="238334" y="157511"/>
                    <a:pt x="238613" y="157651"/>
                  </a:cubicBezTo>
                  <a:cubicBezTo>
                    <a:pt x="238752" y="157651"/>
                    <a:pt x="238891" y="157790"/>
                    <a:pt x="239011" y="157790"/>
                  </a:cubicBezTo>
                  <a:lnTo>
                    <a:pt x="239289" y="157790"/>
                  </a:lnTo>
                  <a:lnTo>
                    <a:pt x="239568" y="157790"/>
                  </a:lnTo>
                  <a:cubicBezTo>
                    <a:pt x="239826" y="157790"/>
                    <a:pt x="240085" y="157909"/>
                    <a:pt x="240363" y="157909"/>
                  </a:cubicBezTo>
                  <a:lnTo>
                    <a:pt x="240622" y="157909"/>
                  </a:lnTo>
                  <a:lnTo>
                    <a:pt x="240900" y="157909"/>
                  </a:lnTo>
                  <a:lnTo>
                    <a:pt x="241179" y="157909"/>
                  </a:lnTo>
                  <a:lnTo>
                    <a:pt x="241975" y="157909"/>
                  </a:lnTo>
                  <a:lnTo>
                    <a:pt x="242253" y="157909"/>
                  </a:lnTo>
                  <a:lnTo>
                    <a:pt x="242512" y="157909"/>
                  </a:lnTo>
                  <a:lnTo>
                    <a:pt x="242910" y="157909"/>
                  </a:lnTo>
                  <a:lnTo>
                    <a:pt x="243845" y="157909"/>
                  </a:lnTo>
                  <a:lnTo>
                    <a:pt x="243964" y="157909"/>
                  </a:lnTo>
                  <a:lnTo>
                    <a:pt x="244242" y="157909"/>
                  </a:lnTo>
                  <a:cubicBezTo>
                    <a:pt x="244501" y="157909"/>
                    <a:pt x="244760" y="157909"/>
                    <a:pt x="245038" y="157790"/>
                  </a:cubicBezTo>
                  <a:cubicBezTo>
                    <a:pt x="245157" y="157790"/>
                    <a:pt x="245297" y="157790"/>
                    <a:pt x="245297" y="157651"/>
                  </a:cubicBezTo>
                  <a:cubicBezTo>
                    <a:pt x="245575" y="157651"/>
                    <a:pt x="245834" y="157531"/>
                    <a:pt x="246092" y="157392"/>
                  </a:cubicBezTo>
                  <a:cubicBezTo>
                    <a:pt x="246232" y="157392"/>
                    <a:pt x="246371" y="157392"/>
                    <a:pt x="246490" y="157253"/>
                  </a:cubicBezTo>
                  <a:cubicBezTo>
                    <a:pt x="246630" y="157253"/>
                    <a:pt x="246630" y="157253"/>
                    <a:pt x="246630" y="157133"/>
                  </a:cubicBezTo>
                  <a:cubicBezTo>
                    <a:pt x="247286" y="156855"/>
                    <a:pt x="247823" y="156736"/>
                    <a:pt x="248360" y="156338"/>
                  </a:cubicBezTo>
                  <a:lnTo>
                    <a:pt x="271933" y="142890"/>
                  </a:lnTo>
                  <a:lnTo>
                    <a:pt x="272052" y="142890"/>
                  </a:lnTo>
                  <a:cubicBezTo>
                    <a:pt x="272192" y="142771"/>
                    <a:pt x="272331" y="142612"/>
                    <a:pt x="272450" y="142612"/>
                  </a:cubicBezTo>
                  <a:cubicBezTo>
                    <a:pt x="272729" y="142492"/>
                    <a:pt x="272848" y="142333"/>
                    <a:pt x="273127" y="142214"/>
                  </a:cubicBezTo>
                  <a:lnTo>
                    <a:pt x="273127" y="142214"/>
                  </a:lnTo>
                  <a:cubicBezTo>
                    <a:pt x="273405" y="142094"/>
                    <a:pt x="273524" y="141816"/>
                    <a:pt x="273644" y="141697"/>
                  </a:cubicBezTo>
                  <a:cubicBezTo>
                    <a:pt x="273644" y="141697"/>
                    <a:pt x="273644" y="141577"/>
                    <a:pt x="273783" y="141577"/>
                  </a:cubicBezTo>
                  <a:cubicBezTo>
                    <a:pt x="273783" y="141577"/>
                    <a:pt x="273783" y="141438"/>
                    <a:pt x="273902" y="141438"/>
                  </a:cubicBezTo>
                  <a:cubicBezTo>
                    <a:pt x="273902" y="141319"/>
                    <a:pt x="274022" y="141319"/>
                    <a:pt x="274022" y="141179"/>
                  </a:cubicBezTo>
                  <a:cubicBezTo>
                    <a:pt x="274141" y="141040"/>
                    <a:pt x="274141" y="140901"/>
                    <a:pt x="274300" y="140642"/>
                  </a:cubicBezTo>
                  <a:lnTo>
                    <a:pt x="274300" y="140523"/>
                  </a:lnTo>
                  <a:lnTo>
                    <a:pt x="274300" y="140404"/>
                  </a:lnTo>
                  <a:cubicBezTo>
                    <a:pt x="274300" y="140284"/>
                    <a:pt x="274420" y="140125"/>
                    <a:pt x="274420" y="140125"/>
                  </a:cubicBezTo>
                  <a:lnTo>
                    <a:pt x="274420" y="139608"/>
                  </a:lnTo>
                  <a:lnTo>
                    <a:pt x="274420" y="139489"/>
                  </a:lnTo>
                  <a:lnTo>
                    <a:pt x="274698" y="121625"/>
                  </a:lnTo>
                  <a:cubicBezTo>
                    <a:pt x="274718" y="122222"/>
                    <a:pt x="274718" y="122480"/>
                    <a:pt x="274579" y="122739"/>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5"/>
            <p:cNvSpPr/>
            <p:nvPr/>
          </p:nvSpPr>
          <p:spPr>
            <a:xfrm>
              <a:off x="6793375" y="-6144475"/>
              <a:ext cx="6900300" cy="3994000"/>
            </a:xfrm>
            <a:custGeom>
              <a:rect b="b" l="l" r="r" t="t"/>
              <a:pathLst>
                <a:path extrusionOk="0" h="159760" w="276012">
                  <a:moveTo>
                    <a:pt x="272690" y="137261"/>
                  </a:moveTo>
                  <a:cubicBezTo>
                    <a:pt x="276012" y="139250"/>
                    <a:pt x="276012" y="142313"/>
                    <a:pt x="272690" y="144322"/>
                  </a:cubicBezTo>
                  <a:lnTo>
                    <a:pt x="249117" y="157770"/>
                  </a:lnTo>
                  <a:cubicBezTo>
                    <a:pt x="245775" y="159759"/>
                    <a:pt x="240344" y="159759"/>
                    <a:pt x="237002" y="157770"/>
                  </a:cubicBezTo>
                  <a:lnTo>
                    <a:pt x="3343" y="22499"/>
                  </a:lnTo>
                  <a:cubicBezTo>
                    <a:pt x="1" y="20510"/>
                    <a:pt x="1" y="17467"/>
                    <a:pt x="3343" y="15437"/>
                  </a:cubicBezTo>
                  <a:lnTo>
                    <a:pt x="2691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5"/>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5"/>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5"/>
            <p:cNvSpPr/>
            <p:nvPr/>
          </p:nvSpPr>
          <p:spPr>
            <a:xfrm>
              <a:off x="5135325" y="-6587575"/>
              <a:ext cx="8691625" cy="5136825"/>
            </a:xfrm>
            <a:custGeom>
              <a:rect b="b" l="l" r="r" t="t"/>
              <a:pathLst>
                <a:path extrusionOk="0" h="205473" w="347665">
                  <a:moveTo>
                    <a:pt x="343806" y="148480"/>
                  </a:moveTo>
                  <a:cubicBezTo>
                    <a:pt x="347665" y="150608"/>
                    <a:pt x="347665" y="154189"/>
                    <a:pt x="343806" y="156457"/>
                  </a:cubicBezTo>
                  <a:lnTo>
                    <a:pt x="270064" y="203324"/>
                  </a:lnTo>
                  <a:cubicBezTo>
                    <a:pt x="266324" y="205472"/>
                    <a:pt x="260217" y="205472"/>
                    <a:pt x="256338" y="203324"/>
                  </a:cubicBezTo>
                  <a:lnTo>
                    <a:pt x="3860" y="56993"/>
                  </a:lnTo>
                  <a:cubicBezTo>
                    <a:pt x="1" y="54845"/>
                    <a:pt x="1" y="51264"/>
                    <a:pt x="3860" y="49016"/>
                  </a:cubicBezTo>
                  <a:lnTo>
                    <a:pt x="77642" y="2129"/>
                  </a:lnTo>
                  <a:cubicBezTo>
                    <a:pt x="81381" y="0"/>
                    <a:pt x="87489" y="0"/>
                    <a:pt x="91368"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5"/>
            <p:cNvSpPr/>
            <p:nvPr/>
          </p:nvSpPr>
          <p:spPr>
            <a:xfrm>
              <a:off x="11849600" y="-2889025"/>
              <a:ext cx="673900" cy="884750"/>
            </a:xfrm>
            <a:custGeom>
              <a:rect b="b" l="l" r="r" t="t"/>
              <a:pathLst>
                <a:path extrusionOk="0" h="35390" w="26956">
                  <a:moveTo>
                    <a:pt x="1" y="1"/>
                  </a:moveTo>
                  <a:cubicBezTo>
                    <a:pt x="1" y="279"/>
                    <a:pt x="1" y="538"/>
                    <a:pt x="120" y="796"/>
                  </a:cubicBezTo>
                  <a:cubicBezTo>
                    <a:pt x="120" y="1075"/>
                    <a:pt x="239" y="1333"/>
                    <a:pt x="399" y="1592"/>
                  </a:cubicBezTo>
                  <a:cubicBezTo>
                    <a:pt x="518" y="1870"/>
                    <a:pt x="657" y="2129"/>
                    <a:pt x="776" y="2388"/>
                  </a:cubicBezTo>
                  <a:cubicBezTo>
                    <a:pt x="916" y="2666"/>
                    <a:pt x="1055" y="2925"/>
                    <a:pt x="1314" y="3183"/>
                  </a:cubicBezTo>
                  <a:cubicBezTo>
                    <a:pt x="1572" y="3462"/>
                    <a:pt x="1831" y="3860"/>
                    <a:pt x="2109" y="4118"/>
                  </a:cubicBezTo>
                  <a:cubicBezTo>
                    <a:pt x="2626" y="4516"/>
                    <a:pt x="3164" y="4914"/>
                    <a:pt x="3840" y="5312"/>
                  </a:cubicBezTo>
                  <a:cubicBezTo>
                    <a:pt x="3840" y="5312"/>
                    <a:pt x="3959" y="5312"/>
                    <a:pt x="3959" y="5431"/>
                  </a:cubicBezTo>
                  <a:cubicBezTo>
                    <a:pt x="4894" y="5948"/>
                    <a:pt x="5829" y="6346"/>
                    <a:pt x="6903" y="6764"/>
                  </a:cubicBezTo>
                  <a:cubicBezTo>
                    <a:pt x="7699" y="7043"/>
                    <a:pt x="8495" y="7301"/>
                    <a:pt x="9430" y="7440"/>
                  </a:cubicBezTo>
                  <a:cubicBezTo>
                    <a:pt x="9967" y="7560"/>
                    <a:pt x="10504" y="7560"/>
                    <a:pt x="11180" y="7719"/>
                  </a:cubicBezTo>
                  <a:cubicBezTo>
                    <a:pt x="11698" y="7719"/>
                    <a:pt x="12095" y="7838"/>
                    <a:pt x="12652" y="7838"/>
                  </a:cubicBezTo>
                  <a:lnTo>
                    <a:pt x="13985" y="7838"/>
                  </a:lnTo>
                  <a:cubicBezTo>
                    <a:pt x="14423" y="7838"/>
                    <a:pt x="14920" y="7838"/>
                    <a:pt x="15338" y="7719"/>
                  </a:cubicBezTo>
                  <a:cubicBezTo>
                    <a:pt x="15736" y="7719"/>
                    <a:pt x="16253" y="7600"/>
                    <a:pt x="16671" y="7600"/>
                  </a:cubicBezTo>
                  <a:cubicBezTo>
                    <a:pt x="17108" y="7600"/>
                    <a:pt x="17606" y="7460"/>
                    <a:pt x="18023" y="7321"/>
                  </a:cubicBezTo>
                  <a:cubicBezTo>
                    <a:pt x="18541" y="7202"/>
                    <a:pt x="18938" y="7043"/>
                    <a:pt x="19356" y="6923"/>
                  </a:cubicBezTo>
                  <a:cubicBezTo>
                    <a:pt x="19893" y="6804"/>
                    <a:pt x="20430" y="6525"/>
                    <a:pt x="20948" y="6406"/>
                  </a:cubicBezTo>
                  <a:cubicBezTo>
                    <a:pt x="21624" y="6127"/>
                    <a:pt x="22300" y="5869"/>
                    <a:pt x="22818" y="5471"/>
                  </a:cubicBezTo>
                  <a:cubicBezTo>
                    <a:pt x="25483" y="4019"/>
                    <a:pt x="26816" y="2030"/>
                    <a:pt x="26816" y="1"/>
                  </a:cubicBezTo>
                  <a:lnTo>
                    <a:pt x="26955" y="27552"/>
                  </a:lnTo>
                  <a:cubicBezTo>
                    <a:pt x="26955" y="29541"/>
                    <a:pt x="25603" y="31570"/>
                    <a:pt x="22937" y="33022"/>
                  </a:cubicBezTo>
                  <a:cubicBezTo>
                    <a:pt x="22280" y="33420"/>
                    <a:pt x="21743" y="33699"/>
                    <a:pt x="21087" y="33957"/>
                  </a:cubicBezTo>
                  <a:cubicBezTo>
                    <a:pt x="20550" y="34216"/>
                    <a:pt x="20013" y="34355"/>
                    <a:pt x="19495" y="34475"/>
                  </a:cubicBezTo>
                  <a:cubicBezTo>
                    <a:pt x="19098" y="34594"/>
                    <a:pt x="18561" y="34753"/>
                    <a:pt x="18143" y="34872"/>
                  </a:cubicBezTo>
                  <a:cubicBezTo>
                    <a:pt x="17745" y="34992"/>
                    <a:pt x="17228" y="34992"/>
                    <a:pt x="16810" y="35151"/>
                  </a:cubicBezTo>
                  <a:cubicBezTo>
                    <a:pt x="16412" y="35151"/>
                    <a:pt x="16014" y="35270"/>
                    <a:pt x="15457" y="35270"/>
                  </a:cubicBezTo>
                  <a:cubicBezTo>
                    <a:pt x="15059" y="35270"/>
                    <a:pt x="14542" y="35270"/>
                    <a:pt x="14124" y="35390"/>
                  </a:cubicBezTo>
                  <a:lnTo>
                    <a:pt x="12772" y="35390"/>
                  </a:lnTo>
                  <a:cubicBezTo>
                    <a:pt x="12255" y="35390"/>
                    <a:pt x="11857" y="35390"/>
                    <a:pt x="11300" y="35270"/>
                  </a:cubicBezTo>
                  <a:cubicBezTo>
                    <a:pt x="10782" y="35270"/>
                    <a:pt x="10106" y="35151"/>
                    <a:pt x="9569" y="34992"/>
                  </a:cubicBezTo>
                  <a:cubicBezTo>
                    <a:pt x="8634" y="34872"/>
                    <a:pt x="7818" y="34594"/>
                    <a:pt x="7023" y="34315"/>
                  </a:cubicBezTo>
                  <a:cubicBezTo>
                    <a:pt x="5949" y="33918"/>
                    <a:pt x="5034" y="33520"/>
                    <a:pt x="4099" y="32983"/>
                  </a:cubicBezTo>
                  <a:cubicBezTo>
                    <a:pt x="4099" y="32983"/>
                    <a:pt x="3959" y="32983"/>
                    <a:pt x="3959" y="32863"/>
                  </a:cubicBezTo>
                  <a:cubicBezTo>
                    <a:pt x="3303" y="32465"/>
                    <a:pt x="2766" y="32068"/>
                    <a:pt x="2229" y="31670"/>
                  </a:cubicBezTo>
                  <a:cubicBezTo>
                    <a:pt x="1950" y="31391"/>
                    <a:pt x="1711" y="31133"/>
                    <a:pt x="1433" y="30735"/>
                  </a:cubicBezTo>
                  <a:cubicBezTo>
                    <a:pt x="1154" y="30476"/>
                    <a:pt x="1035" y="30218"/>
                    <a:pt x="916" y="29939"/>
                  </a:cubicBezTo>
                  <a:cubicBezTo>
                    <a:pt x="776" y="29680"/>
                    <a:pt x="637" y="29422"/>
                    <a:pt x="518" y="29143"/>
                  </a:cubicBezTo>
                  <a:cubicBezTo>
                    <a:pt x="399" y="28885"/>
                    <a:pt x="399" y="28626"/>
                    <a:pt x="239" y="28348"/>
                  </a:cubicBezTo>
                  <a:cubicBezTo>
                    <a:pt x="239" y="28089"/>
                    <a:pt x="120" y="27830"/>
                    <a:pt x="120" y="27552"/>
                  </a:cubicBezTo>
                  <a:lnTo>
                    <a:pt x="120" y="27433"/>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5"/>
            <p:cNvSpPr/>
            <p:nvPr/>
          </p:nvSpPr>
          <p:spPr>
            <a:xfrm>
              <a:off x="11849600" y="-2889025"/>
              <a:ext cx="673900" cy="884750"/>
            </a:xfrm>
            <a:custGeom>
              <a:rect b="b" l="l" r="r" t="t"/>
              <a:pathLst>
                <a:path extrusionOk="0" h="35390" w="26956">
                  <a:moveTo>
                    <a:pt x="1" y="1"/>
                  </a:moveTo>
                  <a:cubicBezTo>
                    <a:pt x="1" y="49"/>
                    <a:pt x="1" y="97"/>
                    <a:pt x="1" y="144"/>
                  </a:cubicBezTo>
                  <a:lnTo>
                    <a:pt x="1" y="144"/>
                  </a:lnTo>
                  <a:lnTo>
                    <a:pt x="1" y="1"/>
                  </a:lnTo>
                  <a:close/>
                  <a:moveTo>
                    <a:pt x="26816" y="1"/>
                  </a:moveTo>
                  <a:cubicBezTo>
                    <a:pt x="26816" y="2030"/>
                    <a:pt x="25483" y="4019"/>
                    <a:pt x="22818" y="5471"/>
                  </a:cubicBezTo>
                  <a:cubicBezTo>
                    <a:pt x="22300" y="5869"/>
                    <a:pt x="21624" y="6127"/>
                    <a:pt x="20948" y="6406"/>
                  </a:cubicBezTo>
                  <a:cubicBezTo>
                    <a:pt x="20430" y="6525"/>
                    <a:pt x="19893" y="6804"/>
                    <a:pt x="19356" y="6923"/>
                  </a:cubicBezTo>
                  <a:cubicBezTo>
                    <a:pt x="18938" y="7043"/>
                    <a:pt x="18541" y="7202"/>
                    <a:pt x="18023" y="7321"/>
                  </a:cubicBezTo>
                  <a:cubicBezTo>
                    <a:pt x="17606" y="7460"/>
                    <a:pt x="17108" y="7600"/>
                    <a:pt x="16671" y="7600"/>
                  </a:cubicBezTo>
                  <a:cubicBezTo>
                    <a:pt x="16253" y="7600"/>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301"/>
                    <a:pt x="7699" y="7043"/>
                    <a:pt x="6903" y="6764"/>
                  </a:cubicBezTo>
                  <a:cubicBezTo>
                    <a:pt x="5829" y="6346"/>
                    <a:pt x="4894" y="5948"/>
                    <a:pt x="3959" y="5431"/>
                  </a:cubicBezTo>
                  <a:cubicBezTo>
                    <a:pt x="3959" y="5312"/>
                    <a:pt x="3840" y="5312"/>
                    <a:pt x="3840" y="5312"/>
                  </a:cubicBezTo>
                  <a:cubicBezTo>
                    <a:pt x="3164" y="4914"/>
                    <a:pt x="2626" y="4516"/>
                    <a:pt x="2109" y="4118"/>
                  </a:cubicBezTo>
                  <a:cubicBezTo>
                    <a:pt x="1831" y="3860"/>
                    <a:pt x="1572" y="3462"/>
                    <a:pt x="1314" y="3183"/>
                  </a:cubicBezTo>
                  <a:cubicBezTo>
                    <a:pt x="1055" y="2925"/>
                    <a:pt x="916" y="2666"/>
                    <a:pt x="776" y="2388"/>
                  </a:cubicBezTo>
                  <a:cubicBezTo>
                    <a:pt x="657" y="2129"/>
                    <a:pt x="518" y="1870"/>
                    <a:pt x="399" y="1592"/>
                  </a:cubicBezTo>
                  <a:cubicBezTo>
                    <a:pt x="239" y="1333"/>
                    <a:pt x="120" y="1075"/>
                    <a:pt x="120" y="796"/>
                  </a:cubicBezTo>
                  <a:cubicBezTo>
                    <a:pt x="21" y="583"/>
                    <a:pt x="4" y="369"/>
                    <a:pt x="1" y="144"/>
                  </a:cubicBezTo>
                  <a:lnTo>
                    <a:pt x="1" y="144"/>
                  </a:lnTo>
                  <a:lnTo>
                    <a:pt x="120" y="27433"/>
                  </a:lnTo>
                  <a:lnTo>
                    <a:pt x="120" y="27552"/>
                  </a:lnTo>
                  <a:cubicBezTo>
                    <a:pt x="120" y="27830"/>
                    <a:pt x="239" y="28089"/>
                    <a:pt x="239" y="28348"/>
                  </a:cubicBezTo>
                  <a:cubicBezTo>
                    <a:pt x="399" y="28626"/>
                    <a:pt x="399" y="28885"/>
                    <a:pt x="518" y="29143"/>
                  </a:cubicBezTo>
                  <a:cubicBezTo>
                    <a:pt x="637" y="29422"/>
                    <a:pt x="776" y="29680"/>
                    <a:pt x="916" y="29939"/>
                  </a:cubicBezTo>
                  <a:cubicBezTo>
                    <a:pt x="1035" y="30218"/>
                    <a:pt x="1154" y="30476"/>
                    <a:pt x="1433" y="30735"/>
                  </a:cubicBezTo>
                  <a:cubicBezTo>
                    <a:pt x="1711" y="31133"/>
                    <a:pt x="1950" y="31391"/>
                    <a:pt x="2229" y="31670"/>
                  </a:cubicBezTo>
                  <a:cubicBezTo>
                    <a:pt x="2766" y="32068"/>
                    <a:pt x="3303" y="32465"/>
                    <a:pt x="3959" y="32863"/>
                  </a:cubicBezTo>
                  <a:cubicBezTo>
                    <a:pt x="3959" y="32983"/>
                    <a:pt x="4099" y="32983"/>
                    <a:pt x="4099" y="32983"/>
                  </a:cubicBezTo>
                  <a:cubicBezTo>
                    <a:pt x="5034" y="33520"/>
                    <a:pt x="5949" y="33918"/>
                    <a:pt x="7023" y="34315"/>
                  </a:cubicBezTo>
                  <a:cubicBezTo>
                    <a:pt x="7818" y="34594"/>
                    <a:pt x="8634" y="34872"/>
                    <a:pt x="9569" y="34992"/>
                  </a:cubicBezTo>
                  <a:cubicBezTo>
                    <a:pt x="10106" y="35151"/>
                    <a:pt x="10782" y="35270"/>
                    <a:pt x="11300" y="35270"/>
                  </a:cubicBezTo>
                  <a:cubicBezTo>
                    <a:pt x="11857" y="35390"/>
                    <a:pt x="12255" y="35390"/>
                    <a:pt x="12772" y="35390"/>
                  </a:cubicBezTo>
                  <a:lnTo>
                    <a:pt x="14124" y="35390"/>
                  </a:lnTo>
                  <a:cubicBezTo>
                    <a:pt x="14542" y="35270"/>
                    <a:pt x="15059" y="35270"/>
                    <a:pt x="15457" y="35270"/>
                  </a:cubicBezTo>
                  <a:cubicBezTo>
                    <a:pt x="16014" y="35270"/>
                    <a:pt x="16412" y="35151"/>
                    <a:pt x="16810" y="35151"/>
                  </a:cubicBezTo>
                  <a:cubicBezTo>
                    <a:pt x="17228" y="34992"/>
                    <a:pt x="17745" y="34992"/>
                    <a:pt x="18143" y="34872"/>
                  </a:cubicBezTo>
                  <a:cubicBezTo>
                    <a:pt x="18561" y="34753"/>
                    <a:pt x="19098" y="34594"/>
                    <a:pt x="19495" y="34475"/>
                  </a:cubicBezTo>
                  <a:cubicBezTo>
                    <a:pt x="20013" y="34355"/>
                    <a:pt x="20550" y="34216"/>
                    <a:pt x="21087" y="33957"/>
                  </a:cubicBezTo>
                  <a:cubicBezTo>
                    <a:pt x="21743" y="33699"/>
                    <a:pt x="22280" y="33420"/>
                    <a:pt x="22937" y="33022"/>
                  </a:cubicBezTo>
                  <a:cubicBezTo>
                    <a:pt x="25603" y="31570"/>
                    <a:pt x="26955" y="29541"/>
                    <a:pt x="26955" y="27552"/>
                  </a:cubicBezTo>
                  <a:lnTo>
                    <a:pt x="26816"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5"/>
            <p:cNvSpPr/>
            <p:nvPr/>
          </p:nvSpPr>
          <p:spPr>
            <a:xfrm>
              <a:off x="11849600" y="-2693075"/>
              <a:ext cx="673900" cy="475450"/>
            </a:xfrm>
            <a:custGeom>
              <a:rect b="b" l="l" r="r" t="t"/>
              <a:pathLst>
                <a:path extrusionOk="0" h="19018" w="26956">
                  <a:moveTo>
                    <a:pt x="1" y="0"/>
                  </a:moveTo>
                  <a:cubicBezTo>
                    <a:pt x="1" y="76"/>
                    <a:pt x="1" y="148"/>
                    <a:pt x="3" y="219"/>
                  </a:cubicBezTo>
                  <a:lnTo>
                    <a:pt x="3" y="219"/>
                  </a:lnTo>
                  <a:lnTo>
                    <a:pt x="1" y="0"/>
                  </a:lnTo>
                  <a:close/>
                  <a:moveTo>
                    <a:pt x="26816" y="0"/>
                  </a:moveTo>
                  <a:cubicBezTo>
                    <a:pt x="26816" y="2009"/>
                    <a:pt x="25483" y="3999"/>
                    <a:pt x="22818" y="5471"/>
                  </a:cubicBezTo>
                  <a:cubicBezTo>
                    <a:pt x="22300" y="5869"/>
                    <a:pt x="21624" y="6127"/>
                    <a:pt x="20948" y="6386"/>
                  </a:cubicBezTo>
                  <a:cubicBezTo>
                    <a:pt x="20430" y="6525"/>
                    <a:pt x="19893" y="6784"/>
                    <a:pt x="19356" y="6923"/>
                  </a:cubicBezTo>
                  <a:cubicBezTo>
                    <a:pt x="18938" y="7042"/>
                    <a:pt x="18541" y="7182"/>
                    <a:pt x="18023" y="7321"/>
                  </a:cubicBezTo>
                  <a:cubicBezTo>
                    <a:pt x="17606" y="7460"/>
                    <a:pt x="17108" y="7579"/>
                    <a:pt x="16671" y="7579"/>
                  </a:cubicBezTo>
                  <a:cubicBezTo>
                    <a:pt x="16253" y="7579"/>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281"/>
                    <a:pt x="7699" y="7042"/>
                    <a:pt x="6903" y="6764"/>
                  </a:cubicBezTo>
                  <a:cubicBezTo>
                    <a:pt x="5829" y="6346"/>
                    <a:pt x="4894" y="5948"/>
                    <a:pt x="3959" y="5431"/>
                  </a:cubicBezTo>
                  <a:cubicBezTo>
                    <a:pt x="3959" y="5292"/>
                    <a:pt x="3840" y="5292"/>
                    <a:pt x="3840" y="5292"/>
                  </a:cubicBezTo>
                  <a:cubicBezTo>
                    <a:pt x="3164" y="4894"/>
                    <a:pt x="2626" y="4496"/>
                    <a:pt x="2109" y="4098"/>
                  </a:cubicBezTo>
                  <a:cubicBezTo>
                    <a:pt x="1831" y="3859"/>
                    <a:pt x="1572" y="3462"/>
                    <a:pt x="1314" y="3183"/>
                  </a:cubicBezTo>
                  <a:cubicBezTo>
                    <a:pt x="1055" y="2905"/>
                    <a:pt x="916" y="2666"/>
                    <a:pt x="776" y="2387"/>
                  </a:cubicBezTo>
                  <a:cubicBezTo>
                    <a:pt x="657" y="2109"/>
                    <a:pt x="518" y="1870"/>
                    <a:pt x="399" y="1592"/>
                  </a:cubicBezTo>
                  <a:cubicBezTo>
                    <a:pt x="239" y="1313"/>
                    <a:pt x="120" y="1074"/>
                    <a:pt x="120" y="796"/>
                  </a:cubicBezTo>
                  <a:cubicBezTo>
                    <a:pt x="33" y="593"/>
                    <a:pt x="9" y="411"/>
                    <a:pt x="3" y="219"/>
                  </a:cubicBezTo>
                  <a:lnTo>
                    <a:pt x="3" y="219"/>
                  </a:lnTo>
                  <a:lnTo>
                    <a:pt x="120" y="11061"/>
                  </a:lnTo>
                  <a:lnTo>
                    <a:pt x="120" y="11200"/>
                  </a:lnTo>
                  <a:cubicBezTo>
                    <a:pt x="120" y="11458"/>
                    <a:pt x="239" y="11717"/>
                    <a:pt x="239" y="11996"/>
                  </a:cubicBezTo>
                  <a:cubicBezTo>
                    <a:pt x="399" y="12254"/>
                    <a:pt x="399" y="12513"/>
                    <a:pt x="518" y="12791"/>
                  </a:cubicBezTo>
                  <a:cubicBezTo>
                    <a:pt x="637" y="13050"/>
                    <a:pt x="776" y="13308"/>
                    <a:pt x="916" y="13587"/>
                  </a:cubicBezTo>
                  <a:cubicBezTo>
                    <a:pt x="1035" y="13846"/>
                    <a:pt x="1154" y="14104"/>
                    <a:pt x="1433" y="14383"/>
                  </a:cubicBezTo>
                  <a:cubicBezTo>
                    <a:pt x="1711" y="14781"/>
                    <a:pt x="1950" y="15019"/>
                    <a:pt x="2229" y="15298"/>
                  </a:cubicBezTo>
                  <a:cubicBezTo>
                    <a:pt x="2766" y="15696"/>
                    <a:pt x="3303" y="16093"/>
                    <a:pt x="3959" y="16491"/>
                  </a:cubicBezTo>
                  <a:cubicBezTo>
                    <a:pt x="3959" y="16611"/>
                    <a:pt x="4099" y="16611"/>
                    <a:pt x="4099" y="16611"/>
                  </a:cubicBezTo>
                  <a:cubicBezTo>
                    <a:pt x="5034" y="17168"/>
                    <a:pt x="5949" y="17566"/>
                    <a:pt x="7023" y="17963"/>
                  </a:cubicBezTo>
                  <a:cubicBezTo>
                    <a:pt x="7818" y="18222"/>
                    <a:pt x="8634" y="18501"/>
                    <a:pt x="9569" y="18620"/>
                  </a:cubicBezTo>
                  <a:cubicBezTo>
                    <a:pt x="10106" y="18779"/>
                    <a:pt x="10782" y="18898"/>
                    <a:pt x="11300" y="18898"/>
                  </a:cubicBezTo>
                  <a:cubicBezTo>
                    <a:pt x="11857" y="19018"/>
                    <a:pt x="12255" y="19018"/>
                    <a:pt x="12772" y="19018"/>
                  </a:cubicBezTo>
                  <a:lnTo>
                    <a:pt x="14124" y="19018"/>
                  </a:lnTo>
                  <a:cubicBezTo>
                    <a:pt x="14542" y="18898"/>
                    <a:pt x="15059" y="18898"/>
                    <a:pt x="15457" y="18898"/>
                  </a:cubicBezTo>
                  <a:cubicBezTo>
                    <a:pt x="16014" y="18898"/>
                    <a:pt x="16412" y="18779"/>
                    <a:pt x="16810" y="18779"/>
                  </a:cubicBezTo>
                  <a:cubicBezTo>
                    <a:pt x="17228" y="18620"/>
                    <a:pt x="17745" y="18620"/>
                    <a:pt x="18143" y="18501"/>
                  </a:cubicBezTo>
                  <a:cubicBezTo>
                    <a:pt x="18561" y="18381"/>
                    <a:pt x="19098" y="18222"/>
                    <a:pt x="19495" y="18103"/>
                  </a:cubicBezTo>
                  <a:cubicBezTo>
                    <a:pt x="20013" y="17983"/>
                    <a:pt x="20550" y="17864"/>
                    <a:pt x="21087" y="17585"/>
                  </a:cubicBezTo>
                  <a:cubicBezTo>
                    <a:pt x="21743" y="17327"/>
                    <a:pt x="22280" y="17068"/>
                    <a:pt x="22937" y="16670"/>
                  </a:cubicBezTo>
                  <a:cubicBezTo>
                    <a:pt x="25603" y="15198"/>
                    <a:pt x="26955" y="13189"/>
                    <a:pt x="26955" y="11200"/>
                  </a:cubicBezTo>
                  <a:lnTo>
                    <a:pt x="26816"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5"/>
            <p:cNvSpPr/>
            <p:nvPr/>
          </p:nvSpPr>
          <p:spPr>
            <a:xfrm>
              <a:off x="11811300" y="-3086200"/>
              <a:ext cx="742025" cy="397375"/>
            </a:xfrm>
            <a:custGeom>
              <a:rect b="b" l="l" r="r" t="t"/>
              <a:pathLst>
                <a:path extrusionOk="0" h="15895" w="29681">
                  <a:moveTo>
                    <a:pt x="14901" y="0"/>
                  </a:moveTo>
                  <a:cubicBezTo>
                    <a:pt x="11474" y="0"/>
                    <a:pt x="8028" y="786"/>
                    <a:pt x="5352" y="2357"/>
                  </a:cubicBezTo>
                  <a:cubicBezTo>
                    <a:pt x="140" y="5481"/>
                    <a:pt x="1" y="10533"/>
                    <a:pt x="5352" y="13537"/>
                  </a:cubicBezTo>
                  <a:cubicBezTo>
                    <a:pt x="7968" y="15109"/>
                    <a:pt x="11414" y="15894"/>
                    <a:pt x="14856" y="15894"/>
                  </a:cubicBezTo>
                  <a:cubicBezTo>
                    <a:pt x="18297" y="15894"/>
                    <a:pt x="21734" y="15109"/>
                    <a:pt x="24330" y="13537"/>
                  </a:cubicBezTo>
                  <a:cubicBezTo>
                    <a:pt x="29542" y="10414"/>
                    <a:pt x="29681" y="5361"/>
                    <a:pt x="24330" y="2357"/>
                  </a:cubicBezTo>
                  <a:cubicBezTo>
                    <a:pt x="21734" y="786"/>
                    <a:pt x="18327" y="0"/>
                    <a:pt x="14901"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5"/>
            <p:cNvSpPr/>
            <p:nvPr/>
          </p:nvSpPr>
          <p:spPr>
            <a:xfrm>
              <a:off x="11946575" y="-3172500"/>
              <a:ext cx="470500" cy="331750"/>
            </a:xfrm>
            <a:custGeom>
              <a:rect b="b" l="l" r="r" t="t"/>
              <a:pathLst>
                <a:path extrusionOk="0" h="13270" w="18820">
                  <a:moveTo>
                    <a:pt x="1" y="160"/>
                  </a:moveTo>
                  <a:lnTo>
                    <a:pt x="1" y="677"/>
                  </a:lnTo>
                  <a:cubicBezTo>
                    <a:pt x="1" y="796"/>
                    <a:pt x="120" y="1075"/>
                    <a:pt x="120" y="1214"/>
                  </a:cubicBezTo>
                  <a:cubicBezTo>
                    <a:pt x="239" y="1333"/>
                    <a:pt x="239" y="1612"/>
                    <a:pt x="399" y="1731"/>
                  </a:cubicBezTo>
                  <a:cubicBezTo>
                    <a:pt x="518" y="1851"/>
                    <a:pt x="657" y="2129"/>
                    <a:pt x="796" y="2249"/>
                  </a:cubicBezTo>
                  <a:cubicBezTo>
                    <a:pt x="916" y="2527"/>
                    <a:pt x="1174" y="2646"/>
                    <a:pt x="1314" y="2925"/>
                  </a:cubicBezTo>
                  <a:cubicBezTo>
                    <a:pt x="1712" y="3203"/>
                    <a:pt x="2109" y="3601"/>
                    <a:pt x="2507" y="3840"/>
                  </a:cubicBezTo>
                  <a:cubicBezTo>
                    <a:pt x="2507" y="3840"/>
                    <a:pt x="2627" y="3840"/>
                    <a:pt x="2627" y="3959"/>
                  </a:cubicBezTo>
                  <a:cubicBezTo>
                    <a:pt x="3303" y="4357"/>
                    <a:pt x="3979" y="4636"/>
                    <a:pt x="4755" y="4894"/>
                  </a:cubicBezTo>
                  <a:cubicBezTo>
                    <a:pt x="5292" y="5014"/>
                    <a:pt x="5949" y="5292"/>
                    <a:pt x="6506" y="5292"/>
                  </a:cubicBezTo>
                  <a:cubicBezTo>
                    <a:pt x="6903" y="5411"/>
                    <a:pt x="7301" y="5411"/>
                    <a:pt x="7699" y="5411"/>
                  </a:cubicBezTo>
                  <a:cubicBezTo>
                    <a:pt x="8097" y="5411"/>
                    <a:pt x="8376" y="5411"/>
                    <a:pt x="8773" y="5531"/>
                  </a:cubicBezTo>
                  <a:lnTo>
                    <a:pt x="9688" y="5531"/>
                  </a:lnTo>
                  <a:lnTo>
                    <a:pt x="10604" y="5531"/>
                  </a:lnTo>
                  <a:cubicBezTo>
                    <a:pt x="10882" y="5531"/>
                    <a:pt x="11280" y="5531"/>
                    <a:pt x="11519" y="5411"/>
                  </a:cubicBezTo>
                  <a:cubicBezTo>
                    <a:pt x="11797" y="5411"/>
                    <a:pt x="12195" y="5292"/>
                    <a:pt x="12454" y="5292"/>
                  </a:cubicBezTo>
                  <a:cubicBezTo>
                    <a:pt x="12851" y="5153"/>
                    <a:pt x="13110" y="5153"/>
                    <a:pt x="13369" y="5014"/>
                  </a:cubicBezTo>
                  <a:cubicBezTo>
                    <a:pt x="13766" y="4894"/>
                    <a:pt x="14164" y="4735"/>
                    <a:pt x="14562" y="4616"/>
                  </a:cubicBezTo>
                  <a:cubicBezTo>
                    <a:pt x="15079" y="4496"/>
                    <a:pt x="15477" y="4218"/>
                    <a:pt x="15915" y="3939"/>
                  </a:cubicBezTo>
                  <a:cubicBezTo>
                    <a:pt x="17765" y="2865"/>
                    <a:pt x="18700" y="1413"/>
                    <a:pt x="18700" y="80"/>
                  </a:cubicBezTo>
                  <a:lnTo>
                    <a:pt x="18819" y="7819"/>
                  </a:lnTo>
                  <a:cubicBezTo>
                    <a:pt x="18819" y="9291"/>
                    <a:pt x="17904" y="10603"/>
                    <a:pt x="16034" y="11678"/>
                  </a:cubicBezTo>
                  <a:cubicBezTo>
                    <a:pt x="15636" y="11956"/>
                    <a:pt x="15099" y="12076"/>
                    <a:pt x="14682" y="12354"/>
                  </a:cubicBezTo>
                  <a:cubicBezTo>
                    <a:pt x="14284" y="12473"/>
                    <a:pt x="13886" y="12613"/>
                    <a:pt x="13488" y="12752"/>
                  </a:cubicBezTo>
                  <a:cubicBezTo>
                    <a:pt x="13229" y="12871"/>
                    <a:pt x="12812" y="12871"/>
                    <a:pt x="12573" y="13011"/>
                  </a:cubicBezTo>
                  <a:cubicBezTo>
                    <a:pt x="12294" y="13011"/>
                    <a:pt x="11897" y="13150"/>
                    <a:pt x="11658" y="13150"/>
                  </a:cubicBezTo>
                  <a:cubicBezTo>
                    <a:pt x="11379" y="13150"/>
                    <a:pt x="10981" y="13269"/>
                    <a:pt x="10723" y="13269"/>
                  </a:cubicBezTo>
                  <a:lnTo>
                    <a:pt x="9808" y="13269"/>
                  </a:lnTo>
                  <a:lnTo>
                    <a:pt x="8893" y="13269"/>
                  </a:lnTo>
                  <a:cubicBezTo>
                    <a:pt x="8495" y="13269"/>
                    <a:pt x="8216" y="13269"/>
                    <a:pt x="7819" y="13150"/>
                  </a:cubicBezTo>
                  <a:cubicBezTo>
                    <a:pt x="7421" y="13150"/>
                    <a:pt x="7023" y="13011"/>
                    <a:pt x="6625" y="13011"/>
                  </a:cubicBezTo>
                  <a:cubicBezTo>
                    <a:pt x="5949" y="12891"/>
                    <a:pt x="5431" y="12752"/>
                    <a:pt x="4894" y="12613"/>
                  </a:cubicBezTo>
                  <a:cubicBezTo>
                    <a:pt x="4099" y="12354"/>
                    <a:pt x="3422" y="12095"/>
                    <a:pt x="2746" y="11698"/>
                  </a:cubicBezTo>
                  <a:cubicBezTo>
                    <a:pt x="2746" y="11698"/>
                    <a:pt x="2627" y="11698"/>
                    <a:pt x="2627" y="11578"/>
                  </a:cubicBezTo>
                  <a:cubicBezTo>
                    <a:pt x="2229" y="11300"/>
                    <a:pt x="1831" y="11061"/>
                    <a:pt x="1433" y="10663"/>
                  </a:cubicBezTo>
                  <a:cubicBezTo>
                    <a:pt x="1155" y="10385"/>
                    <a:pt x="1035" y="10265"/>
                    <a:pt x="916" y="9987"/>
                  </a:cubicBezTo>
                  <a:cubicBezTo>
                    <a:pt x="796" y="9867"/>
                    <a:pt x="637" y="9589"/>
                    <a:pt x="518" y="9470"/>
                  </a:cubicBezTo>
                  <a:cubicBezTo>
                    <a:pt x="399" y="9330"/>
                    <a:pt x="399" y="9072"/>
                    <a:pt x="239" y="8933"/>
                  </a:cubicBezTo>
                  <a:cubicBezTo>
                    <a:pt x="239" y="8813"/>
                    <a:pt x="120" y="8535"/>
                    <a:pt x="120" y="8415"/>
                  </a:cubicBezTo>
                  <a:lnTo>
                    <a:pt x="120" y="7898"/>
                  </a:lnTo>
                  <a:lnTo>
                    <a:pt x="120" y="7779"/>
                  </a:lnTo>
                  <a:lnTo>
                    <a:pt x="1" y="160"/>
                  </a:lnTo>
                  <a:cubicBezTo>
                    <a:pt x="1" y="1"/>
                    <a:pt x="1" y="160"/>
                    <a:pt x="1" y="16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5"/>
            <p:cNvSpPr/>
            <p:nvPr/>
          </p:nvSpPr>
          <p:spPr>
            <a:xfrm>
              <a:off x="11946575" y="-3170500"/>
              <a:ext cx="470500" cy="329750"/>
            </a:xfrm>
            <a:custGeom>
              <a:rect b="b" l="l" r="r" t="t"/>
              <a:pathLst>
                <a:path extrusionOk="0" h="13190" w="18820">
                  <a:moveTo>
                    <a:pt x="1" y="80"/>
                  </a:moveTo>
                  <a:lnTo>
                    <a:pt x="1" y="597"/>
                  </a:lnTo>
                  <a:cubicBezTo>
                    <a:pt x="1" y="617"/>
                    <a:pt x="4" y="642"/>
                    <a:pt x="10" y="671"/>
                  </a:cubicBezTo>
                  <a:lnTo>
                    <a:pt x="10" y="671"/>
                  </a:lnTo>
                  <a:lnTo>
                    <a:pt x="1" y="80"/>
                  </a:lnTo>
                  <a:close/>
                  <a:moveTo>
                    <a:pt x="18700" y="0"/>
                  </a:moveTo>
                  <a:cubicBezTo>
                    <a:pt x="18700" y="1333"/>
                    <a:pt x="17765" y="2785"/>
                    <a:pt x="15915" y="3859"/>
                  </a:cubicBezTo>
                  <a:cubicBezTo>
                    <a:pt x="15477" y="4138"/>
                    <a:pt x="15079" y="4416"/>
                    <a:pt x="14562" y="4536"/>
                  </a:cubicBezTo>
                  <a:cubicBezTo>
                    <a:pt x="14164" y="4655"/>
                    <a:pt x="13766" y="4814"/>
                    <a:pt x="13369" y="4934"/>
                  </a:cubicBezTo>
                  <a:cubicBezTo>
                    <a:pt x="13110" y="5073"/>
                    <a:pt x="12851" y="5073"/>
                    <a:pt x="12454" y="5212"/>
                  </a:cubicBezTo>
                  <a:cubicBezTo>
                    <a:pt x="12195" y="5212"/>
                    <a:pt x="11797" y="5331"/>
                    <a:pt x="11519" y="5331"/>
                  </a:cubicBezTo>
                  <a:cubicBezTo>
                    <a:pt x="11280" y="5451"/>
                    <a:pt x="10882" y="5451"/>
                    <a:pt x="10604" y="5451"/>
                  </a:cubicBezTo>
                  <a:lnTo>
                    <a:pt x="8773" y="5451"/>
                  </a:lnTo>
                  <a:cubicBezTo>
                    <a:pt x="8376" y="5331"/>
                    <a:pt x="8097" y="5331"/>
                    <a:pt x="7699" y="5331"/>
                  </a:cubicBezTo>
                  <a:cubicBezTo>
                    <a:pt x="7301" y="5331"/>
                    <a:pt x="6903" y="5331"/>
                    <a:pt x="6506" y="5212"/>
                  </a:cubicBezTo>
                  <a:cubicBezTo>
                    <a:pt x="5949" y="5212"/>
                    <a:pt x="5292" y="4934"/>
                    <a:pt x="4755" y="4814"/>
                  </a:cubicBezTo>
                  <a:cubicBezTo>
                    <a:pt x="3979" y="4556"/>
                    <a:pt x="3303" y="4277"/>
                    <a:pt x="2627" y="3879"/>
                  </a:cubicBezTo>
                  <a:cubicBezTo>
                    <a:pt x="2627" y="3760"/>
                    <a:pt x="2507" y="3760"/>
                    <a:pt x="2507" y="3760"/>
                  </a:cubicBezTo>
                  <a:cubicBezTo>
                    <a:pt x="2109" y="3521"/>
                    <a:pt x="1712" y="3123"/>
                    <a:pt x="1314" y="2845"/>
                  </a:cubicBezTo>
                  <a:cubicBezTo>
                    <a:pt x="1174" y="2566"/>
                    <a:pt x="916" y="2447"/>
                    <a:pt x="796" y="2169"/>
                  </a:cubicBezTo>
                  <a:cubicBezTo>
                    <a:pt x="657" y="2049"/>
                    <a:pt x="518" y="1771"/>
                    <a:pt x="399" y="1651"/>
                  </a:cubicBezTo>
                  <a:cubicBezTo>
                    <a:pt x="239" y="1532"/>
                    <a:pt x="239" y="1253"/>
                    <a:pt x="120" y="1134"/>
                  </a:cubicBezTo>
                  <a:cubicBezTo>
                    <a:pt x="120" y="1019"/>
                    <a:pt x="38" y="807"/>
                    <a:pt x="10" y="671"/>
                  </a:cubicBezTo>
                  <a:lnTo>
                    <a:pt x="10" y="671"/>
                  </a:lnTo>
                  <a:lnTo>
                    <a:pt x="120" y="7699"/>
                  </a:lnTo>
                  <a:lnTo>
                    <a:pt x="120" y="7818"/>
                  </a:lnTo>
                  <a:lnTo>
                    <a:pt x="120" y="8335"/>
                  </a:lnTo>
                  <a:cubicBezTo>
                    <a:pt x="120" y="8455"/>
                    <a:pt x="239" y="8733"/>
                    <a:pt x="239" y="8853"/>
                  </a:cubicBezTo>
                  <a:cubicBezTo>
                    <a:pt x="399" y="8992"/>
                    <a:pt x="399" y="9250"/>
                    <a:pt x="518" y="9390"/>
                  </a:cubicBezTo>
                  <a:cubicBezTo>
                    <a:pt x="637" y="9509"/>
                    <a:pt x="796" y="9787"/>
                    <a:pt x="916" y="9907"/>
                  </a:cubicBezTo>
                  <a:cubicBezTo>
                    <a:pt x="1035" y="10185"/>
                    <a:pt x="1155" y="10305"/>
                    <a:pt x="1433" y="10583"/>
                  </a:cubicBezTo>
                  <a:cubicBezTo>
                    <a:pt x="1831" y="10981"/>
                    <a:pt x="2229" y="11220"/>
                    <a:pt x="2627" y="11498"/>
                  </a:cubicBezTo>
                  <a:cubicBezTo>
                    <a:pt x="2627" y="11618"/>
                    <a:pt x="2746" y="11618"/>
                    <a:pt x="2746" y="11618"/>
                  </a:cubicBezTo>
                  <a:cubicBezTo>
                    <a:pt x="3422" y="12015"/>
                    <a:pt x="4099" y="12274"/>
                    <a:pt x="4894" y="12533"/>
                  </a:cubicBezTo>
                  <a:cubicBezTo>
                    <a:pt x="5431" y="12672"/>
                    <a:pt x="5949" y="12811"/>
                    <a:pt x="6625" y="12931"/>
                  </a:cubicBezTo>
                  <a:cubicBezTo>
                    <a:pt x="7023" y="12931"/>
                    <a:pt x="7421" y="13070"/>
                    <a:pt x="7819" y="13070"/>
                  </a:cubicBezTo>
                  <a:cubicBezTo>
                    <a:pt x="8216" y="13189"/>
                    <a:pt x="8495" y="13189"/>
                    <a:pt x="8893" y="13189"/>
                  </a:cubicBezTo>
                  <a:lnTo>
                    <a:pt x="10723" y="13189"/>
                  </a:lnTo>
                  <a:cubicBezTo>
                    <a:pt x="10981" y="13189"/>
                    <a:pt x="11379" y="13070"/>
                    <a:pt x="11658" y="13070"/>
                  </a:cubicBezTo>
                  <a:cubicBezTo>
                    <a:pt x="11897" y="13070"/>
                    <a:pt x="12294" y="12931"/>
                    <a:pt x="12573" y="12931"/>
                  </a:cubicBezTo>
                  <a:cubicBezTo>
                    <a:pt x="12812" y="12791"/>
                    <a:pt x="13229" y="12791"/>
                    <a:pt x="13488" y="12672"/>
                  </a:cubicBezTo>
                  <a:cubicBezTo>
                    <a:pt x="13886" y="12533"/>
                    <a:pt x="14284" y="12393"/>
                    <a:pt x="14682" y="12274"/>
                  </a:cubicBezTo>
                  <a:cubicBezTo>
                    <a:pt x="15099" y="11996"/>
                    <a:pt x="15636" y="11876"/>
                    <a:pt x="16034" y="11598"/>
                  </a:cubicBezTo>
                  <a:cubicBezTo>
                    <a:pt x="17904" y="10523"/>
                    <a:pt x="18819" y="9211"/>
                    <a:pt x="18819" y="7739"/>
                  </a:cubicBezTo>
                  <a:lnTo>
                    <a:pt x="1870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
            <p:cNvSpPr/>
            <p:nvPr/>
          </p:nvSpPr>
          <p:spPr>
            <a:xfrm>
              <a:off x="11919225" y="-3308500"/>
              <a:ext cx="522700" cy="280500"/>
            </a:xfrm>
            <a:custGeom>
              <a:rect b="b" l="l" r="r" t="t"/>
              <a:pathLst>
                <a:path extrusionOk="0" h="11220" w="20908">
                  <a:moveTo>
                    <a:pt x="10452" y="0"/>
                  </a:moveTo>
                  <a:cubicBezTo>
                    <a:pt x="8022" y="0"/>
                    <a:pt x="5590" y="547"/>
                    <a:pt x="3721" y="1641"/>
                  </a:cubicBezTo>
                  <a:cubicBezTo>
                    <a:pt x="1" y="3829"/>
                    <a:pt x="1" y="7390"/>
                    <a:pt x="3721" y="9578"/>
                  </a:cubicBezTo>
                  <a:cubicBezTo>
                    <a:pt x="5590" y="10672"/>
                    <a:pt x="8022" y="11220"/>
                    <a:pt x="10452" y="11220"/>
                  </a:cubicBezTo>
                  <a:cubicBezTo>
                    <a:pt x="12881" y="11220"/>
                    <a:pt x="15308" y="10672"/>
                    <a:pt x="17168" y="9578"/>
                  </a:cubicBezTo>
                  <a:cubicBezTo>
                    <a:pt x="20908" y="7390"/>
                    <a:pt x="20908" y="3829"/>
                    <a:pt x="17168" y="1641"/>
                  </a:cubicBezTo>
                  <a:cubicBezTo>
                    <a:pt x="15308" y="547"/>
                    <a:pt x="12881" y="0"/>
                    <a:pt x="10452"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5"/>
            <p:cNvSpPr/>
            <p:nvPr/>
          </p:nvSpPr>
          <p:spPr>
            <a:xfrm>
              <a:off x="7958600" y="-2012250"/>
              <a:ext cx="836500" cy="1066275"/>
            </a:xfrm>
            <a:custGeom>
              <a:rect b="b" l="l" r="r" t="t"/>
              <a:pathLst>
                <a:path extrusionOk="0" h="42651" w="33460">
                  <a:moveTo>
                    <a:pt x="0" y="339"/>
                  </a:moveTo>
                  <a:cubicBezTo>
                    <a:pt x="0" y="617"/>
                    <a:pt x="0" y="339"/>
                    <a:pt x="120" y="339"/>
                  </a:cubicBezTo>
                  <a:cubicBezTo>
                    <a:pt x="120" y="617"/>
                    <a:pt x="239" y="1015"/>
                    <a:pt x="398" y="1274"/>
                  </a:cubicBezTo>
                  <a:cubicBezTo>
                    <a:pt x="518" y="1532"/>
                    <a:pt x="677" y="1930"/>
                    <a:pt x="796" y="2189"/>
                  </a:cubicBezTo>
                  <a:cubicBezTo>
                    <a:pt x="915" y="2586"/>
                    <a:pt x="1194" y="2865"/>
                    <a:pt x="1472" y="3104"/>
                  </a:cubicBezTo>
                  <a:cubicBezTo>
                    <a:pt x="1731" y="3502"/>
                    <a:pt x="2129" y="3899"/>
                    <a:pt x="2527" y="4178"/>
                  </a:cubicBezTo>
                  <a:cubicBezTo>
                    <a:pt x="3064" y="4695"/>
                    <a:pt x="3879" y="5252"/>
                    <a:pt x="4675" y="5769"/>
                  </a:cubicBezTo>
                  <a:cubicBezTo>
                    <a:pt x="4675" y="5769"/>
                    <a:pt x="4794" y="5889"/>
                    <a:pt x="4954" y="5889"/>
                  </a:cubicBezTo>
                  <a:cubicBezTo>
                    <a:pt x="6008" y="6565"/>
                    <a:pt x="7201" y="7082"/>
                    <a:pt x="8554" y="7480"/>
                  </a:cubicBezTo>
                  <a:cubicBezTo>
                    <a:pt x="9628" y="7759"/>
                    <a:pt x="10543" y="7997"/>
                    <a:pt x="11757" y="8276"/>
                  </a:cubicBezTo>
                  <a:cubicBezTo>
                    <a:pt x="12433" y="8395"/>
                    <a:pt x="13229" y="8554"/>
                    <a:pt x="13905" y="8554"/>
                  </a:cubicBezTo>
                  <a:cubicBezTo>
                    <a:pt x="14562" y="8554"/>
                    <a:pt x="15099" y="8674"/>
                    <a:pt x="15755" y="8674"/>
                  </a:cubicBezTo>
                  <a:lnTo>
                    <a:pt x="17506" y="8674"/>
                  </a:lnTo>
                  <a:cubicBezTo>
                    <a:pt x="18023" y="8674"/>
                    <a:pt x="18580" y="8674"/>
                    <a:pt x="19097" y="8554"/>
                  </a:cubicBezTo>
                  <a:cubicBezTo>
                    <a:pt x="19614" y="8554"/>
                    <a:pt x="20171" y="8435"/>
                    <a:pt x="20689" y="8435"/>
                  </a:cubicBezTo>
                  <a:cubicBezTo>
                    <a:pt x="21206" y="8296"/>
                    <a:pt x="21763" y="8296"/>
                    <a:pt x="22280" y="8156"/>
                  </a:cubicBezTo>
                  <a:cubicBezTo>
                    <a:pt x="22797" y="8037"/>
                    <a:pt x="23474" y="7878"/>
                    <a:pt x="24011" y="7759"/>
                  </a:cubicBezTo>
                  <a:cubicBezTo>
                    <a:pt x="24687" y="7639"/>
                    <a:pt x="25363" y="7361"/>
                    <a:pt x="26000" y="7082"/>
                  </a:cubicBezTo>
                  <a:cubicBezTo>
                    <a:pt x="26796" y="6804"/>
                    <a:pt x="27591" y="6406"/>
                    <a:pt x="28387" y="5889"/>
                  </a:cubicBezTo>
                  <a:cubicBezTo>
                    <a:pt x="31610" y="4019"/>
                    <a:pt x="33301" y="2388"/>
                    <a:pt x="33301" y="0"/>
                  </a:cubicBezTo>
                  <a:lnTo>
                    <a:pt x="33460" y="33062"/>
                  </a:lnTo>
                  <a:cubicBezTo>
                    <a:pt x="33460" y="35608"/>
                    <a:pt x="31868" y="37996"/>
                    <a:pt x="28546" y="39865"/>
                  </a:cubicBezTo>
                  <a:lnTo>
                    <a:pt x="26159" y="41059"/>
                  </a:lnTo>
                  <a:cubicBezTo>
                    <a:pt x="25483" y="41318"/>
                    <a:pt x="24806" y="41576"/>
                    <a:pt x="24170" y="41715"/>
                  </a:cubicBezTo>
                  <a:cubicBezTo>
                    <a:pt x="23653" y="41855"/>
                    <a:pt x="22976" y="41994"/>
                    <a:pt x="22419" y="42113"/>
                  </a:cubicBezTo>
                  <a:cubicBezTo>
                    <a:pt x="21902" y="42253"/>
                    <a:pt x="21365" y="42392"/>
                    <a:pt x="20828" y="42392"/>
                  </a:cubicBezTo>
                  <a:cubicBezTo>
                    <a:pt x="20311" y="42511"/>
                    <a:pt x="19774" y="42511"/>
                    <a:pt x="19237" y="42511"/>
                  </a:cubicBezTo>
                  <a:cubicBezTo>
                    <a:pt x="18719" y="42511"/>
                    <a:pt x="18182" y="42650"/>
                    <a:pt x="17645" y="42650"/>
                  </a:cubicBezTo>
                  <a:lnTo>
                    <a:pt x="15914" y="42650"/>
                  </a:lnTo>
                  <a:cubicBezTo>
                    <a:pt x="15238" y="42650"/>
                    <a:pt x="14721" y="42650"/>
                    <a:pt x="14045" y="42511"/>
                  </a:cubicBezTo>
                  <a:cubicBezTo>
                    <a:pt x="13368" y="42392"/>
                    <a:pt x="12572" y="42392"/>
                    <a:pt x="11916" y="42253"/>
                  </a:cubicBezTo>
                  <a:cubicBezTo>
                    <a:pt x="10842" y="42113"/>
                    <a:pt x="9768" y="41855"/>
                    <a:pt x="8693" y="41457"/>
                  </a:cubicBezTo>
                  <a:cubicBezTo>
                    <a:pt x="7361" y="41059"/>
                    <a:pt x="6167" y="40522"/>
                    <a:pt x="5093" y="39865"/>
                  </a:cubicBezTo>
                  <a:cubicBezTo>
                    <a:pt x="4973" y="39865"/>
                    <a:pt x="4973" y="39726"/>
                    <a:pt x="4814" y="39726"/>
                  </a:cubicBezTo>
                  <a:cubicBezTo>
                    <a:pt x="4019" y="39209"/>
                    <a:pt x="3362" y="38672"/>
                    <a:pt x="2686" y="38135"/>
                  </a:cubicBezTo>
                  <a:lnTo>
                    <a:pt x="1612" y="37080"/>
                  </a:lnTo>
                  <a:cubicBezTo>
                    <a:pt x="1333" y="36802"/>
                    <a:pt x="1094" y="36404"/>
                    <a:pt x="935" y="36145"/>
                  </a:cubicBezTo>
                  <a:cubicBezTo>
                    <a:pt x="816" y="35887"/>
                    <a:pt x="677" y="35489"/>
                    <a:pt x="537" y="35230"/>
                  </a:cubicBezTo>
                  <a:cubicBezTo>
                    <a:pt x="418" y="34952"/>
                    <a:pt x="279" y="34554"/>
                    <a:pt x="279" y="34315"/>
                  </a:cubicBezTo>
                  <a:cubicBezTo>
                    <a:pt x="279" y="34037"/>
                    <a:pt x="140" y="33639"/>
                    <a:pt x="140" y="33400"/>
                  </a:cubicBezTo>
                  <a:lnTo>
                    <a:pt x="140" y="33261"/>
                  </a:lnTo>
                  <a:lnTo>
                    <a:pt x="0" y="339"/>
                  </a:lnTo>
                  <a:cubicBezTo>
                    <a:pt x="0" y="478"/>
                    <a:pt x="0" y="339"/>
                    <a:pt x="0" y="3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5"/>
            <p:cNvSpPr/>
            <p:nvPr/>
          </p:nvSpPr>
          <p:spPr>
            <a:xfrm>
              <a:off x="7958575" y="-2012250"/>
              <a:ext cx="836525" cy="1066275"/>
            </a:xfrm>
            <a:custGeom>
              <a:rect b="b" l="l" r="r" t="t"/>
              <a:pathLst>
                <a:path extrusionOk="0" h="42651" w="33461">
                  <a:moveTo>
                    <a:pt x="0" y="418"/>
                  </a:moveTo>
                  <a:cubicBezTo>
                    <a:pt x="0" y="420"/>
                    <a:pt x="0" y="421"/>
                    <a:pt x="0" y="421"/>
                  </a:cubicBezTo>
                  <a:cubicBezTo>
                    <a:pt x="0" y="421"/>
                    <a:pt x="0" y="420"/>
                    <a:pt x="0" y="418"/>
                  </a:cubicBezTo>
                  <a:close/>
                  <a:moveTo>
                    <a:pt x="33302" y="0"/>
                  </a:moveTo>
                  <a:cubicBezTo>
                    <a:pt x="33302" y="2388"/>
                    <a:pt x="31611" y="4019"/>
                    <a:pt x="28388" y="5889"/>
                  </a:cubicBezTo>
                  <a:cubicBezTo>
                    <a:pt x="27592" y="6406"/>
                    <a:pt x="26797" y="6804"/>
                    <a:pt x="26001" y="7082"/>
                  </a:cubicBezTo>
                  <a:cubicBezTo>
                    <a:pt x="25364" y="7361"/>
                    <a:pt x="24688" y="7639"/>
                    <a:pt x="24012" y="7759"/>
                  </a:cubicBezTo>
                  <a:cubicBezTo>
                    <a:pt x="23475" y="7878"/>
                    <a:pt x="22798" y="8037"/>
                    <a:pt x="22281" y="8156"/>
                  </a:cubicBezTo>
                  <a:cubicBezTo>
                    <a:pt x="21764" y="8296"/>
                    <a:pt x="21207" y="8296"/>
                    <a:pt x="20690" y="8435"/>
                  </a:cubicBezTo>
                  <a:cubicBezTo>
                    <a:pt x="20172" y="8435"/>
                    <a:pt x="19615" y="8554"/>
                    <a:pt x="19098" y="8554"/>
                  </a:cubicBezTo>
                  <a:cubicBezTo>
                    <a:pt x="18581" y="8674"/>
                    <a:pt x="18024" y="8674"/>
                    <a:pt x="17507" y="8674"/>
                  </a:cubicBezTo>
                  <a:lnTo>
                    <a:pt x="15756" y="8674"/>
                  </a:lnTo>
                  <a:cubicBezTo>
                    <a:pt x="15100" y="8674"/>
                    <a:pt x="14563" y="8554"/>
                    <a:pt x="13906" y="8554"/>
                  </a:cubicBezTo>
                  <a:cubicBezTo>
                    <a:pt x="13230" y="8554"/>
                    <a:pt x="12434" y="8395"/>
                    <a:pt x="11758" y="8276"/>
                  </a:cubicBezTo>
                  <a:cubicBezTo>
                    <a:pt x="10544" y="7997"/>
                    <a:pt x="9629" y="7759"/>
                    <a:pt x="8555" y="7480"/>
                  </a:cubicBezTo>
                  <a:cubicBezTo>
                    <a:pt x="7202" y="7082"/>
                    <a:pt x="6009" y="6565"/>
                    <a:pt x="4955" y="5889"/>
                  </a:cubicBezTo>
                  <a:cubicBezTo>
                    <a:pt x="4795" y="5889"/>
                    <a:pt x="4676" y="5769"/>
                    <a:pt x="4676" y="5769"/>
                  </a:cubicBezTo>
                  <a:cubicBezTo>
                    <a:pt x="3880" y="5252"/>
                    <a:pt x="3065" y="4695"/>
                    <a:pt x="2528" y="4178"/>
                  </a:cubicBezTo>
                  <a:cubicBezTo>
                    <a:pt x="2130" y="3899"/>
                    <a:pt x="1732" y="3502"/>
                    <a:pt x="1473" y="3104"/>
                  </a:cubicBezTo>
                  <a:cubicBezTo>
                    <a:pt x="1195" y="2865"/>
                    <a:pt x="916" y="2586"/>
                    <a:pt x="797" y="2189"/>
                  </a:cubicBezTo>
                  <a:cubicBezTo>
                    <a:pt x="678" y="1930"/>
                    <a:pt x="519" y="1532"/>
                    <a:pt x="399" y="1274"/>
                  </a:cubicBezTo>
                  <a:cubicBezTo>
                    <a:pt x="240" y="1015"/>
                    <a:pt x="121" y="617"/>
                    <a:pt x="121" y="339"/>
                  </a:cubicBezTo>
                  <a:cubicBezTo>
                    <a:pt x="92" y="286"/>
                    <a:pt x="70" y="266"/>
                    <a:pt x="54" y="266"/>
                  </a:cubicBezTo>
                  <a:cubicBezTo>
                    <a:pt x="17" y="266"/>
                    <a:pt x="5" y="360"/>
                    <a:pt x="2" y="402"/>
                  </a:cubicBezTo>
                  <a:lnTo>
                    <a:pt x="2" y="402"/>
                  </a:lnTo>
                  <a:lnTo>
                    <a:pt x="1" y="339"/>
                  </a:lnTo>
                  <a:cubicBezTo>
                    <a:pt x="1" y="386"/>
                    <a:pt x="1" y="410"/>
                    <a:pt x="0" y="418"/>
                  </a:cubicBezTo>
                  <a:lnTo>
                    <a:pt x="0" y="418"/>
                  </a:lnTo>
                  <a:cubicBezTo>
                    <a:pt x="1" y="415"/>
                    <a:pt x="1" y="409"/>
                    <a:pt x="2" y="402"/>
                  </a:cubicBezTo>
                  <a:lnTo>
                    <a:pt x="2" y="402"/>
                  </a:lnTo>
                  <a:lnTo>
                    <a:pt x="141" y="33261"/>
                  </a:lnTo>
                  <a:lnTo>
                    <a:pt x="141" y="33400"/>
                  </a:lnTo>
                  <a:cubicBezTo>
                    <a:pt x="141" y="33639"/>
                    <a:pt x="280" y="34037"/>
                    <a:pt x="280" y="34315"/>
                  </a:cubicBezTo>
                  <a:cubicBezTo>
                    <a:pt x="280" y="34554"/>
                    <a:pt x="419" y="34952"/>
                    <a:pt x="538" y="35230"/>
                  </a:cubicBezTo>
                  <a:cubicBezTo>
                    <a:pt x="678" y="35489"/>
                    <a:pt x="817" y="35887"/>
                    <a:pt x="936" y="36145"/>
                  </a:cubicBezTo>
                  <a:cubicBezTo>
                    <a:pt x="1095" y="36404"/>
                    <a:pt x="1334" y="36802"/>
                    <a:pt x="1613" y="37080"/>
                  </a:cubicBezTo>
                  <a:lnTo>
                    <a:pt x="2687" y="38135"/>
                  </a:lnTo>
                  <a:cubicBezTo>
                    <a:pt x="3363" y="38672"/>
                    <a:pt x="4020" y="39209"/>
                    <a:pt x="4815" y="39726"/>
                  </a:cubicBezTo>
                  <a:cubicBezTo>
                    <a:pt x="4974" y="39726"/>
                    <a:pt x="4974" y="39865"/>
                    <a:pt x="5094" y="39865"/>
                  </a:cubicBezTo>
                  <a:cubicBezTo>
                    <a:pt x="6168" y="40522"/>
                    <a:pt x="7362" y="41059"/>
                    <a:pt x="8694" y="41457"/>
                  </a:cubicBezTo>
                  <a:cubicBezTo>
                    <a:pt x="9769" y="41855"/>
                    <a:pt x="10843" y="42113"/>
                    <a:pt x="11917" y="42253"/>
                  </a:cubicBezTo>
                  <a:cubicBezTo>
                    <a:pt x="12573" y="42392"/>
                    <a:pt x="13369" y="42392"/>
                    <a:pt x="14046" y="42511"/>
                  </a:cubicBezTo>
                  <a:cubicBezTo>
                    <a:pt x="14722" y="42650"/>
                    <a:pt x="15239" y="42650"/>
                    <a:pt x="15915" y="42650"/>
                  </a:cubicBezTo>
                  <a:lnTo>
                    <a:pt x="17646" y="42650"/>
                  </a:lnTo>
                  <a:cubicBezTo>
                    <a:pt x="18183" y="42650"/>
                    <a:pt x="18720" y="42511"/>
                    <a:pt x="19238" y="42511"/>
                  </a:cubicBezTo>
                  <a:cubicBezTo>
                    <a:pt x="19775" y="42511"/>
                    <a:pt x="20312" y="42511"/>
                    <a:pt x="20829" y="42392"/>
                  </a:cubicBezTo>
                  <a:cubicBezTo>
                    <a:pt x="21366" y="42392"/>
                    <a:pt x="21903" y="42253"/>
                    <a:pt x="22420" y="42113"/>
                  </a:cubicBezTo>
                  <a:cubicBezTo>
                    <a:pt x="22977" y="41994"/>
                    <a:pt x="23654" y="41855"/>
                    <a:pt x="24171" y="41715"/>
                  </a:cubicBezTo>
                  <a:cubicBezTo>
                    <a:pt x="24807" y="41576"/>
                    <a:pt x="25484" y="41318"/>
                    <a:pt x="26160" y="41059"/>
                  </a:cubicBezTo>
                  <a:lnTo>
                    <a:pt x="28547" y="39865"/>
                  </a:lnTo>
                  <a:cubicBezTo>
                    <a:pt x="31869" y="37996"/>
                    <a:pt x="33461" y="35608"/>
                    <a:pt x="33461" y="33062"/>
                  </a:cubicBezTo>
                  <a:lnTo>
                    <a:pt x="33302"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5"/>
            <p:cNvSpPr/>
            <p:nvPr/>
          </p:nvSpPr>
          <p:spPr>
            <a:xfrm>
              <a:off x="7958600" y="-1792450"/>
              <a:ext cx="836000" cy="582900"/>
            </a:xfrm>
            <a:custGeom>
              <a:rect b="b" l="l" r="r" t="t"/>
              <a:pathLst>
                <a:path extrusionOk="0" h="23316" w="33440">
                  <a:moveTo>
                    <a:pt x="0" y="200"/>
                  </a:moveTo>
                  <a:lnTo>
                    <a:pt x="0" y="339"/>
                  </a:lnTo>
                  <a:cubicBezTo>
                    <a:pt x="0" y="420"/>
                    <a:pt x="0" y="513"/>
                    <a:pt x="4" y="612"/>
                  </a:cubicBezTo>
                  <a:lnTo>
                    <a:pt x="4" y="612"/>
                  </a:lnTo>
                  <a:lnTo>
                    <a:pt x="0" y="200"/>
                  </a:lnTo>
                  <a:close/>
                  <a:moveTo>
                    <a:pt x="33321" y="1"/>
                  </a:moveTo>
                  <a:cubicBezTo>
                    <a:pt x="33321" y="2388"/>
                    <a:pt x="31610" y="4934"/>
                    <a:pt x="28387" y="6804"/>
                  </a:cubicBezTo>
                  <a:cubicBezTo>
                    <a:pt x="27591" y="7322"/>
                    <a:pt x="26796" y="7719"/>
                    <a:pt x="26000" y="7998"/>
                  </a:cubicBezTo>
                  <a:cubicBezTo>
                    <a:pt x="25363" y="8256"/>
                    <a:pt x="24687" y="8535"/>
                    <a:pt x="24011" y="8654"/>
                  </a:cubicBezTo>
                  <a:cubicBezTo>
                    <a:pt x="23474" y="8794"/>
                    <a:pt x="22797" y="8933"/>
                    <a:pt x="22280" y="9052"/>
                  </a:cubicBezTo>
                  <a:cubicBezTo>
                    <a:pt x="21763" y="9211"/>
                    <a:pt x="21206" y="9211"/>
                    <a:pt x="20689" y="9331"/>
                  </a:cubicBezTo>
                  <a:cubicBezTo>
                    <a:pt x="20171" y="9331"/>
                    <a:pt x="19614" y="9450"/>
                    <a:pt x="19097" y="9450"/>
                  </a:cubicBezTo>
                  <a:cubicBezTo>
                    <a:pt x="18580" y="9589"/>
                    <a:pt x="18023" y="9589"/>
                    <a:pt x="17506" y="9589"/>
                  </a:cubicBezTo>
                  <a:lnTo>
                    <a:pt x="15755" y="9589"/>
                  </a:lnTo>
                  <a:cubicBezTo>
                    <a:pt x="15099" y="9589"/>
                    <a:pt x="14562" y="9450"/>
                    <a:pt x="13905" y="9450"/>
                  </a:cubicBezTo>
                  <a:cubicBezTo>
                    <a:pt x="13229" y="9450"/>
                    <a:pt x="12433" y="9311"/>
                    <a:pt x="11757" y="9191"/>
                  </a:cubicBezTo>
                  <a:cubicBezTo>
                    <a:pt x="10543" y="8913"/>
                    <a:pt x="9628" y="8654"/>
                    <a:pt x="8554" y="8396"/>
                  </a:cubicBezTo>
                  <a:cubicBezTo>
                    <a:pt x="7201" y="7998"/>
                    <a:pt x="6008" y="7461"/>
                    <a:pt x="4954" y="6804"/>
                  </a:cubicBezTo>
                  <a:cubicBezTo>
                    <a:pt x="4794" y="6804"/>
                    <a:pt x="4675" y="6665"/>
                    <a:pt x="4675" y="6665"/>
                  </a:cubicBezTo>
                  <a:cubicBezTo>
                    <a:pt x="3879" y="6148"/>
                    <a:pt x="3064" y="5611"/>
                    <a:pt x="2527" y="5074"/>
                  </a:cubicBezTo>
                  <a:cubicBezTo>
                    <a:pt x="2129" y="4815"/>
                    <a:pt x="1731" y="4417"/>
                    <a:pt x="1472" y="4019"/>
                  </a:cubicBezTo>
                  <a:cubicBezTo>
                    <a:pt x="1194" y="3761"/>
                    <a:pt x="915" y="3482"/>
                    <a:pt x="796" y="3084"/>
                  </a:cubicBezTo>
                  <a:cubicBezTo>
                    <a:pt x="677" y="2846"/>
                    <a:pt x="518" y="2448"/>
                    <a:pt x="398" y="2169"/>
                  </a:cubicBezTo>
                  <a:cubicBezTo>
                    <a:pt x="239" y="1931"/>
                    <a:pt x="120" y="1533"/>
                    <a:pt x="120" y="1254"/>
                  </a:cubicBezTo>
                  <a:cubicBezTo>
                    <a:pt x="37" y="1076"/>
                    <a:pt x="12" y="832"/>
                    <a:pt x="4" y="612"/>
                  </a:cubicBezTo>
                  <a:lnTo>
                    <a:pt x="4" y="612"/>
                  </a:lnTo>
                  <a:lnTo>
                    <a:pt x="120" y="13926"/>
                  </a:lnTo>
                  <a:lnTo>
                    <a:pt x="120" y="14065"/>
                  </a:lnTo>
                  <a:cubicBezTo>
                    <a:pt x="120" y="14304"/>
                    <a:pt x="239" y="14722"/>
                    <a:pt x="239" y="14980"/>
                  </a:cubicBezTo>
                  <a:cubicBezTo>
                    <a:pt x="239" y="15219"/>
                    <a:pt x="398" y="15617"/>
                    <a:pt x="518" y="15895"/>
                  </a:cubicBezTo>
                  <a:cubicBezTo>
                    <a:pt x="637" y="16154"/>
                    <a:pt x="796" y="16552"/>
                    <a:pt x="915" y="16810"/>
                  </a:cubicBezTo>
                  <a:cubicBezTo>
                    <a:pt x="1074" y="17069"/>
                    <a:pt x="1313" y="17467"/>
                    <a:pt x="1592" y="17745"/>
                  </a:cubicBezTo>
                  <a:lnTo>
                    <a:pt x="2666" y="18800"/>
                  </a:lnTo>
                  <a:cubicBezTo>
                    <a:pt x="3322" y="19337"/>
                    <a:pt x="3999" y="19874"/>
                    <a:pt x="4794" y="20391"/>
                  </a:cubicBezTo>
                  <a:cubicBezTo>
                    <a:pt x="4954" y="20391"/>
                    <a:pt x="4954" y="20530"/>
                    <a:pt x="5073" y="20530"/>
                  </a:cubicBezTo>
                  <a:cubicBezTo>
                    <a:pt x="6147" y="21187"/>
                    <a:pt x="7341" y="21724"/>
                    <a:pt x="8674" y="22122"/>
                  </a:cubicBezTo>
                  <a:cubicBezTo>
                    <a:pt x="9748" y="22520"/>
                    <a:pt x="10822" y="22778"/>
                    <a:pt x="11876" y="22917"/>
                  </a:cubicBezTo>
                  <a:cubicBezTo>
                    <a:pt x="12553" y="23057"/>
                    <a:pt x="13348" y="23057"/>
                    <a:pt x="14025" y="23176"/>
                  </a:cubicBezTo>
                  <a:cubicBezTo>
                    <a:pt x="14701" y="23315"/>
                    <a:pt x="15218" y="23315"/>
                    <a:pt x="15895" y="23315"/>
                  </a:cubicBezTo>
                  <a:lnTo>
                    <a:pt x="17625" y="23315"/>
                  </a:lnTo>
                  <a:cubicBezTo>
                    <a:pt x="18142" y="23315"/>
                    <a:pt x="18699" y="23176"/>
                    <a:pt x="19217" y="23176"/>
                  </a:cubicBezTo>
                  <a:cubicBezTo>
                    <a:pt x="19734" y="23176"/>
                    <a:pt x="20291" y="23176"/>
                    <a:pt x="20808" y="23057"/>
                  </a:cubicBezTo>
                  <a:cubicBezTo>
                    <a:pt x="21325" y="23057"/>
                    <a:pt x="21882" y="22917"/>
                    <a:pt x="22399" y="22778"/>
                  </a:cubicBezTo>
                  <a:cubicBezTo>
                    <a:pt x="22956" y="22659"/>
                    <a:pt x="23613" y="22520"/>
                    <a:pt x="24150" y="22380"/>
                  </a:cubicBezTo>
                  <a:cubicBezTo>
                    <a:pt x="24787" y="22241"/>
                    <a:pt x="25463" y="21982"/>
                    <a:pt x="26139" y="21724"/>
                  </a:cubicBezTo>
                  <a:lnTo>
                    <a:pt x="28526" y="20530"/>
                  </a:lnTo>
                  <a:cubicBezTo>
                    <a:pt x="31848" y="18660"/>
                    <a:pt x="33440" y="16273"/>
                    <a:pt x="33440" y="13727"/>
                  </a:cubicBezTo>
                  <a:lnTo>
                    <a:pt x="33321"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5"/>
            <p:cNvSpPr/>
            <p:nvPr/>
          </p:nvSpPr>
          <p:spPr>
            <a:xfrm>
              <a:off x="7958600" y="-2700050"/>
              <a:ext cx="833525" cy="902175"/>
            </a:xfrm>
            <a:custGeom>
              <a:rect b="b" l="l" r="r" t="t"/>
              <a:pathLst>
                <a:path extrusionOk="0" h="36087" w="33341">
                  <a:moveTo>
                    <a:pt x="20589" y="1"/>
                  </a:moveTo>
                  <a:lnTo>
                    <a:pt x="12374" y="41"/>
                  </a:lnTo>
                  <a:lnTo>
                    <a:pt x="20" y="27851"/>
                  </a:lnTo>
                  <a:cubicBezTo>
                    <a:pt x="20" y="28129"/>
                    <a:pt x="0" y="28248"/>
                    <a:pt x="140" y="28527"/>
                  </a:cubicBezTo>
                  <a:cubicBezTo>
                    <a:pt x="140" y="28796"/>
                    <a:pt x="269" y="29176"/>
                    <a:pt x="403" y="29416"/>
                  </a:cubicBezTo>
                  <a:lnTo>
                    <a:pt x="403" y="29416"/>
                  </a:lnTo>
                  <a:cubicBezTo>
                    <a:pt x="392" y="29390"/>
                    <a:pt x="383" y="29369"/>
                    <a:pt x="384" y="29369"/>
                  </a:cubicBezTo>
                  <a:lnTo>
                    <a:pt x="384" y="29369"/>
                  </a:lnTo>
                  <a:cubicBezTo>
                    <a:pt x="384" y="29369"/>
                    <a:pt x="394" y="29389"/>
                    <a:pt x="418" y="29442"/>
                  </a:cubicBezTo>
                  <a:cubicBezTo>
                    <a:pt x="413" y="29434"/>
                    <a:pt x="408" y="29425"/>
                    <a:pt x="403" y="29416"/>
                  </a:cubicBezTo>
                  <a:lnTo>
                    <a:pt x="403" y="29416"/>
                  </a:lnTo>
                  <a:cubicBezTo>
                    <a:pt x="410" y="29432"/>
                    <a:pt x="418" y="29450"/>
                    <a:pt x="426" y="29467"/>
                  </a:cubicBezTo>
                  <a:lnTo>
                    <a:pt x="426" y="29467"/>
                  </a:lnTo>
                  <a:cubicBezTo>
                    <a:pt x="423" y="29458"/>
                    <a:pt x="421" y="29450"/>
                    <a:pt x="418" y="29442"/>
                  </a:cubicBezTo>
                  <a:lnTo>
                    <a:pt x="418" y="29442"/>
                  </a:lnTo>
                  <a:cubicBezTo>
                    <a:pt x="444" y="29503"/>
                    <a:pt x="453" y="29525"/>
                    <a:pt x="452" y="29525"/>
                  </a:cubicBezTo>
                  <a:cubicBezTo>
                    <a:pt x="452" y="29525"/>
                    <a:pt x="440" y="29498"/>
                    <a:pt x="426" y="29467"/>
                  </a:cubicBezTo>
                  <a:lnTo>
                    <a:pt x="426" y="29467"/>
                  </a:lnTo>
                  <a:cubicBezTo>
                    <a:pt x="549" y="29851"/>
                    <a:pt x="822" y="30127"/>
                    <a:pt x="1094" y="30516"/>
                  </a:cubicBezTo>
                  <a:cubicBezTo>
                    <a:pt x="1373" y="30914"/>
                    <a:pt x="1771" y="31312"/>
                    <a:pt x="2169" y="31590"/>
                  </a:cubicBezTo>
                  <a:cubicBezTo>
                    <a:pt x="2825" y="32108"/>
                    <a:pt x="3501" y="32665"/>
                    <a:pt x="4297" y="33182"/>
                  </a:cubicBezTo>
                  <a:cubicBezTo>
                    <a:pt x="4416" y="33182"/>
                    <a:pt x="4416" y="33301"/>
                    <a:pt x="4576" y="33301"/>
                  </a:cubicBezTo>
                  <a:cubicBezTo>
                    <a:pt x="5650" y="33978"/>
                    <a:pt x="6963" y="34495"/>
                    <a:pt x="8296" y="34893"/>
                  </a:cubicBezTo>
                  <a:cubicBezTo>
                    <a:pt x="9370" y="35290"/>
                    <a:pt x="10444" y="35410"/>
                    <a:pt x="11518" y="35688"/>
                  </a:cubicBezTo>
                  <a:cubicBezTo>
                    <a:pt x="12175" y="35808"/>
                    <a:pt x="12970" y="35967"/>
                    <a:pt x="13647" y="35967"/>
                  </a:cubicBezTo>
                  <a:cubicBezTo>
                    <a:pt x="14323" y="35967"/>
                    <a:pt x="14840" y="36086"/>
                    <a:pt x="15517" y="36086"/>
                  </a:cubicBezTo>
                  <a:lnTo>
                    <a:pt x="17247" y="36086"/>
                  </a:lnTo>
                  <a:cubicBezTo>
                    <a:pt x="17804" y="36086"/>
                    <a:pt x="18321" y="36086"/>
                    <a:pt x="18998" y="35967"/>
                  </a:cubicBezTo>
                  <a:cubicBezTo>
                    <a:pt x="19515" y="35967"/>
                    <a:pt x="20072" y="35847"/>
                    <a:pt x="20589" y="35847"/>
                  </a:cubicBezTo>
                  <a:cubicBezTo>
                    <a:pt x="21106" y="35708"/>
                    <a:pt x="21663" y="35708"/>
                    <a:pt x="22320" y="35569"/>
                  </a:cubicBezTo>
                  <a:cubicBezTo>
                    <a:pt x="22857" y="35450"/>
                    <a:pt x="23513" y="35290"/>
                    <a:pt x="24070" y="35171"/>
                  </a:cubicBezTo>
                  <a:cubicBezTo>
                    <a:pt x="24747" y="34893"/>
                    <a:pt x="25403" y="34773"/>
                    <a:pt x="26060" y="34495"/>
                  </a:cubicBezTo>
                  <a:cubicBezTo>
                    <a:pt x="26855" y="34097"/>
                    <a:pt x="27790" y="33818"/>
                    <a:pt x="28447" y="33301"/>
                  </a:cubicBezTo>
                  <a:cubicBezTo>
                    <a:pt x="31769" y="31431"/>
                    <a:pt x="33340" y="30079"/>
                    <a:pt x="33340" y="27532"/>
                  </a:cubicBezTo>
                  <a:lnTo>
                    <a:pt x="2058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5"/>
            <p:cNvSpPr/>
            <p:nvPr/>
          </p:nvSpPr>
          <p:spPr>
            <a:xfrm>
              <a:off x="8131175" y="-2708500"/>
              <a:ext cx="477450" cy="336225"/>
            </a:xfrm>
            <a:custGeom>
              <a:rect b="b" l="l" r="r" t="t"/>
              <a:pathLst>
                <a:path extrusionOk="0" h="13449" w="19098">
                  <a:moveTo>
                    <a:pt x="0" y="219"/>
                  </a:moveTo>
                  <a:lnTo>
                    <a:pt x="0" y="737"/>
                  </a:lnTo>
                  <a:cubicBezTo>
                    <a:pt x="0" y="876"/>
                    <a:pt x="139" y="1134"/>
                    <a:pt x="139" y="1274"/>
                  </a:cubicBezTo>
                  <a:cubicBezTo>
                    <a:pt x="259" y="1393"/>
                    <a:pt x="259" y="1672"/>
                    <a:pt x="398" y="1791"/>
                  </a:cubicBezTo>
                  <a:cubicBezTo>
                    <a:pt x="537" y="1910"/>
                    <a:pt x="676" y="2189"/>
                    <a:pt x="796" y="2308"/>
                  </a:cubicBezTo>
                  <a:cubicBezTo>
                    <a:pt x="935" y="2587"/>
                    <a:pt x="1194" y="2706"/>
                    <a:pt x="1333" y="2984"/>
                  </a:cubicBezTo>
                  <a:cubicBezTo>
                    <a:pt x="1731" y="3263"/>
                    <a:pt x="2129" y="3661"/>
                    <a:pt x="2526" y="3900"/>
                  </a:cubicBezTo>
                  <a:cubicBezTo>
                    <a:pt x="2526" y="3900"/>
                    <a:pt x="2646" y="3900"/>
                    <a:pt x="2646" y="4039"/>
                  </a:cubicBezTo>
                  <a:cubicBezTo>
                    <a:pt x="3322" y="4437"/>
                    <a:pt x="3979" y="4695"/>
                    <a:pt x="4774" y="4954"/>
                  </a:cubicBezTo>
                  <a:cubicBezTo>
                    <a:pt x="5311" y="5073"/>
                    <a:pt x="5968" y="5352"/>
                    <a:pt x="6644" y="5352"/>
                  </a:cubicBezTo>
                  <a:cubicBezTo>
                    <a:pt x="7042" y="5471"/>
                    <a:pt x="7440" y="5471"/>
                    <a:pt x="7838" y="5471"/>
                  </a:cubicBezTo>
                  <a:cubicBezTo>
                    <a:pt x="8236" y="5471"/>
                    <a:pt x="8514" y="5471"/>
                    <a:pt x="8912" y="5590"/>
                  </a:cubicBezTo>
                  <a:lnTo>
                    <a:pt x="9827" y="5590"/>
                  </a:lnTo>
                  <a:lnTo>
                    <a:pt x="10742" y="5590"/>
                  </a:lnTo>
                  <a:cubicBezTo>
                    <a:pt x="11021" y="5590"/>
                    <a:pt x="11418" y="5590"/>
                    <a:pt x="11677" y="5471"/>
                  </a:cubicBezTo>
                  <a:cubicBezTo>
                    <a:pt x="11936" y="5471"/>
                    <a:pt x="12334" y="5352"/>
                    <a:pt x="12592" y="5352"/>
                  </a:cubicBezTo>
                  <a:cubicBezTo>
                    <a:pt x="12990" y="5232"/>
                    <a:pt x="13268" y="5232"/>
                    <a:pt x="13666" y="5073"/>
                  </a:cubicBezTo>
                  <a:cubicBezTo>
                    <a:pt x="14064" y="4954"/>
                    <a:pt x="14462" y="4795"/>
                    <a:pt x="14860" y="4675"/>
                  </a:cubicBezTo>
                  <a:cubicBezTo>
                    <a:pt x="15377" y="4556"/>
                    <a:pt x="15775" y="4278"/>
                    <a:pt x="16193" y="3999"/>
                  </a:cubicBezTo>
                  <a:cubicBezTo>
                    <a:pt x="18063" y="2925"/>
                    <a:pt x="18978" y="1473"/>
                    <a:pt x="18978" y="1"/>
                  </a:cubicBezTo>
                  <a:lnTo>
                    <a:pt x="19097" y="7858"/>
                  </a:lnTo>
                  <a:cubicBezTo>
                    <a:pt x="19097" y="9330"/>
                    <a:pt x="18182" y="10782"/>
                    <a:pt x="16312" y="11857"/>
                  </a:cubicBezTo>
                  <a:cubicBezTo>
                    <a:pt x="15914" y="12135"/>
                    <a:pt x="15397" y="12394"/>
                    <a:pt x="14979" y="12533"/>
                  </a:cubicBezTo>
                  <a:cubicBezTo>
                    <a:pt x="14561" y="12672"/>
                    <a:pt x="14184" y="12812"/>
                    <a:pt x="13786" y="12931"/>
                  </a:cubicBezTo>
                  <a:cubicBezTo>
                    <a:pt x="13507" y="13050"/>
                    <a:pt x="13109" y="13050"/>
                    <a:pt x="12711" y="13209"/>
                  </a:cubicBezTo>
                  <a:cubicBezTo>
                    <a:pt x="12433" y="13209"/>
                    <a:pt x="12035" y="13329"/>
                    <a:pt x="11796" y="13329"/>
                  </a:cubicBezTo>
                  <a:cubicBezTo>
                    <a:pt x="11518" y="13329"/>
                    <a:pt x="11120" y="13448"/>
                    <a:pt x="10881" y="13448"/>
                  </a:cubicBezTo>
                  <a:lnTo>
                    <a:pt x="9946" y="13448"/>
                  </a:lnTo>
                  <a:lnTo>
                    <a:pt x="9031" y="13448"/>
                  </a:lnTo>
                  <a:cubicBezTo>
                    <a:pt x="8633" y="13448"/>
                    <a:pt x="8355" y="13448"/>
                    <a:pt x="7957" y="13329"/>
                  </a:cubicBezTo>
                  <a:cubicBezTo>
                    <a:pt x="7559" y="13329"/>
                    <a:pt x="7161" y="13209"/>
                    <a:pt x="6764" y="13209"/>
                  </a:cubicBezTo>
                  <a:cubicBezTo>
                    <a:pt x="6107" y="13090"/>
                    <a:pt x="5570" y="12931"/>
                    <a:pt x="4914" y="12812"/>
                  </a:cubicBezTo>
                  <a:cubicBezTo>
                    <a:pt x="4118" y="12533"/>
                    <a:pt x="3441" y="12274"/>
                    <a:pt x="2765" y="11896"/>
                  </a:cubicBezTo>
                  <a:cubicBezTo>
                    <a:pt x="2765" y="11896"/>
                    <a:pt x="2646" y="11896"/>
                    <a:pt x="2646" y="11757"/>
                  </a:cubicBezTo>
                  <a:cubicBezTo>
                    <a:pt x="2129" y="11499"/>
                    <a:pt x="1731" y="11240"/>
                    <a:pt x="1452" y="10842"/>
                  </a:cubicBezTo>
                  <a:cubicBezTo>
                    <a:pt x="1174" y="10564"/>
                    <a:pt x="1054" y="10444"/>
                    <a:pt x="935" y="10166"/>
                  </a:cubicBezTo>
                  <a:cubicBezTo>
                    <a:pt x="796" y="10046"/>
                    <a:pt x="657" y="9768"/>
                    <a:pt x="537" y="9649"/>
                  </a:cubicBezTo>
                  <a:cubicBezTo>
                    <a:pt x="398" y="9529"/>
                    <a:pt x="398" y="9251"/>
                    <a:pt x="259" y="9131"/>
                  </a:cubicBezTo>
                  <a:cubicBezTo>
                    <a:pt x="139" y="9012"/>
                    <a:pt x="139" y="8733"/>
                    <a:pt x="139" y="8594"/>
                  </a:cubicBezTo>
                  <a:lnTo>
                    <a:pt x="139" y="8077"/>
                  </a:lnTo>
                  <a:lnTo>
                    <a:pt x="139" y="7958"/>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5"/>
            <p:cNvSpPr/>
            <p:nvPr/>
          </p:nvSpPr>
          <p:spPr>
            <a:xfrm>
              <a:off x="8131175" y="-2708500"/>
              <a:ext cx="477450" cy="336225"/>
            </a:xfrm>
            <a:custGeom>
              <a:rect b="b" l="l" r="r" t="t"/>
              <a:pathLst>
                <a:path extrusionOk="0" h="13449" w="19098">
                  <a:moveTo>
                    <a:pt x="0" y="219"/>
                  </a:moveTo>
                  <a:lnTo>
                    <a:pt x="0" y="737"/>
                  </a:lnTo>
                  <a:cubicBezTo>
                    <a:pt x="0" y="760"/>
                    <a:pt x="4" y="788"/>
                    <a:pt x="11" y="817"/>
                  </a:cubicBezTo>
                  <a:lnTo>
                    <a:pt x="11" y="817"/>
                  </a:lnTo>
                  <a:lnTo>
                    <a:pt x="0" y="219"/>
                  </a:lnTo>
                  <a:close/>
                  <a:moveTo>
                    <a:pt x="18978" y="1"/>
                  </a:moveTo>
                  <a:cubicBezTo>
                    <a:pt x="18978" y="1473"/>
                    <a:pt x="18063" y="2925"/>
                    <a:pt x="16193" y="3999"/>
                  </a:cubicBezTo>
                  <a:cubicBezTo>
                    <a:pt x="15775" y="4278"/>
                    <a:pt x="15377" y="4556"/>
                    <a:pt x="14860" y="4675"/>
                  </a:cubicBezTo>
                  <a:cubicBezTo>
                    <a:pt x="14462" y="4795"/>
                    <a:pt x="14064" y="4954"/>
                    <a:pt x="13666" y="5073"/>
                  </a:cubicBezTo>
                  <a:cubicBezTo>
                    <a:pt x="13268" y="5232"/>
                    <a:pt x="12990" y="5232"/>
                    <a:pt x="12592" y="5352"/>
                  </a:cubicBezTo>
                  <a:cubicBezTo>
                    <a:pt x="12334" y="5352"/>
                    <a:pt x="11936" y="5471"/>
                    <a:pt x="11677" y="5471"/>
                  </a:cubicBezTo>
                  <a:cubicBezTo>
                    <a:pt x="11418" y="5590"/>
                    <a:pt x="11021" y="5590"/>
                    <a:pt x="10742" y="5590"/>
                  </a:cubicBezTo>
                  <a:lnTo>
                    <a:pt x="8912" y="5590"/>
                  </a:lnTo>
                  <a:cubicBezTo>
                    <a:pt x="8514" y="5471"/>
                    <a:pt x="8236" y="5471"/>
                    <a:pt x="7838" y="5471"/>
                  </a:cubicBezTo>
                  <a:cubicBezTo>
                    <a:pt x="7440" y="5471"/>
                    <a:pt x="7042" y="5471"/>
                    <a:pt x="6644" y="5352"/>
                  </a:cubicBezTo>
                  <a:cubicBezTo>
                    <a:pt x="5968" y="5352"/>
                    <a:pt x="5311" y="5073"/>
                    <a:pt x="4774" y="4954"/>
                  </a:cubicBezTo>
                  <a:cubicBezTo>
                    <a:pt x="3979" y="4695"/>
                    <a:pt x="3322" y="4437"/>
                    <a:pt x="2646" y="4039"/>
                  </a:cubicBezTo>
                  <a:cubicBezTo>
                    <a:pt x="2646" y="3900"/>
                    <a:pt x="2526" y="3900"/>
                    <a:pt x="2526" y="3900"/>
                  </a:cubicBezTo>
                  <a:cubicBezTo>
                    <a:pt x="2129" y="3661"/>
                    <a:pt x="1731" y="3263"/>
                    <a:pt x="1333" y="2984"/>
                  </a:cubicBezTo>
                  <a:cubicBezTo>
                    <a:pt x="1194" y="2706"/>
                    <a:pt x="935" y="2587"/>
                    <a:pt x="796" y="2308"/>
                  </a:cubicBezTo>
                  <a:cubicBezTo>
                    <a:pt x="676" y="2189"/>
                    <a:pt x="537" y="1910"/>
                    <a:pt x="398" y="1791"/>
                  </a:cubicBezTo>
                  <a:cubicBezTo>
                    <a:pt x="259" y="1672"/>
                    <a:pt x="259" y="1393"/>
                    <a:pt x="139" y="1274"/>
                  </a:cubicBezTo>
                  <a:cubicBezTo>
                    <a:pt x="139" y="1158"/>
                    <a:pt x="43" y="961"/>
                    <a:pt x="11" y="817"/>
                  </a:cubicBezTo>
                  <a:lnTo>
                    <a:pt x="11" y="817"/>
                  </a:lnTo>
                  <a:lnTo>
                    <a:pt x="139" y="7958"/>
                  </a:lnTo>
                  <a:lnTo>
                    <a:pt x="139" y="8077"/>
                  </a:lnTo>
                  <a:lnTo>
                    <a:pt x="139" y="8594"/>
                  </a:lnTo>
                  <a:cubicBezTo>
                    <a:pt x="139" y="8733"/>
                    <a:pt x="139" y="9012"/>
                    <a:pt x="259" y="9131"/>
                  </a:cubicBezTo>
                  <a:cubicBezTo>
                    <a:pt x="398" y="9251"/>
                    <a:pt x="398" y="9529"/>
                    <a:pt x="537" y="9649"/>
                  </a:cubicBezTo>
                  <a:cubicBezTo>
                    <a:pt x="657" y="9768"/>
                    <a:pt x="796" y="10046"/>
                    <a:pt x="935" y="10166"/>
                  </a:cubicBezTo>
                  <a:cubicBezTo>
                    <a:pt x="1054" y="10444"/>
                    <a:pt x="1174" y="10564"/>
                    <a:pt x="1452" y="10842"/>
                  </a:cubicBezTo>
                  <a:cubicBezTo>
                    <a:pt x="1731" y="11240"/>
                    <a:pt x="2129" y="11499"/>
                    <a:pt x="2646" y="11757"/>
                  </a:cubicBezTo>
                  <a:cubicBezTo>
                    <a:pt x="2646" y="11896"/>
                    <a:pt x="2765" y="11896"/>
                    <a:pt x="2765" y="11896"/>
                  </a:cubicBezTo>
                  <a:cubicBezTo>
                    <a:pt x="3441" y="12274"/>
                    <a:pt x="4118" y="12533"/>
                    <a:pt x="4914" y="12812"/>
                  </a:cubicBezTo>
                  <a:cubicBezTo>
                    <a:pt x="5570" y="12931"/>
                    <a:pt x="6107" y="13090"/>
                    <a:pt x="6764" y="13209"/>
                  </a:cubicBezTo>
                  <a:cubicBezTo>
                    <a:pt x="7161" y="13209"/>
                    <a:pt x="7559" y="13329"/>
                    <a:pt x="7957" y="13329"/>
                  </a:cubicBezTo>
                  <a:cubicBezTo>
                    <a:pt x="8355" y="13448"/>
                    <a:pt x="8633" y="13448"/>
                    <a:pt x="9031" y="13448"/>
                  </a:cubicBezTo>
                  <a:lnTo>
                    <a:pt x="10881" y="13448"/>
                  </a:lnTo>
                  <a:cubicBezTo>
                    <a:pt x="11120" y="13448"/>
                    <a:pt x="11518" y="13329"/>
                    <a:pt x="11796" y="13329"/>
                  </a:cubicBezTo>
                  <a:cubicBezTo>
                    <a:pt x="12035" y="13329"/>
                    <a:pt x="12433" y="13209"/>
                    <a:pt x="12711" y="13209"/>
                  </a:cubicBezTo>
                  <a:cubicBezTo>
                    <a:pt x="13109" y="13050"/>
                    <a:pt x="13507" y="13050"/>
                    <a:pt x="13786" y="12931"/>
                  </a:cubicBezTo>
                  <a:cubicBezTo>
                    <a:pt x="14184" y="12812"/>
                    <a:pt x="14561" y="12672"/>
                    <a:pt x="14979" y="12533"/>
                  </a:cubicBezTo>
                  <a:cubicBezTo>
                    <a:pt x="15397" y="12394"/>
                    <a:pt x="15914" y="12135"/>
                    <a:pt x="16312" y="11857"/>
                  </a:cubicBezTo>
                  <a:cubicBezTo>
                    <a:pt x="18182" y="10782"/>
                    <a:pt x="19097" y="9330"/>
                    <a:pt x="19097" y="7858"/>
                  </a:cubicBezTo>
                  <a:lnTo>
                    <a:pt x="18978" y="1"/>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5"/>
            <p:cNvSpPr/>
            <p:nvPr/>
          </p:nvSpPr>
          <p:spPr>
            <a:xfrm>
              <a:off x="8106300" y="-2859675"/>
              <a:ext cx="532150" cy="314825"/>
            </a:xfrm>
            <a:custGeom>
              <a:rect b="b" l="l" r="r" t="t"/>
              <a:pathLst>
                <a:path extrusionOk="0" h="12593" w="21286">
                  <a:moveTo>
                    <a:pt x="3860" y="2208"/>
                  </a:moveTo>
                  <a:cubicBezTo>
                    <a:pt x="140" y="4436"/>
                    <a:pt x="0" y="8156"/>
                    <a:pt x="3860" y="10364"/>
                  </a:cubicBezTo>
                  <a:cubicBezTo>
                    <a:pt x="7599" y="12592"/>
                    <a:pt x="13706" y="12592"/>
                    <a:pt x="17446" y="10364"/>
                  </a:cubicBezTo>
                  <a:cubicBezTo>
                    <a:pt x="21166" y="8156"/>
                    <a:pt x="21286" y="4436"/>
                    <a:pt x="17446" y="2208"/>
                  </a:cubicBezTo>
                  <a:cubicBezTo>
                    <a:pt x="13706" y="0"/>
                    <a:pt x="7599" y="0"/>
                    <a:pt x="3860" y="2208"/>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5"/>
            <p:cNvSpPr/>
            <p:nvPr/>
          </p:nvSpPr>
          <p:spPr>
            <a:xfrm>
              <a:off x="8976600" y="-1464700"/>
              <a:ext cx="840000" cy="1068250"/>
            </a:xfrm>
            <a:custGeom>
              <a:rect b="b" l="l" r="r" t="t"/>
              <a:pathLst>
                <a:path extrusionOk="0" h="42730" w="33600">
                  <a:moveTo>
                    <a:pt x="160" y="1075"/>
                  </a:moveTo>
                  <a:cubicBezTo>
                    <a:pt x="160" y="1353"/>
                    <a:pt x="418" y="1075"/>
                    <a:pt x="558" y="1353"/>
                  </a:cubicBezTo>
                  <a:cubicBezTo>
                    <a:pt x="677" y="1632"/>
                    <a:pt x="816" y="2009"/>
                    <a:pt x="955" y="2268"/>
                  </a:cubicBezTo>
                  <a:cubicBezTo>
                    <a:pt x="1075" y="2666"/>
                    <a:pt x="1353" y="2944"/>
                    <a:pt x="1612" y="3183"/>
                  </a:cubicBezTo>
                  <a:cubicBezTo>
                    <a:pt x="1890" y="3581"/>
                    <a:pt x="2288" y="3979"/>
                    <a:pt x="2686" y="4257"/>
                  </a:cubicBezTo>
                  <a:cubicBezTo>
                    <a:pt x="3203" y="4775"/>
                    <a:pt x="4039" y="5332"/>
                    <a:pt x="4835" y="5849"/>
                  </a:cubicBezTo>
                  <a:cubicBezTo>
                    <a:pt x="4835" y="5849"/>
                    <a:pt x="4954" y="5968"/>
                    <a:pt x="5093" y="5968"/>
                  </a:cubicBezTo>
                  <a:cubicBezTo>
                    <a:pt x="6167" y="6644"/>
                    <a:pt x="7361" y="7162"/>
                    <a:pt x="8714" y="7560"/>
                  </a:cubicBezTo>
                  <a:cubicBezTo>
                    <a:pt x="9768" y="7838"/>
                    <a:pt x="10703" y="8077"/>
                    <a:pt x="11916" y="8355"/>
                  </a:cubicBezTo>
                  <a:cubicBezTo>
                    <a:pt x="12593" y="8475"/>
                    <a:pt x="13388" y="8634"/>
                    <a:pt x="14045" y="8634"/>
                  </a:cubicBezTo>
                  <a:cubicBezTo>
                    <a:pt x="14721" y="8634"/>
                    <a:pt x="15238" y="8753"/>
                    <a:pt x="15915" y="8753"/>
                  </a:cubicBezTo>
                  <a:lnTo>
                    <a:pt x="17665" y="8753"/>
                  </a:lnTo>
                  <a:cubicBezTo>
                    <a:pt x="18183" y="8753"/>
                    <a:pt x="18720" y="8753"/>
                    <a:pt x="19257" y="8634"/>
                  </a:cubicBezTo>
                  <a:cubicBezTo>
                    <a:pt x="19774" y="8634"/>
                    <a:pt x="20311" y="8514"/>
                    <a:pt x="20848" y="8514"/>
                  </a:cubicBezTo>
                  <a:cubicBezTo>
                    <a:pt x="21365" y="8375"/>
                    <a:pt x="21902" y="8375"/>
                    <a:pt x="22440" y="8236"/>
                  </a:cubicBezTo>
                  <a:cubicBezTo>
                    <a:pt x="22957" y="8117"/>
                    <a:pt x="23633" y="7957"/>
                    <a:pt x="24170" y="7838"/>
                  </a:cubicBezTo>
                  <a:cubicBezTo>
                    <a:pt x="24847" y="7719"/>
                    <a:pt x="25523" y="7440"/>
                    <a:pt x="26159" y="7162"/>
                  </a:cubicBezTo>
                  <a:cubicBezTo>
                    <a:pt x="26955" y="6883"/>
                    <a:pt x="27751" y="6485"/>
                    <a:pt x="28547" y="5968"/>
                  </a:cubicBezTo>
                  <a:cubicBezTo>
                    <a:pt x="31650" y="2566"/>
                    <a:pt x="33500" y="2387"/>
                    <a:pt x="33500" y="0"/>
                  </a:cubicBezTo>
                  <a:lnTo>
                    <a:pt x="33599" y="33161"/>
                  </a:lnTo>
                  <a:cubicBezTo>
                    <a:pt x="33599" y="35688"/>
                    <a:pt x="32008" y="38075"/>
                    <a:pt x="28686" y="39945"/>
                  </a:cubicBezTo>
                  <a:lnTo>
                    <a:pt x="26299" y="41138"/>
                  </a:lnTo>
                  <a:cubicBezTo>
                    <a:pt x="25622" y="41417"/>
                    <a:pt x="24946" y="41656"/>
                    <a:pt x="24309" y="41815"/>
                  </a:cubicBezTo>
                  <a:cubicBezTo>
                    <a:pt x="23772" y="41934"/>
                    <a:pt x="23116" y="42073"/>
                    <a:pt x="22559" y="42213"/>
                  </a:cubicBezTo>
                  <a:cubicBezTo>
                    <a:pt x="22042" y="42332"/>
                    <a:pt x="21485" y="42471"/>
                    <a:pt x="20968" y="42471"/>
                  </a:cubicBezTo>
                  <a:cubicBezTo>
                    <a:pt x="20450" y="42611"/>
                    <a:pt x="19893" y="42611"/>
                    <a:pt x="19376" y="42611"/>
                  </a:cubicBezTo>
                  <a:cubicBezTo>
                    <a:pt x="18859" y="42611"/>
                    <a:pt x="18302" y="42730"/>
                    <a:pt x="17785" y="42730"/>
                  </a:cubicBezTo>
                  <a:lnTo>
                    <a:pt x="16034" y="42730"/>
                  </a:lnTo>
                  <a:cubicBezTo>
                    <a:pt x="15378" y="42730"/>
                    <a:pt x="14841" y="42730"/>
                    <a:pt x="14184" y="42611"/>
                  </a:cubicBezTo>
                  <a:cubicBezTo>
                    <a:pt x="13508" y="42471"/>
                    <a:pt x="12712" y="42471"/>
                    <a:pt x="12036" y="42332"/>
                  </a:cubicBezTo>
                  <a:cubicBezTo>
                    <a:pt x="10981" y="42213"/>
                    <a:pt x="9907" y="41934"/>
                    <a:pt x="8833" y="41536"/>
                  </a:cubicBezTo>
                  <a:cubicBezTo>
                    <a:pt x="7480" y="41138"/>
                    <a:pt x="6287" y="40621"/>
                    <a:pt x="5232" y="39945"/>
                  </a:cubicBezTo>
                  <a:cubicBezTo>
                    <a:pt x="5093" y="39945"/>
                    <a:pt x="5093" y="39826"/>
                    <a:pt x="4954" y="39826"/>
                  </a:cubicBezTo>
                  <a:cubicBezTo>
                    <a:pt x="4158" y="39288"/>
                    <a:pt x="3482" y="38751"/>
                    <a:pt x="2825" y="38234"/>
                  </a:cubicBezTo>
                  <a:lnTo>
                    <a:pt x="1751" y="37160"/>
                  </a:lnTo>
                  <a:cubicBezTo>
                    <a:pt x="1473" y="36881"/>
                    <a:pt x="1234" y="36484"/>
                    <a:pt x="1075" y="36245"/>
                  </a:cubicBezTo>
                  <a:cubicBezTo>
                    <a:pt x="955" y="35966"/>
                    <a:pt x="796" y="35568"/>
                    <a:pt x="677" y="35310"/>
                  </a:cubicBezTo>
                  <a:cubicBezTo>
                    <a:pt x="558" y="35051"/>
                    <a:pt x="398" y="34653"/>
                    <a:pt x="398" y="34395"/>
                  </a:cubicBezTo>
                  <a:cubicBezTo>
                    <a:pt x="398" y="34116"/>
                    <a:pt x="279" y="33718"/>
                    <a:pt x="279" y="33480"/>
                  </a:cubicBezTo>
                  <a:lnTo>
                    <a:pt x="279" y="33360"/>
                  </a:lnTo>
                  <a:cubicBezTo>
                    <a:pt x="279" y="33301"/>
                    <a:pt x="1" y="796"/>
                    <a:pt x="160"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5"/>
            <p:cNvSpPr/>
            <p:nvPr/>
          </p:nvSpPr>
          <p:spPr>
            <a:xfrm>
              <a:off x="8976650" y="-1464700"/>
              <a:ext cx="839950" cy="1068250"/>
            </a:xfrm>
            <a:custGeom>
              <a:rect b="b" l="l" r="r" t="t"/>
              <a:pathLst>
                <a:path extrusionOk="0" h="42730" w="33598">
                  <a:moveTo>
                    <a:pt x="33498" y="0"/>
                  </a:moveTo>
                  <a:cubicBezTo>
                    <a:pt x="33498" y="2387"/>
                    <a:pt x="31409" y="2845"/>
                    <a:pt x="28545" y="5968"/>
                  </a:cubicBezTo>
                  <a:cubicBezTo>
                    <a:pt x="27749" y="6485"/>
                    <a:pt x="26953" y="6883"/>
                    <a:pt x="26157" y="7162"/>
                  </a:cubicBezTo>
                  <a:cubicBezTo>
                    <a:pt x="25521" y="7440"/>
                    <a:pt x="24845" y="7719"/>
                    <a:pt x="24168" y="7838"/>
                  </a:cubicBezTo>
                  <a:cubicBezTo>
                    <a:pt x="23631" y="7957"/>
                    <a:pt x="22955" y="8117"/>
                    <a:pt x="22438" y="8236"/>
                  </a:cubicBezTo>
                  <a:cubicBezTo>
                    <a:pt x="21900" y="8375"/>
                    <a:pt x="21363" y="8375"/>
                    <a:pt x="20846" y="8514"/>
                  </a:cubicBezTo>
                  <a:cubicBezTo>
                    <a:pt x="20309" y="8514"/>
                    <a:pt x="19772" y="8634"/>
                    <a:pt x="19255" y="8634"/>
                  </a:cubicBezTo>
                  <a:cubicBezTo>
                    <a:pt x="18718" y="8753"/>
                    <a:pt x="18181" y="8753"/>
                    <a:pt x="17663" y="8753"/>
                  </a:cubicBezTo>
                  <a:lnTo>
                    <a:pt x="15913" y="8753"/>
                  </a:lnTo>
                  <a:cubicBezTo>
                    <a:pt x="15236" y="8753"/>
                    <a:pt x="14719" y="8634"/>
                    <a:pt x="14043" y="8634"/>
                  </a:cubicBezTo>
                  <a:cubicBezTo>
                    <a:pt x="13386" y="8634"/>
                    <a:pt x="12591" y="8475"/>
                    <a:pt x="11914" y="8355"/>
                  </a:cubicBezTo>
                  <a:cubicBezTo>
                    <a:pt x="10701" y="8077"/>
                    <a:pt x="9766" y="7838"/>
                    <a:pt x="8712" y="7560"/>
                  </a:cubicBezTo>
                  <a:cubicBezTo>
                    <a:pt x="7359" y="7162"/>
                    <a:pt x="6165" y="6644"/>
                    <a:pt x="5091" y="5968"/>
                  </a:cubicBezTo>
                  <a:cubicBezTo>
                    <a:pt x="4952" y="5968"/>
                    <a:pt x="4833" y="5849"/>
                    <a:pt x="4833" y="5849"/>
                  </a:cubicBezTo>
                  <a:cubicBezTo>
                    <a:pt x="4037" y="5332"/>
                    <a:pt x="3201" y="4775"/>
                    <a:pt x="2684" y="4257"/>
                  </a:cubicBezTo>
                  <a:cubicBezTo>
                    <a:pt x="2286" y="3979"/>
                    <a:pt x="1888" y="3581"/>
                    <a:pt x="1610" y="3183"/>
                  </a:cubicBezTo>
                  <a:cubicBezTo>
                    <a:pt x="1351" y="2944"/>
                    <a:pt x="1073" y="2666"/>
                    <a:pt x="953" y="2268"/>
                  </a:cubicBezTo>
                  <a:cubicBezTo>
                    <a:pt x="814" y="2009"/>
                    <a:pt x="675" y="1632"/>
                    <a:pt x="556" y="1353"/>
                  </a:cubicBezTo>
                  <a:cubicBezTo>
                    <a:pt x="486" y="1214"/>
                    <a:pt x="387" y="1214"/>
                    <a:pt x="304" y="1214"/>
                  </a:cubicBezTo>
                  <a:cubicBezTo>
                    <a:pt x="222" y="1214"/>
                    <a:pt x="158" y="1214"/>
                    <a:pt x="158" y="1075"/>
                  </a:cubicBezTo>
                  <a:cubicBezTo>
                    <a:pt x="157" y="1073"/>
                    <a:pt x="156" y="1073"/>
                    <a:pt x="156" y="1073"/>
                  </a:cubicBezTo>
                  <a:lnTo>
                    <a:pt x="156" y="1073"/>
                  </a:lnTo>
                  <a:cubicBezTo>
                    <a:pt x="1" y="1073"/>
                    <a:pt x="277" y="33301"/>
                    <a:pt x="277" y="33360"/>
                  </a:cubicBezTo>
                  <a:lnTo>
                    <a:pt x="277" y="33480"/>
                  </a:lnTo>
                  <a:cubicBezTo>
                    <a:pt x="277" y="33718"/>
                    <a:pt x="396" y="34116"/>
                    <a:pt x="396" y="34395"/>
                  </a:cubicBezTo>
                  <a:cubicBezTo>
                    <a:pt x="396" y="34653"/>
                    <a:pt x="556" y="35051"/>
                    <a:pt x="675" y="35310"/>
                  </a:cubicBezTo>
                  <a:cubicBezTo>
                    <a:pt x="794" y="35568"/>
                    <a:pt x="953" y="35966"/>
                    <a:pt x="1073" y="36245"/>
                  </a:cubicBezTo>
                  <a:cubicBezTo>
                    <a:pt x="1232" y="36484"/>
                    <a:pt x="1471" y="36881"/>
                    <a:pt x="1749" y="37160"/>
                  </a:cubicBezTo>
                  <a:lnTo>
                    <a:pt x="2823" y="38234"/>
                  </a:lnTo>
                  <a:cubicBezTo>
                    <a:pt x="3480" y="38751"/>
                    <a:pt x="4156" y="39288"/>
                    <a:pt x="4952" y="39826"/>
                  </a:cubicBezTo>
                  <a:cubicBezTo>
                    <a:pt x="5091" y="39826"/>
                    <a:pt x="5091" y="39945"/>
                    <a:pt x="5230" y="39945"/>
                  </a:cubicBezTo>
                  <a:cubicBezTo>
                    <a:pt x="6285" y="40621"/>
                    <a:pt x="7478" y="41138"/>
                    <a:pt x="8831" y="41536"/>
                  </a:cubicBezTo>
                  <a:cubicBezTo>
                    <a:pt x="9905" y="41934"/>
                    <a:pt x="10979" y="42213"/>
                    <a:pt x="12034" y="42332"/>
                  </a:cubicBezTo>
                  <a:cubicBezTo>
                    <a:pt x="12710" y="42471"/>
                    <a:pt x="13506" y="42471"/>
                    <a:pt x="14182" y="42611"/>
                  </a:cubicBezTo>
                  <a:cubicBezTo>
                    <a:pt x="14839" y="42730"/>
                    <a:pt x="15376" y="42730"/>
                    <a:pt x="16032" y="42730"/>
                  </a:cubicBezTo>
                  <a:lnTo>
                    <a:pt x="17783" y="42730"/>
                  </a:lnTo>
                  <a:cubicBezTo>
                    <a:pt x="18300" y="42730"/>
                    <a:pt x="18857" y="42611"/>
                    <a:pt x="19374" y="42611"/>
                  </a:cubicBezTo>
                  <a:cubicBezTo>
                    <a:pt x="19891" y="42611"/>
                    <a:pt x="20448" y="42611"/>
                    <a:pt x="20966" y="42471"/>
                  </a:cubicBezTo>
                  <a:cubicBezTo>
                    <a:pt x="21483" y="42471"/>
                    <a:pt x="22040" y="42332"/>
                    <a:pt x="22557" y="42213"/>
                  </a:cubicBezTo>
                  <a:cubicBezTo>
                    <a:pt x="23114" y="42073"/>
                    <a:pt x="23770" y="41934"/>
                    <a:pt x="24307" y="41815"/>
                  </a:cubicBezTo>
                  <a:cubicBezTo>
                    <a:pt x="24944" y="41656"/>
                    <a:pt x="25620" y="41417"/>
                    <a:pt x="26297" y="41138"/>
                  </a:cubicBezTo>
                  <a:lnTo>
                    <a:pt x="28684" y="39945"/>
                  </a:lnTo>
                  <a:cubicBezTo>
                    <a:pt x="32006" y="38075"/>
                    <a:pt x="33597" y="35688"/>
                    <a:pt x="33597" y="33161"/>
                  </a:cubicBezTo>
                  <a:lnTo>
                    <a:pt x="33498"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5"/>
            <p:cNvSpPr/>
            <p:nvPr/>
          </p:nvSpPr>
          <p:spPr>
            <a:xfrm>
              <a:off x="8980575" y="-1242900"/>
              <a:ext cx="836025" cy="582875"/>
            </a:xfrm>
            <a:custGeom>
              <a:rect b="b" l="l" r="r" t="t"/>
              <a:pathLst>
                <a:path extrusionOk="0" h="23315" w="33441">
                  <a:moveTo>
                    <a:pt x="1" y="199"/>
                  </a:moveTo>
                  <a:lnTo>
                    <a:pt x="1" y="339"/>
                  </a:lnTo>
                  <a:cubicBezTo>
                    <a:pt x="1" y="419"/>
                    <a:pt x="1" y="513"/>
                    <a:pt x="4" y="612"/>
                  </a:cubicBezTo>
                  <a:lnTo>
                    <a:pt x="4" y="612"/>
                  </a:lnTo>
                  <a:lnTo>
                    <a:pt x="1" y="199"/>
                  </a:lnTo>
                  <a:close/>
                  <a:moveTo>
                    <a:pt x="33321" y="0"/>
                  </a:moveTo>
                  <a:cubicBezTo>
                    <a:pt x="33321" y="2388"/>
                    <a:pt x="31590" y="4934"/>
                    <a:pt x="28388" y="6804"/>
                  </a:cubicBezTo>
                  <a:cubicBezTo>
                    <a:pt x="27592" y="7321"/>
                    <a:pt x="26796" y="7719"/>
                    <a:pt x="26000" y="7997"/>
                  </a:cubicBezTo>
                  <a:cubicBezTo>
                    <a:pt x="25364" y="8256"/>
                    <a:pt x="24688" y="8534"/>
                    <a:pt x="24011" y="8654"/>
                  </a:cubicBezTo>
                  <a:cubicBezTo>
                    <a:pt x="23474" y="8793"/>
                    <a:pt x="22798" y="8932"/>
                    <a:pt x="22281" y="9052"/>
                  </a:cubicBezTo>
                  <a:cubicBezTo>
                    <a:pt x="21743" y="9211"/>
                    <a:pt x="21206" y="9211"/>
                    <a:pt x="20689" y="9330"/>
                  </a:cubicBezTo>
                  <a:cubicBezTo>
                    <a:pt x="20152" y="9330"/>
                    <a:pt x="19615" y="9450"/>
                    <a:pt x="19098" y="9450"/>
                  </a:cubicBezTo>
                  <a:cubicBezTo>
                    <a:pt x="18561" y="9589"/>
                    <a:pt x="18024" y="9589"/>
                    <a:pt x="17506" y="9589"/>
                  </a:cubicBezTo>
                  <a:lnTo>
                    <a:pt x="15756" y="9589"/>
                  </a:lnTo>
                  <a:cubicBezTo>
                    <a:pt x="15079" y="9589"/>
                    <a:pt x="14562" y="9450"/>
                    <a:pt x="13886" y="9450"/>
                  </a:cubicBezTo>
                  <a:cubicBezTo>
                    <a:pt x="13229" y="9450"/>
                    <a:pt x="12434" y="9310"/>
                    <a:pt x="11757" y="9191"/>
                  </a:cubicBezTo>
                  <a:cubicBezTo>
                    <a:pt x="10544" y="8912"/>
                    <a:pt x="9609" y="8654"/>
                    <a:pt x="8555" y="8395"/>
                  </a:cubicBezTo>
                  <a:cubicBezTo>
                    <a:pt x="7202" y="7997"/>
                    <a:pt x="6008" y="7460"/>
                    <a:pt x="4934" y="6804"/>
                  </a:cubicBezTo>
                  <a:cubicBezTo>
                    <a:pt x="4795" y="6804"/>
                    <a:pt x="4676" y="6665"/>
                    <a:pt x="4676" y="6665"/>
                  </a:cubicBezTo>
                  <a:cubicBezTo>
                    <a:pt x="3880" y="6147"/>
                    <a:pt x="3044" y="5610"/>
                    <a:pt x="2527" y="5073"/>
                  </a:cubicBezTo>
                  <a:cubicBezTo>
                    <a:pt x="2129" y="4814"/>
                    <a:pt x="1731" y="4417"/>
                    <a:pt x="1453" y="4019"/>
                  </a:cubicBezTo>
                  <a:cubicBezTo>
                    <a:pt x="1194" y="3760"/>
                    <a:pt x="916" y="3482"/>
                    <a:pt x="796" y="3084"/>
                  </a:cubicBezTo>
                  <a:cubicBezTo>
                    <a:pt x="657" y="2845"/>
                    <a:pt x="538" y="2427"/>
                    <a:pt x="399" y="2169"/>
                  </a:cubicBezTo>
                  <a:cubicBezTo>
                    <a:pt x="239" y="1930"/>
                    <a:pt x="120" y="1532"/>
                    <a:pt x="120" y="1254"/>
                  </a:cubicBezTo>
                  <a:cubicBezTo>
                    <a:pt x="38" y="1075"/>
                    <a:pt x="12" y="831"/>
                    <a:pt x="4" y="612"/>
                  </a:cubicBezTo>
                  <a:lnTo>
                    <a:pt x="4" y="612"/>
                  </a:lnTo>
                  <a:lnTo>
                    <a:pt x="120" y="13925"/>
                  </a:lnTo>
                  <a:lnTo>
                    <a:pt x="120" y="14065"/>
                  </a:lnTo>
                  <a:cubicBezTo>
                    <a:pt x="120" y="14303"/>
                    <a:pt x="239" y="14721"/>
                    <a:pt x="239" y="14980"/>
                  </a:cubicBezTo>
                  <a:cubicBezTo>
                    <a:pt x="239" y="15218"/>
                    <a:pt x="399" y="15616"/>
                    <a:pt x="518" y="15895"/>
                  </a:cubicBezTo>
                  <a:cubicBezTo>
                    <a:pt x="637" y="16153"/>
                    <a:pt x="757" y="16571"/>
                    <a:pt x="916" y="16810"/>
                  </a:cubicBezTo>
                  <a:cubicBezTo>
                    <a:pt x="1055" y="17068"/>
                    <a:pt x="1314" y="17466"/>
                    <a:pt x="1592" y="17745"/>
                  </a:cubicBezTo>
                  <a:lnTo>
                    <a:pt x="2646" y="18799"/>
                  </a:lnTo>
                  <a:cubicBezTo>
                    <a:pt x="3323" y="19336"/>
                    <a:pt x="3999" y="19873"/>
                    <a:pt x="4795" y="20391"/>
                  </a:cubicBezTo>
                  <a:cubicBezTo>
                    <a:pt x="4934" y="20391"/>
                    <a:pt x="4934" y="20530"/>
                    <a:pt x="5073" y="20530"/>
                  </a:cubicBezTo>
                  <a:cubicBezTo>
                    <a:pt x="6128" y="21186"/>
                    <a:pt x="7321" y="21723"/>
                    <a:pt x="8674" y="22121"/>
                  </a:cubicBezTo>
                  <a:cubicBezTo>
                    <a:pt x="9748" y="22519"/>
                    <a:pt x="10802" y="22778"/>
                    <a:pt x="11877" y="22917"/>
                  </a:cubicBezTo>
                  <a:cubicBezTo>
                    <a:pt x="12553" y="23056"/>
                    <a:pt x="13349" y="23056"/>
                    <a:pt x="14025" y="23175"/>
                  </a:cubicBezTo>
                  <a:cubicBezTo>
                    <a:pt x="14682" y="23315"/>
                    <a:pt x="15219" y="23315"/>
                    <a:pt x="15875" y="23315"/>
                  </a:cubicBezTo>
                  <a:lnTo>
                    <a:pt x="17626" y="23315"/>
                  </a:lnTo>
                  <a:cubicBezTo>
                    <a:pt x="18143" y="23315"/>
                    <a:pt x="18700" y="23175"/>
                    <a:pt x="19217" y="23175"/>
                  </a:cubicBezTo>
                  <a:cubicBezTo>
                    <a:pt x="19734" y="23175"/>
                    <a:pt x="20291" y="23175"/>
                    <a:pt x="20809" y="23056"/>
                  </a:cubicBezTo>
                  <a:cubicBezTo>
                    <a:pt x="21326" y="23056"/>
                    <a:pt x="21883" y="22917"/>
                    <a:pt x="22400" y="22778"/>
                  </a:cubicBezTo>
                  <a:cubicBezTo>
                    <a:pt x="22937" y="22658"/>
                    <a:pt x="23613" y="22519"/>
                    <a:pt x="24131" y="22380"/>
                  </a:cubicBezTo>
                  <a:cubicBezTo>
                    <a:pt x="24787" y="22241"/>
                    <a:pt x="25463" y="21982"/>
                    <a:pt x="26120" y="21723"/>
                  </a:cubicBezTo>
                  <a:lnTo>
                    <a:pt x="28507" y="20530"/>
                  </a:lnTo>
                  <a:cubicBezTo>
                    <a:pt x="31849" y="18660"/>
                    <a:pt x="33440" y="16273"/>
                    <a:pt x="33440" y="13726"/>
                  </a:cubicBezTo>
                  <a:lnTo>
                    <a:pt x="33321"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a:off x="8976600" y="-2151000"/>
              <a:ext cx="836525" cy="909625"/>
            </a:xfrm>
            <a:custGeom>
              <a:rect b="b" l="l" r="r" t="t"/>
              <a:pathLst>
                <a:path extrusionOk="0" h="36385" w="33461">
                  <a:moveTo>
                    <a:pt x="12513" y="0"/>
                  </a:moveTo>
                  <a:cubicBezTo>
                    <a:pt x="12513" y="0"/>
                    <a:pt x="1" y="28467"/>
                    <a:pt x="140" y="28745"/>
                  </a:cubicBezTo>
                  <a:cubicBezTo>
                    <a:pt x="259" y="29024"/>
                    <a:pt x="398" y="29422"/>
                    <a:pt x="538" y="29700"/>
                  </a:cubicBezTo>
                  <a:cubicBezTo>
                    <a:pt x="677" y="30098"/>
                    <a:pt x="936" y="30357"/>
                    <a:pt x="1194" y="30754"/>
                  </a:cubicBezTo>
                  <a:cubicBezTo>
                    <a:pt x="1473" y="31152"/>
                    <a:pt x="1871" y="31550"/>
                    <a:pt x="2268" y="31829"/>
                  </a:cubicBezTo>
                  <a:cubicBezTo>
                    <a:pt x="2348" y="31908"/>
                    <a:pt x="2447" y="31948"/>
                    <a:pt x="2527" y="32028"/>
                  </a:cubicBezTo>
                  <a:cubicBezTo>
                    <a:pt x="3084" y="32505"/>
                    <a:pt x="3681" y="32982"/>
                    <a:pt x="4377" y="33440"/>
                  </a:cubicBezTo>
                  <a:cubicBezTo>
                    <a:pt x="4536" y="33440"/>
                    <a:pt x="4536" y="33579"/>
                    <a:pt x="4656" y="33579"/>
                  </a:cubicBezTo>
                  <a:cubicBezTo>
                    <a:pt x="5730" y="34236"/>
                    <a:pt x="7063" y="34793"/>
                    <a:pt x="8395" y="35191"/>
                  </a:cubicBezTo>
                  <a:cubicBezTo>
                    <a:pt x="9450" y="35588"/>
                    <a:pt x="10524" y="35708"/>
                    <a:pt x="11598" y="35986"/>
                  </a:cubicBezTo>
                  <a:cubicBezTo>
                    <a:pt x="12274" y="36126"/>
                    <a:pt x="13070" y="36265"/>
                    <a:pt x="13727" y="36265"/>
                  </a:cubicBezTo>
                  <a:cubicBezTo>
                    <a:pt x="14403" y="36265"/>
                    <a:pt x="14920" y="36384"/>
                    <a:pt x="15596" y="36384"/>
                  </a:cubicBezTo>
                  <a:lnTo>
                    <a:pt x="17347" y="36384"/>
                  </a:lnTo>
                  <a:cubicBezTo>
                    <a:pt x="17884" y="36384"/>
                    <a:pt x="18401" y="36384"/>
                    <a:pt x="19078" y="36265"/>
                  </a:cubicBezTo>
                  <a:cubicBezTo>
                    <a:pt x="19595" y="36265"/>
                    <a:pt x="20152" y="36126"/>
                    <a:pt x="20669" y="36126"/>
                  </a:cubicBezTo>
                  <a:cubicBezTo>
                    <a:pt x="21226" y="35986"/>
                    <a:pt x="21743" y="35986"/>
                    <a:pt x="22420" y="35867"/>
                  </a:cubicBezTo>
                  <a:cubicBezTo>
                    <a:pt x="22957" y="35728"/>
                    <a:pt x="23633" y="35588"/>
                    <a:pt x="24150" y="35469"/>
                  </a:cubicBezTo>
                  <a:cubicBezTo>
                    <a:pt x="24827" y="35191"/>
                    <a:pt x="25463" y="35071"/>
                    <a:pt x="26140" y="34793"/>
                  </a:cubicBezTo>
                  <a:cubicBezTo>
                    <a:pt x="26935" y="34375"/>
                    <a:pt x="27850" y="34116"/>
                    <a:pt x="28527" y="33579"/>
                  </a:cubicBezTo>
                  <a:cubicBezTo>
                    <a:pt x="29979" y="32744"/>
                    <a:pt x="31113" y="31809"/>
                    <a:pt x="31968" y="30794"/>
                  </a:cubicBezTo>
                  <a:cubicBezTo>
                    <a:pt x="33003" y="29481"/>
                    <a:pt x="33460" y="29143"/>
                    <a:pt x="33460" y="27711"/>
                  </a:cubicBezTo>
                  <a:lnTo>
                    <a:pt x="32605" y="25523"/>
                  </a:lnTo>
                  <a:lnTo>
                    <a:pt x="31769" y="22877"/>
                  </a:lnTo>
                  <a:lnTo>
                    <a:pt x="2064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p:nvPr/>
          </p:nvSpPr>
          <p:spPr>
            <a:xfrm>
              <a:off x="9153150" y="-2158950"/>
              <a:ext cx="477450" cy="336200"/>
            </a:xfrm>
            <a:custGeom>
              <a:rect b="b" l="l" r="r" t="t"/>
              <a:pathLst>
                <a:path extrusionOk="0" h="13448" w="19098">
                  <a:moveTo>
                    <a:pt x="1" y="219"/>
                  </a:moveTo>
                  <a:lnTo>
                    <a:pt x="1" y="736"/>
                  </a:lnTo>
                  <a:cubicBezTo>
                    <a:pt x="1" y="875"/>
                    <a:pt x="120" y="1154"/>
                    <a:pt x="120" y="1273"/>
                  </a:cubicBezTo>
                  <a:cubicBezTo>
                    <a:pt x="259" y="1393"/>
                    <a:pt x="259" y="1671"/>
                    <a:pt x="398" y="1790"/>
                  </a:cubicBezTo>
                  <a:cubicBezTo>
                    <a:pt x="518" y="1910"/>
                    <a:pt x="677" y="2188"/>
                    <a:pt x="796" y="2308"/>
                  </a:cubicBezTo>
                  <a:cubicBezTo>
                    <a:pt x="916" y="2586"/>
                    <a:pt x="1194" y="2705"/>
                    <a:pt x="1313" y="2984"/>
                  </a:cubicBezTo>
                  <a:cubicBezTo>
                    <a:pt x="1711" y="3262"/>
                    <a:pt x="2109" y="3660"/>
                    <a:pt x="2507" y="3899"/>
                  </a:cubicBezTo>
                  <a:cubicBezTo>
                    <a:pt x="2507" y="3899"/>
                    <a:pt x="2646" y="3899"/>
                    <a:pt x="2646" y="4038"/>
                  </a:cubicBezTo>
                  <a:cubicBezTo>
                    <a:pt x="3303" y="4436"/>
                    <a:pt x="3979" y="4695"/>
                    <a:pt x="4775" y="4953"/>
                  </a:cubicBezTo>
                  <a:cubicBezTo>
                    <a:pt x="5292" y="5073"/>
                    <a:pt x="5968" y="5351"/>
                    <a:pt x="6645" y="5351"/>
                  </a:cubicBezTo>
                  <a:cubicBezTo>
                    <a:pt x="7043" y="5471"/>
                    <a:pt x="7440" y="5471"/>
                    <a:pt x="7838" y="5471"/>
                  </a:cubicBezTo>
                  <a:cubicBezTo>
                    <a:pt x="8236" y="5471"/>
                    <a:pt x="8515" y="5471"/>
                    <a:pt x="8912" y="5590"/>
                  </a:cubicBezTo>
                  <a:lnTo>
                    <a:pt x="9828" y="5590"/>
                  </a:lnTo>
                  <a:lnTo>
                    <a:pt x="10743" y="5590"/>
                  </a:lnTo>
                  <a:cubicBezTo>
                    <a:pt x="11021" y="5590"/>
                    <a:pt x="11419" y="5590"/>
                    <a:pt x="11658" y="5471"/>
                  </a:cubicBezTo>
                  <a:cubicBezTo>
                    <a:pt x="11936" y="5471"/>
                    <a:pt x="12334" y="5351"/>
                    <a:pt x="12593" y="5351"/>
                  </a:cubicBezTo>
                  <a:cubicBezTo>
                    <a:pt x="12990" y="5232"/>
                    <a:pt x="13249" y="5232"/>
                    <a:pt x="13647" y="5073"/>
                  </a:cubicBezTo>
                  <a:cubicBezTo>
                    <a:pt x="14045" y="4953"/>
                    <a:pt x="14443" y="4794"/>
                    <a:pt x="14840" y="4675"/>
                  </a:cubicBezTo>
                  <a:cubicBezTo>
                    <a:pt x="15378" y="4555"/>
                    <a:pt x="15775" y="4277"/>
                    <a:pt x="16193" y="3998"/>
                  </a:cubicBezTo>
                  <a:cubicBezTo>
                    <a:pt x="18063" y="2944"/>
                    <a:pt x="18978" y="1472"/>
                    <a:pt x="18978" y="0"/>
                  </a:cubicBezTo>
                  <a:lnTo>
                    <a:pt x="19097" y="7858"/>
                  </a:lnTo>
                  <a:cubicBezTo>
                    <a:pt x="19097" y="9330"/>
                    <a:pt x="18182" y="10802"/>
                    <a:pt x="16313" y="11856"/>
                  </a:cubicBezTo>
                  <a:cubicBezTo>
                    <a:pt x="15915" y="12135"/>
                    <a:pt x="15397" y="12393"/>
                    <a:pt x="14980" y="12532"/>
                  </a:cubicBezTo>
                  <a:cubicBezTo>
                    <a:pt x="14542" y="12672"/>
                    <a:pt x="14184" y="12811"/>
                    <a:pt x="13786" y="12930"/>
                  </a:cubicBezTo>
                  <a:cubicBezTo>
                    <a:pt x="13508" y="13050"/>
                    <a:pt x="13110" y="13050"/>
                    <a:pt x="12712" y="13209"/>
                  </a:cubicBezTo>
                  <a:cubicBezTo>
                    <a:pt x="12433" y="13209"/>
                    <a:pt x="12036" y="13328"/>
                    <a:pt x="11797" y="13328"/>
                  </a:cubicBezTo>
                  <a:cubicBezTo>
                    <a:pt x="11518" y="13328"/>
                    <a:pt x="11121" y="13448"/>
                    <a:pt x="10862" y="13448"/>
                  </a:cubicBezTo>
                  <a:lnTo>
                    <a:pt x="9947" y="13448"/>
                  </a:lnTo>
                  <a:lnTo>
                    <a:pt x="9032" y="13448"/>
                  </a:lnTo>
                  <a:cubicBezTo>
                    <a:pt x="8634" y="13448"/>
                    <a:pt x="8355" y="13448"/>
                    <a:pt x="7958" y="13328"/>
                  </a:cubicBezTo>
                  <a:cubicBezTo>
                    <a:pt x="7560" y="13328"/>
                    <a:pt x="7162" y="13209"/>
                    <a:pt x="6764" y="13209"/>
                  </a:cubicBezTo>
                  <a:cubicBezTo>
                    <a:pt x="6088" y="13089"/>
                    <a:pt x="5570" y="12930"/>
                    <a:pt x="4894" y="12811"/>
                  </a:cubicBezTo>
                  <a:cubicBezTo>
                    <a:pt x="4098" y="12532"/>
                    <a:pt x="3442" y="12294"/>
                    <a:pt x="2766" y="11896"/>
                  </a:cubicBezTo>
                  <a:cubicBezTo>
                    <a:pt x="2766" y="11896"/>
                    <a:pt x="2646" y="11896"/>
                    <a:pt x="2646" y="11757"/>
                  </a:cubicBezTo>
                  <a:cubicBezTo>
                    <a:pt x="2109" y="11498"/>
                    <a:pt x="1711" y="11239"/>
                    <a:pt x="1453" y="10842"/>
                  </a:cubicBezTo>
                  <a:cubicBezTo>
                    <a:pt x="1174" y="10563"/>
                    <a:pt x="1055" y="10444"/>
                    <a:pt x="916" y="10165"/>
                  </a:cubicBezTo>
                  <a:cubicBezTo>
                    <a:pt x="796" y="10046"/>
                    <a:pt x="657" y="9767"/>
                    <a:pt x="518" y="9648"/>
                  </a:cubicBezTo>
                  <a:cubicBezTo>
                    <a:pt x="398" y="9529"/>
                    <a:pt x="398" y="9250"/>
                    <a:pt x="259" y="9131"/>
                  </a:cubicBezTo>
                  <a:cubicBezTo>
                    <a:pt x="120" y="9011"/>
                    <a:pt x="120" y="8733"/>
                    <a:pt x="120" y="8614"/>
                  </a:cubicBezTo>
                  <a:lnTo>
                    <a:pt x="120" y="8077"/>
                  </a:lnTo>
                  <a:lnTo>
                    <a:pt x="120" y="7957"/>
                  </a:lnTo>
                  <a:lnTo>
                    <a:pt x="1" y="219"/>
                  </a:lnTo>
                  <a:cubicBezTo>
                    <a:pt x="1" y="100"/>
                    <a:pt x="1" y="219"/>
                    <a:pt x="1" y="21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5"/>
            <p:cNvSpPr/>
            <p:nvPr/>
          </p:nvSpPr>
          <p:spPr>
            <a:xfrm>
              <a:off x="9153150" y="-2158950"/>
              <a:ext cx="477450" cy="336200"/>
            </a:xfrm>
            <a:custGeom>
              <a:rect b="b" l="l" r="r" t="t"/>
              <a:pathLst>
                <a:path extrusionOk="0" h="13448" w="19098">
                  <a:moveTo>
                    <a:pt x="1" y="219"/>
                  </a:moveTo>
                  <a:lnTo>
                    <a:pt x="1" y="736"/>
                  </a:lnTo>
                  <a:cubicBezTo>
                    <a:pt x="1" y="760"/>
                    <a:pt x="4" y="788"/>
                    <a:pt x="10" y="818"/>
                  </a:cubicBezTo>
                  <a:lnTo>
                    <a:pt x="10" y="818"/>
                  </a:lnTo>
                  <a:lnTo>
                    <a:pt x="1" y="219"/>
                  </a:lnTo>
                  <a:close/>
                  <a:moveTo>
                    <a:pt x="18978" y="0"/>
                  </a:moveTo>
                  <a:cubicBezTo>
                    <a:pt x="18978" y="1472"/>
                    <a:pt x="18063" y="2944"/>
                    <a:pt x="16193" y="3998"/>
                  </a:cubicBezTo>
                  <a:cubicBezTo>
                    <a:pt x="15775" y="4277"/>
                    <a:pt x="15378" y="4555"/>
                    <a:pt x="14840" y="4675"/>
                  </a:cubicBezTo>
                  <a:cubicBezTo>
                    <a:pt x="14443" y="4794"/>
                    <a:pt x="14045" y="4953"/>
                    <a:pt x="13647" y="5073"/>
                  </a:cubicBezTo>
                  <a:cubicBezTo>
                    <a:pt x="13249" y="5232"/>
                    <a:pt x="12990" y="5232"/>
                    <a:pt x="12593" y="5351"/>
                  </a:cubicBezTo>
                  <a:cubicBezTo>
                    <a:pt x="12334" y="5351"/>
                    <a:pt x="11936" y="5471"/>
                    <a:pt x="11658" y="5471"/>
                  </a:cubicBezTo>
                  <a:cubicBezTo>
                    <a:pt x="11419" y="5590"/>
                    <a:pt x="11021" y="5590"/>
                    <a:pt x="10743" y="5590"/>
                  </a:cubicBezTo>
                  <a:lnTo>
                    <a:pt x="8912" y="5590"/>
                  </a:lnTo>
                  <a:cubicBezTo>
                    <a:pt x="8515" y="5471"/>
                    <a:pt x="8236" y="5471"/>
                    <a:pt x="7838" y="5471"/>
                  </a:cubicBezTo>
                  <a:cubicBezTo>
                    <a:pt x="7440" y="5471"/>
                    <a:pt x="7043" y="5471"/>
                    <a:pt x="6645" y="5351"/>
                  </a:cubicBezTo>
                  <a:cubicBezTo>
                    <a:pt x="5968" y="5351"/>
                    <a:pt x="5292" y="5073"/>
                    <a:pt x="4775" y="4953"/>
                  </a:cubicBezTo>
                  <a:cubicBezTo>
                    <a:pt x="3979" y="4695"/>
                    <a:pt x="3303" y="4436"/>
                    <a:pt x="2646" y="4038"/>
                  </a:cubicBezTo>
                  <a:cubicBezTo>
                    <a:pt x="2646" y="3899"/>
                    <a:pt x="2507" y="3899"/>
                    <a:pt x="2507" y="3899"/>
                  </a:cubicBezTo>
                  <a:cubicBezTo>
                    <a:pt x="2109" y="3660"/>
                    <a:pt x="1711" y="3262"/>
                    <a:pt x="1313" y="2984"/>
                  </a:cubicBezTo>
                  <a:cubicBezTo>
                    <a:pt x="1194" y="2705"/>
                    <a:pt x="916" y="2586"/>
                    <a:pt x="796" y="2308"/>
                  </a:cubicBezTo>
                  <a:cubicBezTo>
                    <a:pt x="677" y="2188"/>
                    <a:pt x="518" y="1910"/>
                    <a:pt x="398" y="1790"/>
                  </a:cubicBezTo>
                  <a:cubicBezTo>
                    <a:pt x="259" y="1671"/>
                    <a:pt x="259" y="1393"/>
                    <a:pt x="120" y="1273"/>
                  </a:cubicBezTo>
                  <a:cubicBezTo>
                    <a:pt x="120" y="1174"/>
                    <a:pt x="38" y="966"/>
                    <a:pt x="10" y="818"/>
                  </a:cubicBezTo>
                  <a:lnTo>
                    <a:pt x="10" y="818"/>
                  </a:lnTo>
                  <a:lnTo>
                    <a:pt x="120" y="7957"/>
                  </a:lnTo>
                  <a:lnTo>
                    <a:pt x="120" y="8077"/>
                  </a:lnTo>
                  <a:lnTo>
                    <a:pt x="120" y="8614"/>
                  </a:lnTo>
                  <a:cubicBezTo>
                    <a:pt x="120" y="8733"/>
                    <a:pt x="120" y="9011"/>
                    <a:pt x="259" y="9131"/>
                  </a:cubicBezTo>
                  <a:cubicBezTo>
                    <a:pt x="398" y="9250"/>
                    <a:pt x="398" y="9529"/>
                    <a:pt x="518" y="9648"/>
                  </a:cubicBezTo>
                  <a:cubicBezTo>
                    <a:pt x="657" y="9767"/>
                    <a:pt x="796" y="10046"/>
                    <a:pt x="916" y="10165"/>
                  </a:cubicBezTo>
                  <a:cubicBezTo>
                    <a:pt x="1055" y="10444"/>
                    <a:pt x="1174" y="10563"/>
                    <a:pt x="1453" y="10842"/>
                  </a:cubicBezTo>
                  <a:cubicBezTo>
                    <a:pt x="1711" y="11239"/>
                    <a:pt x="2109" y="11498"/>
                    <a:pt x="2646" y="11757"/>
                  </a:cubicBezTo>
                  <a:cubicBezTo>
                    <a:pt x="2646" y="11896"/>
                    <a:pt x="2766" y="11896"/>
                    <a:pt x="2766" y="11896"/>
                  </a:cubicBezTo>
                  <a:cubicBezTo>
                    <a:pt x="3442" y="12294"/>
                    <a:pt x="4098" y="12532"/>
                    <a:pt x="4894" y="12811"/>
                  </a:cubicBezTo>
                  <a:cubicBezTo>
                    <a:pt x="5570" y="12930"/>
                    <a:pt x="6088" y="13089"/>
                    <a:pt x="6764" y="13209"/>
                  </a:cubicBezTo>
                  <a:cubicBezTo>
                    <a:pt x="7162" y="13209"/>
                    <a:pt x="7560" y="13328"/>
                    <a:pt x="7958" y="13328"/>
                  </a:cubicBezTo>
                  <a:cubicBezTo>
                    <a:pt x="8355" y="13448"/>
                    <a:pt x="8634" y="13448"/>
                    <a:pt x="9032" y="13448"/>
                  </a:cubicBezTo>
                  <a:lnTo>
                    <a:pt x="10862" y="13448"/>
                  </a:lnTo>
                  <a:cubicBezTo>
                    <a:pt x="11121" y="13448"/>
                    <a:pt x="11518" y="13328"/>
                    <a:pt x="11797" y="13328"/>
                  </a:cubicBezTo>
                  <a:cubicBezTo>
                    <a:pt x="12036" y="13328"/>
                    <a:pt x="12433" y="13209"/>
                    <a:pt x="12712" y="13209"/>
                  </a:cubicBezTo>
                  <a:cubicBezTo>
                    <a:pt x="13110" y="13050"/>
                    <a:pt x="13508" y="13050"/>
                    <a:pt x="13786" y="12930"/>
                  </a:cubicBezTo>
                  <a:cubicBezTo>
                    <a:pt x="14184" y="12811"/>
                    <a:pt x="14542" y="12672"/>
                    <a:pt x="14980" y="12532"/>
                  </a:cubicBezTo>
                  <a:cubicBezTo>
                    <a:pt x="15397" y="12393"/>
                    <a:pt x="15915" y="12135"/>
                    <a:pt x="16313" y="11856"/>
                  </a:cubicBezTo>
                  <a:cubicBezTo>
                    <a:pt x="18182" y="10802"/>
                    <a:pt x="19097" y="9330"/>
                    <a:pt x="19097" y="7858"/>
                  </a:cubicBezTo>
                  <a:lnTo>
                    <a:pt x="18978" y="0"/>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5"/>
            <p:cNvSpPr/>
            <p:nvPr/>
          </p:nvSpPr>
          <p:spPr>
            <a:xfrm>
              <a:off x="9130275" y="-2310650"/>
              <a:ext cx="532150" cy="321300"/>
            </a:xfrm>
            <a:custGeom>
              <a:rect b="b" l="l" r="r" t="t"/>
              <a:pathLst>
                <a:path extrusionOk="0" h="12852" w="21286">
                  <a:moveTo>
                    <a:pt x="3860" y="2269"/>
                  </a:moveTo>
                  <a:cubicBezTo>
                    <a:pt x="120" y="4536"/>
                    <a:pt x="0" y="8336"/>
                    <a:pt x="3860" y="10584"/>
                  </a:cubicBezTo>
                  <a:cubicBezTo>
                    <a:pt x="7580" y="12851"/>
                    <a:pt x="13707" y="12851"/>
                    <a:pt x="17426" y="10584"/>
                  </a:cubicBezTo>
                  <a:cubicBezTo>
                    <a:pt x="21166" y="8336"/>
                    <a:pt x="21286" y="4536"/>
                    <a:pt x="17426" y="2269"/>
                  </a:cubicBezTo>
                  <a:cubicBezTo>
                    <a:pt x="13707" y="1"/>
                    <a:pt x="7580" y="1"/>
                    <a:pt x="3860" y="2269"/>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5"/>
            <p:cNvSpPr/>
            <p:nvPr/>
          </p:nvSpPr>
          <p:spPr>
            <a:xfrm>
              <a:off x="10647600" y="2575000"/>
              <a:ext cx="860875" cy="1131425"/>
            </a:xfrm>
            <a:custGeom>
              <a:rect b="b" l="l" r="r" t="t"/>
              <a:pathLst>
                <a:path extrusionOk="0" h="45257" w="34435">
                  <a:moveTo>
                    <a:pt x="0" y="319"/>
                  </a:moveTo>
                  <a:cubicBezTo>
                    <a:pt x="0" y="598"/>
                    <a:pt x="0" y="996"/>
                    <a:pt x="139" y="1234"/>
                  </a:cubicBezTo>
                  <a:cubicBezTo>
                    <a:pt x="139" y="1513"/>
                    <a:pt x="259" y="1911"/>
                    <a:pt x="398" y="2169"/>
                  </a:cubicBezTo>
                  <a:cubicBezTo>
                    <a:pt x="557" y="2408"/>
                    <a:pt x="676" y="2826"/>
                    <a:pt x="796" y="3084"/>
                  </a:cubicBezTo>
                  <a:cubicBezTo>
                    <a:pt x="915" y="3482"/>
                    <a:pt x="1194" y="3741"/>
                    <a:pt x="1472" y="4159"/>
                  </a:cubicBezTo>
                  <a:cubicBezTo>
                    <a:pt x="1751" y="4556"/>
                    <a:pt x="2148" y="4934"/>
                    <a:pt x="2546" y="5352"/>
                  </a:cubicBezTo>
                  <a:cubicBezTo>
                    <a:pt x="3223" y="5869"/>
                    <a:pt x="3879" y="6406"/>
                    <a:pt x="4675" y="6924"/>
                  </a:cubicBezTo>
                  <a:cubicBezTo>
                    <a:pt x="4794" y="6924"/>
                    <a:pt x="4794" y="7063"/>
                    <a:pt x="4953" y="7063"/>
                  </a:cubicBezTo>
                  <a:cubicBezTo>
                    <a:pt x="6147" y="7719"/>
                    <a:pt x="7340" y="8256"/>
                    <a:pt x="8673" y="8654"/>
                  </a:cubicBezTo>
                  <a:cubicBezTo>
                    <a:pt x="9747" y="9052"/>
                    <a:pt x="10822" y="9311"/>
                    <a:pt x="11896" y="9450"/>
                  </a:cubicBezTo>
                  <a:cubicBezTo>
                    <a:pt x="12552" y="9569"/>
                    <a:pt x="13348" y="9709"/>
                    <a:pt x="14024" y="9709"/>
                  </a:cubicBezTo>
                  <a:cubicBezTo>
                    <a:pt x="14701" y="9709"/>
                    <a:pt x="15377" y="9848"/>
                    <a:pt x="15894" y="9848"/>
                  </a:cubicBezTo>
                  <a:lnTo>
                    <a:pt x="17625" y="9848"/>
                  </a:lnTo>
                  <a:cubicBezTo>
                    <a:pt x="18182" y="9848"/>
                    <a:pt x="18819" y="9848"/>
                    <a:pt x="19376" y="9709"/>
                  </a:cubicBezTo>
                  <a:cubicBezTo>
                    <a:pt x="19893" y="9709"/>
                    <a:pt x="20450" y="9589"/>
                    <a:pt x="21106" y="9589"/>
                  </a:cubicBezTo>
                  <a:cubicBezTo>
                    <a:pt x="21643" y="9470"/>
                    <a:pt x="22300" y="9470"/>
                    <a:pt x="22857" y="9311"/>
                  </a:cubicBezTo>
                  <a:cubicBezTo>
                    <a:pt x="23533" y="9191"/>
                    <a:pt x="24050" y="9052"/>
                    <a:pt x="24587" y="8913"/>
                  </a:cubicBezTo>
                  <a:cubicBezTo>
                    <a:pt x="25264" y="8654"/>
                    <a:pt x="26059" y="8515"/>
                    <a:pt x="26736" y="8256"/>
                  </a:cubicBezTo>
                  <a:cubicBezTo>
                    <a:pt x="27651" y="7859"/>
                    <a:pt x="28466" y="7461"/>
                    <a:pt x="29262" y="7063"/>
                  </a:cubicBezTo>
                  <a:cubicBezTo>
                    <a:pt x="32604" y="5074"/>
                    <a:pt x="34315" y="2527"/>
                    <a:pt x="34315" y="1"/>
                  </a:cubicBezTo>
                  <a:lnTo>
                    <a:pt x="34434" y="35410"/>
                  </a:lnTo>
                  <a:cubicBezTo>
                    <a:pt x="34434" y="37936"/>
                    <a:pt x="32704" y="40602"/>
                    <a:pt x="29401" y="42472"/>
                  </a:cubicBezTo>
                  <a:cubicBezTo>
                    <a:pt x="28606" y="42870"/>
                    <a:pt x="27810" y="43268"/>
                    <a:pt x="26855" y="43665"/>
                  </a:cubicBezTo>
                  <a:cubicBezTo>
                    <a:pt x="26179" y="43924"/>
                    <a:pt x="25522" y="44183"/>
                    <a:pt x="24727" y="44322"/>
                  </a:cubicBezTo>
                  <a:cubicBezTo>
                    <a:pt x="24190" y="44461"/>
                    <a:pt x="23533" y="44600"/>
                    <a:pt x="22976" y="44720"/>
                  </a:cubicBezTo>
                  <a:cubicBezTo>
                    <a:pt x="22459" y="44859"/>
                    <a:pt x="21902" y="44998"/>
                    <a:pt x="21245" y="44998"/>
                  </a:cubicBezTo>
                  <a:cubicBezTo>
                    <a:pt x="20708" y="45138"/>
                    <a:pt x="20171" y="45138"/>
                    <a:pt x="19495" y="45138"/>
                  </a:cubicBezTo>
                  <a:cubicBezTo>
                    <a:pt x="18978" y="45138"/>
                    <a:pt x="18421" y="45257"/>
                    <a:pt x="17764" y="45257"/>
                  </a:cubicBezTo>
                  <a:lnTo>
                    <a:pt x="16014" y="45257"/>
                  </a:lnTo>
                  <a:cubicBezTo>
                    <a:pt x="15337" y="45257"/>
                    <a:pt x="14681" y="45257"/>
                    <a:pt x="14144" y="45138"/>
                  </a:cubicBezTo>
                  <a:cubicBezTo>
                    <a:pt x="13348" y="44998"/>
                    <a:pt x="12692" y="44998"/>
                    <a:pt x="12015" y="44859"/>
                  </a:cubicBezTo>
                  <a:cubicBezTo>
                    <a:pt x="10941" y="44581"/>
                    <a:pt x="9747" y="44322"/>
                    <a:pt x="8812" y="44063"/>
                  </a:cubicBezTo>
                  <a:cubicBezTo>
                    <a:pt x="7460" y="43665"/>
                    <a:pt x="6147" y="43128"/>
                    <a:pt x="5073" y="42472"/>
                  </a:cubicBezTo>
                  <a:cubicBezTo>
                    <a:pt x="4953" y="42472"/>
                    <a:pt x="4953" y="42333"/>
                    <a:pt x="4794" y="42333"/>
                  </a:cubicBezTo>
                  <a:cubicBezTo>
                    <a:pt x="3998" y="41815"/>
                    <a:pt x="3203" y="41278"/>
                    <a:pt x="2666" y="40741"/>
                  </a:cubicBezTo>
                  <a:cubicBezTo>
                    <a:pt x="2268" y="40343"/>
                    <a:pt x="1870" y="39946"/>
                    <a:pt x="1591" y="39568"/>
                  </a:cubicBezTo>
                  <a:cubicBezTo>
                    <a:pt x="1333" y="39170"/>
                    <a:pt x="1074" y="38891"/>
                    <a:pt x="915" y="38493"/>
                  </a:cubicBezTo>
                  <a:cubicBezTo>
                    <a:pt x="796" y="38215"/>
                    <a:pt x="537" y="37817"/>
                    <a:pt x="537" y="37578"/>
                  </a:cubicBezTo>
                  <a:cubicBezTo>
                    <a:pt x="398" y="37300"/>
                    <a:pt x="259" y="36902"/>
                    <a:pt x="259" y="36643"/>
                  </a:cubicBezTo>
                  <a:cubicBezTo>
                    <a:pt x="259" y="36405"/>
                    <a:pt x="139" y="35967"/>
                    <a:pt x="139" y="35728"/>
                  </a:cubicBezTo>
                  <a:lnTo>
                    <a:pt x="139" y="35609"/>
                  </a:lnTo>
                  <a:lnTo>
                    <a:pt x="0"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5"/>
            <p:cNvSpPr/>
            <p:nvPr/>
          </p:nvSpPr>
          <p:spPr>
            <a:xfrm>
              <a:off x="10647600" y="2575000"/>
              <a:ext cx="860875" cy="1131425"/>
            </a:xfrm>
            <a:custGeom>
              <a:rect b="b" l="l" r="r" t="t"/>
              <a:pathLst>
                <a:path extrusionOk="0" h="45257" w="34435">
                  <a:moveTo>
                    <a:pt x="0" y="200"/>
                  </a:moveTo>
                  <a:lnTo>
                    <a:pt x="0" y="319"/>
                  </a:lnTo>
                  <a:cubicBezTo>
                    <a:pt x="0" y="376"/>
                    <a:pt x="0" y="438"/>
                    <a:pt x="1" y="503"/>
                  </a:cubicBezTo>
                  <a:lnTo>
                    <a:pt x="1" y="503"/>
                  </a:lnTo>
                  <a:lnTo>
                    <a:pt x="0" y="200"/>
                  </a:lnTo>
                  <a:close/>
                  <a:moveTo>
                    <a:pt x="34315" y="1"/>
                  </a:moveTo>
                  <a:cubicBezTo>
                    <a:pt x="34315" y="2527"/>
                    <a:pt x="32604" y="5074"/>
                    <a:pt x="29262" y="7063"/>
                  </a:cubicBezTo>
                  <a:cubicBezTo>
                    <a:pt x="28466" y="7461"/>
                    <a:pt x="27651" y="7859"/>
                    <a:pt x="26736" y="8256"/>
                  </a:cubicBezTo>
                  <a:cubicBezTo>
                    <a:pt x="26059" y="8515"/>
                    <a:pt x="25264" y="8654"/>
                    <a:pt x="24587" y="8913"/>
                  </a:cubicBezTo>
                  <a:cubicBezTo>
                    <a:pt x="24050" y="9052"/>
                    <a:pt x="23533" y="9191"/>
                    <a:pt x="22857" y="9311"/>
                  </a:cubicBezTo>
                  <a:cubicBezTo>
                    <a:pt x="22300" y="9470"/>
                    <a:pt x="21643" y="9470"/>
                    <a:pt x="21106" y="9589"/>
                  </a:cubicBezTo>
                  <a:cubicBezTo>
                    <a:pt x="20450" y="9589"/>
                    <a:pt x="19893" y="9709"/>
                    <a:pt x="19376" y="9709"/>
                  </a:cubicBezTo>
                  <a:cubicBezTo>
                    <a:pt x="18819" y="9848"/>
                    <a:pt x="18182" y="9848"/>
                    <a:pt x="17625" y="9848"/>
                  </a:cubicBezTo>
                  <a:lnTo>
                    <a:pt x="15894" y="9848"/>
                  </a:lnTo>
                  <a:cubicBezTo>
                    <a:pt x="15377" y="9848"/>
                    <a:pt x="14701" y="9709"/>
                    <a:pt x="14024" y="9709"/>
                  </a:cubicBezTo>
                  <a:cubicBezTo>
                    <a:pt x="13348" y="9709"/>
                    <a:pt x="12552" y="9569"/>
                    <a:pt x="11896" y="9450"/>
                  </a:cubicBezTo>
                  <a:cubicBezTo>
                    <a:pt x="10822" y="9311"/>
                    <a:pt x="9747" y="9052"/>
                    <a:pt x="8673" y="8654"/>
                  </a:cubicBezTo>
                  <a:cubicBezTo>
                    <a:pt x="7340" y="8256"/>
                    <a:pt x="6147" y="7719"/>
                    <a:pt x="4953" y="7063"/>
                  </a:cubicBezTo>
                  <a:cubicBezTo>
                    <a:pt x="4794" y="7063"/>
                    <a:pt x="4794" y="6924"/>
                    <a:pt x="4675" y="6924"/>
                  </a:cubicBezTo>
                  <a:cubicBezTo>
                    <a:pt x="3879" y="6406"/>
                    <a:pt x="3223" y="5869"/>
                    <a:pt x="2546" y="5352"/>
                  </a:cubicBezTo>
                  <a:cubicBezTo>
                    <a:pt x="2148" y="4934"/>
                    <a:pt x="1751" y="4556"/>
                    <a:pt x="1472" y="4159"/>
                  </a:cubicBezTo>
                  <a:cubicBezTo>
                    <a:pt x="1194" y="3741"/>
                    <a:pt x="915" y="3482"/>
                    <a:pt x="796" y="3084"/>
                  </a:cubicBezTo>
                  <a:cubicBezTo>
                    <a:pt x="676" y="2826"/>
                    <a:pt x="557" y="2408"/>
                    <a:pt x="398" y="2169"/>
                  </a:cubicBezTo>
                  <a:cubicBezTo>
                    <a:pt x="259" y="1911"/>
                    <a:pt x="139" y="1513"/>
                    <a:pt x="139" y="1234"/>
                  </a:cubicBezTo>
                  <a:cubicBezTo>
                    <a:pt x="29" y="1044"/>
                    <a:pt x="6" y="754"/>
                    <a:pt x="1" y="503"/>
                  </a:cubicBezTo>
                  <a:lnTo>
                    <a:pt x="1" y="503"/>
                  </a:lnTo>
                  <a:lnTo>
                    <a:pt x="139" y="35609"/>
                  </a:lnTo>
                  <a:lnTo>
                    <a:pt x="139" y="35728"/>
                  </a:lnTo>
                  <a:cubicBezTo>
                    <a:pt x="139" y="35967"/>
                    <a:pt x="259" y="36405"/>
                    <a:pt x="259" y="36643"/>
                  </a:cubicBezTo>
                  <a:cubicBezTo>
                    <a:pt x="259" y="36902"/>
                    <a:pt x="398" y="37300"/>
                    <a:pt x="537" y="37578"/>
                  </a:cubicBezTo>
                  <a:cubicBezTo>
                    <a:pt x="537" y="37817"/>
                    <a:pt x="796" y="38215"/>
                    <a:pt x="915" y="38493"/>
                  </a:cubicBezTo>
                  <a:cubicBezTo>
                    <a:pt x="1074" y="38891"/>
                    <a:pt x="1333" y="39170"/>
                    <a:pt x="1591" y="39568"/>
                  </a:cubicBezTo>
                  <a:cubicBezTo>
                    <a:pt x="1870" y="39946"/>
                    <a:pt x="2268" y="40343"/>
                    <a:pt x="2666" y="40741"/>
                  </a:cubicBezTo>
                  <a:cubicBezTo>
                    <a:pt x="3203" y="41278"/>
                    <a:pt x="3998" y="41815"/>
                    <a:pt x="4794" y="42333"/>
                  </a:cubicBezTo>
                  <a:cubicBezTo>
                    <a:pt x="4953" y="42333"/>
                    <a:pt x="4953" y="42472"/>
                    <a:pt x="5073" y="42472"/>
                  </a:cubicBezTo>
                  <a:cubicBezTo>
                    <a:pt x="6147" y="43128"/>
                    <a:pt x="7460" y="43665"/>
                    <a:pt x="8812" y="44063"/>
                  </a:cubicBezTo>
                  <a:cubicBezTo>
                    <a:pt x="9747" y="44322"/>
                    <a:pt x="10941" y="44581"/>
                    <a:pt x="12015" y="44859"/>
                  </a:cubicBezTo>
                  <a:cubicBezTo>
                    <a:pt x="12692" y="44998"/>
                    <a:pt x="13348" y="44998"/>
                    <a:pt x="14144" y="45138"/>
                  </a:cubicBezTo>
                  <a:cubicBezTo>
                    <a:pt x="14681" y="45257"/>
                    <a:pt x="15337" y="45257"/>
                    <a:pt x="16014" y="45257"/>
                  </a:cubicBezTo>
                  <a:lnTo>
                    <a:pt x="17764" y="45257"/>
                  </a:lnTo>
                  <a:cubicBezTo>
                    <a:pt x="18421" y="45257"/>
                    <a:pt x="18978" y="45138"/>
                    <a:pt x="19495" y="45138"/>
                  </a:cubicBezTo>
                  <a:cubicBezTo>
                    <a:pt x="20171" y="45138"/>
                    <a:pt x="20708" y="45138"/>
                    <a:pt x="21245" y="44998"/>
                  </a:cubicBezTo>
                  <a:cubicBezTo>
                    <a:pt x="21902" y="44998"/>
                    <a:pt x="22459" y="44859"/>
                    <a:pt x="22976" y="44720"/>
                  </a:cubicBezTo>
                  <a:cubicBezTo>
                    <a:pt x="23533" y="44600"/>
                    <a:pt x="24190" y="44461"/>
                    <a:pt x="24727" y="44322"/>
                  </a:cubicBezTo>
                  <a:cubicBezTo>
                    <a:pt x="25522" y="44183"/>
                    <a:pt x="26179" y="43924"/>
                    <a:pt x="26855" y="43665"/>
                  </a:cubicBezTo>
                  <a:cubicBezTo>
                    <a:pt x="27810" y="43268"/>
                    <a:pt x="28606" y="42870"/>
                    <a:pt x="29401" y="42472"/>
                  </a:cubicBezTo>
                  <a:cubicBezTo>
                    <a:pt x="32704" y="40602"/>
                    <a:pt x="34434" y="37936"/>
                    <a:pt x="34434"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5"/>
            <p:cNvSpPr/>
            <p:nvPr/>
          </p:nvSpPr>
          <p:spPr>
            <a:xfrm>
              <a:off x="10647600" y="2822175"/>
              <a:ext cx="861875" cy="761425"/>
            </a:xfrm>
            <a:custGeom>
              <a:rect b="b" l="l" r="r" t="t"/>
              <a:pathLst>
                <a:path extrusionOk="0" h="30457" w="34475">
                  <a:moveTo>
                    <a:pt x="40" y="299"/>
                  </a:moveTo>
                  <a:lnTo>
                    <a:pt x="0" y="438"/>
                  </a:lnTo>
                  <a:cubicBezTo>
                    <a:pt x="0" y="615"/>
                    <a:pt x="0" y="856"/>
                    <a:pt x="44" y="1074"/>
                  </a:cubicBezTo>
                  <a:lnTo>
                    <a:pt x="44" y="1074"/>
                  </a:lnTo>
                  <a:lnTo>
                    <a:pt x="40" y="299"/>
                  </a:lnTo>
                  <a:close/>
                  <a:moveTo>
                    <a:pt x="34394" y="1"/>
                  </a:moveTo>
                  <a:cubicBezTo>
                    <a:pt x="34394" y="2507"/>
                    <a:pt x="32604" y="5173"/>
                    <a:pt x="29262" y="7162"/>
                  </a:cubicBezTo>
                  <a:cubicBezTo>
                    <a:pt x="28466" y="7560"/>
                    <a:pt x="27651" y="7958"/>
                    <a:pt x="26736" y="8356"/>
                  </a:cubicBezTo>
                  <a:cubicBezTo>
                    <a:pt x="26059" y="8634"/>
                    <a:pt x="25264" y="8753"/>
                    <a:pt x="24587" y="9032"/>
                  </a:cubicBezTo>
                  <a:cubicBezTo>
                    <a:pt x="24050" y="9151"/>
                    <a:pt x="23533" y="9310"/>
                    <a:pt x="22857" y="9430"/>
                  </a:cubicBezTo>
                  <a:cubicBezTo>
                    <a:pt x="22300" y="9569"/>
                    <a:pt x="21643" y="9569"/>
                    <a:pt x="21106" y="9708"/>
                  </a:cubicBezTo>
                  <a:cubicBezTo>
                    <a:pt x="20450" y="9708"/>
                    <a:pt x="19893" y="9828"/>
                    <a:pt x="19376" y="9828"/>
                  </a:cubicBezTo>
                  <a:cubicBezTo>
                    <a:pt x="18819" y="9947"/>
                    <a:pt x="18182" y="9947"/>
                    <a:pt x="17625" y="9947"/>
                  </a:cubicBezTo>
                  <a:lnTo>
                    <a:pt x="15894" y="9947"/>
                  </a:lnTo>
                  <a:cubicBezTo>
                    <a:pt x="15377" y="9947"/>
                    <a:pt x="14701" y="9828"/>
                    <a:pt x="14024" y="9828"/>
                  </a:cubicBezTo>
                  <a:cubicBezTo>
                    <a:pt x="13348" y="9828"/>
                    <a:pt x="12552" y="9668"/>
                    <a:pt x="11896" y="9549"/>
                  </a:cubicBezTo>
                  <a:cubicBezTo>
                    <a:pt x="10822" y="9430"/>
                    <a:pt x="9747" y="9151"/>
                    <a:pt x="8673" y="8753"/>
                  </a:cubicBezTo>
                  <a:cubicBezTo>
                    <a:pt x="7340" y="8356"/>
                    <a:pt x="6147" y="7838"/>
                    <a:pt x="4953" y="7162"/>
                  </a:cubicBezTo>
                  <a:cubicBezTo>
                    <a:pt x="4794" y="7162"/>
                    <a:pt x="4794" y="7043"/>
                    <a:pt x="4675" y="7043"/>
                  </a:cubicBezTo>
                  <a:cubicBezTo>
                    <a:pt x="3879" y="6525"/>
                    <a:pt x="3223" y="5968"/>
                    <a:pt x="2546" y="5451"/>
                  </a:cubicBezTo>
                  <a:cubicBezTo>
                    <a:pt x="2148" y="5053"/>
                    <a:pt x="1751" y="4656"/>
                    <a:pt x="1472" y="4258"/>
                  </a:cubicBezTo>
                  <a:cubicBezTo>
                    <a:pt x="1194" y="3860"/>
                    <a:pt x="915" y="3581"/>
                    <a:pt x="796" y="3183"/>
                  </a:cubicBezTo>
                  <a:cubicBezTo>
                    <a:pt x="676" y="2945"/>
                    <a:pt x="557" y="2507"/>
                    <a:pt x="398" y="2268"/>
                  </a:cubicBezTo>
                  <a:cubicBezTo>
                    <a:pt x="259" y="2010"/>
                    <a:pt x="139" y="1632"/>
                    <a:pt x="139" y="1353"/>
                  </a:cubicBezTo>
                  <a:cubicBezTo>
                    <a:pt x="95" y="1271"/>
                    <a:pt x="65" y="1175"/>
                    <a:pt x="44" y="1074"/>
                  </a:cubicBezTo>
                  <a:lnTo>
                    <a:pt x="44" y="1074"/>
                  </a:lnTo>
                  <a:lnTo>
                    <a:pt x="159" y="20828"/>
                  </a:lnTo>
                  <a:lnTo>
                    <a:pt x="159" y="20948"/>
                  </a:lnTo>
                  <a:cubicBezTo>
                    <a:pt x="159" y="21186"/>
                    <a:pt x="279" y="21624"/>
                    <a:pt x="279" y="21863"/>
                  </a:cubicBezTo>
                  <a:cubicBezTo>
                    <a:pt x="279" y="22121"/>
                    <a:pt x="418" y="22499"/>
                    <a:pt x="557" y="22778"/>
                  </a:cubicBezTo>
                  <a:cubicBezTo>
                    <a:pt x="557" y="23036"/>
                    <a:pt x="816" y="23434"/>
                    <a:pt x="955" y="23693"/>
                  </a:cubicBezTo>
                  <a:cubicBezTo>
                    <a:pt x="1094" y="24091"/>
                    <a:pt x="1353" y="24369"/>
                    <a:pt x="1611" y="24767"/>
                  </a:cubicBezTo>
                  <a:cubicBezTo>
                    <a:pt x="1890" y="25165"/>
                    <a:pt x="2288" y="25563"/>
                    <a:pt x="2686" y="25961"/>
                  </a:cubicBezTo>
                  <a:cubicBezTo>
                    <a:pt x="3243" y="26478"/>
                    <a:pt x="4038" y="27035"/>
                    <a:pt x="4834" y="27552"/>
                  </a:cubicBezTo>
                  <a:cubicBezTo>
                    <a:pt x="4973" y="27552"/>
                    <a:pt x="4973" y="27671"/>
                    <a:pt x="5093" y="27671"/>
                  </a:cubicBezTo>
                  <a:cubicBezTo>
                    <a:pt x="6167" y="28348"/>
                    <a:pt x="7480" y="28865"/>
                    <a:pt x="8832" y="29263"/>
                  </a:cubicBezTo>
                  <a:cubicBezTo>
                    <a:pt x="9767" y="29541"/>
                    <a:pt x="10961" y="29800"/>
                    <a:pt x="12035" y="30059"/>
                  </a:cubicBezTo>
                  <a:cubicBezTo>
                    <a:pt x="12711" y="30218"/>
                    <a:pt x="13388" y="30218"/>
                    <a:pt x="14184" y="30337"/>
                  </a:cubicBezTo>
                  <a:cubicBezTo>
                    <a:pt x="14701" y="30456"/>
                    <a:pt x="15377" y="30456"/>
                    <a:pt x="16034" y="30456"/>
                  </a:cubicBezTo>
                  <a:lnTo>
                    <a:pt x="17784" y="30456"/>
                  </a:lnTo>
                  <a:cubicBezTo>
                    <a:pt x="18460" y="30456"/>
                    <a:pt x="18998" y="30337"/>
                    <a:pt x="19515" y="30337"/>
                  </a:cubicBezTo>
                  <a:cubicBezTo>
                    <a:pt x="20191" y="30337"/>
                    <a:pt x="20748" y="30337"/>
                    <a:pt x="21265" y="30218"/>
                  </a:cubicBezTo>
                  <a:cubicBezTo>
                    <a:pt x="21942" y="30218"/>
                    <a:pt x="22479" y="30059"/>
                    <a:pt x="22996" y="29939"/>
                  </a:cubicBezTo>
                  <a:cubicBezTo>
                    <a:pt x="23553" y="29820"/>
                    <a:pt x="24229" y="29661"/>
                    <a:pt x="24747" y="29541"/>
                  </a:cubicBezTo>
                  <a:cubicBezTo>
                    <a:pt x="25542" y="29402"/>
                    <a:pt x="26219" y="29143"/>
                    <a:pt x="26875" y="28865"/>
                  </a:cubicBezTo>
                  <a:cubicBezTo>
                    <a:pt x="27830" y="28467"/>
                    <a:pt x="28626" y="28069"/>
                    <a:pt x="29421" y="27671"/>
                  </a:cubicBezTo>
                  <a:cubicBezTo>
                    <a:pt x="32724" y="25821"/>
                    <a:pt x="34474" y="23156"/>
                    <a:pt x="34474" y="20609"/>
                  </a:cubicBezTo>
                  <a:lnTo>
                    <a:pt x="34394"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5"/>
            <p:cNvSpPr/>
            <p:nvPr/>
          </p:nvSpPr>
          <p:spPr>
            <a:xfrm>
              <a:off x="10604825" y="2328100"/>
              <a:ext cx="945425" cy="497450"/>
            </a:xfrm>
            <a:custGeom>
              <a:rect b="b" l="l" r="r" t="t"/>
              <a:pathLst>
                <a:path extrusionOk="0" h="19898" w="37817">
                  <a:moveTo>
                    <a:pt x="19020" y="0"/>
                  </a:moveTo>
                  <a:cubicBezTo>
                    <a:pt x="14611" y="0"/>
                    <a:pt x="10185" y="965"/>
                    <a:pt x="6784" y="2895"/>
                  </a:cubicBezTo>
                  <a:cubicBezTo>
                    <a:pt x="0" y="6734"/>
                    <a:pt x="0" y="13139"/>
                    <a:pt x="6664" y="17018"/>
                  </a:cubicBezTo>
                  <a:cubicBezTo>
                    <a:pt x="9996" y="18938"/>
                    <a:pt x="14393" y="19898"/>
                    <a:pt x="18804" y="19898"/>
                  </a:cubicBezTo>
                  <a:cubicBezTo>
                    <a:pt x="23215" y="19898"/>
                    <a:pt x="27641" y="18938"/>
                    <a:pt x="31033" y="17018"/>
                  </a:cubicBezTo>
                  <a:cubicBezTo>
                    <a:pt x="37816" y="13159"/>
                    <a:pt x="37816" y="6774"/>
                    <a:pt x="31152" y="2895"/>
                  </a:cubicBezTo>
                  <a:cubicBezTo>
                    <a:pt x="27820" y="965"/>
                    <a:pt x="23429" y="0"/>
                    <a:pt x="19020"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5"/>
            <p:cNvSpPr/>
            <p:nvPr/>
          </p:nvSpPr>
          <p:spPr>
            <a:xfrm>
              <a:off x="10848500" y="2348225"/>
              <a:ext cx="459050" cy="292450"/>
            </a:xfrm>
            <a:custGeom>
              <a:rect b="b" l="l" r="r" t="t"/>
              <a:pathLst>
                <a:path extrusionOk="0" h="11698" w="18362">
                  <a:moveTo>
                    <a:pt x="3164" y="100"/>
                  </a:moveTo>
                  <a:cubicBezTo>
                    <a:pt x="3164" y="220"/>
                    <a:pt x="3044" y="220"/>
                    <a:pt x="3044" y="359"/>
                  </a:cubicBezTo>
                  <a:lnTo>
                    <a:pt x="3044" y="637"/>
                  </a:lnTo>
                  <a:lnTo>
                    <a:pt x="3044" y="916"/>
                  </a:lnTo>
                  <a:cubicBezTo>
                    <a:pt x="3044" y="1055"/>
                    <a:pt x="3044" y="1035"/>
                    <a:pt x="3164" y="1194"/>
                  </a:cubicBezTo>
                  <a:cubicBezTo>
                    <a:pt x="3164" y="1314"/>
                    <a:pt x="3283" y="1453"/>
                    <a:pt x="3442" y="1592"/>
                  </a:cubicBezTo>
                  <a:cubicBezTo>
                    <a:pt x="3561" y="1712"/>
                    <a:pt x="3820" y="1990"/>
                    <a:pt x="4099" y="2109"/>
                  </a:cubicBezTo>
                  <a:lnTo>
                    <a:pt x="4238" y="2109"/>
                  </a:lnTo>
                  <a:cubicBezTo>
                    <a:pt x="4636" y="2388"/>
                    <a:pt x="5153" y="2507"/>
                    <a:pt x="5571" y="2627"/>
                  </a:cubicBezTo>
                  <a:cubicBezTo>
                    <a:pt x="5968" y="2746"/>
                    <a:pt x="6486" y="2905"/>
                    <a:pt x="6923" y="2905"/>
                  </a:cubicBezTo>
                  <a:cubicBezTo>
                    <a:pt x="7182" y="2905"/>
                    <a:pt x="7580" y="3025"/>
                    <a:pt x="7838" y="3025"/>
                  </a:cubicBezTo>
                  <a:lnTo>
                    <a:pt x="8634" y="3025"/>
                  </a:lnTo>
                  <a:lnTo>
                    <a:pt x="9430" y="3025"/>
                  </a:lnTo>
                  <a:lnTo>
                    <a:pt x="10226" y="3025"/>
                  </a:lnTo>
                  <a:cubicBezTo>
                    <a:pt x="10504" y="3025"/>
                    <a:pt x="10743" y="3025"/>
                    <a:pt x="10902" y="2905"/>
                  </a:cubicBezTo>
                  <a:cubicBezTo>
                    <a:pt x="11160" y="2905"/>
                    <a:pt x="11419" y="2786"/>
                    <a:pt x="11558" y="2786"/>
                  </a:cubicBezTo>
                  <a:cubicBezTo>
                    <a:pt x="11837" y="2786"/>
                    <a:pt x="12095" y="2647"/>
                    <a:pt x="12354" y="2647"/>
                  </a:cubicBezTo>
                  <a:cubicBezTo>
                    <a:pt x="12633" y="2527"/>
                    <a:pt x="12891" y="2527"/>
                    <a:pt x="13150" y="2388"/>
                  </a:cubicBezTo>
                  <a:cubicBezTo>
                    <a:pt x="13428" y="2249"/>
                    <a:pt x="13826" y="2109"/>
                    <a:pt x="14085" y="1990"/>
                  </a:cubicBezTo>
                  <a:cubicBezTo>
                    <a:pt x="15139" y="1314"/>
                    <a:pt x="15418" y="637"/>
                    <a:pt x="15139" y="1"/>
                  </a:cubicBezTo>
                  <a:lnTo>
                    <a:pt x="17685" y="4795"/>
                  </a:lnTo>
                  <a:cubicBezTo>
                    <a:pt x="18362" y="6128"/>
                    <a:pt x="18202" y="7719"/>
                    <a:pt x="16770" y="9191"/>
                  </a:cubicBezTo>
                  <a:cubicBezTo>
                    <a:pt x="16372" y="9589"/>
                    <a:pt x="15975" y="9868"/>
                    <a:pt x="15418" y="10106"/>
                  </a:cubicBezTo>
                  <a:cubicBezTo>
                    <a:pt x="15020" y="10385"/>
                    <a:pt x="14622" y="10504"/>
                    <a:pt x="14224" y="10783"/>
                  </a:cubicBezTo>
                  <a:cubicBezTo>
                    <a:pt x="13826" y="10902"/>
                    <a:pt x="13428" y="11061"/>
                    <a:pt x="13030" y="11181"/>
                  </a:cubicBezTo>
                  <a:cubicBezTo>
                    <a:pt x="12633" y="11300"/>
                    <a:pt x="12235" y="11459"/>
                    <a:pt x="11837" y="11459"/>
                  </a:cubicBezTo>
                  <a:cubicBezTo>
                    <a:pt x="11439" y="11578"/>
                    <a:pt x="11041" y="11578"/>
                    <a:pt x="10643" y="11578"/>
                  </a:cubicBezTo>
                  <a:cubicBezTo>
                    <a:pt x="10245" y="11578"/>
                    <a:pt x="9848" y="11698"/>
                    <a:pt x="9450" y="11698"/>
                  </a:cubicBezTo>
                  <a:lnTo>
                    <a:pt x="8256" y="11698"/>
                  </a:lnTo>
                  <a:cubicBezTo>
                    <a:pt x="7858" y="11698"/>
                    <a:pt x="7341" y="11698"/>
                    <a:pt x="6923" y="11578"/>
                  </a:cubicBezTo>
                  <a:cubicBezTo>
                    <a:pt x="6386" y="11459"/>
                    <a:pt x="5849" y="11459"/>
                    <a:pt x="5451" y="11300"/>
                  </a:cubicBezTo>
                  <a:cubicBezTo>
                    <a:pt x="4656" y="11181"/>
                    <a:pt x="3979" y="10902"/>
                    <a:pt x="3303" y="10504"/>
                  </a:cubicBezTo>
                  <a:cubicBezTo>
                    <a:pt x="2507" y="10106"/>
                    <a:pt x="1851" y="9709"/>
                    <a:pt x="1314" y="9171"/>
                  </a:cubicBezTo>
                  <a:lnTo>
                    <a:pt x="1194" y="9052"/>
                  </a:lnTo>
                  <a:cubicBezTo>
                    <a:pt x="796" y="8654"/>
                    <a:pt x="518" y="8256"/>
                    <a:pt x="399" y="7858"/>
                  </a:cubicBezTo>
                  <a:cubicBezTo>
                    <a:pt x="279" y="7580"/>
                    <a:pt x="120" y="7321"/>
                    <a:pt x="120" y="7063"/>
                  </a:cubicBezTo>
                  <a:cubicBezTo>
                    <a:pt x="120" y="6784"/>
                    <a:pt x="1" y="6665"/>
                    <a:pt x="1" y="6386"/>
                  </a:cubicBezTo>
                  <a:lnTo>
                    <a:pt x="1" y="5869"/>
                  </a:lnTo>
                  <a:cubicBezTo>
                    <a:pt x="1" y="5730"/>
                    <a:pt x="120" y="5471"/>
                    <a:pt x="120" y="5332"/>
                  </a:cubicBezTo>
                  <a:cubicBezTo>
                    <a:pt x="120" y="5213"/>
                    <a:pt x="259" y="4934"/>
                    <a:pt x="399" y="4815"/>
                  </a:cubicBezTo>
                  <a:lnTo>
                    <a:pt x="399"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5"/>
            <p:cNvSpPr/>
            <p:nvPr/>
          </p:nvSpPr>
          <p:spPr>
            <a:xfrm>
              <a:off x="10848500" y="2348225"/>
              <a:ext cx="459050" cy="292450"/>
            </a:xfrm>
            <a:custGeom>
              <a:rect b="b" l="l" r="r" t="t"/>
              <a:pathLst>
                <a:path extrusionOk="0" h="11698" w="18362">
                  <a:moveTo>
                    <a:pt x="15139" y="1"/>
                  </a:moveTo>
                  <a:cubicBezTo>
                    <a:pt x="15418" y="637"/>
                    <a:pt x="15139" y="1314"/>
                    <a:pt x="14085" y="1990"/>
                  </a:cubicBezTo>
                  <a:cubicBezTo>
                    <a:pt x="13826" y="2109"/>
                    <a:pt x="13428" y="2249"/>
                    <a:pt x="13150" y="2388"/>
                  </a:cubicBezTo>
                  <a:cubicBezTo>
                    <a:pt x="12891" y="2527"/>
                    <a:pt x="12633" y="2527"/>
                    <a:pt x="12354" y="2647"/>
                  </a:cubicBezTo>
                  <a:cubicBezTo>
                    <a:pt x="12095" y="2647"/>
                    <a:pt x="11837" y="2786"/>
                    <a:pt x="11558" y="2786"/>
                  </a:cubicBezTo>
                  <a:cubicBezTo>
                    <a:pt x="11419" y="2786"/>
                    <a:pt x="11160" y="2905"/>
                    <a:pt x="10902" y="2905"/>
                  </a:cubicBezTo>
                  <a:cubicBezTo>
                    <a:pt x="10743" y="3025"/>
                    <a:pt x="10504" y="3025"/>
                    <a:pt x="10226" y="3025"/>
                  </a:cubicBezTo>
                  <a:lnTo>
                    <a:pt x="7838" y="3025"/>
                  </a:lnTo>
                  <a:cubicBezTo>
                    <a:pt x="7580" y="3025"/>
                    <a:pt x="7182" y="2905"/>
                    <a:pt x="6923" y="2905"/>
                  </a:cubicBezTo>
                  <a:cubicBezTo>
                    <a:pt x="6486" y="2905"/>
                    <a:pt x="5968" y="2746"/>
                    <a:pt x="5571" y="2627"/>
                  </a:cubicBezTo>
                  <a:cubicBezTo>
                    <a:pt x="5153" y="2507"/>
                    <a:pt x="4636" y="2388"/>
                    <a:pt x="4238" y="2109"/>
                  </a:cubicBezTo>
                  <a:lnTo>
                    <a:pt x="4099" y="2109"/>
                  </a:lnTo>
                  <a:cubicBezTo>
                    <a:pt x="3820" y="1990"/>
                    <a:pt x="3561" y="1712"/>
                    <a:pt x="3442" y="1592"/>
                  </a:cubicBezTo>
                  <a:cubicBezTo>
                    <a:pt x="3283" y="1453"/>
                    <a:pt x="3164" y="1314"/>
                    <a:pt x="3164" y="1194"/>
                  </a:cubicBezTo>
                  <a:cubicBezTo>
                    <a:pt x="3044" y="1035"/>
                    <a:pt x="3044" y="1055"/>
                    <a:pt x="3044" y="916"/>
                  </a:cubicBezTo>
                  <a:lnTo>
                    <a:pt x="3044" y="637"/>
                  </a:lnTo>
                  <a:lnTo>
                    <a:pt x="3044" y="359"/>
                  </a:lnTo>
                  <a:cubicBezTo>
                    <a:pt x="3044" y="220"/>
                    <a:pt x="3164" y="220"/>
                    <a:pt x="3164" y="100"/>
                  </a:cubicBezTo>
                  <a:lnTo>
                    <a:pt x="3164" y="100"/>
                  </a:lnTo>
                  <a:lnTo>
                    <a:pt x="399" y="4696"/>
                  </a:lnTo>
                  <a:lnTo>
                    <a:pt x="399" y="4815"/>
                  </a:lnTo>
                  <a:cubicBezTo>
                    <a:pt x="259" y="4934"/>
                    <a:pt x="120" y="5213"/>
                    <a:pt x="120" y="5332"/>
                  </a:cubicBezTo>
                  <a:cubicBezTo>
                    <a:pt x="120" y="5471"/>
                    <a:pt x="1" y="5730"/>
                    <a:pt x="1" y="5869"/>
                  </a:cubicBezTo>
                  <a:lnTo>
                    <a:pt x="1" y="6386"/>
                  </a:lnTo>
                  <a:cubicBezTo>
                    <a:pt x="1" y="6665"/>
                    <a:pt x="120" y="6784"/>
                    <a:pt x="120" y="7063"/>
                  </a:cubicBezTo>
                  <a:cubicBezTo>
                    <a:pt x="120" y="7321"/>
                    <a:pt x="279" y="7580"/>
                    <a:pt x="399" y="7858"/>
                  </a:cubicBezTo>
                  <a:cubicBezTo>
                    <a:pt x="518" y="8256"/>
                    <a:pt x="796" y="8654"/>
                    <a:pt x="1194" y="9052"/>
                  </a:cubicBezTo>
                  <a:lnTo>
                    <a:pt x="1314" y="9171"/>
                  </a:lnTo>
                  <a:cubicBezTo>
                    <a:pt x="1851" y="9709"/>
                    <a:pt x="2507" y="10106"/>
                    <a:pt x="3303" y="10504"/>
                  </a:cubicBezTo>
                  <a:cubicBezTo>
                    <a:pt x="3979" y="10902"/>
                    <a:pt x="4656" y="11181"/>
                    <a:pt x="5451" y="11300"/>
                  </a:cubicBezTo>
                  <a:cubicBezTo>
                    <a:pt x="5849" y="11459"/>
                    <a:pt x="6386" y="11459"/>
                    <a:pt x="6923" y="11578"/>
                  </a:cubicBezTo>
                  <a:cubicBezTo>
                    <a:pt x="7341" y="11698"/>
                    <a:pt x="7858" y="11698"/>
                    <a:pt x="8256" y="11698"/>
                  </a:cubicBezTo>
                  <a:lnTo>
                    <a:pt x="9450" y="11698"/>
                  </a:lnTo>
                  <a:cubicBezTo>
                    <a:pt x="9848" y="11698"/>
                    <a:pt x="10245" y="11578"/>
                    <a:pt x="10643" y="11578"/>
                  </a:cubicBezTo>
                  <a:cubicBezTo>
                    <a:pt x="11041" y="11578"/>
                    <a:pt x="11439" y="11578"/>
                    <a:pt x="11837" y="11459"/>
                  </a:cubicBezTo>
                  <a:cubicBezTo>
                    <a:pt x="12235" y="11459"/>
                    <a:pt x="12633" y="11300"/>
                    <a:pt x="13030" y="11181"/>
                  </a:cubicBezTo>
                  <a:cubicBezTo>
                    <a:pt x="13428" y="11061"/>
                    <a:pt x="13826" y="10902"/>
                    <a:pt x="14224" y="10783"/>
                  </a:cubicBezTo>
                  <a:cubicBezTo>
                    <a:pt x="14622" y="10504"/>
                    <a:pt x="15020" y="10385"/>
                    <a:pt x="15418" y="10106"/>
                  </a:cubicBezTo>
                  <a:cubicBezTo>
                    <a:pt x="15975" y="9868"/>
                    <a:pt x="16372" y="9589"/>
                    <a:pt x="16770" y="9191"/>
                  </a:cubicBezTo>
                  <a:cubicBezTo>
                    <a:pt x="18202" y="7719"/>
                    <a:pt x="18362" y="612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5"/>
            <p:cNvSpPr/>
            <p:nvPr/>
          </p:nvSpPr>
          <p:spPr>
            <a:xfrm>
              <a:off x="10885800" y="2299375"/>
              <a:ext cx="376000" cy="133675"/>
            </a:xfrm>
            <a:custGeom>
              <a:rect b="b" l="l" r="r" t="t"/>
              <a:pathLst>
                <a:path extrusionOk="0" h="5347" w="15040">
                  <a:moveTo>
                    <a:pt x="7530" y="0"/>
                  </a:moveTo>
                  <a:cubicBezTo>
                    <a:pt x="6143" y="0"/>
                    <a:pt x="4775" y="174"/>
                    <a:pt x="3661" y="523"/>
                  </a:cubicBezTo>
                  <a:cubicBezTo>
                    <a:pt x="975" y="1378"/>
                    <a:pt x="1" y="2910"/>
                    <a:pt x="2249" y="4183"/>
                  </a:cubicBezTo>
                  <a:cubicBezTo>
                    <a:pt x="3591" y="4959"/>
                    <a:pt x="5561" y="5347"/>
                    <a:pt x="7528" y="5347"/>
                  </a:cubicBezTo>
                  <a:cubicBezTo>
                    <a:pt x="9494" y="5347"/>
                    <a:pt x="11459" y="4959"/>
                    <a:pt x="12792" y="4183"/>
                  </a:cubicBezTo>
                  <a:cubicBezTo>
                    <a:pt x="15040" y="2910"/>
                    <a:pt x="14045" y="1378"/>
                    <a:pt x="11519" y="523"/>
                  </a:cubicBezTo>
                  <a:cubicBezTo>
                    <a:pt x="10325" y="174"/>
                    <a:pt x="8918" y="0"/>
                    <a:pt x="7530"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5"/>
            <p:cNvSpPr/>
            <p:nvPr/>
          </p:nvSpPr>
          <p:spPr>
            <a:xfrm>
              <a:off x="11706375" y="3177750"/>
              <a:ext cx="860875" cy="1131425"/>
            </a:xfrm>
            <a:custGeom>
              <a:rect b="b" l="l" r="r" t="t"/>
              <a:pathLst>
                <a:path extrusionOk="0" h="45257" w="34435">
                  <a:moveTo>
                    <a:pt x="1" y="339"/>
                  </a:moveTo>
                  <a:cubicBezTo>
                    <a:pt x="1" y="598"/>
                    <a:pt x="1" y="996"/>
                    <a:pt x="120" y="1254"/>
                  </a:cubicBezTo>
                  <a:cubicBezTo>
                    <a:pt x="120" y="1533"/>
                    <a:pt x="259" y="1931"/>
                    <a:pt x="398" y="2169"/>
                  </a:cubicBezTo>
                  <a:cubicBezTo>
                    <a:pt x="518" y="2448"/>
                    <a:pt x="677" y="2846"/>
                    <a:pt x="796" y="3084"/>
                  </a:cubicBezTo>
                  <a:cubicBezTo>
                    <a:pt x="916" y="3482"/>
                    <a:pt x="1194" y="3761"/>
                    <a:pt x="1473" y="4159"/>
                  </a:cubicBezTo>
                  <a:cubicBezTo>
                    <a:pt x="1731" y="4556"/>
                    <a:pt x="2149" y="4954"/>
                    <a:pt x="2527" y="5352"/>
                  </a:cubicBezTo>
                  <a:cubicBezTo>
                    <a:pt x="3203" y="5869"/>
                    <a:pt x="3880" y="6426"/>
                    <a:pt x="4675" y="6943"/>
                  </a:cubicBezTo>
                  <a:cubicBezTo>
                    <a:pt x="4795" y="6943"/>
                    <a:pt x="4795" y="7063"/>
                    <a:pt x="4954" y="7063"/>
                  </a:cubicBezTo>
                  <a:cubicBezTo>
                    <a:pt x="6147" y="7739"/>
                    <a:pt x="7341" y="8256"/>
                    <a:pt x="8674" y="8654"/>
                  </a:cubicBezTo>
                  <a:cubicBezTo>
                    <a:pt x="9748" y="9052"/>
                    <a:pt x="10822" y="9331"/>
                    <a:pt x="11876" y="9450"/>
                  </a:cubicBezTo>
                  <a:cubicBezTo>
                    <a:pt x="12553" y="9569"/>
                    <a:pt x="13349" y="9728"/>
                    <a:pt x="14025" y="9728"/>
                  </a:cubicBezTo>
                  <a:cubicBezTo>
                    <a:pt x="14701" y="9728"/>
                    <a:pt x="15358" y="9848"/>
                    <a:pt x="15895" y="9848"/>
                  </a:cubicBezTo>
                  <a:lnTo>
                    <a:pt x="17625" y="9848"/>
                  </a:lnTo>
                  <a:cubicBezTo>
                    <a:pt x="18143" y="9848"/>
                    <a:pt x="18819" y="9848"/>
                    <a:pt x="19376" y="9728"/>
                  </a:cubicBezTo>
                  <a:cubicBezTo>
                    <a:pt x="19893" y="9728"/>
                    <a:pt x="20430" y="9609"/>
                    <a:pt x="21107" y="9609"/>
                  </a:cubicBezTo>
                  <a:cubicBezTo>
                    <a:pt x="21624" y="9490"/>
                    <a:pt x="22300" y="9490"/>
                    <a:pt x="22857" y="9331"/>
                  </a:cubicBezTo>
                  <a:cubicBezTo>
                    <a:pt x="23514" y="9211"/>
                    <a:pt x="24051" y="9052"/>
                    <a:pt x="24588" y="8933"/>
                  </a:cubicBezTo>
                  <a:cubicBezTo>
                    <a:pt x="25264" y="8654"/>
                    <a:pt x="26060" y="8535"/>
                    <a:pt x="26736" y="8256"/>
                  </a:cubicBezTo>
                  <a:cubicBezTo>
                    <a:pt x="27651" y="7859"/>
                    <a:pt x="28467" y="7461"/>
                    <a:pt x="29263" y="7063"/>
                  </a:cubicBezTo>
                  <a:cubicBezTo>
                    <a:pt x="32605" y="5074"/>
                    <a:pt x="34315" y="2547"/>
                    <a:pt x="34315" y="1"/>
                  </a:cubicBezTo>
                  <a:lnTo>
                    <a:pt x="34435" y="35410"/>
                  </a:lnTo>
                  <a:cubicBezTo>
                    <a:pt x="34435" y="37956"/>
                    <a:pt x="32704" y="40602"/>
                    <a:pt x="29382" y="42472"/>
                  </a:cubicBezTo>
                  <a:cubicBezTo>
                    <a:pt x="28586" y="42870"/>
                    <a:pt x="27791" y="43268"/>
                    <a:pt x="26856" y="43665"/>
                  </a:cubicBezTo>
                  <a:cubicBezTo>
                    <a:pt x="26179" y="43944"/>
                    <a:pt x="25503" y="44183"/>
                    <a:pt x="24707" y="44342"/>
                  </a:cubicBezTo>
                  <a:cubicBezTo>
                    <a:pt x="24190" y="44461"/>
                    <a:pt x="23514" y="44620"/>
                    <a:pt x="22977" y="44740"/>
                  </a:cubicBezTo>
                  <a:cubicBezTo>
                    <a:pt x="22459" y="44859"/>
                    <a:pt x="21902" y="45018"/>
                    <a:pt x="21226" y="45018"/>
                  </a:cubicBezTo>
                  <a:cubicBezTo>
                    <a:pt x="20709" y="45138"/>
                    <a:pt x="20172" y="45138"/>
                    <a:pt x="19495" y="45138"/>
                  </a:cubicBezTo>
                  <a:cubicBezTo>
                    <a:pt x="18978" y="45138"/>
                    <a:pt x="18421" y="45257"/>
                    <a:pt x="17745" y="45257"/>
                  </a:cubicBezTo>
                  <a:lnTo>
                    <a:pt x="16014" y="45257"/>
                  </a:lnTo>
                  <a:cubicBezTo>
                    <a:pt x="15338" y="45257"/>
                    <a:pt x="14661" y="45257"/>
                    <a:pt x="14144" y="45138"/>
                  </a:cubicBezTo>
                  <a:cubicBezTo>
                    <a:pt x="13349" y="45018"/>
                    <a:pt x="12672" y="45018"/>
                    <a:pt x="12016" y="44859"/>
                  </a:cubicBezTo>
                  <a:cubicBezTo>
                    <a:pt x="10942" y="44581"/>
                    <a:pt x="9748" y="44342"/>
                    <a:pt x="8793" y="44063"/>
                  </a:cubicBezTo>
                  <a:cubicBezTo>
                    <a:pt x="7460" y="43665"/>
                    <a:pt x="6147" y="43148"/>
                    <a:pt x="5073" y="42472"/>
                  </a:cubicBezTo>
                  <a:cubicBezTo>
                    <a:pt x="4954" y="42472"/>
                    <a:pt x="4954" y="42353"/>
                    <a:pt x="4795" y="42353"/>
                  </a:cubicBezTo>
                  <a:cubicBezTo>
                    <a:pt x="3999" y="41835"/>
                    <a:pt x="3203" y="41278"/>
                    <a:pt x="2666" y="40761"/>
                  </a:cubicBezTo>
                  <a:cubicBezTo>
                    <a:pt x="2268" y="40363"/>
                    <a:pt x="1870" y="39965"/>
                    <a:pt x="1592" y="39568"/>
                  </a:cubicBezTo>
                  <a:cubicBezTo>
                    <a:pt x="1313" y="39170"/>
                    <a:pt x="1075" y="38891"/>
                    <a:pt x="916" y="38493"/>
                  </a:cubicBezTo>
                  <a:cubicBezTo>
                    <a:pt x="796" y="38235"/>
                    <a:pt x="518" y="37837"/>
                    <a:pt x="518" y="37578"/>
                  </a:cubicBezTo>
                  <a:cubicBezTo>
                    <a:pt x="398" y="37300"/>
                    <a:pt x="259" y="36902"/>
                    <a:pt x="259" y="36663"/>
                  </a:cubicBezTo>
                  <a:cubicBezTo>
                    <a:pt x="259" y="36405"/>
                    <a:pt x="120" y="35987"/>
                    <a:pt x="120" y="35728"/>
                  </a:cubicBezTo>
                  <a:lnTo>
                    <a:pt x="120" y="35609"/>
                  </a:lnTo>
                  <a:lnTo>
                    <a:pt x="1"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5"/>
            <p:cNvSpPr/>
            <p:nvPr/>
          </p:nvSpPr>
          <p:spPr>
            <a:xfrm>
              <a:off x="11706375" y="3177750"/>
              <a:ext cx="860875" cy="1131425"/>
            </a:xfrm>
            <a:custGeom>
              <a:rect b="b" l="l" r="r" t="t"/>
              <a:pathLst>
                <a:path extrusionOk="0" h="45257" w="34435">
                  <a:moveTo>
                    <a:pt x="1" y="200"/>
                  </a:moveTo>
                  <a:lnTo>
                    <a:pt x="1" y="339"/>
                  </a:lnTo>
                  <a:cubicBezTo>
                    <a:pt x="1" y="393"/>
                    <a:pt x="1" y="452"/>
                    <a:pt x="2" y="515"/>
                  </a:cubicBezTo>
                  <a:lnTo>
                    <a:pt x="2" y="515"/>
                  </a:lnTo>
                  <a:lnTo>
                    <a:pt x="1" y="200"/>
                  </a:lnTo>
                  <a:close/>
                  <a:moveTo>
                    <a:pt x="34315" y="1"/>
                  </a:moveTo>
                  <a:cubicBezTo>
                    <a:pt x="34315" y="2547"/>
                    <a:pt x="32605" y="5074"/>
                    <a:pt x="29263" y="7063"/>
                  </a:cubicBezTo>
                  <a:cubicBezTo>
                    <a:pt x="28467" y="7461"/>
                    <a:pt x="27651" y="7859"/>
                    <a:pt x="26736" y="8256"/>
                  </a:cubicBezTo>
                  <a:cubicBezTo>
                    <a:pt x="26060" y="8535"/>
                    <a:pt x="25264" y="8654"/>
                    <a:pt x="24588" y="8933"/>
                  </a:cubicBezTo>
                  <a:cubicBezTo>
                    <a:pt x="24051" y="9052"/>
                    <a:pt x="23514" y="9211"/>
                    <a:pt x="22857" y="9331"/>
                  </a:cubicBezTo>
                  <a:cubicBezTo>
                    <a:pt x="22300" y="9490"/>
                    <a:pt x="21624" y="9490"/>
                    <a:pt x="21107" y="9609"/>
                  </a:cubicBezTo>
                  <a:cubicBezTo>
                    <a:pt x="20430" y="9609"/>
                    <a:pt x="19893" y="9728"/>
                    <a:pt x="19376" y="9728"/>
                  </a:cubicBezTo>
                  <a:cubicBezTo>
                    <a:pt x="18819" y="9848"/>
                    <a:pt x="18143" y="9848"/>
                    <a:pt x="17625" y="9848"/>
                  </a:cubicBezTo>
                  <a:lnTo>
                    <a:pt x="15895" y="9848"/>
                  </a:lnTo>
                  <a:cubicBezTo>
                    <a:pt x="15358" y="9848"/>
                    <a:pt x="14701" y="9728"/>
                    <a:pt x="14025" y="9728"/>
                  </a:cubicBezTo>
                  <a:cubicBezTo>
                    <a:pt x="13349" y="9728"/>
                    <a:pt x="12553" y="9569"/>
                    <a:pt x="11876" y="9450"/>
                  </a:cubicBezTo>
                  <a:cubicBezTo>
                    <a:pt x="10822" y="9331"/>
                    <a:pt x="9748" y="9052"/>
                    <a:pt x="8674" y="8654"/>
                  </a:cubicBezTo>
                  <a:cubicBezTo>
                    <a:pt x="7341" y="8256"/>
                    <a:pt x="6147" y="7739"/>
                    <a:pt x="4954" y="7063"/>
                  </a:cubicBezTo>
                  <a:cubicBezTo>
                    <a:pt x="4795" y="7063"/>
                    <a:pt x="4795" y="6943"/>
                    <a:pt x="4675" y="6943"/>
                  </a:cubicBezTo>
                  <a:cubicBezTo>
                    <a:pt x="3880" y="6426"/>
                    <a:pt x="3203" y="5869"/>
                    <a:pt x="2527" y="5352"/>
                  </a:cubicBezTo>
                  <a:cubicBezTo>
                    <a:pt x="2149" y="4954"/>
                    <a:pt x="1731" y="4556"/>
                    <a:pt x="1473" y="4159"/>
                  </a:cubicBezTo>
                  <a:cubicBezTo>
                    <a:pt x="1194" y="3761"/>
                    <a:pt x="916" y="3482"/>
                    <a:pt x="796" y="3084"/>
                  </a:cubicBezTo>
                  <a:cubicBezTo>
                    <a:pt x="677" y="2846"/>
                    <a:pt x="518" y="2448"/>
                    <a:pt x="398" y="2169"/>
                  </a:cubicBezTo>
                  <a:cubicBezTo>
                    <a:pt x="259" y="1931"/>
                    <a:pt x="120" y="1533"/>
                    <a:pt x="120" y="1254"/>
                  </a:cubicBezTo>
                  <a:cubicBezTo>
                    <a:pt x="25" y="1049"/>
                    <a:pt x="6" y="757"/>
                    <a:pt x="2" y="515"/>
                  </a:cubicBezTo>
                  <a:lnTo>
                    <a:pt x="2" y="515"/>
                  </a:lnTo>
                  <a:lnTo>
                    <a:pt x="120" y="35609"/>
                  </a:lnTo>
                  <a:lnTo>
                    <a:pt x="120" y="35728"/>
                  </a:lnTo>
                  <a:cubicBezTo>
                    <a:pt x="120" y="35987"/>
                    <a:pt x="259" y="36405"/>
                    <a:pt x="259" y="36663"/>
                  </a:cubicBezTo>
                  <a:cubicBezTo>
                    <a:pt x="259" y="36902"/>
                    <a:pt x="398" y="37300"/>
                    <a:pt x="518" y="37578"/>
                  </a:cubicBezTo>
                  <a:cubicBezTo>
                    <a:pt x="518" y="37837"/>
                    <a:pt x="796" y="38235"/>
                    <a:pt x="916" y="38493"/>
                  </a:cubicBezTo>
                  <a:cubicBezTo>
                    <a:pt x="1075" y="38891"/>
                    <a:pt x="1313" y="39170"/>
                    <a:pt x="1592" y="39568"/>
                  </a:cubicBezTo>
                  <a:cubicBezTo>
                    <a:pt x="1870" y="39965"/>
                    <a:pt x="2268" y="40363"/>
                    <a:pt x="2666" y="40761"/>
                  </a:cubicBezTo>
                  <a:cubicBezTo>
                    <a:pt x="3203" y="41278"/>
                    <a:pt x="3999" y="41835"/>
                    <a:pt x="4795" y="42353"/>
                  </a:cubicBezTo>
                  <a:cubicBezTo>
                    <a:pt x="4954" y="42353"/>
                    <a:pt x="4954" y="42472"/>
                    <a:pt x="5073" y="42472"/>
                  </a:cubicBezTo>
                  <a:cubicBezTo>
                    <a:pt x="6147" y="43148"/>
                    <a:pt x="7460" y="43665"/>
                    <a:pt x="8793" y="44063"/>
                  </a:cubicBezTo>
                  <a:cubicBezTo>
                    <a:pt x="9748" y="44342"/>
                    <a:pt x="10942" y="44581"/>
                    <a:pt x="12016" y="44859"/>
                  </a:cubicBezTo>
                  <a:cubicBezTo>
                    <a:pt x="12672" y="45018"/>
                    <a:pt x="13349" y="45018"/>
                    <a:pt x="14144" y="45138"/>
                  </a:cubicBezTo>
                  <a:cubicBezTo>
                    <a:pt x="14661" y="45257"/>
                    <a:pt x="15338" y="45257"/>
                    <a:pt x="16014" y="45257"/>
                  </a:cubicBezTo>
                  <a:lnTo>
                    <a:pt x="17745" y="45257"/>
                  </a:lnTo>
                  <a:cubicBezTo>
                    <a:pt x="18421" y="45257"/>
                    <a:pt x="18978" y="45138"/>
                    <a:pt x="19495" y="45138"/>
                  </a:cubicBezTo>
                  <a:cubicBezTo>
                    <a:pt x="20172" y="45138"/>
                    <a:pt x="20709" y="45138"/>
                    <a:pt x="21226" y="45018"/>
                  </a:cubicBezTo>
                  <a:cubicBezTo>
                    <a:pt x="21902" y="45018"/>
                    <a:pt x="22459" y="44859"/>
                    <a:pt x="22977" y="44740"/>
                  </a:cubicBezTo>
                  <a:cubicBezTo>
                    <a:pt x="23514" y="44620"/>
                    <a:pt x="24190" y="44461"/>
                    <a:pt x="24707" y="44342"/>
                  </a:cubicBezTo>
                  <a:cubicBezTo>
                    <a:pt x="25503" y="44183"/>
                    <a:pt x="26179" y="43944"/>
                    <a:pt x="26856" y="43665"/>
                  </a:cubicBezTo>
                  <a:cubicBezTo>
                    <a:pt x="27791" y="43268"/>
                    <a:pt x="28586" y="42870"/>
                    <a:pt x="29382" y="42472"/>
                  </a:cubicBezTo>
                  <a:cubicBezTo>
                    <a:pt x="32704" y="40602"/>
                    <a:pt x="34435" y="37956"/>
                    <a:pt x="34435"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5"/>
            <p:cNvSpPr/>
            <p:nvPr/>
          </p:nvSpPr>
          <p:spPr>
            <a:xfrm>
              <a:off x="11706375" y="3427425"/>
              <a:ext cx="860875" cy="758425"/>
            </a:xfrm>
            <a:custGeom>
              <a:rect b="b" l="l" r="r" t="t"/>
              <a:pathLst>
                <a:path extrusionOk="0" h="30337" w="34435">
                  <a:moveTo>
                    <a:pt x="1" y="159"/>
                  </a:moveTo>
                  <a:lnTo>
                    <a:pt x="1" y="318"/>
                  </a:lnTo>
                  <a:cubicBezTo>
                    <a:pt x="1" y="394"/>
                    <a:pt x="1" y="478"/>
                    <a:pt x="3" y="565"/>
                  </a:cubicBezTo>
                  <a:lnTo>
                    <a:pt x="3" y="565"/>
                  </a:lnTo>
                  <a:lnTo>
                    <a:pt x="1" y="159"/>
                  </a:lnTo>
                  <a:close/>
                  <a:moveTo>
                    <a:pt x="34355" y="0"/>
                  </a:moveTo>
                  <a:cubicBezTo>
                    <a:pt x="34355" y="2526"/>
                    <a:pt x="32605" y="5073"/>
                    <a:pt x="29263" y="7062"/>
                  </a:cubicBezTo>
                  <a:cubicBezTo>
                    <a:pt x="28467" y="7440"/>
                    <a:pt x="27651" y="7838"/>
                    <a:pt x="26736" y="8236"/>
                  </a:cubicBezTo>
                  <a:cubicBezTo>
                    <a:pt x="26060" y="8514"/>
                    <a:pt x="25264" y="8634"/>
                    <a:pt x="24588" y="8912"/>
                  </a:cubicBezTo>
                  <a:cubicBezTo>
                    <a:pt x="24051" y="9051"/>
                    <a:pt x="23514" y="9191"/>
                    <a:pt x="22857" y="9310"/>
                  </a:cubicBezTo>
                  <a:cubicBezTo>
                    <a:pt x="22300" y="9469"/>
                    <a:pt x="21624" y="9469"/>
                    <a:pt x="21107" y="9588"/>
                  </a:cubicBezTo>
                  <a:cubicBezTo>
                    <a:pt x="20430" y="9588"/>
                    <a:pt x="19893" y="9708"/>
                    <a:pt x="19376" y="9708"/>
                  </a:cubicBezTo>
                  <a:cubicBezTo>
                    <a:pt x="18819" y="9847"/>
                    <a:pt x="18143" y="9847"/>
                    <a:pt x="17625" y="9847"/>
                  </a:cubicBezTo>
                  <a:lnTo>
                    <a:pt x="15895" y="9847"/>
                  </a:lnTo>
                  <a:cubicBezTo>
                    <a:pt x="15358" y="9847"/>
                    <a:pt x="14701" y="9708"/>
                    <a:pt x="14025" y="9708"/>
                  </a:cubicBezTo>
                  <a:cubicBezTo>
                    <a:pt x="13349" y="9708"/>
                    <a:pt x="12553" y="9568"/>
                    <a:pt x="11876" y="9449"/>
                  </a:cubicBezTo>
                  <a:cubicBezTo>
                    <a:pt x="10822" y="9310"/>
                    <a:pt x="9748" y="9051"/>
                    <a:pt x="8674" y="8634"/>
                  </a:cubicBezTo>
                  <a:cubicBezTo>
                    <a:pt x="7341" y="8236"/>
                    <a:pt x="6147" y="7718"/>
                    <a:pt x="4954" y="7062"/>
                  </a:cubicBezTo>
                  <a:cubicBezTo>
                    <a:pt x="4795" y="7062"/>
                    <a:pt x="4795" y="6923"/>
                    <a:pt x="4675" y="6923"/>
                  </a:cubicBezTo>
                  <a:cubicBezTo>
                    <a:pt x="3880" y="6406"/>
                    <a:pt x="3203" y="5868"/>
                    <a:pt x="2527" y="5331"/>
                  </a:cubicBezTo>
                  <a:cubicBezTo>
                    <a:pt x="2149" y="4933"/>
                    <a:pt x="1731" y="4536"/>
                    <a:pt x="1473" y="4138"/>
                  </a:cubicBezTo>
                  <a:cubicBezTo>
                    <a:pt x="1194" y="3740"/>
                    <a:pt x="916" y="3481"/>
                    <a:pt x="796" y="3083"/>
                  </a:cubicBezTo>
                  <a:cubicBezTo>
                    <a:pt x="677" y="2825"/>
                    <a:pt x="518" y="2427"/>
                    <a:pt x="398" y="2148"/>
                  </a:cubicBezTo>
                  <a:cubicBezTo>
                    <a:pt x="259" y="1910"/>
                    <a:pt x="120" y="1512"/>
                    <a:pt x="120" y="1233"/>
                  </a:cubicBezTo>
                  <a:cubicBezTo>
                    <a:pt x="33" y="1059"/>
                    <a:pt x="9" y="800"/>
                    <a:pt x="3" y="565"/>
                  </a:cubicBezTo>
                  <a:lnTo>
                    <a:pt x="3" y="565"/>
                  </a:lnTo>
                  <a:lnTo>
                    <a:pt x="120" y="20669"/>
                  </a:lnTo>
                  <a:lnTo>
                    <a:pt x="120" y="20808"/>
                  </a:lnTo>
                  <a:cubicBezTo>
                    <a:pt x="120" y="21047"/>
                    <a:pt x="259" y="21484"/>
                    <a:pt x="259" y="21723"/>
                  </a:cubicBezTo>
                  <a:cubicBezTo>
                    <a:pt x="259" y="21982"/>
                    <a:pt x="398" y="22379"/>
                    <a:pt x="518" y="22638"/>
                  </a:cubicBezTo>
                  <a:cubicBezTo>
                    <a:pt x="518" y="22897"/>
                    <a:pt x="796" y="23294"/>
                    <a:pt x="916" y="23573"/>
                  </a:cubicBezTo>
                  <a:cubicBezTo>
                    <a:pt x="1075" y="23971"/>
                    <a:pt x="1313" y="24229"/>
                    <a:pt x="1592" y="24627"/>
                  </a:cubicBezTo>
                  <a:cubicBezTo>
                    <a:pt x="1870" y="25025"/>
                    <a:pt x="2268" y="25423"/>
                    <a:pt x="2666" y="25821"/>
                  </a:cubicBezTo>
                  <a:cubicBezTo>
                    <a:pt x="3203" y="26358"/>
                    <a:pt x="3999" y="26895"/>
                    <a:pt x="4795" y="27412"/>
                  </a:cubicBezTo>
                  <a:cubicBezTo>
                    <a:pt x="4954" y="27412"/>
                    <a:pt x="4954" y="27532"/>
                    <a:pt x="5073" y="27532"/>
                  </a:cubicBezTo>
                  <a:cubicBezTo>
                    <a:pt x="6147" y="28208"/>
                    <a:pt x="7460" y="28725"/>
                    <a:pt x="8793" y="29123"/>
                  </a:cubicBezTo>
                  <a:cubicBezTo>
                    <a:pt x="9748" y="29402"/>
                    <a:pt x="10942" y="29660"/>
                    <a:pt x="12016" y="29939"/>
                  </a:cubicBezTo>
                  <a:cubicBezTo>
                    <a:pt x="12672" y="30078"/>
                    <a:pt x="13349" y="30078"/>
                    <a:pt x="14144" y="30197"/>
                  </a:cubicBezTo>
                  <a:cubicBezTo>
                    <a:pt x="14661" y="30336"/>
                    <a:pt x="15338" y="30336"/>
                    <a:pt x="16014" y="30336"/>
                  </a:cubicBezTo>
                  <a:lnTo>
                    <a:pt x="17745" y="30336"/>
                  </a:lnTo>
                  <a:cubicBezTo>
                    <a:pt x="18421" y="30336"/>
                    <a:pt x="18978" y="30197"/>
                    <a:pt x="19495" y="30197"/>
                  </a:cubicBezTo>
                  <a:cubicBezTo>
                    <a:pt x="20172" y="30197"/>
                    <a:pt x="20709" y="30197"/>
                    <a:pt x="21226" y="30078"/>
                  </a:cubicBezTo>
                  <a:cubicBezTo>
                    <a:pt x="21902" y="30078"/>
                    <a:pt x="22459" y="29939"/>
                    <a:pt x="22977" y="29799"/>
                  </a:cubicBezTo>
                  <a:cubicBezTo>
                    <a:pt x="23514" y="29680"/>
                    <a:pt x="24190" y="29521"/>
                    <a:pt x="24707" y="29402"/>
                  </a:cubicBezTo>
                  <a:cubicBezTo>
                    <a:pt x="25503" y="29262"/>
                    <a:pt x="26179" y="29004"/>
                    <a:pt x="26856" y="28725"/>
                  </a:cubicBezTo>
                  <a:cubicBezTo>
                    <a:pt x="27791" y="28347"/>
                    <a:pt x="28586" y="27949"/>
                    <a:pt x="29382" y="27532"/>
                  </a:cubicBezTo>
                  <a:cubicBezTo>
                    <a:pt x="32704" y="25682"/>
                    <a:pt x="34435" y="23016"/>
                    <a:pt x="34435" y="20490"/>
                  </a:cubicBezTo>
                  <a:lnTo>
                    <a:pt x="34355"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5"/>
            <p:cNvSpPr/>
            <p:nvPr/>
          </p:nvSpPr>
          <p:spPr>
            <a:xfrm>
              <a:off x="11663600" y="2930350"/>
              <a:ext cx="945425" cy="498025"/>
            </a:xfrm>
            <a:custGeom>
              <a:rect b="b" l="l" r="r" t="t"/>
              <a:pathLst>
                <a:path extrusionOk="0" h="19921" w="37817">
                  <a:moveTo>
                    <a:pt x="18909" y="0"/>
                  </a:moveTo>
                  <a:cubicBezTo>
                    <a:pt x="14498" y="0"/>
                    <a:pt x="10106" y="965"/>
                    <a:pt x="6784" y="2895"/>
                  </a:cubicBezTo>
                  <a:cubicBezTo>
                    <a:pt x="1" y="6754"/>
                    <a:pt x="1" y="13139"/>
                    <a:pt x="6665" y="17019"/>
                  </a:cubicBezTo>
                  <a:cubicBezTo>
                    <a:pt x="9993" y="18956"/>
                    <a:pt x="14382" y="19920"/>
                    <a:pt x="18787" y="19920"/>
                  </a:cubicBezTo>
                  <a:cubicBezTo>
                    <a:pt x="23204" y="19920"/>
                    <a:pt x="27637" y="18951"/>
                    <a:pt x="31033" y="17019"/>
                  </a:cubicBezTo>
                  <a:cubicBezTo>
                    <a:pt x="37817" y="13159"/>
                    <a:pt x="37817" y="6774"/>
                    <a:pt x="31153" y="2895"/>
                  </a:cubicBezTo>
                  <a:cubicBezTo>
                    <a:pt x="27751" y="965"/>
                    <a:pt x="23320" y="0"/>
                    <a:pt x="1890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5"/>
            <p:cNvSpPr/>
            <p:nvPr/>
          </p:nvSpPr>
          <p:spPr>
            <a:xfrm>
              <a:off x="11907300" y="2950475"/>
              <a:ext cx="458550" cy="292950"/>
            </a:xfrm>
            <a:custGeom>
              <a:rect b="b" l="l" r="r" t="t"/>
              <a:pathLst>
                <a:path extrusionOk="0" h="11718" w="18342">
                  <a:moveTo>
                    <a:pt x="3163" y="100"/>
                  </a:moveTo>
                  <a:cubicBezTo>
                    <a:pt x="3163" y="220"/>
                    <a:pt x="3024" y="220"/>
                    <a:pt x="3024" y="379"/>
                  </a:cubicBezTo>
                  <a:lnTo>
                    <a:pt x="3024" y="638"/>
                  </a:lnTo>
                  <a:lnTo>
                    <a:pt x="3024" y="916"/>
                  </a:lnTo>
                  <a:cubicBezTo>
                    <a:pt x="3024" y="1075"/>
                    <a:pt x="3024" y="1035"/>
                    <a:pt x="3163" y="1195"/>
                  </a:cubicBezTo>
                  <a:cubicBezTo>
                    <a:pt x="3163" y="1314"/>
                    <a:pt x="3283" y="1473"/>
                    <a:pt x="3422" y="1592"/>
                  </a:cubicBezTo>
                  <a:cubicBezTo>
                    <a:pt x="3561" y="1712"/>
                    <a:pt x="3820" y="1990"/>
                    <a:pt x="4098" y="2110"/>
                  </a:cubicBezTo>
                  <a:lnTo>
                    <a:pt x="4217" y="2110"/>
                  </a:lnTo>
                  <a:cubicBezTo>
                    <a:pt x="4615" y="2388"/>
                    <a:pt x="5152" y="2507"/>
                    <a:pt x="5570" y="2627"/>
                  </a:cubicBezTo>
                  <a:cubicBezTo>
                    <a:pt x="5988" y="2766"/>
                    <a:pt x="6485" y="2905"/>
                    <a:pt x="6903" y="2905"/>
                  </a:cubicBezTo>
                  <a:cubicBezTo>
                    <a:pt x="7181" y="2905"/>
                    <a:pt x="7579" y="3025"/>
                    <a:pt x="7838" y="3025"/>
                  </a:cubicBezTo>
                  <a:lnTo>
                    <a:pt x="8634" y="3025"/>
                  </a:lnTo>
                  <a:lnTo>
                    <a:pt x="9429" y="3025"/>
                  </a:lnTo>
                  <a:lnTo>
                    <a:pt x="10225" y="3025"/>
                  </a:lnTo>
                  <a:cubicBezTo>
                    <a:pt x="10484" y="3025"/>
                    <a:pt x="10742" y="3025"/>
                    <a:pt x="10882" y="2905"/>
                  </a:cubicBezTo>
                  <a:cubicBezTo>
                    <a:pt x="11160" y="2905"/>
                    <a:pt x="11419" y="2786"/>
                    <a:pt x="11558" y="2786"/>
                  </a:cubicBezTo>
                  <a:cubicBezTo>
                    <a:pt x="11836" y="2786"/>
                    <a:pt x="12075" y="2667"/>
                    <a:pt x="12354" y="2667"/>
                  </a:cubicBezTo>
                  <a:cubicBezTo>
                    <a:pt x="12632" y="2527"/>
                    <a:pt x="12871" y="2527"/>
                    <a:pt x="13149" y="2388"/>
                  </a:cubicBezTo>
                  <a:cubicBezTo>
                    <a:pt x="13428" y="2269"/>
                    <a:pt x="13826" y="2110"/>
                    <a:pt x="14064" y="1990"/>
                  </a:cubicBezTo>
                  <a:cubicBezTo>
                    <a:pt x="15139" y="1314"/>
                    <a:pt x="15417" y="638"/>
                    <a:pt x="15139" y="1"/>
                  </a:cubicBezTo>
                  <a:lnTo>
                    <a:pt x="17685" y="4795"/>
                  </a:lnTo>
                  <a:cubicBezTo>
                    <a:pt x="18341" y="6148"/>
                    <a:pt x="18202" y="7739"/>
                    <a:pt x="16750" y="9191"/>
                  </a:cubicBezTo>
                  <a:cubicBezTo>
                    <a:pt x="16352" y="9589"/>
                    <a:pt x="15954" y="9868"/>
                    <a:pt x="15417" y="10126"/>
                  </a:cubicBezTo>
                  <a:cubicBezTo>
                    <a:pt x="15019" y="10385"/>
                    <a:pt x="14621" y="10524"/>
                    <a:pt x="14223" y="10783"/>
                  </a:cubicBezTo>
                  <a:cubicBezTo>
                    <a:pt x="13826" y="10922"/>
                    <a:pt x="13428" y="11061"/>
                    <a:pt x="13030" y="11181"/>
                  </a:cubicBezTo>
                  <a:cubicBezTo>
                    <a:pt x="12632" y="11320"/>
                    <a:pt x="12234" y="11459"/>
                    <a:pt x="11836" y="11459"/>
                  </a:cubicBezTo>
                  <a:cubicBezTo>
                    <a:pt x="11439" y="11579"/>
                    <a:pt x="11041" y="11579"/>
                    <a:pt x="10643" y="11579"/>
                  </a:cubicBezTo>
                  <a:cubicBezTo>
                    <a:pt x="10245" y="11579"/>
                    <a:pt x="9847" y="11718"/>
                    <a:pt x="9449" y="11718"/>
                  </a:cubicBezTo>
                  <a:lnTo>
                    <a:pt x="8256" y="11718"/>
                  </a:lnTo>
                  <a:cubicBezTo>
                    <a:pt x="7858" y="11718"/>
                    <a:pt x="7341" y="11718"/>
                    <a:pt x="6903" y="11579"/>
                  </a:cubicBezTo>
                  <a:cubicBezTo>
                    <a:pt x="6386" y="11459"/>
                    <a:pt x="5849" y="11459"/>
                    <a:pt x="5451" y="11320"/>
                  </a:cubicBezTo>
                  <a:cubicBezTo>
                    <a:pt x="4655" y="11181"/>
                    <a:pt x="3979" y="10922"/>
                    <a:pt x="3302" y="10524"/>
                  </a:cubicBezTo>
                  <a:cubicBezTo>
                    <a:pt x="2507" y="10126"/>
                    <a:pt x="1830" y="9728"/>
                    <a:pt x="1313" y="9171"/>
                  </a:cubicBezTo>
                  <a:lnTo>
                    <a:pt x="1194" y="9052"/>
                  </a:lnTo>
                  <a:cubicBezTo>
                    <a:pt x="796" y="8654"/>
                    <a:pt x="517" y="8256"/>
                    <a:pt x="398" y="7859"/>
                  </a:cubicBezTo>
                  <a:cubicBezTo>
                    <a:pt x="279" y="7580"/>
                    <a:pt x="120" y="7341"/>
                    <a:pt x="120" y="7063"/>
                  </a:cubicBezTo>
                  <a:cubicBezTo>
                    <a:pt x="120" y="6784"/>
                    <a:pt x="0" y="6665"/>
                    <a:pt x="0" y="6387"/>
                  </a:cubicBezTo>
                  <a:lnTo>
                    <a:pt x="0" y="5869"/>
                  </a:lnTo>
                  <a:cubicBezTo>
                    <a:pt x="0" y="5750"/>
                    <a:pt x="120" y="5471"/>
                    <a:pt x="120" y="5352"/>
                  </a:cubicBezTo>
                  <a:cubicBezTo>
                    <a:pt x="120" y="5213"/>
                    <a:pt x="239" y="4954"/>
                    <a:pt x="398" y="4815"/>
                  </a:cubicBezTo>
                  <a:lnTo>
                    <a:pt x="398"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5"/>
            <p:cNvSpPr/>
            <p:nvPr/>
          </p:nvSpPr>
          <p:spPr>
            <a:xfrm>
              <a:off x="11907300" y="2950475"/>
              <a:ext cx="458550" cy="292950"/>
            </a:xfrm>
            <a:custGeom>
              <a:rect b="b" l="l" r="r" t="t"/>
              <a:pathLst>
                <a:path extrusionOk="0" h="11718" w="18342">
                  <a:moveTo>
                    <a:pt x="3163" y="100"/>
                  </a:moveTo>
                  <a:lnTo>
                    <a:pt x="3080" y="239"/>
                  </a:lnTo>
                  <a:lnTo>
                    <a:pt x="3080" y="239"/>
                  </a:lnTo>
                  <a:cubicBezTo>
                    <a:pt x="3119" y="197"/>
                    <a:pt x="3163" y="168"/>
                    <a:pt x="3163" y="100"/>
                  </a:cubicBezTo>
                  <a:close/>
                  <a:moveTo>
                    <a:pt x="3080" y="239"/>
                  </a:moveTo>
                  <a:cubicBezTo>
                    <a:pt x="3060" y="260"/>
                    <a:pt x="3042" y="284"/>
                    <a:pt x="3032" y="318"/>
                  </a:cubicBezTo>
                  <a:lnTo>
                    <a:pt x="3032" y="318"/>
                  </a:lnTo>
                  <a:lnTo>
                    <a:pt x="3080" y="239"/>
                  </a:lnTo>
                  <a:close/>
                  <a:moveTo>
                    <a:pt x="15139" y="1"/>
                  </a:moveTo>
                  <a:cubicBezTo>
                    <a:pt x="15417" y="638"/>
                    <a:pt x="15139" y="1314"/>
                    <a:pt x="14064" y="1990"/>
                  </a:cubicBezTo>
                  <a:cubicBezTo>
                    <a:pt x="13826" y="2110"/>
                    <a:pt x="13428" y="2269"/>
                    <a:pt x="13149" y="2388"/>
                  </a:cubicBezTo>
                  <a:cubicBezTo>
                    <a:pt x="12871" y="2527"/>
                    <a:pt x="12632" y="2527"/>
                    <a:pt x="12354" y="2667"/>
                  </a:cubicBezTo>
                  <a:cubicBezTo>
                    <a:pt x="12075" y="2667"/>
                    <a:pt x="11836" y="2786"/>
                    <a:pt x="11558" y="2786"/>
                  </a:cubicBezTo>
                  <a:cubicBezTo>
                    <a:pt x="11419" y="2786"/>
                    <a:pt x="11160" y="2905"/>
                    <a:pt x="10882" y="2905"/>
                  </a:cubicBezTo>
                  <a:cubicBezTo>
                    <a:pt x="10742" y="3025"/>
                    <a:pt x="10484" y="3025"/>
                    <a:pt x="10225" y="3025"/>
                  </a:cubicBezTo>
                  <a:lnTo>
                    <a:pt x="7838" y="3025"/>
                  </a:lnTo>
                  <a:cubicBezTo>
                    <a:pt x="7579" y="3025"/>
                    <a:pt x="7181" y="2905"/>
                    <a:pt x="6903" y="2905"/>
                  </a:cubicBezTo>
                  <a:cubicBezTo>
                    <a:pt x="6485" y="2905"/>
                    <a:pt x="5988" y="2766"/>
                    <a:pt x="5570" y="2627"/>
                  </a:cubicBezTo>
                  <a:cubicBezTo>
                    <a:pt x="5152" y="2507"/>
                    <a:pt x="4615" y="2388"/>
                    <a:pt x="4217" y="2110"/>
                  </a:cubicBezTo>
                  <a:lnTo>
                    <a:pt x="4098" y="2110"/>
                  </a:lnTo>
                  <a:cubicBezTo>
                    <a:pt x="3820" y="1990"/>
                    <a:pt x="3561" y="1712"/>
                    <a:pt x="3422" y="1592"/>
                  </a:cubicBezTo>
                  <a:cubicBezTo>
                    <a:pt x="3283" y="1473"/>
                    <a:pt x="3163" y="1314"/>
                    <a:pt x="3163" y="1195"/>
                  </a:cubicBezTo>
                  <a:cubicBezTo>
                    <a:pt x="3024" y="1035"/>
                    <a:pt x="3024" y="1075"/>
                    <a:pt x="3024" y="916"/>
                  </a:cubicBezTo>
                  <a:lnTo>
                    <a:pt x="3024" y="638"/>
                  </a:lnTo>
                  <a:lnTo>
                    <a:pt x="3024" y="379"/>
                  </a:lnTo>
                  <a:cubicBezTo>
                    <a:pt x="3024" y="356"/>
                    <a:pt x="3027" y="336"/>
                    <a:pt x="3032" y="318"/>
                  </a:cubicBezTo>
                  <a:lnTo>
                    <a:pt x="3032" y="318"/>
                  </a:lnTo>
                  <a:lnTo>
                    <a:pt x="398" y="4696"/>
                  </a:lnTo>
                  <a:lnTo>
                    <a:pt x="398" y="4815"/>
                  </a:lnTo>
                  <a:cubicBezTo>
                    <a:pt x="239" y="4954"/>
                    <a:pt x="120" y="5213"/>
                    <a:pt x="120" y="5352"/>
                  </a:cubicBezTo>
                  <a:cubicBezTo>
                    <a:pt x="120" y="5471"/>
                    <a:pt x="0" y="5750"/>
                    <a:pt x="0" y="5869"/>
                  </a:cubicBezTo>
                  <a:lnTo>
                    <a:pt x="0" y="6387"/>
                  </a:lnTo>
                  <a:cubicBezTo>
                    <a:pt x="0" y="6665"/>
                    <a:pt x="120" y="6784"/>
                    <a:pt x="120" y="7063"/>
                  </a:cubicBezTo>
                  <a:cubicBezTo>
                    <a:pt x="120" y="7341"/>
                    <a:pt x="279" y="7580"/>
                    <a:pt x="398" y="7859"/>
                  </a:cubicBezTo>
                  <a:cubicBezTo>
                    <a:pt x="517" y="8256"/>
                    <a:pt x="796" y="8654"/>
                    <a:pt x="1194" y="9052"/>
                  </a:cubicBezTo>
                  <a:lnTo>
                    <a:pt x="1313" y="9171"/>
                  </a:lnTo>
                  <a:cubicBezTo>
                    <a:pt x="1830" y="9728"/>
                    <a:pt x="2507" y="10126"/>
                    <a:pt x="3302" y="10524"/>
                  </a:cubicBezTo>
                  <a:cubicBezTo>
                    <a:pt x="3979" y="10922"/>
                    <a:pt x="4655" y="11181"/>
                    <a:pt x="5451" y="11320"/>
                  </a:cubicBezTo>
                  <a:cubicBezTo>
                    <a:pt x="5849" y="11459"/>
                    <a:pt x="6386" y="11459"/>
                    <a:pt x="6903" y="11579"/>
                  </a:cubicBezTo>
                  <a:cubicBezTo>
                    <a:pt x="7341" y="11718"/>
                    <a:pt x="7858" y="11718"/>
                    <a:pt x="8256" y="11718"/>
                  </a:cubicBezTo>
                  <a:lnTo>
                    <a:pt x="9449" y="11718"/>
                  </a:lnTo>
                  <a:cubicBezTo>
                    <a:pt x="9847" y="11718"/>
                    <a:pt x="10245" y="11579"/>
                    <a:pt x="10643" y="11579"/>
                  </a:cubicBezTo>
                  <a:cubicBezTo>
                    <a:pt x="11041" y="11579"/>
                    <a:pt x="11439" y="11579"/>
                    <a:pt x="11836" y="11459"/>
                  </a:cubicBezTo>
                  <a:cubicBezTo>
                    <a:pt x="12234" y="11459"/>
                    <a:pt x="12632" y="11320"/>
                    <a:pt x="13030" y="11181"/>
                  </a:cubicBezTo>
                  <a:cubicBezTo>
                    <a:pt x="13428" y="11061"/>
                    <a:pt x="13826" y="10922"/>
                    <a:pt x="14223" y="10783"/>
                  </a:cubicBezTo>
                  <a:cubicBezTo>
                    <a:pt x="14621" y="10524"/>
                    <a:pt x="15019" y="10385"/>
                    <a:pt x="15417" y="10126"/>
                  </a:cubicBezTo>
                  <a:cubicBezTo>
                    <a:pt x="15954" y="9868"/>
                    <a:pt x="16352" y="9589"/>
                    <a:pt x="16750" y="9191"/>
                  </a:cubicBezTo>
                  <a:cubicBezTo>
                    <a:pt x="18202" y="7739"/>
                    <a:pt x="18341" y="614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11959500" y="2900250"/>
              <a:ext cx="356125" cy="134925"/>
            </a:xfrm>
            <a:custGeom>
              <a:rect b="b" l="l" r="r" t="t"/>
              <a:pathLst>
                <a:path extrusionOk="0" h="5397" w="14245">
                  <a:moveTo>
                    <a:pt x="7140" y="1"/>
                  </a:moveTo>
                  <a:cubicBezTo>
                    <a:pt x="5825" y="1"/>
                    <a:pt x="4527" y="180"/>
                    <a:pt x="3462" y="538"/>
                  </a:cubicBezTo>
                  <a:cubicBezTo>
                    <a:pt x="916" y="1373"/>
                    <a:pt x="1" y="2945"/>
                    <a:pt x="2110" y="4218"/>
                  </a:cubicBezTo>
                  <a:cubicBezTo>
                    <a:pt x="3383" y="5004"/>
                    <a:pt x="5248" y="5397"/>
                    <a:pt x="7113" y="5397"/>
                  </a:cubicBezTo>
                  <a:cubicBezTo>
                    <a:pt x="8978" y="5397"/>
                    <a:pt x="10842" y="5004"/>
                    <a:pt x="12116" y="4218"/>
                  </a:cubicBezTo>
                  <a:cubicBezTo>
                    <a:pt x="14244" y="2945"/>
                    <a:pt x="13309" y="1393"/>
                    <a:pt x="10922" y="538"/>
                  </a:cubicBezTo>
                  <a:cubicBezTo>
                    <a:pt x="9788" y="180"/>
                    <a:pt x="8455" y="1"/>
                    <a:pt x="7140"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5997675" y="-3514650"/>
              <a:ext cx="912100" cy="528675"/>
            </a:xfrm>
            <a:custGeom>
              <a:rect b="b" l="l" r="r" t="t"/>
              <a:pathLst>
                <a:path extrusionOk="0" h="21147" w="36484">
                  <a:moveTo>
                    <a:pt x="15059" y="0"/>
                  </a:moveTo>
                  <a:lnTo>
                    <a:pt x="0" y="8773"/>
                  </a:lnTo>
                  <a:lnTo>
                    <a:pt x="21445" y="21146"/>
                  </a:lnTo>
                  <a:lnTo>
                    <a:pt x="36484" y="12374"/>
                  </a:lnTo>
                  <a:lnTo>
                    <a:pt x="1505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6533775" y="-3205325"/>
              <a:ext cx="376000" cy="1344775"/>
            </a:xfrm>
            <a:custGeom>
              <a:rect b="b" l="l" r="r" t="t"/>
              <a:pathLst>
                <a:path extrusionOk="0" h="53791" w="15040">
                  <a:moveTo>
                    <a:pt x="15040" y="1"/>
                  </a:moveTo>
                  <a:lnTo>
                    <a:pt x="1" y="8773"/>
                  </a:lnTo>
                  <a:lnTo>
                    <a:pt x="1" y="53791"/>
                  </a:lnTo>
                  <a:lnTo>
                    <a:pt x="14920" y="45137"/>
                  </a:lnTo>
                  <a:lnTo>
                    <a:pt x="1504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5997675" y="-3295325"/>
              <a:ext cx="536125" cy="1434775"/>
            </a:xfrm>
            <a:custGeom>
              <a:rect b="b" l="l" r="r" t="t"/>
              <a:pathLst>
                <a:path extrusionOk="0" h="57391" w="21445">
                  <a:moveTo>
                    <a:pt x="0" y="0"/>
                  </a:moveTo>
                  <a:lnTo>
                    <a:pt x="0" y="45137"/>
                  </a:lnTo>
                  <a:lnTo>
                    <a:pt x="21445" y="57391"/>
                  </a:lnTo>
                  <a:lnTo>
                    <a:pt x="21445" y="12373"/>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5997675" y="-2972075"/>
              <a:ext cx="536125" cy="858400"/>
            </a:xfrm>
            <a:custGeom>
              <a:rect b="b" l="l" r="r" t="t"/>
              <a:pathLst>
                <a:path extrusionOk="0" h="34336" w="21445">
                  <a:moveTo>
                    <a:pt x="21445" y="12374"/>
                  </a:moveTo>
                  <a:lnTo>
                    <a:pt x="21445" y="34335"/>
                  </a:lnTo>
                  <a:lnTo>
                    <a:pt x="0" y="21962"/>
                  </a:lnTo>
                  <a:lnTo>
                    <a:pt x="0" y="0"/>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10075175" y="-1521400"/>
              <a:ext cx="1151800" cy="665925"/>
            </a:xfrm>
            <a:custGeom>
              <a:rect b="b" l="l" r="r" t="t"/>
              <a:pathLst>
                <a:path extrusionOk="0" h="26637" w="46072">
                  <a:moveTo>
                    <a:pt x="18919" y="1"/>
                  </a:moveTo>
                  <a:lnTo>
                    <a:pt x="1" y="11081"/>
                  </a:lnTo>
                  <a:lnTo>
                    <a:pt x="27174" y="26637"/>
                  </a:lnTo>
                  <a:lnTo>
                    <a:pt x="46072" y="15596"/>
                  </a:lnTo>
                  <a:lnTo>
                    <a:pt x="1891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10754500" y="-1131500"/>
              <a:ext cx="472475" cy="1707825"/>
            </a:xfrm>
            <a:custGeom>
              <a:rect b="b" l="l" r="r" t="t"/>
              <a:pathLst>
                <a:path extrusionOk="0" h="68313" w="18899">
                  <a:moveTo>
                    <a:pt x="18899" y="0"/>
                  </a:moveTo>
                  <a:lnTo>
                    <a:pt x="1" y="11041"/>
                  </a:lnTo>
                  <a:lnTo>
                    <a:pt x="1" y="68312"/>
                  </a:lnTo>
                  <a:lnTo>
                    <a:pt x="18899" y="57252"/>
                  </a:lnTo>
                  <a:lnTo>
                    <a:pt x="1889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10075175" y="-1244400"/>
              <a:ext cx="679350" cy="1820725"/>
            </a:xfrm>
            <a:custGeom>
              <a:rect b="b" l="l" r="r" t="t"/>
              <a:pathLst>
                <a:path extrusionOk="0" h="72829" w="27174">
                  <a:moveTo>
                    <a:pt x="1" y="1"/>
                  </a:moveTo>
                  <a:lnTo>
                    <a:pt x="1" y="57113"/>
                  </a:lnTo>
                  <a:lnTo>
                    <a:pt x="27174" y="72828"/>
                  </a:lnTo>
                  <a:lnTo>
                    <a:pt x="27174" y="15557"/>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10754500" y="-718725"/>
              <a:ext cx="472475" cy="971775"/>
            </a:xfrm>
            <a:custGeom>
              <a:rect b="b" l="l" r="r" t="t"/>
              <a:pathLst>
                <a:path extrusionOk="0" h="38871" w="18899">
                  <a:moveTo>
                    <a:pt x="18899" y="0"/>
                  </a:moveTo>
                  <a:lnTo>
                    <a:pt x="18899" y="27830"/>
                  </a:lnTo>
                  <a:lnTo>
                    <a:pt x="1" y="38871"/>
                  </a:lnTo>
                  <a:lnTo>
                    <a:pt x="1" y="1104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10075175" y="-835600"/>
              <a:ext cx="679350" cy="1088650"/>
            </a:xfrm>
            <a:custGeom>
              <a:rect b="b" l="l" r="r" t="t"/>
              <a:pathLst>
                <a:path extrusionOk="0" h="43546" w="27174">
                  <a:moveTo>
                    <a:pt x="27174" y="15716"/>
                  </a:moveTo>
                  <a:lnTo>
                    <a:pt x="27174" y="43546"/>
                  </a:lnTo>
                  <a:lnTo>
                    <a:pt x="1" y="2783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10758000" y="-1134975"/>
              <a:ext cx="1151800" cy="669400"/>
            </a:xfrm>
            <a:custGeom>
              <a:rect b="b" l="l" r="r" t="t"/>
              <a:pathLst>
                <a:path extrusionOk="0" h="26776" w="46072">
                  <a:moveTo>
                    <a:pt x="18898" y="0"/>
                  </a:moveTo>
                  <a:lnTo>
                    <a:pt x="0" y="11061"/>
                  </a:lnTo>
                  <a:lnTo>
                    <a:pt x="27154" y="26776"/>
                  </a:lnTo>
                  <a:lnTo>
                    <a:pt x="46072" y="15715"/>
                  </a:lnTo>
                  <a:lnTo>
                    <a:pt x="1889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11433350" y="-742100"/>
              <a:ext cx="476450" cy="1704325"/>
            </a:xfrm>
            <a:custGeom>
              <a:rect b="b" l="l" r="r" t="t"/>
              <a:pathLst>
                <a:path extrusionOk="0" h="68173" w="19058">
                  <a:moveTo>
                    <a:pt x="19058" y="0"/>
                  </a:moveTo>
                  <a:lnTo>
                    <a:pt x="140" y="11061"/>
                  </a:lnTo>
                  <a:lnTo>
                    <a:pt x="0" y="68173"/>
                  </a:lnTo>
                  <a:lnTo>
                    <a:pt x="19058" y="57112"/>
                  </a:lnTo>
                  <a:lnTo>
                    <a:pt x="1905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10758000" y="-858475"/>
              <a:ext cx="678850" cy="1820700"/>
            </a:xfrm>
            <a:custGeom>
              <a:rect b="b" l="l" r="r" t="t"/>
              <a:pathLst>
                <a:path extrusionOk="0" h="72828" w="27154">
                  <a:moveTo>
                    <a:pt x="0" y="1"/>
                  </a:moveTo>
                  <a:lnTo>
                    <a:pt x="0" y="57252"/>
                  </a:lnTo>
                  <a:lnTo>
                    <a:pt x="27014" y="72828"/>
                  </a:lnTo>
                  <a:lnTo>
                    <a:pt x="27154" y="15716"/>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11433350" y="-329325"/>
              <a:ext cx="476450" cy="968300"/>
            </a:xfrm>
            <a:custGeom>
              <a:rect b="b" l="l" r="r" t="t"/>
              <a:pathLst>
                <a:path extrusionOk="0" h="38732" w="19058">
                  <a:moveTo>
                    <a:pt x="19058" y="0"/>
                  </a:moveTo>
                  <a:lnTo>
                    <a:pt x="19058" y="27830"/>
                  </a:lnTo>
                  <a:lnTo>
                    <a:pt x="0" y="38732"/>
                  </a:lnTo>
                  <a:lnTo>
                    <a:pt x="140" y="1106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10758000" y="-445700"/>
              <a:ext cx="678850" cy="1084675"/>
            </a:xfrm>
            <a:custGeom>
              <a:rect b="b" l="l" r="r" t="t"/>
              <a:pathLst>
                <a:path extrusionOk="0" h="43387" w="27154">
                  <a:moveTo>
                    <a:pt x="27154" y="15716"/>
                  </a:moveTo>
                  <a:lnTo>
                    <a:pt x="27014" y="43387"/>
                  </a:lnTo>
                  <a:lnTo>
                    <a:pt x="0" y="27830"/>
                  </a:lnTo>
                  <a:lnTo>
                    <a:pt x="0"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5"/>
            <p:cNvSpPr/>
            <p:nvPr/>
          </p:nvSpPr>
          <p:spPr>
            <a:xfrm>
              <a:off x="11440300" y="-745075"/>
              <a:ext cx="1151325" cy="668400"/>
            </a:xfrm>
            <a:custGeom>
              <a:rect b="b" l="l" r="r" t="t"/>
              <a:pathLst>
                <a:path extrusionOk="0" h="26736" w="46053">
                  <a:moveTo>
                    <a:pt x="18899" y="0"/>
                  </a:moveTo>
                  <a:lnTo>
                    <a:pt x="1" y="11021"/>
                  </a:lnTo>
                  <a:lnTo>
                    <a:pt x="27154" y="26736"/>
                  </a:lnTo>
                  <a:lnTo>
                    <a:pt x="46053" y="15695"/>
                  </a:lnTo>
                  <a:lnTo>
                    <a:pt x="1889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5"/>
            <p:cNvSpPr/>
            <p:nvPr/>
          </p:nvSpPr>
          <p:spPr>
            <a:xfrm>
              <a:off x="12116175" y="-352700"/>
              <a:ext cx="475450" cy="1704325"/>
            </a:xfrm>
            <a:custGeom>
              <a:rect b="b" l="l" r="r" t="t"/>
              <a:pathLst>
                <a:path extrusionOk="0" h="68173" w="19018">
                  <a:moveTo>
                    <a:pt x="19018" y="0"/>
                  </a:moveTo>
                  <a:lnTo>
                    <a:pt x="119" y="11041"/>
                  </a:lnTo>
                  <a:lnTo>
                    <a:pt x="0" y="68173"/>
                  </a:lnTo>
                  <a:lnTo>
                    <a:pt x="19018" y="57132"/>
                  </a:lnTo>
                  <a:lnTo>
                    <a:pt x="1901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5"/>
            <p:cNvSpPr/>
            <p:nvPr/>
          </p:nvSpPr>
          <p:spPr>
            <a:xfrm>
              <a:off x="11440300" y="-469575"/>
              <a:ext cx="678875" cy="1821200"/>
            </a:xfrm>
            <a:custGeom>
              <a:rect b="b" l="l" r="r" t="t"/>
              <a:pathLst>
                <a:path extrusionOk="0" h="72848" w="27155">
                  <a:moveTo>
                    <a:pt x="1" y="1"/>
                  </a:moveTo>
                  <a:lnTo>
                    <a:pt x="1" y="57133"/>
                  </a:lnTo>
                  <a:lnTo>
                    <a:pt x="27035" y="72848"/>
                  </a:lnTo>
                  <a:lnTo>
                    <a:pt x="2715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5"/>
            <p:cNvSpPr/>
            <p:nvPr/>
          </p:nvSpPr>
          <p:spPr>
            <a:xfrm>
              <a:off x="12116175" y="60075"/>
              <a:ext cx="475450" cy="968800"/>
            </a:xfrm>
            <a:custGeom>
              <a:rect b="b" l="l" r="r" t="t"/>
              <a:pathLst>
                <a:path extrusionOk="0" h="38752" w="19018">
                  <a:moveTo>
                    <a:pt x="19018" y="0"/>
                  </a:moveTo>
                  <a:lnTo>
                    <a:pt x="19018" y="27691"/>
                  </a:lnTo>
                  <a:lnTo>
                    <a:pt x="0" y="38751"/>
                  </a:lnTo>
                  <a:lnTo>
                    <a:pt x="119" y="10922"/>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5"/>
            <p:cNvSpPr/>
            <p:nvPr/>
          </p:nvSpPr>
          <p:spPr>
            <a:xfrm>
              <a:off x="11440300" y="-56800"/>
              <a:ext cx="678875" cy="1085675"/>
            </a:xfrm>
            <a:custGeom>
              <a:rect b="b" l="l" r="r" t="t"/>
              <a:pathLst>
                <a:path extrusionOk="0" h="43427" w="27155">
                  <a:moveTo>
                    <a:pt x="27154" y="15597"/>
                  </a:moveTo>
                  <a:lnTo>
                    <a:pt x="27035" y="43426"/>
                  </a:lnTo>
                  <a:lnTo>
                    <a:pt x="1" y="2771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5"/>
            <p:cNvSpPr/>
            <p:nvPr/>
          </p:nvSpPr>
          <p:spPr>
            <a:xfrm>
              <a:off x="6223950" y="-340775"/>
              <a:ext cx="1151325" cy="668925"/>
            </a:xfrm>
            <a:custGeom>
              <a:rect b="b" l="l" r="r" t="t"/>
              <a:pathLst>
                <a:path extrusionOk="0" h="26757" w="46053">
                  <a:moveTo>
                    <a:pt x="18899" y="1"/>
                  </a:moveTo>
                  <a:lnTo>
                    <a:pt x="1" y="11041"/>
                  </a:lnTo>
                  <a:lnTo>
                    <a:pt x="27154" y="26757"/>
                  </a:lnTo>
                  <a:lnTo>
                    <a:pt x="46052" y="15716"/>
                  </a:lnTo>
                  <a:lnTo>
                    <a:pt x="1889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5"/>
            <p:cNvSpPr/>
            <p:nvPr/>
          </p:nvSpPr>
          <p:spPr>
            <a:xfrm>
              <a:off x="6899800" y="52125"/>
              <a:ext cx="475475" cy="1704325"/>
            </a:xfrm>
            <a:custGeom>
              <a:rect b="b" l="l" r="r" t="t"/>
              <a:pathLst>
                <a:path extrusionOk="0" h="68173" w="19019">
                  <a:moveTo>
                    <a:pt x="19018" y="0"/>
                  </a:moveTo>
                  <a:lnTo>
                    <a:pt x="120" y="11041"/>
                  </a:lnTo>
                  <a:lnTo>
                    <a:pt x="1" y="68173"/>
                  </a:lnTo>
                  <a:lnTo>
                    <a:pt x="19018" y="57132"/>
                  </a:lnTo>
                  <a:lnTo>
                    <a:pt x="19018"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5"/>
            <p:cNvSpPr/>
            <p:nvPr/>
          </p:nvSpPr>
          <p:spPr>
            <a:xfrm>
              <a:off x="6223950" y="-64750"/>
              <a:ext cx="678875" cy="1821200"/>
            </a:xfrm>
            <a:custGeom>
              <a:rect b="b" l="l" r="r" t="t"/>
              <a:pathLst>
                <a:path extrusionOk="0" h="72848" w="27155">
                  <a:moveTo>
                    <a:pt x="1" y="0"/>
                  </a:moveTo>
                  <a:lnTo>
                    <a:pt x="1" y="57132"/>
                  </a:lnTo>
                  <a:lnTo>
                    <a:pt x="27035" y="72848"/>
                  </a:lnTo>
                  <a:lnTo>
                    <a:pt x="27154" y="15716"/>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5"/>
            <p:cNvSpPr/>
            <p:nvPr/>
          </p:nvSpPr>
          <p:spPr>
            <a:xfrm>
              <a:off x="6899800" y="464900"/>
              <a:ext cx="475475" cy="968800"/>
            </a:xfrm>
            <a:custGeom>
              <a:rect b="b" l="l" r="r" t="t"/>
              <a:pathLst>
                <a:path extrusionOk="0" h="38752" w="19019">
                  <a:moveTo>
                    <a:pt x="19018" y="0"/>
                  </a:moveTo>
                  <a:lnTo>
                    <a:pt x="19018" y="27691"/>
                  </a:lnTo>
                  <a:lnTo>
                    <a:pt x="1" y="38751"/>
                  </a:lnTo>
                  <a:lnTo>
                    <a:pt x="120" y="1092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5"/>
            <p:cNvSpPr/>
            <p:nvPr/>
          </p:nvSpPr>
          <p:spPr>
            <a:xfrm>
              <a:off x="6223950" y="348025"/>
              <a:ext cx="678875" cy="1085675"/>
            </a:xfrm>
            <a:custGeom>
              <a:rect b="b" l="l" r="r" t="t"/>
              <a:pathLst>
                <a:path extrusionOk="0" h="43427" w="27155">
                  <a:moveTo>
                    <a:pt x="27154" y="15596"/>
                  </a:moveTo>
                  <a:lnTo>
                    <a:pt x="27035" y="43426"/>
                  </a:lnTo>
                  <a:lnTo>
                    <a:pt x="1" y="27711"/>
                  </a:lnTo>
                  <a:lnTo>
                    <a:pt x="1"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5"/>
            <p:cNvSpPr/>
            <p:nvPr/>
          </p:nvSpPr>
          <p:spPr>
            <a:xfrm>
              <a:off x="6909750" y="55100"/>
              <a:ext cx="1151825" cy="669425"/>
            </a:xfrm>
            <a:custGeom>
              <a:rect b="b" l="l" r="r" t="t"/>
              <a:pathLst>
                <a:path extrusionOk="0" h="26777" w="46073">
                  <a:moveTo>
                    <a:pt x="18919" y="0"/>
                  </a:moveTo>
                  <a:lnTo>
                    <a:pt x="1" y="11061"/>
                  </a:lnTo>
                  <a:lnTo>
                    <a:pt x="27174" y="26776"/>
                  </a:lnTo>
                  <a:lnTo>
                    <a:pt x="46072" y="15696"/>
                  </a:lnTo>
                  <a:lnTo>
                    <a:pt x="1891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5"/>
            <p:cNvSpPr/>
            <p:nvPr/>
          </p:nvSpPr>
          <p:spPr>
            <a:xfrm>
              <a:off x="7585600" y="447475"/>
              <a:ext cx="475975" cy="1704850"/>
            </a:xfrm>
            <a:custGeom>
              <a:rect b="b" l="l" r="r" t="t"/>
              <a:pathLst>
                <a:path extrusionOk="0" h="68194" w="19039">
                  <a:moveTo>
                    <a:pt x="19038" y="1"/>
                  </a:moveTo>
                  <a:lnTo>
                    <a:pt x="140" y="11081"/>
                  </a:lnTo>
                  <a:lnTo>
                    <a:pt x="1" y="68193"/>
                  </a:lnTo>
                  <a:lnTo>
                    <a:pt x="19038" y="57153"/>
                  </a:lnTo>
                  <a:lnTo>
                    <a:pt x="19038"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5"/>
            <p:cNvSpPr/>
            <p:nvPr/>
          </p:nvSpPr>
          <p:spPr>
            <a:xfrm>
              <a:off x="6909750" y="331600"/>
              <a:ext cx="679350" cy="1820725"/>
            </a:xfrm>
            <a:custGeom>
              <a:rect b="b" l="l" r="r" t="t"/>
              <a:pathLst>
                <a:path extrusionOk="0" h="72829" w="27174">
                  <a:moveTo>
                    <a:pt x="1" y="1"/>
                  </a:moveTo>
                  <a:lnTo>
                    <a:pt x="1" y="57113"/>
                  </a:lnTo>
                  <a:lnTo>
                    <a:pt x="27035" y="72828"/>
                  </a:lnTo>
                  <a:lnTo>
                    <a:pt x="2717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5"/>
            <p:cNvSpPr/>
            <p:nvPr/>
          </p:nvSpPr>
          <p:spPr>
            <a:xfrm>
              <a:off x="7585600" y="860250"/>
              <a:ext cx="475975" cy="969300"/>
            </a:xfrm>
            <a:custGeom>
              <a:rect b="b" l="l" r="r" t="t"/>
              <a:pathLst>
                <a:path extrusionOk="0" h="38772" w="19039">
                  <a:moveTo>
                    <a:pt x="19038" y="1"/>
                  </a:moveTo>
                  <a:lnTo>
                    <a:pt x="19038" y="27711"/>
                  </a:lnTo>
                  <a:lnTo>
                    <a:pt x="1" y="38772"/>
                  </a:lnTo>
                  <a:lnTo>
                    <a:pt x="140" y="10922"/>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5"/>
            <p:cNvSpPr/>
            <p:nvPr/>
          </p:nvSpPr>
          <p:spPr>
            <a:xfrm>
              <a:off x="6909750" y="744375"/>
              <a:ext cx="679350" cy="1085175"/>
            </a:xfrm>
            <a:custGeom>
              <a:rect b="b" l="l" r="r" t="t"/>
              <a:pathLst>
                <a:path extrusionOk="0" h="43407" w="27174">
                  <a:moveTo>
                    <a:pt x="27174" y="15557"/>
                  </a:moveTo>
                  <a:lnTo>
                    <a:pt x="27035" y="43407"/>
                  </a:lnTo>
                  <a:lnTo>
                    <a:pt x="1" y="2769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5"/>
            <p:cNvSpPr/>
            <p:nvPr/>
          </p:nvSpPr>
          <p:spPr>
            <a:xfrm>
              <a:off x="6327400" y="-6763625"/>
              <a:ext cx="1348250" cy="775350"/>
            </a:xfrm>
            <a:custGeom>
              <a:rect b="b" l="l" r="r" t="t"/>
              <a:pathLst>
                <a:path extrusionOk="0" h="31014" w="53930">
                  <a:moveTo>
                    <a:pt x="22220" y="0"/>
                  </a:moveTo>
                  <a:lnTo>
                    <a:pt x="0" y="12791"/>
                  </a:lnTo>
                  <a:lnTo>
                    <a:pt x="31669" y="31013"/>
                  </a:lnTo>
                  <a:lnTo>
                    <a:pt x="53929" y="18222"/>
                  </a:lnTo>
                  <a:lnTo>
                    <a:pt x="22220"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5"/>
            <p:cNvSpPr/>
            <p:nvPr/>
          </p:nvSpPr>
          <p:spPr>
            <a:xfrm>
              <a:off x="7119125" y="-6308075"/>
              <a:ext cx="556525" cy="1571550"/>
            </a:xfrm>
            <a:custGeom>
              <a:rect b="b" l="l" r="r" t="t"/>
              <a:pathLst>
                <a:path extrusionOk="0" h="62862" w="22261">
                  <a:moveTo>
                    <a:pt x="22260" y="0"/>
                  </a:moveTo>
                  <a:lnTo>
                    <a:pt x="0" y="12791"/>
                  </a:lnTo>
                  <a:lnTo>
                    <a:pt x="0" y="62861"/>
                  </a:lnTo>
                  <a:lnTo>
                    <a:pt x="22121" y="49931"/>
                  </a:lnTo>
                  <a:lnTo>
                    <a:pt x="2226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5"/>
            <p:cNvSpPr/>
            <p:nvPr/>
          </p:nvSpPr>
          <p:spPr>
            <a:xfrm>
              <a:off x="7126075" y="-6311075"/>
              <a:ext cx="1344775" cy="778825"/>
            </a:xfrm>
            <a:custGeom>
              <a:rect b="b" l="l" r="r" t="t"/>
              <a:pathLst>
                <a:path extrusionOk="0" h="31153" w="53791">
                  <a:moveTo>
                    <a:pt x="22102" y="1"/>
                  </a:moveTo>
                  <a:lnTo>
                    <a:pt x="1" y="12911"/>
                  </a:lnTo>
                  <a:lnTo>
                    <a:pt x="31690" y="31153"/>
                  </a:lnTo>
                  <a:lnTo>
                    <a:pt x="53791" y="18382"/>
                  </a:lnTo>
                  <a:lnTo>
                    <a:pt x="22102"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5"/>
            <p:cNvSpPr/>
            <p:nvPr/>
          </p:nvSpPr>
          <p:spPr>
            <a:xfrm>
              <a:off x="6327400" y="-6443850"/>
              <a:ext cx="791750" cy="1707325"/>
            </a:xfrm>
            <a:custGeom>
              <a:rect b="b" l="l" r="r" t="t"/>
              <a:pathLst>
                <a:path extrusionOk="0" h="68293" w="31670">
                  <a:moveTo>
                    <a:pt x="0" y="0"/>
                  </a:moveTo>
                  <a:lnTo>
                    <a:pt x="0" y="50050"/>
                  </a:lnTo>
                  <a:lnTo>
                    <a:pt x="31669" y="68292"/>
                  </a:lnTo>
                  <a:lnTo>
                    <a:pt x="31669" y="18222"/>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5"/>
            <p:cNvSpPr/>
            <p:nvPr/>
          </p:nvSpPr>
          <p:spPr>
            <a:xfrm>
              <a:off x="6327400" y="-5967925"/>
              <a:ext cx="791750" cy="855425"/>
            </a:xfrm>
            <a:custGeom>
              <a:rect b="b" l="l" r="r" t="t"/>
              <a:pathLst>
                <a:path extrusionOk="0" h="34217" w="31670">
                  <a:moveTo>
                    <a:pt x="31669" y="18501"/>
                  </a:moveTo>
                  <a:lnTo>
                    <a:pt x="31669" y="34216"/>
                  </a:lnTo>
                  <a:lnTo>
                    <a:pt x="13846" y="15298"/>
                  </a:lnTo>
                  <a:lnTo>
                    <a:pt x="0" y="15975"/>
                  </a:lnTo>
                  <a:lnTo>
                    <a:pt x="0" y="259"/>
                  </a:lnTo>
                  <a:lnTo>
                    <a:pt x="1464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5"/>
            <p:cNvSpPr/>
            <p:nvPr/>
          </p:nvSpPr>
          <p:spPr>
            <a:xfrm>
              <a:off x="7914825" y="-5851550"/>
              <a:ext cx="556025" cy="1571050"/>
            </a:xfrm>
            <a:custGeom>
              <a:rect b="b" l="l" r="r" t="t"/>
              <a:pathLst>
                <a:path extrusionOk="0" h="62842" w="22241">
                  <a:moveTo>
                    <a:pt x="22241" y="1"/>
                  </a:moveTo>
                  <a:lnTo>
                    <a:pt x="140" y="12772"/>
                  </a:lnTo>
                  <a:lnTo>
                    <a:pt x="1" y="62842"/>
                  </a:lnTo>
                  <a:lnTo>
                    <a:pt x="1" y="62842"/>
                  </a:lnTo>
                  <a:lnTo>
                    <a:pt x="22241" y="49931"/>
                  </a:lnTo>
                  <a:lnTo>
                    <a:pt x="2224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5"/>
            <p:cNvSpPr/>
            <p:nvPr/>
          </p:nvSpPr>
          <p:spPr>
            <a:xfrm>
              <a:off x="7126075" y="-5988300"/>
              <a:ext cx="792250" cy="1707800"/>
            </a:xfrm>
            <a:custGeom>
              <a:rect b="b" l="l" r="r" t="t"/>
              <a:pathLst>
                <a:path extrusionOk="0" h="68312" w="31690">
                  <a:moveTo>
                    <a:pt x="1" y="0"/>
                  </a:moveTo>
                  <a:lnTo>
                    <a:pt x="1" y="49931"/>
                  </a:lnTo>
                  <a:lnTo>
                    <a:pt x="31551" y="68312"/>
                  </a:lnTo>
                  <a:lnTo>
                    <a:pt x="31690" y="18242"/>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5"/>
            <p:cNvSpPr/>
            <p:nvPr/>
          </p:nvSpPr>
          <p:spPr>
            <a:xfrm>
              <a:off x="7126075" y="-5512375"/>
              <a:ext cx="792250" cy="855400"/>
            </a:xfrm>
            <a:custGeom>
              <a:rect b="b" l="l" r="r" t="t"/>
              <a:pathLst>
                <a:path extrusionOk="0" h="34216" w="31690">
                  <a:moveTo>
                    <a:pt x="31690" y="18501"/>
                  </a:moveTo>
                  <a:lnTo>
                    <a:pt x="31551" y="34216"/>
                  </a:lnTo>
                  <a:lnTo>
                    <a:pt x="13727" y="15318"/>
                  </a:lnTo>
                  <a:lnTo>
                    <a:pt x="1" y="15994"/>
                  </a:lnTo>
                  <a:lnTo>
                    <a:pt x="1" y="140"/>
                  </a:lnTo>
                  <a:lnTo>
                    <a:pt x="14523"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a:off x="8391250" y="-5013575"/>
              <a:ext cx="786800" cy="1041925"/>
            </a:xfrm>
            <a:custGeom>
              <a:rect b="b" l="l" r="r" t="t"/>
              <a:pathLst>
                <a:path extrusionOk="0" h="41677" w="31472">
                  <a:moveTo>
                    <a:pt x="1" y="180"/>
                  </a:moveTo>
                  <a:cubicBezTo>
                    <a:pt x="1" y="438"/>
                    <a:pt x="1" y="836"/>
                    <a:pt x="120" y="1095"/>
                  </a:cubicBezTo>
                  <a:cubicBezTo>
                    <a:pt x="120" y="1373"/>
                    <a:pt x="240" y="1612"/>
                    <a:pt x="399" y="2010"/>
                  </a:cubicBezTo>
                  <a:cubicBezTo>
                    <a:pt x="518" y="2288"/>
                    <a:pt x="657" y="2686"/>
                    <a:pt x="797" y="2945"/>
                  </a:cubicBezTo>
                  <a:cubicBezTo>
                    <a:pt x="916" y="3204"/>
                    <a:pt x="1194" y="3601"/>
                    <a:pt x="1453" y="3860"/>
                  </a:cubicBezTo>
                  <a:cubicBezTo>
                    <a:pt x="1732" y="4258"/>
                    <a:pt x="2129" y="4536"/>
                    <a:pt x="2388" y="4934"/>
                  </a:cubicBezTo>
                  <a:cubicBezTo>
                    <a:pt x="2905" y="5451"/>
                    <a:pt x="3582" y="5989"/>
                    <a:pt x="4377" y="6386"/>
                  </a:cubicBezTo>
                  <a:lnTo>
                    <a:pt x="4497" y="6526"/>
                  </a:lnTo>
                  <a:cubicBezTo>
                    <a:pt x="5571" y="7182"/>
                    <a:pt x="6764" y="7580"/>
                    <a:pt x="7958" y="7978"/>
                  </a:cubicBezTo>
                  <a:cubicBezTo>
                    <a:pt x="8873" y="8256"/>
                    <a:pt x="9947" y="8515"/>
                    <a:pt x="10882" y="8773"/>
                  </a:cubicBezTo>
                  <a:cubicBezTo>
                    <a:pt x="11559" y="8913"/>
                    <a:pt x="12235" y="9052"/>
                    <a:pt x="12871" y="9052"/>
                  </a:cubicBezTo>
                  <a:cubicBezTo>
                    <a:pt x="13389" y="9052"/>
                    <a:pt x="14065" y="9171"/>
                    <a:pt x="14622" y="9171"/>
                  </a:cubicBezTo>
                  <a:lnTo>
                    <a:pt x="16213" y="9171"/>
                  </a:lnTo>
                  <a:cubicBezTo>
                    <a:pt x="16731" y="9171"/>
                    <a:pt x="17288" y="9171"/>
                    <a:pt x="17805" y="9052"/>
                  </a:cubicBezTo>
                  <a:cubicBezTo>
                    <a:pt x="18322" y="9052"/>
                    <a:pt x="18879" y="8933"/>
                    <a:pt x="19396" y="8933"/>
                  </a:cubicBezTo>
                  <a:cubicBezTo>
                    <a:pt x="19914" y="8813"/>
                    <a:pt x="20471" y="8813"/>
                    <a:pt x="20988" y="8654"/>
                  </a:cubicBezTo>
                  <a:cubicBezTo>
                    <a:pt x="21505" y="8535"/>
                    <a:pt x="22062" y="8376"/>
                    <a:pt x="22579" y="8256"/>
                  </a:cubicBezTo>
                  <a:cubicBezTo>
                    <a:pt x="23255" y="8137"/>
                    <a:pt x="23912" y="7858"/>
                    <a:pt x="24449" y="7580"/>
                  </a:cubicBezTo>
                  <a:cubicBezTo>
                    <a:pt x="25245" y="7301"/>
                    <a:pt x="26040" y="6904"/>
                    <a:pt x="26697" y="6526"/>
                  </a:cubicBezTo>
                  <a:cubicBezTo>
                    <a:pt x="29760" y="4775"/>
                    <a:pt x="31352" y="2388"/>
                    <a:pt x="31352" y="1"/>
                  </a:cubicBezTo>
                  <a:lnTo>
                    <a:pt x="31471" y="32506"/>
                  </a:lnTo>
                  <a:cubicBezTo>
                    <a:pt x="31471" y="34893"/>
                    <a:pt x="29880" y="37160"/>
                    <a:pt x="26836" y="39010"/>
                  </a:cubicBezTo>
                  <a:cubicBezTo>
                    <a:pt x="26160" y="39408"/>
                    <a:pt x="25364" y="39806"/>
                    <a:pt x="24568" y="40085"/>
                  </a:cubicBezTo>
                  <a:cubicBezTo>
                    <a:pt x="23892" y="40363"/>
                    <a:pt x="23375" y="40482"/>
                    <a:pt x="22698" y="40761"/>
                  </a:cubicBezTo>
                  <a:cubicBezTo>
                    <a:pt x="22181" y="40880"/>
                    <a:pt x="21624" y="41039"/>
                    <a:pt x="21107" y="41159"/>
                  </a:cubicBezTo>
                  <a:cubicBezTo>
                    <a:pt x="20590" y="41278"/>
                    <a:pt x="20033" y="41278"/>
                    <a:pt x="19516" y="41437"/>
                  </a:cubicBezTo>
                  <a:cubicBezTo>
                    <a:pt x="18998" y="41557"/>
                    <a:pt x="18441" y="41557"/>
                    <a:pt x="17924" y="41557"/>
                  </a:cubicBezTo>
                  <a:cubicBezTo>
                    <a:pt x="17407" y="41557"/>
                    <a:pt x="16850" y="41676"/>
                    <a:pt x="16333" y="41676"/>
                  </a:cubicBezTo>
                  <a:lnTo>
                    <a:pt x="14741" y="41676"/>
                  </a:lnTo>
                  <a:cubicBezTo>
                    <a:pt x="14224" y="41676"/>
                    <a:pt x="13548" y="41676"/>
                    <a:pt x="13011" y="41557"/>
                  </a:cubicBezTo>
                  <a:cubicBezTo>
                    <a:pt x="12334" y="41437"/>
                    <a:pt x="11658" y="41437"/>
                    <a:pt x="11021" y="41278"/>
                  </a:cubicBezTo>
                  <a:cubicBezTo>
                    <a:pt x="9947" y="41159"/>
                    <a:pt x="9032" y="40880"/>
                    <a:pt x="8077" y="40482"/>
                  </a:cubicBezTo>
                  <a:cubicBezTo>
                    <a:pt x="6884" y="40085"/>
                    <a:pt x="5690" y="39567"/>
                    <a:pt x="4616" y="39010"/>
                  </a:cubicBezTo>
                  <a:lnTo>
                    <a:pt x="4497" y="38891"/>
                  </a:lnTo>
                  <a:cubicBezTo>
                    <a:pt x="3701" y="38493"/>
                    <a:pt x="3025" y="37976"/>
                    <a:pt x="2507" y="37419"/>
                  </a:cubicBezTo>
                  <a:cubicBezTo>
                    <a:pt x="2110" y="37021"/>
                    <a:pt x="1831" y="36763"/>
                    <a:pt x="1592" y="36365"/>
                  </a:cubicBezTo>
                  <a:cubicBezTo>
                    <a:pt x="1314" y="36086"/>
                    <a:pt x="1194" y="35688"/>
                    <a:pt x="916" y="35430"/>
                  </a:cubicBezTo>
                  <a:cubicBezTo>
                    <a:pt x="797" y="35171"/>
                    <a:pt x="637" y="34913"/>
                    <a:pt x="518" y="34515"/>
                  </a:cubicBezTo>
                  <a:cubicBezTo>
                    <a:pt x="399" y="34236"/>
                    <a:pt x="399" y="33997"/>
                    <a:pt x="240" y="33600"/>
                  </a:cubicBezTo>
                  <a:cubicBezTo>
                    <a:pt x="240" y="33321"/>
                    <a:pt x="120" y="32923"/>
                    <a:pt x="120" y="32665"/>
                  </a:cubicBezTo>
                  <a:lnTo>
                    <a:pt x="120" y="32545"/>
                  </a:lnTo>
                  <a:lnTo>
                    <a:pt x="1" y="6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p:nvPr/>
          </p:nvSpPr>
          <p:spPr>
            <a:xfrm>
              <a:off x="8391250" y="-5013575"/>
              <a:ext cx="786800" cy="1041925"/>
            </a:xfrm>
            <a:custGeom>
              <a:rect b="b" l="l" r="r" t="t"/>
              <a:pathLst>
                <a:path extrusionOk="0" h="41677" w="31472">
                  <a:moveTo>
                    <a:pt x="1" y="60"/>
                  </a:moveTo>
                  <a:lnTo>
                    <a:pt x="1" y="180"/>
                  </a:lnTo>
                  <a:cubicBezTo>
                    <a:pt x="1" y="234"/>
                    <a:pt x="1" y="294"/>
                    <a:pt x="2" y="358"/>
                  </a:cubicBezTo>
                  <a:lnTo>
                    <a:pt x="2" y="358"/>
                  </a:lnTo>
                  <a:lnTo>
                    <a:pt x="1" y="60"/>
                  </a:lnTo>
                  <a:close/>
                  <a:moveTo>
                    <a:pt x="31352" y="1"/>
                  </a:moveTo>
                  <a:cubicBezTo>
                    <a:pt x="31352" y="2388"/>
                    <a:pt x="29760" y="4775"/>
                    <a:pt x="26697" y="6526"/>
                  </a:cubicBezTo>
                  <a:cubicBezTo>
                    <a:pt x="26040" y="6904"/>
                    <a:pt x="25245" y="7301"/>
                    <a:pt x="24449" y="7580"/>
                  </a:cubicBezTo>
                  <a:cubicBezTo>
                    <a:pt x="23912" y="7858"/>
                    <a:pt x="23255" y="8137"/>
                    <a:pt x="22579" y="8256"/>
                  </a:cubicBezTo>
                  <a:cubicBezTo>
                    <a:pt x="22062" y="8376"/>
                    <a:pt x="21505" y="8535"/>
                    <a:pt x="20988" y="8654"/>
                  </a:cubicBezTo>
                  <a:cubicBezTo>
                    <a:pt x="20471" y="8813"/>
                    <a:pt x="19914" y="8813"/>
                    <a:pt x="19396" y="8933"/>
                  </a:cubicBezTo>
                  <a:cubicBezTo>
                    <a:pt x="18879" y="8933"/>
                    <a:pt x="18322" y="9052"/>
                    <a:pt x="17805" y="9052"/>
                  </a:cubicBezTo>
                  <a:cubicBezTo>
                    <a:pt x="17288" y="9171"/>
                    <a:pt x="16731" y="9171"/>
                    <a:pt x="16213" y="9171"/>
                  </a:cubicBezTo>
                  <a:lnTo>
                    <a:pt x="14622" y="9171"/>
                  </a:lnTo>
                  <a:cubicBezTo>
                    <a:pt x="14065" y="9171"/>
                    <a:pt x="13389" y="9052"/>
                    <a:pt x="12871" y="9052"/>
                  </a:cubicBezTo>
                  <a:cubicBezTo>
                    <a:pt x="12235" y="9052"/>
                    <a:pt x="11559" y="8913"/>
                    <a:pt x="10882" y="8773"/>
                  </a:cubicBezTo>
                  <a:cubicBezTo>
                    <a:pt x="9947" y="8515"/>
                    <a:pt x="8873" y="8256"/>
                    <a:pt x="7958" y="7978"/>
                  </a:cubicBezTo>
                  <a:cubicBezTo>
                    <a:pt x="6764" y="7580"/>
                    <a:pt x="5571" y="7182"/>
                    <a:pt x="4497" y="6526"/>
                  </a:cubicBezTo>
                  <a:lnTo>
                    <a:pt x="4377" y="6386"/>
                  </a:lnTo>
                  <a:cubicBezTo>
                    <a:pt x="3582" y="5989"/>
                    <a:pt x="2905" y="5451"/>
                    <a:pt x="2388" y="4934"/>
                  </a:cubicBezTo>
                  <a:cubicBezTo>
                    <a:pt x="2129" y="4536"/>
                    <a:pt x="1732" y="4258"/>
                    <a:pt x="1453" y="3860"/>
                  </a:cubicBezTo>
                  <a:cubicBezTo>
                    <a:pt x="1194" y="3601"/>
                    <a:pt x="916" y="3204"/>
                    <a:pt x="797" y="2945"/>
                  </a:cubicBezTo>
                  <a:cubicBezTo>
                    <a:pt x="657" y="2686"/>
                    <a:pt x="518" y="2288"/>
                    <a:pt x="399" y="2010"/>
                  </a:cubicBezTo>
                  <a:cubicBezTo>
                    <a:pt x="240" y="1612"/>
                    <a:pt x="120" y="1373"/>
                    <a:pt x="120" y="1095"/>
                  </a:cubicBezTo>
                  <a:cubicBezTo>
                    <a:pt x="26" y="890"/>
                    <a:pt x="6" y="599"/>
                    <a:pt x="2" y="358"/>
                  </a:cubicBezTo>
                  <a:lnTo>
                    <a:pt x="2" y="358"/>
                  </a:lnTo>
                  <a:lnTo>
                    <a:pt x="120" y="32545"/>
                  </a:lnTo>
                  <a:lnTo>
                    <a:pt x="120" y="32665"/>
                  </a:lnTo>
                  <a:cubicBezTo>
                    <a:pt x="120" y="32923"/>
                    <a:pt x="240" y="33321"/>
                    <a:pt x="240" y="33600"/>
                  </a:cubicBezTo>
                  <a:cubicBezTo>
                    <a:pt x="399" y="33997"/>
                    <a:pt x="399" y="34236"/>
                    <a:pt x="518" y="34515"/>
                  </a:cubicBezTo>
                  <a:cubicBezTo>
                    <a:pt x="637" y="34913"/>
                    <a:pt x="797" y="35171"/>
                    <a:pt x="916" y="35430"/>
                  </a:cubicBezTo>
                  <a:cubicBezTo>
                    <a:pt x="1194" y="35688"/>
                    <a:pt x="1314" y="36086"/>
                    <a:pt x="1592" y="36365"/>
                  </a:cubicBezTo>
                  <a:cubicBezTo>
                    <a:pt x="1831" y="36763"/>
                    <a:pt x="2110" y="37021"/>
                    <a:pt x="2507" y="37419"/>
                  </a:cubicBezTo>
                  <a:cubicBezTo>
                    <a:pt x="3025" y="37976"/>
                    <a:pt x="3701" y="38493"/>
                    <a:pt x="4497" y="38891"/>
                  </a:cubicBezTo>
                  <a:lnTo>
                    <a:pt x="4616" y="39010"/>
                  </a:lnTo>
                  <a:cubicBezTo>
                    <a:pt x="5690" y="39567"/>
                    <a:pt x="6884" y="40085"/>
                    <a:pt x="8077" y="40482"/>
                  </a:cubicBezTo>
                  <a:cubicBezTo>
                    <a:pt x="9032" y="40880"/>
                    <a:pt x="9947" y="41159"/>
                    <a:pt x="11021" y="41278"/>
                  </a:cubicBezTo>
                  <a:cubicBezTo>
                    <a:pt x="11658" y="41437"/>
                    <a:pt x="12334" y="41437"/>
                    <a:pt x="13011" y="41557"/>
                  </a:cubicBezTo>
                  <a:cubicBezTo>
                    <a:pt x="13548" y="41676"/>
                    <a:pt x="14224" y="41676"/>
                    <a:pt x="14741" y="41676"/>
                  </a:cubicBezTo>
                  <a:lnTo>
                    <a:pt x="16333" y="41676"/>
                  </a:lnTo>
                  <a:cubicBezTo>
                    <a:pt x="16850" y="41676"/>
                    <a:pt x="17407" y="41557"/>
                    <a:pt x="17924" y="41557"/>
                  </a:cubicBezTo>
                  <a:cubicBezTo>
                    <a:pt x="18441" y="41557"/>
                    <a:pt x="18998" y="41557"/>
                    <a:pt x="19516" y="41437"/>
                  </a:cubicBezTo>
                  <a:cubicBezTo>
                    <a:pt x="20033" y="41278"/>
                    <a:pt x="20590" y="41278"/>
                    <a:pt x="21107" y="41159"/>
                  </a:cubicBezTo>
                  <a:cubicBezTo>
                    <a:pt x="21624" y="41039"/>
                    <a:pt x="22181" y="40880"/>
                    <a:pt x="22698" y="40761"/>
                  </a:cubicBezTo>
                  <a:cubicBezTo>
                    <a:pt x="23375" y="40482"/>
                    <a:pt x="23892" y="40363"/>
                    <a:pt x="24568" y="40085"/>
                  </a:cubicBezTo>
                  <a:cubicBezTo>
                    <a:pt x="25364" y="39806"/>
                    <a:pt x="26160" y="39408"/>
                    <a:pt x="26836" y="39010"/>
                  </a:cubicBezTo>
                  <a:cubicBezTo>
                    <a:pt x="29880" y="37160"/>
                    <a:pt x="31471" y="34893"/>
                    <a:pt x="31471" y="32506"/>
                  </a:cubicBezTo>
                  <a:lnTo>
                    <a:pt x="31352"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5"/>
            <p:cNvSpPr/>
            <p:nvPr/>
          </p:nvSpPr>
          <p:spPr>
            <a:xfrm>
              <a:off x="8391250" y="-4781325"/>
              <a:ext cx="786800" cy="559025"/>
            </a:xfrm>
            <a:custGeom>
              <a:rect b="b" l="l" r="r" t="t"/>
              <a:pathLst>
                <a:path extrusionOk="0" h="22361" w="31472">
                  <a:moveTo>
                    <a:pt x="1" y="60"/>
                  </a:moveTo>
                  <a:lnTo>
                    <a:pt x="1" y="180"/>
                  </a:lnTo>
                  <a:cubicBezTo>
                    <a:pt x="1" y="267"/>
                    <a:pt x="1" y="367"/>
                    <a:pt x="5" y="469"/>
                  </a:cubicBezTo>
                  <a:lnTo>
                    <a:pt x="5" y="469"/>
                  </a:lnTo>
                  <a:lnTo>
                    <a:pt x="1" y="60"/>
                  </a:lnTo>
                  <a:close/>
                  <a:moveTo>
                    <a:pt x="31352" y="1"/>
                  </a:moveTo>
                  <a:cubicBezTo>
                    <a:pt x="31352" y="2388"/>
                    <a:pt x="29760" y="4775"/>
                    <a:pt x="26697" y="6526"/>
                  </a:cubicBezTo>
                  <a:cubicBezTo>
                    <a:pt x="26040" y="6923"/>
                    <a:pt x="25245" y="7321"/>
                    <a:pt x="24449" y="7600"/>
                  </a:cubicBezTo>
                  <a:cubicBezTo>
                    <a:pt x="23912" y="7858"/>
                    <a:pt x="23255" y="8137"/>
                    <a:pt x="22579" y="8256"/>
                  </a:cubicBezTo>
                  <a:cubicBezTo>
                    <a:pt x="22062" y="8395"/>
                    <a:pt x="21505" y="8535"/>
                    <a:pt x="20988" y="8674"/>
                  </a:cubicBezTo>
                  <a:cubicBezTo>
                    <a:pt x="20471" y="8813"/>
                    <a:pt x="19914" y="8813"/>
                    <a:pt x="19396" y="8933"/>
                  </a:cubicBezTo>
                  <a:cubicBezTo>
                    <a:pt x="18879" y="8933"/>
                    <a:pt x="18322" y="9072"/>
                    <a:pt x="17805" y="9072"/>
                  </a:cubicBezTo>
                  <a:cubicBezTo>
                    <a:pt x="17288" y="9191"/>
                    <a:pt x="16731" y="9191"/>
                    <a:pt x="16213" y="9191"/>
                  </a:cubicBezTo>
                  <a:lnTo>
                    <a:pt x="14622" y="9191"/>
                  </a:lnTo>
                  <a:cubicBezTo>
                    <a:pt x="14065" y="9191"/>
                    <a:pt x="13389" y="9072"/>
                    <a:pt x="12871" y="9072"/>
                  </a:cubicBezTo>
                  <a:cubicBezTo>
                    <a:pt x="12235" y="9072"/>
                    <a:pt x="11559" y="8913"/>
                    <a:pt x="10882" y="8793"/>
                  </a:cubicBezTo>
                  <a:cubicBezTo>
                    <a:pt x="9947" y="8515"/>
                    <a:pt x="8873" y="8256"/>
                    <a:pt x="7958" y="7998"/>
                  </a:cubicBezTo>
                  <a:cubicBezTo>
                    <a:pt x="6764" y="7600"/>
                    <a:pt x="5571" y="7202"/>
                    <a:pt x="4497" y="6526"/>
                  </a:cubicBezTo>
                  <a:lnTo>
                    <a:pt x="4377" y="6406"/>
                  </a:lnTo>
                  <a:cubicBezTo>
                    <a:pt x="3582" y="6008"/>
                    <a:pt x="2905" y="5451"/>
                    <a:pt x="2388" y="4934"/>
                  </a:cubicBezTo>
                  <a:cubicBezTo>
                    <a:pt x="2129" y="4536"/>
                    <a:pt x="1732" y="4258"/>
                    <a:pt x="1453" y="3860"/>
                  </a:cubicBezTo>
                  <a:cubicBezTo>
                    <a:pt x="1194" y="3621"/>
                    <a:pt x="916" y="3223"/>
                    <a:pt x="797" y="2945"/>
                  </a:cubicBezTo>
                  <a:cubicBezTo>
                    <a:pt x="657" y="2706"/>
                    <a:pt x="518" y="2288"/>
                    <a:pt x="399" y="2030"/>
                  </a:cubicBezTo>
                  <a:cubicBezTo>
                    <a:pt x="240" y="1632"/>
                    <a:pt x="120" y="1373"/>
                    <a:pt x="120" y="1095"/>
                  </a:cubicBezTo>
                  <a:cubicBezTo>
                    <a:pt x="38" y="931"/>
                    <a:pt x="13" y="693"/>
                    <a:pt x="5" y="469"/>
                  </a:cubicBezTo>
                  <a:lnTo>
                    <a:pt x="5" y="469"/>
                  </a:lnTo>
                  <a:lnTo>
                    <a:pt x="120" y="13229"/>
                  </a:lnTo>
                  <a:lnTo>
                    <a:pt x="120" y="13369"/>
                  </a:lnTo>
                  <a:cubicBezTo>
                    <a:pt x="120" y="13607"/>
                    <a:pt x="240" y="14005"/>
                    <a:pt x="240" y="14284"/>
                  </a:cubicBezTo>
                  <a:cubicBezTo>
                    <a:pt x="399" y="14682"/>
                    <a:pt x="399" y="14920"/>
                    <a:pt x="518" y="15199"/>
                  </a:cubicBezTo>
                  <a:cubicBezTo>
                    <a:pt x="637" y="15597"/>
                    <a:pt x="797" y="15855"/>
                    <a:pt x="916" y="16134"/>
                  </a:cubicBezTo>
                  <a:cubicBezTo>
                    <a:pt x="1194" y="16372"/>
                    <a:pt x="1314" y="16770"/>
                    <a:pt x="1592" y="17049"/>
                  </a:cubicBezTo>
                  <a:cubicBezTo>
                    <a:pt x="1831" y="17447"/>
                    <a:pt x="2110" y="17705"/>
                    <a:pt x="2507" y="18123"/>
                  </a:cubicBezTo>
                  <a:cubicBezTo>
                    <a:pt x="3025" y="18660"/>
                    <a:pt x="3701" y="19177"/>
                    <a:pt x="4497" y="19575"/>
                  </a:cubicBezTo>
                  <a:lnTo>
                    <a:pt x="4616" y="19695"/>
                  </a:lnTo>
                  <a:cubicBezTo>
                    <a:pt x="5690" y="20251"/>
                    <a:pt x="6884" y="20769"/>
                    <a:pt x="8077" y="21167"/>
                  </a:cubicBezTo>
                  <a:cubicBezTo>
                    <a:pt x="9032" y="21564"/>
                    <a:pt x="9947" y="21843"/>
                    <a:pt x="11021" y="21962"/>
                  </a:cubicBezTo>
                  <a:cubicBezTo>
                    <a:pt x="11658" y="22121"/>
                    <a:pt x="12334" y="22121"/>
                    <a:pt x="13011" y="22241"/>
                  </a:cubicBezTo>
                  <a:cubicBezTo>
                    <a:pt x="13548" y="22360"/>
                    <a:pt x="14224" y="22360"/>
                    <a:pt x="14741" y="22360"/>
                  </a:cubicBezTo>
                  <a:lnTo>
                    <a:pt x="16333" y="22360"/>
                  </a:lnTo>
                  <a:cubicBezTo>
                    <a:pt x="16850" y="22360"/>
                    <a:pt x="17407" y="22241"/>
                    <a:pt x="17924" y="22241"/>
                  </a:cubicBezTo>
                  <a:cubicBezTo>
                    <a:pt x="18441" y="22241"/>
                    <a:pt x="18998" y="22241"/>
                    <a:pt x="19516" y="22121"/>
                  </a:cubicBezTo>
                  <a:cubicBezTo>
                    <a:pt x="20033" y="21962"/>
                    <a:pt x="20590" y="21962"/>
                    <a:pt x="21107" y="21843"/>
                  </a:cubicBezTo>
                  <a:cubicBezTo>
                    <a:pt x="21624" y="21724"/>
                    <a:pt x="22181" y="21564"/>
                    <a:pt x="22698" y="21445"/>
                  </a:cubicBezTo>
                  <a:cubicBezTo>
                    <a:pt x="23375" y="21167"/>
                    <a:pt x="23892" y="21047"/>
                    <a:pt x="24568" y="20769"/>
                  </a:cubicBezTo>
                  <a:cubicBezTo>
                    <a:pt x="25364" y="20510"/>
                    <a:pt x="26160" y="20112"/>
                    <a:pt x="26836" y="19695"/>
                  </a:cubicBezTo>
                  <a:cubicBezTo>
                    <a:pt x="29880" y="17844"/>
                    <a:pt x="31471" y="15577"/>
                    <a:pt x="31471" y="13190"/>
                  </a:cubicBezTo>
                  <a:lnTo>
                    <a:pt x="31352"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5"/>
            <p:cNvSpPr/>
            <p:nvPr/>
          </p:nvSpPr>
          <p:spPr>
            <a:xfrm>
              <a:off x="8350975" y="-5239850"/>
              <a:ext cx="869350" cy="457425"/>
            </a:xfrm>
            <a:custGeom>
              <a:rect b="b" l="l" r="r" t="t"/>
              <a:pathLst>
                <a:path extrusionOk="0" h="18297" w="34774">
                  <a:moveTo>
                    <a:pt x="17509" y="1"/>
                  </a:moveTo>
                  <a:cubicBezTo>
                    <a:pt x="13463" y="1"/>
                    <a:pt x="9400" y="896"/>
                    <a:pt x="6267" y="2686"/>
                  </a:cubicBezTo>
                  <a:cubicBezTo>
                    <a:pt x="140" y="6287"/>
                    <a:pt x="1" y="12016"/>
                    <a:pt x="6128" y="15597"/>
                  </a:cubicBezTo>
                  <a:cubicBezTo>
                    <a:pt x="9191" y="17397"/>
                    <a:pt x="13219" y="18297"/>
                    <a:pt x="17265" y="18297"/>
                  </a:cubicBezTo>
                  <a:cubicBezTo>
                    <a:pt x="21311" y="18297"/>
                    <a:pt x="25374" y="17397"/>
                    <a:pt x="28507" y="15597"/>
                  </a:cubicBezTo>
                  <a:cubicBezTo>
                    <a:pt x="34634" y="11976"/>
                    <a:pt x="34773" y="6267"/>
                    <a:pt x="28646" y="2686"/>
                  </a:cubicBezTo>
                  <a:cubicBezTo>
                    <a:pt x="25583" y="896"/>
                    <a:pt x="21554" y="1"/>
                    <a:pt x="1750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5"/>
            <p:cNvSpPr/>
            <p:nvPr/>
          </p:nvSpPr>
          <p:spPr>
            <a:xfrm>
              <a:off x="8507625" y="-5342300"/>
              <a:ext cx="558525" cy="392900"/>
            </a:xfrm>
            <a:custGeom>
              <a:rect b="b" l="l" r="r" t="t"/>
              <a:pathLst>
                <a:path extrusionOk="0" h="15716" w="22341">
                  <a:moveTo>
                    <a:pt x="1" y="140"/>
                  </a:moveTo>
                  <a:cubicBezTo>
                    <a:pt x="1" y="418"/>
                    <a:pt x="1" y="538"/>
                    <a:pt x="120" y="816"/>
                  </a:cubicBezTo>
                  <a:cubicBezTo>
                    <a:pt x="120" y="1095"/>
                    <a:pt x="240" y="1214"/>
                    <a:pt x="240" y="1493"/>
                  </a:cubicBezTo>
                  <a:cubicBezTo>
                    <a:pt x="359" y="1771"/>
                    <a:pt x="359" y="1891"/>
                    <a:pt x="518" y="2169"/>
                  </a:cubicBezTo>
                  <a:cubicBezTo>
                    <a:pt x="637" y="2428"/>
                    <a:pt x="777" y="2567"/>
                    <a:pt x="916" y="2825"/>
                  </a:cubicBezTo>
                  <a:cubicBezTo>
                    <a:pt x="1174" y="3104"/>
                    <a:pt x="1314" y="3363"/>
                    <a:pt x="1572" y="3621"/>
                  </a:cubicBezTo>
                  <a:cubicBezTo>
                    <a:pt x="1970" y="4019"/>
                    <a:pt x="2507" y="4298"/>
                    <a:pt x="3044" y="4695"/>
                  </a:cubicBezTo>
                  <a:cubicBezTo>
                    <a:pt x="3044" y="4695"/>
                    <a:pt x="3184" y="4695"/>
                    <a:pt x="3184" y="4815"/>
                  </a:cubicBezTo>
                  <a:cubicBezTo>
                    <a:pt x="3979" y="5213"/>
                    <a:pt x="4775" y="5610"/>
                    <a:pt x="5551" y="5889"/>
                  </a:cubicBezTo>
                  <a:cubicBezTo>
                    <a:pt x="6227" y="6167"/>
                    <a:pt x="6904" y="6287"/>
                    <a:pt x="7699" y="6406"/>
                  </a:cubicBezTo>
                  <a:cubicBezTo>
                    <a:pt x="8216" y="6545"/>
                    <a:pt x="8614" y="6545"/>
                    <a:pt x="9171" y="6545"/>
                  </a:cubicBezTo>
                  <a:cubicBezTo>
                    <a:pt x="9569" y="6545"/>
                    <a:pt x="9967" y="6665"/>
                    <a:pt x="10365" y="6665"/>
                  </a:cubicBezTo>
                  <a:lnTo>
                    <a:pt x="11558" y="6665"/>
                  </a:lnTo>
                  <a:lnTo>
                    <a:pt x="12613" y="6665"/>
                  </a:lnTo>
                  <a:cubicBezTo>
                    <a:pt x="13011" y="6665"/>
                    <a:pt x="13289" y="6545"/>
                    <a:pt x="13687" y="6545"/>
                  </a:cubicBezTo>
                  <a:cubicBezTo>
                    <a:pt x="14085" y="6545"/>
                    <a:pt x="14483" y="6406"/>
                    <a:pt x="14761" y="6406"/>
                  </a:cubicBezTo>
                  <a:cubicBezTo>
                    <a:pt x="15159" y="6287"/>
                    <a:pt x="15557" y="6287"/>
                    <a:pt x="15955" y="6148"/>
                  </a:cubicBezTo>
                  <a:cubicBezTo>
                    <a:pt x="16472" y="6008"/>
                    <a:pt x="16870" y="5869"/>
                    <a:pt x="17288" y="5750"/>
                  </a:cubicBezTo>
                  <a:cubicBezTo>
                    <a:pt x="17825" y="5471"/>
                    <a:pt x="18362" y="5213"/>
                    <a:pt x="18879" y="4934"/>
                  </a:cubicBezTo>
                  <a:cubicBezTo>
                    <a:pt x="21147" y="3601"/>
                    <a:pt x="22221" y="2010"/>
                    <a:pt x="22221" y="299"/>
                  </a:cubicBezTo>
                  <a:lnTo>
                    <a:pt x="22340" y="9350"/>
                  </a:lnTo>
                  <a:cubicBezTo>
                    <a:pt x="22340" y="11081"/>
                    <a:pt x="21286" y="12672"/>
                    <a:pt x="19018" y="13985"/>
                  </a:cubicBezTo>
                  <a:cubicBezTo>
                    <a:pt x="18481" y="14264"/>
                    <a:pt x="17944" y="14522"/>
                    <a:pt x="17427" y="14781"/>
                  </a:cubicBezTo>
                  <a:cubicBezTo>
                    <a:pt x="17029" y="14920"/>
                    <a:pt x="16492" y="15059"/>
                    <a:pt x="16074" y="15199"/>
                  </a:cubicBezTo>
                  <a:cubicBezTo>
                    <a:pt x="15676" y="15318"/>
                    <a:pt x="15278" y="15457"/>
                    <a:pt x="14881" y="15457"/>
                  </a:cubicBezTo>
                  <a:cubicBezTo>
                    <a:pt x="14483" y="15597"/>
                    <a:pt x="14085" y="15597"/>
                    <a:pt x="13806" y="15597"/>
                  </a:cubicBezTo>
                  <a:cubicBezTo>
                    <a:pt x="13408" y="15597"/>
                    <a:pt x="13150" y="15716"/>
                    <a:pt x="12752" y="15716"/>
                  </a:cubicBezTo>
                  <a:lnTo>
                    <a:pt x="11678" y="15716"/>
                  </a:lnTo>
                  <a:lnTo>
                    <a:pt x="10484" y="15716"/>
                  </a:lnTo>
                  <a:cubicBezTo>
                    <a:pt x="10086" y="15716"/>
                    <a:pt x="9689" y="15716"/>
                    <a:pt x="9291" y="15597"/>
                  </a:cubicBezTo>
                  <a:cubicBezTo>
                    <a:pt x="8773" y="15597"/>
                    <a:pt x="8376" y="15457"/>
                    <a:pt x="7819" y="15457"/>
                  </a:cubicBezTo>
                  <a:cubicBezTo>
                    <a:pt x="7142" y="15338"/>
                    <a:pt x="6347" y="15199"/>
                    <a:pt x="5690" y="14940"/>
                  </a:cubicBezTo>
                  <a:cubicBezTo>
                    <a:pt x="4755" y="14662"/>
                    <a:pt x="3940" y="14264"/>
                    <a:pt x="3303" y="13866"/>
                  </a:cubicBezTo>
                  <a:cubicBezTo>
                    <a:pt x="3303" y="13866"/>
                    <a:pt x="3184" y="13866"/>
                    <a:pt x="3184" y="13747"/>
                  </a:cubicBezTo>
                  <a:cubicBezTo>
                    <a:pt x="2647" y="13468"/>
                    <a:pt x="2109" y="13070"/>
                    <a:pt x="1712" y="12672"/>
                  </a:cubicBezTo>
                  <a:cubicBezTo>
                    <a:pt x="1433" y="12414"/>
                    <a:pt x="1194" y="12155"/>
                    <a:pt x="1035" y="11877"/>
                  </a:cubicBezTo>
                  <a:cubicBezTo>
                    <a:pt x="916" y="11618"/>
                    <a:pt x="757" y="11479"/>
                    <a:pt x="637" y="11220"/>
                  </a:cubicBezTo>
                  <a:cubicBezTo>
                    <a:pt x="518" y="10942"/>
                    <a:pt x="359" y="10802"/>
                    <a:pt x="359" y="10544"/>
                  </a:cubicBezTo>
                  <a:cubicBezTo>
                    <a:pt x="240" y="10265"/>
                    <a:pt x="240" y="10146"/>
                    <a:pt x="240" y="9867"/>
                  </a:cubicBezTo>
                  <a:cubicBezTo>
                    <a:pt x="240" y="9589"/>
                    <a:pt x="120" y="9470"/>
                    <a:pt x="120" y="9191"/>
                  </a:cubicBezTo>
                  <a:lnTo>
                    <a:pt x="120" y="9072"/>
                  </a:lnTo>
                  <a:lnTo>
                    <a:pt x="1" y="140"/>
                  </a:lnTo>
                  <a:cubicBezTo>
                    <a:pt x="1" y="1"/>
                    <a:pt x="1" y="140"/>
                    <a:pt x="1" y="14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5"/>
            <p:cNvSpPr/>
            <p:nvPr/>
          </p:nvSpPr>
          <p:spPr>
            <a:xfrm>
              <a:off x="8507625" y="-5338825"/>
              <a:ext cx="558525" cy="389425"/>
            </a:xfrm>
            <a:custGeom>
              <a:rect b="b" l="l" r="r" t="t"/>
              <a:pathLst>
                <a:path extrusionOk="0" h="15577" w="22341">
                  <a:moveTo>
                    <a:pt x="1" y="1"/>
                  </a:moveTo>
                  <a:cubicBezTo>
                    <a:pt x="1" y="80"/>
                    <a:pt x="1" y="147"/>
                    <a:pt x="4" y="208"/>
                  </a:cubicBezTo>
                  <a:lnTo>
                    <a:pt x="4" y="208"/>
                  </a:lnTo>
                  <a:lnTo>
                    <a:pt x="1" y="1"/>
                  </a:lnTo>
                  <a:close/>
                  <a:moveTo>
                    <a:pt x="22221" y="160"/>
                  </a:moveTo>
                  <a:cubicBezTo>
                    <a:pt x="22221" y="1871"/>
                    <a:pt x="21147" y="3462"/>
                    <a:pt x="18879" y="4795"/>
                  </a:cubicBezTo>
                  <a:cubicBezTo>
                    <a:pt x="18362" y="5074"/>
                    <a:pt x="17825" y="5332"/>
                    <a:pt x="17288" y="5611"/>
                  </a:cubicBezTo>
                  <a:cubicBezTo>
                    <a:pt x="16870" y="5730"/>
                    <a:pt x="16472" y="5869"/>
                    <a:pt x="15955" y="6009"/>
                  </a:cubicBezTo>
                  <a:cubicBezTo>
                    <a:pt x="15557" y="6148"/>
                    <a:pt x="15159" y="6148"/>
                    <a:pt x="14761" y="6267"/>
                  </a:cubicBezTo>
                  <a:cubicBezTo>
                    <a:pt x="14483" y="6267"/>
                    <a:pt x="14085" y="6406"/>
                    <a:pt x="13687" y="6406"/>
                  </a:cubicBezTo>
                  <a:cubicBezTo>
                    <a:pt x="13289" y="6406"/>
                    <a:pt x="13011" y="6526"/>
                    <a:pt x="12613" y="6526"/>
                  </a:cubicBezTo>
                  <a:lnTo>
                    <a:pt x="10365" y="6526"/>
                  </a:lnTo>
                  <a:cubicBezTo>
                    <a:pt x="9967" y="6526"/>
                    <a:pt x="9569" y="6406"/>
                    <a:pt x="9171" y="6406"/>
                  </a:cubicBezTo>
                  <a:cubicBezTo>
                    <a:pt x="8614" y="6406"/>
                    <a:pt x="8216" y="6406"/>
                    <a:pt x="7699" y="6267"/>
                  </a:cubicBezTo>
                  <a:cubicBezTo>
                    <a:pt x="6904" y="6148"/>
                    <a:pt x="6227" y="6028"/>
                    <a:pt x="5551" y="5750"/>
                  </a:cubicBezTo>
                  <a:cubicBezTo>
                    <a:pt x="4775" y="5471"/>
                    <a:pt x="3979" y="5074"/>
                    <a:pt x="3184" y="4676"/>
                  </a:cubicBezTo>
                  <a:cubicBezTo>
                    <a:pt x="3184" y="4556"/>
                    <a:pt x="3044" y="4556"/>
                    <a:pt x="3044" y="4556"/>
                  </a:cubicBezTo>
                  <a:cubicBezTo>
                    <a:pt x="2507" y="4159"/>
                    <a:pt x="1970" y="3880"/>
                    <a:pt x="1572" y="3482"/>
                  </a:cubicBezTo>
                  <a:cubicBezTo>
                    <a:pt x="1314" y="3224"/>
                    <a:pt x="1174" y="2965"/>
                    <a:pt x="916" y="2686"/>
                  </a:cubicBezTo>
                  <a:cubicBezTo>
                    <a:pt x="777" y="2428"/>
                    <a:pt x="637" y="2289"/>
                    <a:pt x="518" y="2030"/>
                  </a:cubicBezTo>
                  <a:cubicBezTo>
                    <a:pt x="359" y="1752"/>
                    <a:pt x="359" y="1632"/>
                    <a:pt x="240" y="1354"/>
                  </a:cubicBezTo>
                  <a:cubicBezTo>
                    <a:pt x="240" y="1075"/>
                    <a:pt x="120" y="956"/>
                    <a:pt x="120" y="677"/>
                  </a:cubicBezTo>
                  <a:cubicBezTo>
                    <a:pt x="35" y="478"/>
                    <a:pt x="11" y="360"/>
                    <a:pt x="4" y="208"/>
                  </a:cubicBezTo>
                  <a:lnTo>
                    <a:pt x="4" y="208"/>
                  </a:lnTo>
                  <a:lnTo>
                    <a:pt x="120" y="8933"/>
                  </a:lnTo>
                  <a:lnTo>
                    <a:pt x="120" y="9052"/>
                  </a:lnTo>
                  <a:cubicBezTo>
                    <a:pt x="120" y="9331"/>
                    <a:pt x="240" y="9450"/>
                    <a:pt x="240" y="9728"/>
                  </a:cubicBezTo>
                  <a:cubicBezTo>
                    <a:pt x="240" y="10007"/>
                    <a:pt x="240" y="10126"/>
                    <a:pt x="359" y="10405"/>
                  </a:cubicBezTo>
                  <a:cubicBezTo>
                    <a:pt x="359" y="10663"/>
                    <a:pt x="518" y="10803"/>
                    <a:pt x="637" y="11081"/>
                  </a:cubicBezTo>
                  <a:cubicBezTo>
                    <a:pt x="757" y="11340"/>
                    <a:pt x="916" y="11479"/>
                    <a:pt x="1035" y="11738"/>
                  </a:cubicBezTo>
                  <a:cubicBezTo>
                    <a:pt x="1194" y="12016"/>
                    <a:pt x="1433" y="12275"/>
                    <a:pt x="1712" y="12533"/>
                  </a:cubicBezTo>
                  <a:cubicBezTo>
                    <a:pt x="2109" y="12931"/>
                    <a:pt x="2647" y="13329"/>
                    <a:pt x="3184" y="13608"/>
                  </a:cubicBezTo>
                  <a:cubicBezTo>
                    <a:pt x="3184" y="13727"/>
                    <a:pt x="3303" y="13727"/>
                    <a:pt x="3303" y="13727"/>
                  </a:cubicBezTo>
                  <a:cubicBezTo>
                    <a:pt x="3940" y="14125"/>
                    <a:pt x="4755" y="14523"/>
                    <a:pt x="5690" y="14801"/>
                  </a:cubicBezTo>
                  <a:cubicBezTo>
                    <a:pt x="6347" y="15060"/>
                    <a:pt x="7142" y="15199"/>
                    <a:pt x="7819" y="15318"/>
                  </a:cubicBezTo>
                  <a:cubicBezTo>
                    <a:pt x="8376" y="15318"/>
                    <a:pt x="8773" y="15458"/>
                    <a:pt x="9291" y="15458"/>
                  </a:cubicBezTo>
                  <a:cubicBezTo>
                    <a:pt x="9689" y="15577"/>
                    <a:pt x="10086" y="15577"/>
                    <a:pt x="10484" y="15577"/>
                  </a:cubicBezTo>
                  <a:lnTo>
                    <a:pt x="12752" y="15577"/>
                  </a:lnTo>
                  <a:cubicBezTo>
                    <a:pt x="13150" y="15577"/>
                    <a:pt x="13408" y="15458"/>
                    <a:pt x="13806" y="15458"/>
                  </a:cubicBezTo>
                  <a:cubicBezTo>
                    <a:pt x="14085" y="15458"/>
                    <a:pt x="14483" y="15458"/>
                    <a:pt x="14881" y="15318"/>
                  </a:cubicBezTo>
                  <a:cubicBezTo>
                    <a:pt x="15278" y="15318"/>
                    <a:pt x="15676" y="15179"/>
                    <a:pt x="16074" y="15060"/>
                  </a:cubicBezTo>
                  <a:cubicBezTo>
                    <a:pt x="16492" y="14920"/>
                    <a:pt x="17029" y="14781"/>
                    <a:pt x="17427" y="14642"/>
                  </a:cubicBezTo>
                  <a:cubicBezTo>
                    <a:pt x="17944" y="14383"/>
                    <a:pt x="18481" y="14125"/>
                    <a:pt x="19018" y="13846"/>
                  </a:cubicBezTo>
                  <a:cubicBezTo>
                    <a:pt x="21286" y="12533"/>
                    <a:pt x="22340" y="10942"/>
                    <a:pt x="22340" y="9211"/>
                  </a:cubicBezTo>
                  <a:lnTo>
                    <a:pt x="22221" y="16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5"/>
            <p:cNvSpPr/>
            <p:nvPr/>
          </p:nvSpPr>
          <p:spPr>
            <a:xfrm>
              <a:off x="8480775" y="-5494300"/>
              <a:ext cx="616200" cy="324225"/>
            </a:xfrm>
            <a:custGeom>
              <a:rect b="b" l="l" r="r" t="t"/>
              <a:pathLst>
                <a:path extrusionOk="0" h="12969" w="24648">
                  <a:moveTo>
                    <a:pt x="12297" y="1"/>
                  </a:moveTo>
                  <a:cubicBezTo>
                    <a:pt x="9443" y="1"/>
                    <a:pt x="6591" y="633"/>
                    <a:pt x="4397" y="1903"/>
                  </a:cubicBezTo>
                  <a:cubicBezTo>
                    <a:pt x="1" y="4430"/>
                    <a:pt x="1" y="8567"/>
                    <a:pt x="4397" y="11074"/>
                  </a:cubicBezTo>
                  <a:cubicBezTo>
                    <a:pt x="6595" y="12337"/>
                    <a:pt x="9455" y="12969"/>
                    <a:pt x="12314" y="12969"/>
                  </a:cubicBezTo>
                  <a:cubicBezTo>
                    <a:pt x="15174" y="12969"/>
                    <a:pt x="18033" y="12337"/>
                    <a:pt x="20231" y="11074"/>
                  </a:cubicBezTo>
                  <a:cubicBezTo>
                    <a:pt x="24648" y="8528"/>
                    <a:pt x="24648" y="4410"/>
                    <a:pt x="20231" y="1903"/>
                  </a:cubicBezTo>
                  <a:cubicBezTo>
                    <a:pt x="18029" y="638"/>
                    <a:pt x="15163" y="1"/>
                    <a:pt x="12297"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5"/>
            <p:cNvSpPr/>
            <p:nvPr/>
          </p:nvSpPr>
          <p:spPr>
            <a:xfrm>
              <a:off x="9436125" y="-4494875"/>
              <a:ext cx="800700" cy="1058325"/>
            </a:xfrm>
            <a:custGeom>
              <a:rect b="b" l="l" r="r" t="t"/>
              <a:pathLst>
                <a:path extrusionOk="0" h="42333" w="32028">
                  <a:moveTo>
                    <a:pt x="0" y="180"/>
                  </a:moveTo>
                  <a:cubicBezTo>
                    <a:pt x="0" y="458"/>
                    <a:pt x="0" y="856"/>
                    <a:pt x="120" y="1115"/>
                  </a:cubicBezTo>
                  <a:cubicBezTo>
                    <a:pt x="120" y="1374"/>
                    <a:pt x="239" y="1771"/>
                    <a:pt x="398" y="2030"/>
                  </a:cubicBezTo>
                  <a:cubicBezTo>
                    <a:pt x="518" y="2308"/>
                    <a:pt x="677" y="2706"/>
                    <a:pt x="796" y="2945"/>
                  </a:cubicBezTo>
                  <a:cubicBezTo>
                    <a:pt x="916" y="3224"/>
                    <a:pt x="1194" y="3621"/>
                    <a:pt x="1473" y="3880"/>
                  </a:cubicBezTo>
                  <a:cubicBezTo>
                    <a:pt x="1731" y="4278"/>
                    <a:pt x="2129" y="4536"/>
                    <a:pt x="2388" y="4934"/>
                  </a:cubicBezTo>
                  <a:cubicBezTo>
                    <a:pt x="2905" y="5471"/>
                    <a:pt x="3581" y="6009"/>
                    <a:pt x="4377" y="6406"/>
                  </a:cubicBezTo>
                  <a:lnTo>
                    <a:pt x="4496" y="6526"/>
                  </a:lnTo>
                  <a:cubicBezTo>
                    <a:pt x="5570" y="7202"/>
                    <a:pt x="6764" y="7719"/>
                    <a:pt x="7958" y="8117"/>
                  </a:cubicBezTo>
                  <a:cubicBezTo>
                    <a:pt x="8873" y="8396"/>
                    <a:pt x="9947" y="8654"/>
                    <a:pt x="11021" y="8913"/>
                  </a:cubicBezTo>
                  <a:cubicBezTo>
                    <a:pt x="11677" y="9052"/>
                    <a:pt x="12354" y="9191"/>
                    <a:pt x="13010" y="9191"/>
                  </a:cubicBezTo>
                  <a:cubicBezTo>
                    <a:pt x="13527" y="9191"/>
                    <a:pt x="14204" y="9311"/>
                    <a:pt x="14741" y="9311"/>
                  </a:cubicBezTo>
                  <a:lnTo>
                    <a:pt x="16332" y="9311"/>
                  </a:lnTo>
                  <a:cubicBezTo>
                    <a:pt x="16850" y="9311"/>
                    <a:pt x="17407" y="9311"/>
                    <a:pt x="17924" y="9191"/>
                  </a:cubicBezTo>
                  <a:cubicBezTo>
                    <a:pt x="18461" y="9191"/>
                    <a:pt x="18998" y="9072"/>
                    <a:pt x="19515" y="9072"/>
                  </a:cubicBezTo>
                  <a:cubicBezTo>
                    <a:pt x="20052" y="8953"/>
                    <a:pt x="20589" y="8953"/>
                    <a:pt x="21107" y="8793"/>
                  </a:cubicBezTo>
                  <a:cubicBezTo>
                    <a:pt x="21644" y="8674"/>
                    <a:pt x="22181" y="8515"/>
                    <a:pt x="22857" y="8396"/>
                  </a:cubicBezTo>
                  <a:cubicBezTo>
                    <a:pt x="23534" y="8276"/>
                    <a:pt x="24190" y="7998"/>
                    <a:pt x="24846" y="7719"/>
                  </a:cubicBezTo>
                  <a:cubicBezTo>
                    <a:pt x="25642" y="7441"/>
                    <a:pt x="26438" y="7043"/>
                    <a:pt x="27114" y="6665"/>
                  </a:cubicBezTo>
                  <a:cubicBezTo>
                    <a:pt x="30317" y="4795"/>
                    <a:pt x="31908" y="2408"/>
                    <a:pt x="31908" y="1"/>
                  </a:cubicBezTo>
                  <a:lnTo>
                    <a:pt x="32028" y="33023"/>
                  </a:lnTo>
                  <a:cubicBezTo>
                    <a:pt x="32028" y="35410"/>
                    <a:pt x="30436" y="37817"/>
                    <a:pt x="27234" y="39687"/>
                  </a:cubicBezTo>
                  <a:cubicBezTo>
                    <a:pt x="26557" y="40085"/>
                    <a:pt x="25761" y="40483"/>
                    <a:pt x="24966" y="40741"/>
                  </a:cubicBezTo>
                  <a:cubicBezTo>
                    <a:pt x="24289" y="41020"/>
                    <a:pt x="23633" y="41258"/>
                    <a:pt x="22977" y="41418"/>
                  </a:cubicBezTo>
                  <a:cubicBezTo>
                    <a:pt x="22459" y="41537"/>
                    <a:pt x="21902" y="41696"/>
                    <a:pt x="21246" y="41815"/>
                  </a:cubicBezTo>
                  <a:cubicBezTo>
                    <a:pt x="20709" y="41935"/>
                    <a:pt x="20172" y="42094"/>
                    <a:pt x="19654" y="42094"/>
                  </a:cubicBezTo>
                  <a:cubicBezTo>
                    <a:pt x="19117" y="42213"/>
                    <a:pt x="18580" y="42213"/>
                    <a:pt x="18063" y="42213"/>
                  </a:cubicBezTo>
                  <a:cubicBezTo>
                    <a:pt x="17526" y="42213"/>
                    <a:pt x="16989" y="42333"/>
                    <a:pt x="16472" y="42333"/>
                  </a:cubicBezTo>
                  <a:lnTo>
                    <a:pt x="14860" y="42333"/>
                  </a:lnTo>
                  <a:cubicBezTo>
                    <a:pt x="14343" y="42333"/>
                    <a:pt x="13667" y="42333"/>
                    <a:pt x="13130" y="42213"/>
                  </a:cubicBezTo>
                  <a:cubicBezTo>
                    <a:pt x="12453" y="42094"/>
                    <a:pt x="11777" y="42094"/>
                    <a:pt x="11140" y="41935"/>
                  </a:cubicBezTo>
                  <a:cubicBezTo>
                    <a:pt x="10066" y="41815"/>
                    <a:pt x="9012" y="41537"/>
                    <a:pt x="8077" y="41139"/>
                  </a:cubicBezTo>
                  <a:cubicBezTo>
                    <a:pt x="6883" y="40741"/>
                    <a:pt x="5690" y="40224"/>
                    <a:pt x="4616" y="39548"/>
                  </a:cubicBezTo>
                  <a:lnTo>
                    <a:pt x="4496" y="39428"/>
                  </a:lnTo>
                  <a:cubicBezTo>
                    <a:pt x="3700" y="38911"/>
                    <a:pt x="3024" y="38513"/>
                    <a:pt x="2507" y="37956"/>
                  </a:cubicBezTo>
                  <a:cubicBezTo>
                    <a:pt x="2109" y="37558"/>
                    <a:pt x="1831" y="37280"/>
                    <a:pt x="1592" y="36902"/>
                  </a:cubicBezTo>
                  <a:cubicBezTo>
                    <a:pt x="1313" y="36623"/>
                    <a:pt x="1194" y="36226"/>
                    <a:pt x="916" y="35967"/>
                  </a:cubicBezTo>
                  <a:cubicBezTo>
                    <a:pt x="796" y="35708"/>
                    <a:pt x="637" y="35291"/>
                    <a:pt x="518" y="35052"/>
                  </a:cubicBezTo>
                  <a:cubicBezTo>
                    <a:pt x="398" y="34773"/>
                    <a:pt x="398" y="34376"/>
                    <a:pt x="239" y="34137"/>
                  </a:cubicBezTo>
                  <a:cubicBezTo>
                    <a:pt x="239" y="33858"/>
                    <a:pt x="120" y="33460"/>
                    <a:pt x="120" y="33202"/>
                  </a:cubicBezTo>
                  <a:lnTo>
                    <a:pt x="120" y="33083"/>
                  </a:lnTo>
                  <a:lnTo>
                    <a:pt x="0" y="6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5"/>
            <p:cNvSpPr/>
            <p:nvPr/>
          </p:nvSpPr>
          <p:spPr>
            <a:xfrm>
              <a:off x="9436125" y="-4494875"/>
              <a:ext cx="800700" cy="1058325"/>
            </a:xfrm>
            <a:custGeom>
              <a:rect b="b" l="l" r="r" t="t"/>
              <a:pathLst>
                <a:path extrusionOk="0" h="42333" w="32028">
                  <a:moveTo>
                    <a:pt x="0" y="61"/>
                  </a:moveTo>
                  <a:lnTo>
                    <a:pt x="0" y="180"/>
                  </a:lnTo>
                  <a:cubicBezTo>
                    <a:pt x="0" y="239"/>
                    <a:pt x="0" y="303"/>
                    <a:pt x="2" y="369"/>
                  </a:cubicBezTo>
                  <a:lnTo>
                    <a:pt x="2" y="3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3"/>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6"/>
                    <a:pt x="1731" y="4278"/>
                    <a:pt x="1473" y="3880"/>
                  </a:cubicBezTo>
                  <a:cubicBezTo>
                    <a:pt x="1194" y="3621"/>
                    <a:pt x="916" y="3224"/>
                    <a:pt x="796" y="2945"/>
                  </a:cubicBezTo>
                  <a:cubicBezTo>
                    <a:pt x="677" y="2706"/>
                    <a:pt x="518" y="2308"/>
                    <a:pt x="398" y="2030"/>
                  </a:cubicBezTo>
                  <a:cubicBezTo>
                    <a:pt x="239" y="1771"/>
                    <a:pt x="120" y="1374"/>
                    <a:pt x="120" y="1115"/>
                  </a:cubicBezTo>
                  <a:cubicBezTo>
                    <a:pt x="26" y="911"/>
                    <a:pt x="6" y="620"/>
                    <a:pt x="2" y="369"/>
                  </a:cubicBezTo>
                  <a:lnTo>
                    <a:pt x="2" y="369"/>
                  </a:lnTo>
                  <a:lnTo>
                    <a:pt x="120" y="33083"/>
                  </a:lnTo>
                  <a:lnTo>
                    <a:pt x="120" y="33202"/>
                  </a:lnTo>
                  <a:cubicBezTo>
                    <a:pt x="120" y="33460"/>
                    <a:pt x="239" y="33858"/>
                    <a:pt x="239" y="34137"/>
                  </a:cubicBezTo>
                  <a:cubicBezTo>
                    <a:pt x="398" y="34376"/>
                    <a:pt x="398" y="34773"/>
                    <a:pt x="518" y="35052"/>
                  </a:cubicBezTo>
                  <a:cubicBezTo>
                    <a:pt x="637" y="35291"/>
                    <a:pt x="796" y="35708"/>
                    <a:pt x="916" y="35967"/>
                  </a:cubicBezTo>
                  <a:cubicBezTo>
                    <a:pt x="1194" y="36226"/>
                    <a:pt x="1313" y="36623"/>
                    <a:pt x="1592" y="36902"/>
                  </a:cubicBezTo>
                  <a:cubicBezTo>
                    <a:pt x="1831" y="37280"/>
                    <a:pt x="2109" y="37558"/>
                    <a:pt x="2507" y="37956"/>
                  </a:cubicBezTo>
                  <a:cubicBezTo>
                    <a:pt x="3024" y="38513"/>
                    <a:pt x="3700" y="38911"/>
                    <a:pt x="4496" y="39428"/>
                  </a:cubicBezTo>
                  <a:lnTo>
                    <a:pt x="4616" y="39548"/>
                  </a:lnTo>
                  <a:cubicBezTo>
                    <a:pt x="5690" y="40224"/>
                    <a:pt x="6883" y="40741"/>
                    <a:pt x="8077" y="41139"/>
                  </a:cubicBezTo>
                  <a:cubicBezTo>
                    <a:pt x="9012" y="41537"/>
                    <a:pt x="10066" y="41815"/>
                    <a:pt x="11140" y="41935"/>
                  </a:cubicBezTo>
                  <a:cubicBezTo>
                    <a:pt x="11777" y="42094"/>
                    <a:pt x="12453" y="42094"/>
                    <a:pt x="13130" y="42213"/>
                  </a:cubicBezTo>
                  <a:cubicBezTo>
                    <a:pt x="13667" y="42333"/>
                    <a:pt x="14343" y="42333"/>
                    <a:pt x="14860" y="42333"/>
                  </a:cubicBezTo>
                  <a:lnTo>
                    <a:pt x="16472" y="42333"/>
                  </a:lnTo>
                  <a:cubicBezTo>
                    <a:pt x="16989" y="42333"/>
                    <a:pt x="17526" y="42213"/>
                    <a:pt x="18063" y="42213"/>
                  </a:cubicBezTo>
                  <a:cubicBezTo>
                    <a:pt x="18580" y="42213"/>
                    <a:pt x="19117" y="42213"/>
                    <a:pt x="19654" y="42094"/>
                  </a:cubicBezTo>
                  <a:cubicBezTo>
                    <a:pt x="20172" y="42094"/>
                    <a:pt x="20709" y="41935"/>
                    <a:pt x="21246" y="41815"/>
                  </a:cubicBezTo>
                  <a:cubicBezTo>
                    <a:pt x="21902" y="41696"/>
                    <a:pt x="22459" y="41537"/>
                    <a:pt x="22977" y="41418"/>
                  </a:cubicBezTo>
                  <a:cubicBezTo>
                    <a:pt x="23633" y="41258"/>
                    <a:pt x="24289" y="41020"/>
                    <a:pt x="24966" y="40741"/>
                  </a:cubicBezTo>
                  <a:cubicBezTo>
                    <a:pt x="25761" y="40483"/>
                    <a:pt x="26557" y="40085"/>
                    <a:pt x="27234" y="39687"/>
                  </a:cubicBezTo>
                  <a:cubicBezTo>
                    <a:pt x="30436" y="37817"/>
                    <a:pt x="32028" y="35410"/>
                    <a:pt x="32028" y="33023"/>
                  </a:cubicBezTo>
                  <a:lnTo>
                    <a:pt x="31908"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5"/>
            <p:cNvSpPr/>
            <p:nvPr/>
          </p:nvSpPr>
          <p:spPr>
            <a:xfrm>
              <a:off x="9436125" y="-4258650"/>
              <a:ext cx="800700" cy="565475"/>
            </a:xfrm>
            <a:custGeom>
              <a:rect b="b" l="l" r="r" t="t"/>
              <a:pathLst>
                <a:path extrusionOk="0" h="22619" w="32028">
                  <a:moveTo>
                    <a:pt x="0" y="61"/>
                  </a:moveTo>
                  <a:lnTo>
                    <a:pt x="0" y="180"/>
                  </a:lnTo>
                  <a:cubicBezTo>
                    <a:pt x="0" y="267"/>
                    <a:pt x="0" y="366"/>
                    <a:pt x="4" y="469"/>
                  </a:cubicBezTo>
                  <a:lnTo>
                    <a:pt x="4" y="4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4"/>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7"/>
                    <a:pt x="1731" y="4278"/>
                    <a:pt x="1473" y="3880"/>
                  </a:cubicBezTo>
                  <a:cubicBezTo>
                    <a:pt x="1194" y="3621"/>
                    <a:pt x="916" y="3224"/>
                    <a:pt x="796" y="2945"/>
                  </a:cubicBezTo>
                  <a:cubicBezTo>
                    <a:pt x="677" y="2706"/>
                    <a:pt x="518" y="2309"/>
                    <a:pt x="398" y="2030"/>
                  </a:cubicBezTo>
                  <a:cubicBezTo>
                    <a:pt x="239" y="1771"/>
                    <a:pt x="120" y="1374"/>
                    <a:pt x="120" y="1115"/>
                  </a:cubicBezTo>
                  <a:cubicBezTo>
                    <a:pt x="38" y="937"/>
                    <a:pt x="12" y="694"/>
                    <a:pt x="4" y="469"/>
                  </a:cubicBezTo>
                  <a:lnTo>
                    <a:pt x="4" y="469"/>
                  </a:lnTo>
                  <a:lnTo>
                    <a:pt x="120" y="13369"/>
                  </a:lnTo>
                  <a:lnTo>
                    <a:pt x="120" y="13488"/>
                  </a:lnTo>
                  <a:cubicBezTo>
                    <a:pt x="120" y="13747"/>
                    <a:pt x="239" y="14145"/>
                    <a:pt x="239" y="14403"/>
                  </a:cubicBezTo>
                  <a:cubicBezTo>
                    <a:pt x="398" y="14662"/>
                    <a:pt x="398" y="15060"/>
                    <a:pt x="518" y="15338"/>
                  </a:cubicBezTo>
                  <a:cubicBezTo>
                    <a:pt x="637" y="15577"/>
                    <a:pt x="796" y="15975"/>
                    <a:pt x="916" y="16253"/>
                  </a:cubicBezTo>
                  <a:cubicBezTo>
                    <a:pt x="1194" y="16512"/>
                    <a:pt x="1313" y="16910"/>
                    <a:pt x="1592" y="17168"/>
                  </a:cubicBezTo>
                  <a:cubicBezTo>
                    <a:pt x="1831" y="17566"/>
                    <a:pt x="2109" y="17845"/>
                    <a:pt x="2507" y="18243"/>
                  </a:cubicBezTo>
                  <a:cubicBezTo>
                    <a:pt x="3024" y="18800"/>
                    <a:pt x="3700" y="19197"/>
                    <a:pt x="4496" y="19715"/>
                  </a:cubicBezTo>
                  <a:lnTo>
                    <a:pt x="4616" y="19834"/>
                  </a:lnTo>
                  <a:cubicBezTo>
                    <a:pt x="5690" y="20510"/>
                    <a:pt x="6883" y="21028"/>
                    <a:pt x="8077" y="21425"/>
                  </a:cubicBezTo>
                  <a:cubicBezTo>
                    <a:pt x="9012" y="21823"/>
                    <a:pt x="10066" y="22102"/>
                    <a:pt x="11140" y="22221"/>
                  </a:cubicBezTo>
                  <a:cubicBezTo>
                    <a:pt x="11777" y="22380"/>
                    <a:pt x="12453" y="22380"/>
                    <a:pt x="13130" y="22500"/>
                  </a:cubicBezTo>
                  <a:cubicBezTo>
                    <a:pt x="13667" y="22619"/>
                    <a:pt x="14343" y="22619"/>
                    <a:pt x="14860" y="22619"/>
                  </a:cubicBezTo>
                  <a:lnTo>
                    <a:pt x="16472" y="22619"/>
                  </a:lnTo>
                  <a:cubicBezTo>
                    <a:pt x="16989" y="22619"/>
                    <a:pt x="17526" y="22500"/>
                    <a:pt x="18063" y="22500"/>
                  </a:cubicBezTo>
                  <a:cubicBezTo>
                    <a:pt x="18580" y="22500"/>
                    <a:pt x="19117" y="22500"/>
                    <a:pt x="19654" y="22380"/>
                  </a:cubicBezTo>
                  <a:cubicBezTo>
                    <a:pt x="20172" y="22380"/>
                    <a:pt x="20709" y="22221"/>
                    <a:pt x="21246" y="22102"/>
                  </a:cubicBezTo>
                  <a:cubicBezTo>
                    <a:pt x="21902" y="21982"/>
                    <a:pt x="22459" y="21823"/>
                    <a:pt x="22977" y="21704"/>
                  </a:cubicBezTo>
                  <a:cubicBezTo>
                    <a:pt x="23633" y="21545"/>
                    <a:pt x="24289" y="21306"/>
                    <a:pt x="24966" y="21028"/>
                  </a:cubicBezTo>
                  <a:cubicBezTo>
                    <a:pt x="25761" y="20749"/>
                    <a:pt x="26557" y="20351"/>
                    <a:pt x="27234" y="19953"/>
                  </a:cubicBezTo>
                  <a:cubicBezTo>
                    <a:pt x="30436" y="18103"/>
                    <a:pt x="32028" y="15676"/>
                    <a:pt x="32028" y="13289"/>
                  </a:cubicBezTo>
                  <a:lnTo>
                    <a:pt x="3190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5"/>
            <p:cNvSpPr/>
            <p:nvPr/>
          </p:nvSpPr>
          <p:spPr>
            <a:xfrm>
              <a:off x="9396350" y="-4726750"/>
              <a:ext cx="885725" cy="467025"/>
            </a:xfrm>
            <a:custGeom>
              <a:rect b="b" l="l" r="r" t="t"/>
              <a:pathLst>
                <a:path extrusionOk="0" h="18681" w="35429">
                  <a:moveTo>
                    <a:pt x="17729" y="1"/>
                  </a:moveTo>
                  <a:cubicBezTo>
                    <a:pt x="13617" y="1"/>
                    <a:pt x="9519" y="931"/>
                    <a:pt x="6386" y="2791"/>
                  </a:cubicBezTo>
                  <a:cubicBezTo>
                    <a:pt x="119" y="6411"/>
                    <a:pt x="0" y="12399"/>
                    <a:pt x="6266" y="15980"/>
                  </a:cubicBezTo>
                  <a:cubicBezTo>
                    <a:pt x="9399" y="17780"/>
                    <a:pt x="13497" y="18680"/>
                    <a:pt x="17610" y="18680"/>
                  </a:cubicBezTo>
                  <a:cubicBezTo>
                    <a:pt x="21723" y="18680"/>
                    <a:pt x="25851" y="17780"/>
                    <a:pt x="29043" y="15980"/>
                  </a:cubicBezTo>
                  <a:cubicBezTo>
                    <a:pt x="35310" y="12379"/>
                    <a:pt x="35429" y="6372"/>
                    <a:pt x="29163" y="2791"/>
                  </a:cubicBezTo>
                  <a:cubicBezTo>
                    <a:pt x="25970" y="931"/>
                    <a:pt x="21842" y="1"/>
                    <a:pt x="1772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5"/>
            <p:cNvSpPr/>
            <p:nvPr/>
          </p:nvSpPr>
          <p:spPr>
            <a:xfrm>
              <a:off x="9553000" y="-4826575"/>
              <a:ext cx="562475" cy="396375"/>
            </a:xfrm>
            <a:custGeom>
              <a:rect b="b" l="l" r="r" t="t"/>
              <a:pathLst>
                <a:path extrusionOk="0" h="15855" w="22499">
                  <a:moveTo>
                    <a:pt x="0" y="0"/>
                  </a:moveTo>
                  <a:cubicBezTo>
                    <a:pt x="0" y="279"/>
                    <a:pt x="0" y="398"/>
                    <a:pt x="120" y="677"/>
                  </a:cubicBezTo>
                  <a:cubicBezTo>
                    <a:pt x="120" y="955"/>
                    <a:pt x="259" y="1075"/>
                    <a:pt x="259" y="1353"/>
                  </a:cubicBezTo>
                  <a:cubicBezTo>
                    <a:pt x="378" y="1612"/>
                    <a:pt x="378" y="1751"/>
                    <a:pt x="517" y="2030"/>
                  </a:cubicBezTo>
                  <a:cubicBezTo>
                    <a:pt x="657" y="2288"/>
                    <a:pt x="796" y="2427"/>
                    <a:pt x="915" y="2686"/>
                  </a:cubicBezTo>
                  <a:cubicBezTo>
                    <a:pt x="1194" y="2964"/>
                    <a:pt x="1313" y="3223"/>
                    <a:pt x="1592" y="3482"/>
                  </a:cubicBezTo>
                  <a:cubicBezTo>
                    <a:pt x="1990" y="3880"/>
                    <a:pt x="2507" y="4277"/>
                    <a:pt x="3064" y="4556"/>
                  </a:cubicBezTo>
                  <a:cubicBezTo>
                    <a:pt x="3064" y="4556"/>
                    <a:pt x="3183" y="4556"/>
                    <a:pt x="3183" y="4675"/>
                  </a:cubicBezTo>
                  <a:cubicBezTo>
                    <a:pt x="3979" y="5073"/>
                    <a:pt x="4774" y="5471"/>
                    <a:pt x="5729" y="5749"/>
                  </a:cubicBezTo>
                  <a:cubicBezTo>
                    <a:pt x="6386" y="6028"/>
                    <a:pt x="7181" y="6147"/>
                    <a:pt x="7858" y="6267"/>
                  </a:cubicBezTo>
                  <a:cubicBezTo>
                    <a:pt x="8375" y="6406"/>
                    <a:pt x="8773" y="6406"/>
                    <a:pt x="9330" y="6545"/>
                  </a:cubicBezTo>
                  <a:cubicBezTo>
                    <a:pt x="9728" y="6545"/>
                    <a:pt x="10126" y="6665"/>
                    <a:pt x="10523" y="6665"/>
                  </a:cubicBezTo>
                  <a:lnTo>
                    <a:pt x="11717" y="6665"/>
                  </a:lnTo>
                  <a:lnTo>
                    <a:pt x="12791" y="6665"/>
                  </a:lnTo>
                  <a:cubicBezTo>
                    <a:pt x="13169" y="6665"/>
                    <a:pt x="13587" y="6545"/>
                    <a:pt x="13846" y="6545"/>
                  </a:cubicBezTo>
                  <a:cubicBezTo>
                    <a:pt x="14243" y="6545"/>
                    <a:pt x="14641" y="6426"/>
                    <a:pt x="14920" y="6426"/>
                  </a:cubicBezTo>
                  <a:cubicBezTo>
                    <a:pt x="15318" y="6306"/>
                    <a:pt x="15715" y="6306"/>
                    <a:pt x="16113" y="6147"/>
                  </a:cubicBezTo>
                  <a:cubicBezTo>
                    <a:pt x="16631" y="6028"/>
                    <a:pt x="17028" y="5869"/>
                    <a:pt x="17446" y="5630"/>
                  </a:cubicBezTo>
                  <a:cubicBezTo>
                    <a:pt x="17983" y="5352"/>
                    <a:pt x="18520" y="5093"/>
                    <a:pt x="19057" y="4834"/>
                  </a:cubicBezTo>
                  <a:cubicBezTo>
                    <a:pt x="21305" y="3482"/>
                    <a:pt x="22380" y="1771"/>
                    <a:pt x="22380" y="179"/>
                  </a:cubicBezTo>
                  <a:lnTo>
                    <a:pt x="22499" y="9350"/>
                  </a:lnTo>
                  <a:cubicBezTo>
                    <a:pt x="22499" y="11101"/>
                    <a:pt x="21445" y="12811"/>
                    <a:pt x="19177" y="14005"/>
                  </a:cubicBezTo>
                  <a:cubicBezTo>
                    <a:pt x="18660" y="14283"/>
                    <a:pt x="18103" y="14522"/>
                    <a:pt x="17585" y="14801"/>
                  </a:cubicBezTo>
                  <a:cubicBezTo>
                    <a:pt x="17188" y="14920"/>
                    <a:pt x="16650" y="15079"/>
                    <a:pt x="16233" y="15318"/>
                  </a:cubicBezTo>
                  <a:cubicBezTo>
                    <a:pt x="15835" y="15457"/>
                    <a:pt x="15437" y="15596"/>
                    <a:pt x="15039" y="15596"/>
                  </a:cubicBezTo>
                  <a:cubicBezTo>
                    <a:pt x="14641" y="15716"/>
                    <a:pt x="14243" y="15716"/>
                    <a:pt x="13965" y="15716"/>
                  </a:cubicBezTo>
                  <a:cubicBezTo>
                    <a:pt x="13587" y="15716"/>
                    <a:pt x="13169" y="15855"/>
                    <a:pt x="12911" y="15855"/>
                  </a:cubicBezTo>
                  <a:lnTo>
                    <a:pt x="11836" y="15855"/>
                  </a:lnTo>
                  <a:lnTo>
                    <a:pt x="10643" y="15855"/>
                  </a:lnTo>
                  <a:cubicBezTo>
                    <a:pt x="10245" y="15855"/>
                    <a:pt x="9847" y="15855"/>
                    <a:pt x="9449" y="15716"/>
                  </a:cubicBezTo>
                  <a:cubicBezTo>
                    <a:pt x="8932" y="15716"/>
                    <a:pt x="8534" y="15596"/>
                    <a:pt x="7977" y="15457"/>
                  </a:cubicBezTo>
                  <a:cubicBezTo>
                    <a:pt x="7181" y="15318"/>
                    <a:pt x="6505" y="15179"/>
                    <a:pt x="5849" y="14920"/>
                  </a:cubicBezTo>
                  <a:cubicBezTo>
                    <a:pt x="4934" y="14642"/>
                    <a:pt x="4098" y="14244"/>
                    <a:pt x="3302" y="13866"/>
                  </a:cubicBezTo>
                  <a:cubicBezTo>
                    <a:pt x="3302" y="13866"/>
                    <a:pt x="3183" y="13866"/>
                    <a:pt x="3183" y="13726"/>
                  </a:cubicBezTo>
                  <a:cubicBezTo>
                    <a:pt x="2666" y="13468"/>
                    <a:pt x="2109" y="13050"/>
                    <a:pt x="1711" y="12672"/>
                  </a:cubicBezTo>
                  <a:cubicBezTo>
                    <a:pt x="1452" y="12394"/>
                    <a:pt x="1194" y="12135"/>
                    <a:pt x="1035" y="11876"/>
                  </a:cubicBezTo>
                  <a:cubicBezTo>
                    <a:pt x="915" y="11598"/>
                    <a:pt x="776" y="11479"/>
                    <a:pt x="657" y="11200"/>
                  </a:cubicBezTo>
                  <a:cubicBezTo>
                    <a:pt x="517" y="10922"/>
                    <a:pt x="378" y="10802"/>
                    <a:pt x="378" y="10524"/>
                  </a:cubicBezTo>
                  <a:cubicBezTo>
                    <a:pt x="259" y="10245"/>
                    <a:pt x="259" y="10126"/>
                    <a:pt x="259" y="9847"/>
                  </a:cubicBezTo>
                  <a:cubicBezTo>
                    <a:pt x="259" y="9569"/>
                    <a:pt x="120" y="9450"/>
                    <a:pt x="120" y="9171"/>
                  </a:cubicBezTo>
                  <a:lnTo>
                    <a:pt x="120" y="9052"/>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5"/>
            <p:cNvSpPr/>
            <p:nvPr/>
          </p:nvSpPr>
          <p:spPr>
            <a:xfrm>
              <a:off x="9553000" y="-4826575"/>
              <a:ext cx="562475" cy="396375"/>
            </a:xfrm>
            <a:custGeom>
              <a:rect b="b" l="l" r="r" t="t"/>
              <a:pathLst>
                <a:path extrusionOk="0" h="15855" w="22499">
                  <a:moveTo>
                    <a:pt x="0" y="0"/>
                  </a:moveTo>
                  <a:cubicBezTo>
                    <a:pt x="0" y="79"/>
                    <a:pt x="0" y="145"/>
                    <a:pt x="3" y="206"/>
                  </a:cubicBezTo>
                  <a:lnTo>
                    <a:pt x="3" y="206"/>
                  </a:lnTo>
                  <a:lnTo>
                    <a:pt x="0" y="0"/>
                  </a:lnTo>
                  <a:close/>
                  <a:moveTo>
                    <a:pt x="22380" y="179"/>
                  </a:moveTo>
                  <a:cubicBezTo>
                    <a:pt x="22380" y="1771"/>
                    <a:pt x="21305" y="3482"/>
                    <a:pt x="19057" y="4834"/>
                  </a:cubicBezTo>
                  <a:cubicBezTo>
                    <a:pt x="18520" y="5093"/>
                    <a:pt x="17983" y="5352"/>
                    <a:pt x="17446" y="5630"/>
                  </a:cubicBezTo>
                  <a:cubicBezTo>
                    <a:pt x="17028" y="5869"/>
                    <a:pt x="16631" y="6028"/>
                    <a:pt x="16113" y="6147"/>
                  </a:cubicBezTo>
                  <a:cubicBezTo>
                    <a:pt x="15715" y="6306"/>
                    <a:pt x="15318" y="6306"/>
                    <a:pt x="14920" y="6426"/>
                  </a:cubicBezTo>
                  <a:cubicBezTo>
                    <a:pt x="14641" y="6426"/>
                    <a:pt x="14243" y="6545"/>
                    <a:pt x="13846" y="6545"/>
                  </a:cubicBezTo>
                  <a:cubicBezTo>
                    <a:pt x="13587" y="6545"/>
                    <a:pt x="13169" y="6665"/>
                    <a:pt x="12791" y="6665"/>
                  </a:cubicBezTo>
                  <a:lnTo>
                    <a:pt x="10523" y="6665"/>
                  </a:lnTo>
                  <a:cubicBezTo>
                    <a:pt x="10126" y="6665"/>
                    <a:pt x="9728" y="6545"/>
                    <a:pt x="9330" y="6545"/>
                  </a:cubicBezTo>
                  <a:cubicBezTo>
                    <a:pt x="8773" y="6406"/>
                    <a:pt x="8375" y="6406"/>
                    <a:pt x="7858" y="6267"/>
                  </a:cubicBezTo>
                  <a:cubicBezTo>
                    <a:pt x="7181" y="6147"/>
                    <a:pt x="6386" y="6028"/>
                    <a:pt x="5729" y="5749"/>
                  </a:cubicBezTo>
                  <a:cubicBezTo>
                    <a:pt x="4774" y="5471"/>
                    <a:pt x="3979" y="5073"/>
                    <a:pt x="3183" y="4675"/>
                  </a:cubicBezTo>
                  <a:cubicBezTo>
                    <a:pt x="3183" y="4556"/>
                    <a:pt x="3064" y="4556"/>
                    <a:pt x="3064" y="4556"/>
                  </a:cubicBezTo>
                  <a:cubicBezTo>
                    <a:pt x="2507" y="4277"/>
                    <a:pt x="1990" y="3880"/>
                    <a:pt x="1592" y="3482"/>
                  </a:cubicBezTo>
                  <a:cubicBezTo>
                    <a:pt x="1313" y="3223"/>
                    <a:pt x="1194" y="2964"/>
                    <a:pt x="915" y="2686"/>
                  </a:cubicBezTo>
                  <a:cubicBezTo>
                    <a:pt x="796" y="2427"/>
                    <a:pt x="657" y="2288"/>
                    <a:pt x="517" y="2030"/>
                  </a:cubicBezTo>
                  <a:cubicBezTo>
                    <a:pt x="378" y="1751"/>
                    <a:pt x="378" y="1612"/>
                    <a:pt x="259" y="1353"/>
                  </a:cubicBezTo>
                  <a:cubicBezTo>
                    <a:pt x="259" y="1075"/>
                    <a:pt x="120" y="955"/>
                    <a:pt x="120" y="677"/>
                  </a:cubicBezTo>
                  <a:cubicBezTo>
                    <a:pt x="34" y="477"/>
                    <a:pt x="10" y="359"/>
                    <a:pt x="3" y="206"/>
                  </a:cubicBezTo>
                  <a:lnTo>
                    <a:pt x="3" y="206"/>
                  </a:lnTo>
                  <a:lnTo>
                    <a:pt x="120" y="9052"/>
                  </a:lnTo>
                  <a:lnTo>
                    <a:pt x="120" y="9171"/>
                  </a:lnTo>
                  <a:cubicBezTo>
                    <a:pt x="120" y="9450"/>
                    <a:pt x="259" y="9569"/>
                    <a:pt x="259" y="9847"/>
                  </a:cubicBezTo>
                  <a:cubicBezTo>
                    <a:pt x="259" y="10126"/>
                    <a:pt x="259" y="10245"/>
                    <a:pt x="378" y="10524"/>
                  </a:cubicBezTo>
                  <a:cubicBezTo>
                    <a:pt x="378" y="10802"/>
                    <a:pt x="517" y="10922"/>
                    <a:pt x="657" y="11200"/>
                  </a:cubicBezTo>
                  <a:cubicBezTo>
                    <a:pt x="776" y="11479"/>
                    <a:pt x="915" y="11598"/>
                    <a:pt x="1035" y="11876"/>
                  </a:cubicBezTo>
                  <a:cubicBezTo>
                    <a:pt x="1194" y="12135"/>
                    <a:pt x="1452" y="12394"/>
                    <a:pt x="1711" y="12672"/>
                  </a:cubicBezTo>
                  <a:cubicBezTo>
                    <a:pt x="2109" y="13050"/>
                    <a:pt x="2666" y="13468"/>
                    <a:pt x="3183" y="13726"/>
                  </a:cubicBezTo>
                  <a:cubicBezTo>
                    <a:pt x="3183" y="13866"/>
                    <a:pt x="3302" y="13866"/>
                    <a:pt x="3302" y="13866"/>
                  </a:cubicBezTo>
                  <a:cubicBezTo>
                    <a:pt x="4098" y="14244"/>
                    <a:pt x="4934" y="14642"/>
                    <a:pt x="5849" y="14920"/>
                  </a:cubicBezTo>
                  <a:cubicBezTo>
                    <a:pt x="6505" y="15179"/>
                    <a:pt x="7181" y="15318"/>
                    <a:pt x="7977" y="15457"/>
                  </a:cubicBezTo>
                  <a:cubicBezTo>
                    <a:pt x="8534" y="15596"/>
                    <a:pt x="8932" y="15716"/>
                    <a:pt x="9449" y="15716"/>
                  </a:cubicBezTo>
                  <a:cubicBezTo>
                    <a:pt x="9847" y="15855"/>
                    <a:pt x="10245" y="15855"/>
                    <a:pt x="10643" y="15855"/>
                  </a:cubicBezTo>
                  <a:lnTo>
                    <a:pt x="12911" y="15855"/>
                  </a:lnTo>
                  <a:cubicBezTo>
                    <a:pt x="13169" y="15855"/>
                    <a:pt x="13587" y="15716"/>
                    <a:pt x="13965" y="15716"/>
                  </a:cubicBezTo>
                  <a:cubicBezTo>
                    <a:pt x="14243" y="15716"/>
                    <a:pt x="14641" y="15716"/>
                    <a:pt x="15039" y="15596"/>
                  </a:cubicBezTo>
                  <a:cubicBezTo>
                    <a:pt x="15437" y="15596"/>
                    <a:pt x="15835" y="15457"/>
                    <a:pt x="16233" y="15318"/>
                  </a:cubicBezTo>
                  <a:cubicBezTo>
                    <a:pt x="16650" y="15079"/>
                    <a:pt x="17188" y="14920"/>
                    <a:pt x="17585" y="14801"/>
                  </a:cubicBezTo>
                  <a:cubicBezTo>
                    <a:pt x="18103" y="14522"/>
                    <a:pt x="18660" y="14283"/>
                    <a:pt x="19177" y="14005"/>
                  </a:cubicBezTo>
                  <a:cubicBezTo>
                    <a:pt x="21445" y="12811"/>
                    <a:pt x="22499" y="11101"/>
                    <a:pt x="22499" y="9350"/>
                  </a:cubicBezTo>
                  <a:lnTo>
                    <a:pt x="22380" y="179"/>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5"/>
            <p:cNvSpPr/>
            <p:nvPr/>
          </p:nvSpPr>
          <p:spPr>
            <a:xfrm>
              <a:off x="9519675" y="-4985850"/>
              <a:ext cx="629125" cy="328025"/>
            </a:xfrm>
            <a:custGeom>
              <a:rect b="b" l="l" r="r" t="t"/>
              <a:pathLst>
                <a:path extrusionOk="0" h="13121" w="25165">
                  <a:moveTo>
                    <a:pt x="12528" y="1"/>
                  </a:moveTo>
                  <a:cubicBezTo>
                    <a:pt x="9614" y="1"/>
                    <a:pt x="6714" y="632"/>
                    <a:pt x="4516" y="1896"/>
                  </a:cubicBezTo>
                  <a:cubicBezTo>
                    <a:pt x="0" y="4442"/>
                    <a:pt x="0" y="8679"/>
                    <a:pt x="4516" y="11225"/>
                  </a:cubicBezTo>
                  <a:cubicBezTo>
                    <a:pt x="6714" y="12488"/>
                    <a:pt x="9614" y="13120"/>
                    <a:pt x="12528" y="13120"/>
                  </a:cubicBezTo>
                  <a:cubicBezTo>
                    <a:pt x="15442" y="13120"/>
                    <a:pt x="18371" y="12488"/>
                    <a:pt x="20629" y="11225"/>
                  </a:cubicBezTo>
                  <a:cubicBezTo>
                    <a:pt x="25165" y="8679"/>
                    <a:pt x="25165" y="4442"/>
                    <a:pt x="20629" y="1896"/>
                  </a:cubicBezTo>
                  <a:cubicBezTo>
                    <a:pt x="18371" y="632"/>
                    <a:pt x="15442" y="1"/>
                    <a:pt x="12528"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5"/>
            <p:cNvSpPr/>
            <p:nvPr/>
          </p:nvSpPr>
          <p:spPr>
            <a:xfrm>
              <a:off x="1657575" y="-166200"/>
              <a:ext cx="1304000" cy="5376525"/>
            </a:xfrm>
            <a:custGeom>
              <a:rect b="b" l="l" r="r" t="t"/>
              <a:pathLst>
                <a:path extrusionOk="0" h="215061" w="52160">
                  <a:moveTo>
                    <a:pt x="52160" y="0"/>
                  </a:moveTo>
                  <a:lnTo>
                    <a:pt x="52159" y="277"/>
                  </a:lnTo>
                  <a:lnTo>
                    <a:pt x="52159" y="277"/>
                  </a:lnTo>
                  <a:cubicBezTo>
                    <a:pt x="52160" y="231"/>
                    <a:pt x="52160" y="185"/>
                    <a:pt x="52160" y="139"/>
                  </a:cubicBezTo>
                  <a:lnTo>
                    <a:pt x="52160" y="0"/>
                  </a:lnTo>
                  <a:close/>
                  <a:moveTo>
                    <a:pt x="52159" y="277"/>
                  </a:moveTo>
                  <a:cubicBezTo>
                    <a:pt x="52158" y="627"/>
                    <a:pt x="52146" y="965"/>
                    <a:pt x="52040" y="1194"/>
                  </a:cubicBezTo>
                  <a:cubicBezTo>
                    <a:pt x="51921" y="1592"/>
                    <a:pt x="51921" y="1989"/>
                    <a:pt x="51762" y="2268"/>
                  </a:cubicBezTo>
                  <a:cubicBezTo>
                    <a:pt x="51642" y="2666"/>
                    <a:pt x="51503" y="3064"/>
                    <a:pt x="51245" y="3342"/>
                  </a:cubicBezTo>
                  <a:cubicBezTo>
                    <a:pt x="50966" y="3740"/>
                    <a:pt x="50727" y="4138"/>
                    <a:pt x="50449" y="4536"/>
                  </a:cubicBezTo>
                  <a:cubicBezTo>
                    <a:pt x="50051" y="4934"/>
                    <a:pt x="49653" y="5451"/>
                    <a:pt x="49255" y="5869"/>
                  </a:cubicBezTo>
                  <a:cubicBezTo>
                    <a:pt x="48579" y="6545"/>
                    <a:pt x="47783" y="7221"/>
                    <a:pt x="46729" y="7738"/>
                  </a:cubicBezTo>
                  <a:cubicBezTo>
                    <a:pt x="46590" y="7738"/>
                    <a:pt x="46590" y="7858"/>
                    <a:pt x="46450" y="7858"/>
                  </a:cubicBezTo>
                  <a:lnTo>
                    <a:pt x="3045" y="32485"/>
                  </a:lnTo>
                  <a:cubicBezTo>
                    <a:pt x="3045" y="32485"/>
                    <a:pt x="2925" y="32485"/>
                    <a:pt x="2925" y="32604"/>
                  </a:cubicBezTo>
                  <a:cubicBezTo>
                    <a:pt x="2408" y="32883"/>
                    <a:pt x="2010" y="33281"/>
                    <a:pt x="1592" y="33679"/>
                  </a:cubicBezTo>
                  <a:lnTo>
                    <a:pt x="916" y="34355"/>
                  </a:lnTo>
                  <a:cubicBezTo>
                    <a:pt x="797" y="34614"/>
                    <a:pt x="638" y="34753"/>
                    <a:pt x="518" y="35031"/>
                  </a:cubicBezTo>
                  <a:cubicBezTo>
                    <a:pt x="399" y="35290"/>
                    <a:pt x="240" y="35409"/>
                    <a:pt x="240" y="35688"/>
                  </a:cubicBezTo>
                  <a:cubicBezTo>
                    <a:pt x="120" y="35966"/>
                    <a:pt x="120" y="36086"/>
                    <a:pt x="120" y="36364"/>
                  </a:cubicBezTo>
                  <a:cubicBezTo>
                    <a:pt x="120" y="36643"/>
                    <a:pt x="120" y="36762"/>
                    <a:pt x="1" y="37040"/>
                  </a:cubicBezTo>
                  <a:lnTo>
                    <a:pt x="1" y="37160"/>
                  </a:lnTo>
                  <a:lnTo>
                    <a:pt x="3840" y="215061"/>
                  </a:lnTo>
                  <a:lnTo>
                    <a:pt x="3840" y="214921"/>
                  </a:lnTo>
                  <a:lnTo>
                    <a:pt x="3840" y="214225"/>
                  </a:lnTo>
                  <a:cubicBezTo>
                    <a:pt x="3840" y="213966"/>
                    <a:pt x="3980" y="213827"/>
                    <a:pt x="3980" y="213569"/>
                  </a:cubicBezTo>
                  <a:cubicBezTo>
                    <a:pt x="4099" y="213290"/>
                    <a:pt x="4099" y="213171"/>
                    <a:pt x="4238" y="212892"/>
                  </a:cubicBezTo>
                  <a:cubicBezTo>
                    <a:pt x="4377" y="212614"/>
                    <a:pt x="4517" y="212494"/>
                    <a:pt x="4636" y="212216"/>
                  </a:cubicBezTo>
                  <a:cubicBezTo>
                    <a:pt x="4775" y="211937"/>
                    <a:pt x="5034" y="211699"/>
                    <a:pt x="5312" y="211539"/>
                  </a:cubicBezTo>
                  <a:cubicBezTo>
                    <a:pt x="5710" y="211142"/>
                    <a:pt x="6108" y="210863"/>
                    <a:pt x="6665" y="210465"/>
                  </a:cubicBezTo>
                  <a:cubicBezTo>
                    <a:pt x="6665" y="210465"/>
                    <a:pt x="6784" y="210465"/>
                    <a:pt x="6784" y="210346"/>
                  </a:cubicBezTo>
                  <a:lnTo>
                    <a:pt x="46331" y="187330"/>
                  </a:lnTo>
                  <a:cubicBezTo>
                    <a:pt x="46450" y="187330"/>
                    <a:pt x="46450" y="187191"/>
                    <a:pt x="46590" y="187191"/>
                  </a:cubicBezTo>
                  <a:cubicBezTo>
                    <a:pt x="47505" y="186674"/>
                    <a:pt x="48340" y="185997"/>
                    <a:pt x="49136" y="185341"/>
                  </a:cubicBezTo>
                  <a:cubicBezTo>
                    <a:pt x="49534" y="184943"/>
                    <a:pt x="49932" y="184545"/>
                    <a:pt x="50329" y="183988"/>
                  </a:cubicBezTo>
                  <a:cubicBezTo>
                    <a:pt x="50588" y="183590"/>
                    <a:pt x="50847" y="183192"/>
                    <a:pt x="51125" y="182795"/>
                  </a:cubicBezTo>
                  <a:cubicBezTo>
                    <a:pt x="51384" y="182397"/>
                    <a:pt x="51523" y="181999"/>
                    <a:pt x="51642" y="181740"/>
                  </a:cubicBezTo>
                  <a:cubicBezTo>
                    <a:pt x="51762" y="181342"/>
                    <a:pt x="51921" y="180925"/>
                    <a:pt x="51921" y="180666"/>
                  </a:cubicBezTo>
                  <a:cubicBezTo>
                    <a:pt x="52040" y="180268"/>
                    <a:pt x="52040" y="179870"/>
                    <a:pt x="52040" y="179592"/>
                  </a:cubicBezTo>
                  <a:lnTo>
                    <a:pt x="52040" y="179472"/>
                  </a:lnTo>
                  <a:lnTo>
                    <a:pt x="52159" y="277"/>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5"/>
            <p:cNvSpPr/>
            <p:nvPr/>
          </p:nvSpPr>
          <p:spPr>
            <a:xfrm>
              <a:off x="-3708475" y="1418250"/>
              <a:ext cx="10941000" cy="9024350"/>
            </a:xfrm>
            <a:custGeom>
              <a:rect b="b" l="l" r="r" t="t"/>
              <a:pathLst>
                <a:path extrusionOk="0" h="360974" w="437640">
                  <a:moveTo>
                    <a:pt x="437620" y="109818"/>
                  </a:moveTo>
                  <a:cubicBezTo>
                    <a:pt x="437600" y="109818"/>
                    <a:pt x="437560" y="109848"/>
                    <a:pt x="437481" y="109967"/>
                  </a:cubicBezTo>
                  <a:lnTo>
                    <a:pt x="437480" y="111051"/>
                  </a:lnTo>
                  <a:lnTo>
                    <a:pt x="437480" y="111051"/>
                  </a:lnTo>
                  <a:cubicBezTo>
                    <a:pt x="437492" y="111008"/>
                    <a:pt x="437506" y="110965"/>
                    <a:pt x="437521" y="110922"/>
                  </a:cubicBezTo>
                  <a:cubicBezTo>
                    <a:pt x="437640" y="110644"/>
                    <a:pt x="437640" y="110246"/>
                    <a:pt x="437640" y="109848"/>
                  </a:cubicBezTo>
                  <a:cubicBezTo>
                    <a:pt x="437640" y="109848"/>
                    <a:pt x="437640" y="109818"/>
                    <a:pt x="437620" y="109818"/>
                  </a:cubicBezTo>
                  <a:close/>
                  <a:moveTo>
                    <a:pt x="120" y="0"/>
                  </a:moveTo>
                  <a:lnTo>
                    <a:pt x="1" y="179473"/>
                  </a:lnTo>
                  <a:cubicBezTo>
                    <a:pt x="1" y="182397"/>
                    <a:pt x="1851" y="185341"/>
                    <a:pt x="5710" y="187609"/>
                  </a:cubicBezTo>
                  <a:lnTo>
                    <a:pt x="78418" y="229563"/>
                  </a:lnTo>
                  <a:lnTo>
                    <a:pt x="300102" y="357513"/>
                  </a:lnTo>
                  <a:cubicBezTo>
                    <a:pt x="301017" y="358030"/>
                    <a:pt x="301972" y="358428"/>
                    <a:pt x="302887" y="358865"/>
                  </a:cubicBezTo>
                  <a:cubicBezTo>
                    <a:pt x="303683" y="359124"/>
                    <a:pt x="304478" y="359382"/>
                    <a:pt x="305274" y="359661"/>
                  </a:cubicBezTo>
                  <a:cubicBezTo>
                    <a:pt x="305950" y="359780"/>
                    <a:pt x="306627" y="360059"/>
                    <a:pt x="307263" y="360178"/>
                  </a:cubicBezTo>
                  <a:cubicBezTo>
                    <a:pt x="307940" y="360298"/>
                    <a:pt x="308616" y="360457"/>
                    <a:pt x="309253" y="360576"/>
                  </a:cubicBezTo>
                  <a:cubicBezTo>
                    <a:pt x="309929" y="360695"/>
                    <a:pt x="310605" y="360695"/>
                    <a:pt x="311123" y="360835"/>
                  </a:cubicBezTo>
                  <a:cubicBezTo>
                    <a:pt x="311799" y="360835"/>
                    <a:pt x="312455" y="360974"/>
                    <a:pt x="313112" y="360974"/>
                  </a:cubicBezTo>
                  <a:lnTo>
                    <a:pt x="315101" y="360974"/>
                  </a:lnTo>
                  <a:cubicBezTo>
                    <a:pt x="315738" y="360974"/>
                    <a:pt x="316573" y="360835"/>
                    <a:pt x="317230" y="360835"/>
                  </a:cubicBezTo>
                  <a:cubicBezTo>
                    <a:pt x="318025" y="360715"/>
                    <a:pt x="318980" y="360576"/>
                    <a:pt x="319776" y="360457"/>
                  </a:cubicBezTo>
                  <a:cubicBezTo>
                    <a:pt x="321109" y="360178"/>
                    <a:pt x="322302" y="359920"/>
                    <a:pt x="323496" y="359522"/>
                  </a:cubicBezTo>
                  <a:cubicBezTo>
                    <a:pt x="325087" y="359005"/>
                    <a:pt x="326440" y="358467"/>
                    <a:pt x="327753" y="357652"/>
                  </a:cubicBezTo>
                  <a:lnTo>
                    <a:pt x="431652" y="297317"/>
                  </a:lnTo>
                  <a:cubicBezTo>
                    <a:pt x="431772" y="297317"/>
                    <a:pt x="431772" y="297198"/>
                    <a:pt x="431911" y="297198"/>
                  </a:cubicBezTo>
                  <a:cubicBezTo>
                    <a:pt x="432846" y="296661"/>
                    <a:pt x="433661" y="296004"/>
                    <a:pt x="434457" y="295328"/>
                  </a:cubicBezTo>
                  <a:cubicBezTo>
                    <a:pt x="434855" y="294930"/>
                    <a:pt x="435253" y="294532"/>
                    <a:pt x="435651" y="293975"/>
                  </a:cubicBezTo>
                  <a:cubicBezTo>
                    <a:pt x="435929" y="293577"/>
                    <a:pt x="436168" y="293179"/>
                    <a:pt x="436446" y="292782"/>
                  </a:cubicBezTo>
                  <a:cubicBezTo>
                    <a:pt x="436725" y="292384"/>
                    <a:pt x="436844" y="291986"/>
                    <a:pt x="436964" y="291727"/>
                  </a:cubicBezTo>
                  <a:cubicBezTo>
                    <a:pt x="437083" y="291329"/>
                    <a:pt x="437242" y="290932"/>
                    <a:pt x="437242" y="290653"/>
                  </a:cubicBezTo>
                  <a:cubicBezTo>
                    <a:pt x="437361" y="290255"/>
                    <a:pt x="437361" y="289857"/>
                    <a:pt x="437361" y="289579"/>
                  </a:cubicBezTo>
                  <a:lnTo>
                    <a:pt x="437361" y="289460"/>
                  </a:lnTo>
                  <a:lnTo>
                    <a:pt x="437480" y="111051"/>
                  </a:lnTo>
                  <a:lnTo>
                    <a:pt x="437480" y="111051"/>
                  </a:lnTo>
                  <a:cubicBezTo>
                    <a:pt x="437380" y="111404"/>
                    <a:pt x="437366" y="111746"/>
                    <a:pt x="437242" y="111977"/>
                  </a:cubicBezTo>
                  <a:cubicBezTo>
                    <a:pt x="437123" y="112374"/>
                    <a:pt x="436964" y="112792"/>
                    <a:pt x="436725" y="113051"/>
                  </a:cubicBezTo>
                  <a:cubicBezTo>
                    <a:pt x="436446" y="113449"/>
                    <a:pt x="436188" y="113847"/>
                    <a:pt x="435929" y="114244"/>
                  </a:cubicBezTo>
                  <a:cubicBezTo>
                    <a:pt x="435511" y="114642"/>
                    <a:pt x="435114" y="115159"/>
                    <a:pt x="434736" y="115597"/>
                  </a:cubicBezTo>
                  <a:cubicBezTo>
                    <a:pt x="434059" y="116254"/>
                    <a:pt x="433144" y="116930"/>
                    <a:pt x="432189" y="117447"/>
                  </a:cubicBezTo>
                  <a:cubicBezTo>
                    <a:pt x="432070" y="117447"/>
                    <a:pt x="432070" y="117586"/>
                    <a:pt x="431911" y="117586"/>
                  </a:cubicBezTo>
                  <a:lnTo>
                    <a:pt x="328071" y="177881"/>
                  </a:lnTo>
                  <a:cubicBezTo>
                    <a:pt x="326738" y="178677"/>
                    <a:pt x="325286" y="179234"/>
                    <a:pt x="323834" y="179751"/>
                  </a:cubicBezTo>
                  <a:cubicBezTo>
                    <a:pt x="322640" y="180149"/>
                    <a:pt x="321427" y="180427"/>
                    <a:pt x="320094" y="180666"/>
                  </a:cubicBezTo>
                  <a:cubicBezTo>
                    <a:pt x="319298" y="180786"/>
                    <a:pt x="318503" y="180945"/>
                    <a:pt x="317568" y="181064"/>
                  </a:cubicBezTo>
                  <a:cubicBezTo>
                    <a:pt x="316891" y="181183"/>
                    <a:pt x="316096" y="181183"/>
                    <a:pt x="315419" y="181183"/>
                  </a:cubicBezTo>
                  <a:lnTo>
                    <a:pt x="313430" y="181183"/>
                  </a:lnTo>
                  <a:cubicBezTo>
                    <a:pt x="312774" y="181183"/>
                    <a:pt x="312097" y="181183"/>
                    <a:pt x="311441" y="181064"/>
                  </a:cubicBezTo>
                  <a:cubicBezTo>
                    <a:pt x="310764" y="181064"/>
                    <a:pt x="310108" y="180945"/>
                    <a:pt x="309571" y="180786"/>
                  </a:cubicBezTo>
                  <a:cubicBezTo>
                    <a:pt x="308914" y="180666"/>
                    <a:pt x="308238" y="180527"/>
                    <a:pt x="307582" y="180388"/>
                  </a:cubicBezTo>
                  <a:cubicBezTo>
                    <a:pt x="306905" y="180268"/>
                    <a:pt x="306249" y="180129"/>
                    <a:pt x="305592" y="179871"/>
                  </a:cubicBezTo>
                  <a:cubicBezTo>
                    <a:pt x="304797" y="179592"/>
                    <a:pt x="304001" y="179353"/>
                    <a:pt x="303205" y="179075"/>
                  </a:cubicBezTo>
                  <a:cubicBezTo>
                    <a:pt x="302290" y="178677"/>
                    <a:pt x="301216" y="178279"/>
                    <a:pt x="300420" y="177742"/>
                  </a:cubicBezTo>
                  <a:lnTo>
                    <a:pt x="78537" y="50070"/>
                  </a:lnTo>
                  <a:lnTo>
                    <a:pt x="5829" y="8117"/>
                  </a:lnTo>
                  <a:cubicBezTo>
                    <a:pt x="1990" y="5869"/>
                    <a:pt x="120" y="2925"/>
                    <a:pt x="120"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5"/>
            <p:cNvSpPr/>
            <p:nvPr/>
          </p:nvSpPr>
          <p:spPr>
            <a:xfrm>
              <a:off x="-3755700" y="-1327950"/>
              <a:ext cx="11035475" cy="7306625"/>
            </a:xfrm>
            <a:custGeom>
              <a:rect b="b" l="l" r="r" t="t"/>
              <a:pathLst>
                <a:path extrusionOk="0" h="292265" w="441419">
                  <a:moveTo>
                    <a:pt x="262981" y="38354"/>
                  </a:moveTo>
                  <a:cubicBezTo>
                    <a:pt x="270720" y="42750"/>
                    <a:pt x="270720" y="49932"/>
                    <a:pt x="263101" y="54467"/>
                  </a:cubicBezTo>
                  <a:lnTo>
                    <a:pt x="219576" y="78955"/>
                  </a:lnTo>
                  <a:cubicBezTo>
                    <a:pt x="215338" y="81342"/>
                    <a:pt x="215338" y="85341"/>
                    <a:pt x="219576" y="87887"/>
                  </a:cubicBezTo>
                  <a:lnTo>
                    <a:pt x="433681" y="211441"/>
                  </a:lnTo>
                  <a:cubicBezTo>
                    <a:pt x="441419" y="215837"/>
                    <a:pt x="441419" y="223038"/>
                    <a:pt x="433800" y="227554"/>
                  </a:cubicBezTo>
                  <a:lnTo>
                    <a:pt x="329960" y="287849"/>
                  </a:lnTo>
                  <a:cubicBezTo>
                    <a:pt x="322381" y="292265"/>
                    <a:pt x="309849" y="292265"/>
                    <a:pt x="302269" y="287849"/>
                  </a:cubicBezTo>
                  <a:lnTo>
                    <a:pt x="80426" y="159918"/>
                  </a:lnTo>
                  <a:lnTo>
                    <a:pt x="7718" y="117965"/>
                  </a:lnTo>
                  <a:cubicBezTo>
                    <a:pt x="0" y="113568"/>
                    <a:pt x="0" y="106387"/>
                    <a:pt x="7599" y="101852"/>
                  </a:cubicBezTo>
                  <a:lnTo>
                    <a:pt x="125284" y="33421"/>
                  </a:lnTo>
                  <a:lnTo>
                    <a:pt x="176428" y="4397"/>
                  </a:lnTo>
                  <a:cubicBezTo>
                    <a:pt x="184007" y="1"/>
                    <a:pt x="196540" y="1"/>
                    <a:pt x="204119" y="4397"/>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5"/>
            <p:cNvSpPr/>
            <p:nvPr/>
          </p:nvSpPr>
          <p:spPr>
            <a:xfrm>
              <a:off x="-3708475" y="1717625"/>
              <a:ext cx="10941000" cy="5319350"/>
            </a:xfrm>
            <a:custGeom>
              <a:rect b="b" l="l" r="r" t="t"/>
              <a:pathLst>
                <a:path extrusionOk="0" h="212774" w="437640">
                  <a:moveTo>
                    <a:pt x="437616" y="109823"/>
                  </a:moveTo>
                  <a:cubicBezTo>
                    <a:pt x="437595" y="109823"/>
                    <a:pt x="437555" y="109858"/>
                    <a:pt x="437481" y="109988"/>
                  </a:cubicBezTo>
                  <a:lnTo>
                    <a:pt x="437477" y="111063"/>
                  </a:lnTo>
                  <a:lnTo>
                    <a:pt x="437477" y="111063"/>
                  </a:lnTo>
                  <a:cubicBezTo>
                    <a:pt x="437490" y="111017"/>
                    <a:pt x="437504" y="110970"/>
                    <a:pt x="437521" y="110923"/>
                  </a:cubicBezTo>
                  <a:cubicBezTo>
                    <a:pt x="437640" y="110664"/>
                    <a:pt x="437640" y="110266"/>
                    <a:pt x="437640" y="109868"/>
                  </a:cubicBezTo>
                  <a:cubicBezTo>
                    <a:pt x="437640" y="109868"/>
                    <a:pt x="437640" y="109823"/>
                    <a:pt x="437616" y="109823"/>
                  </a:cubicBezTo>
                  <a:close/>
                  <a:moveTo>
                    <a:pt x="120" y="1"/>
                  </a:moveTo>
                  <a:lnTo>
                    <a:pt x="1" y="31292"/>
                  </a:lnTo>
                  <a:cubicBezTo>
                    <a:pt x="1" y="34216"/>
                    <a:pt x="1851" y="37160"/>
                    <a:pt x="5710" y="39408"/>
                  </a:cubicBezTo>
                  <a:lnTo>
                    <a:pt x="78418" y="81362"/>
                  </a:lnTo>
                  <a:lnTo>
                    <a:pt x="300102" y="209332"/>
                  </a:lnTo>
                  <a:cubicBezTo>
                    <a:pt x="301017" y="209849"/>
                    <a:pt x="301972" y="210247"/>
                    <a:pt x="302887" y="210665"/>
                  </a:cubicBezTo>
                  <a:cubicBezTo>
                    <a:pt x="303683" y="210943"/>
                    <a:pt x="304478" y="211182"/>
                    <a:pt x="305274" y="211461"/>
                  </a:cubicBezTo>
                  <a:cubicBezTo>
                    <a:pt x="305950" y="211580"/>
                    <a:pt x="306627" y="211858"/>
                    <a:pt x="307263" y="211978"/>
                  </a:cubicBezTo>
                  <a:cubicBezTo>
                    <a:pt x="307940" y="212117"/>
                    <a:pt x="308616" y="212256"/>
                    <a:pt x="309253" y="212376"/>
                  </a:cubicBezTo>
                  <a:cubicBezTo>
                    <a:pt x="309909" y="212495"/>
                    <a:pt x="310605" y="212495"/>
                    <a:pt x="311123" y="212654"/>
                  </a:cubicBezTo>
                  <a:cubicBezTo>
                    <a:pt x="311799" y="212654"/>
                    <a:pt x="312455" y="212774"/>
                    <a:pt x="313112" y="212774"/>
                  </a:cubicBezTo>
                  <a:lnTo>
                    <a:pt x="315101" y="212774"/>
                  </a:lnTo>
                  <a:cubicBezTo>
                    <a:pt x="315738" y="212774"/>
                    <a:pt x="316573" y="212654"/>
                    <a:pt x="317230" y="212654"/>
                  </a:cubicBezTo>
                  <a:cubicBezTo>
                    <a:pt x="318025" y="212535"/>
                    <a:pt x="318980" y="212376"/>
                    <a:pt x="319776" y="212256"/>
                  </a:cubicBezTo>
                  <a:cubicBezTo>
                    <a:pt x="321109" y="211978"/>
                    <a:pt x="322302" y="211739"/>
                    <a:pt x="323496" y="211341"/>
                  </a:cubicBezTo>
                  <a:cubicBezTo>
                    <a:pt x="325087" y="210824"/>
                    <a:pt x="326440" y="210267"/>
                    <a:pt x="327753" y="209471"/>
                  </a:cubicBezTo>
                  <a:lnTo>
                    <a:pt x="431652" y="149117"/>
                  </a:lnTo>
                  <a:cubicBezTo>
                    <a:pt x="431772" y="149117"/>
                    <a:pt x="431772" y="148997"/>
                    <a:pt x="431911" y="148997"/>
                  </a:cubicBezTo>
                  <a:cubicBezTo>
                    <a:pt x="432846" y="148480"/>
                    <a:pt x="433661" y="147804"/>
                    <a:pt x="434457" y="147127"/>
                  </a:cubicBezTo>
                  <a:cubicBezTo>
                    <a:pt x="434855" y="146730"/>
                    <a:pt x="435253" y="146332"/>
                    <a:pt x="435651" y="145795"/>
                  </a:cubicBezTo>
                  <a:cubicBezTo>
                    <a:pt x="435929" y="145397"/>
                    <a:pt x="436168" y="144999"/>
                    <a:pt x="436446" y="144601"/>
                  </a:cubicBezTo>
                  <a:cubicBezTo>
                    <a:pt x="436725" y="144203"/>
                    <a:pt x="436844" y="143805"/>
                    <a:pt x="436964" y="143527"/>
                  </a:cubicBezTo>
                  <a:cubicBezTo>
                    <a:pt x="437083" y="143129"/>
                    <a:pt x="437242" y="142731"/>
                    <a:pt x="437242" y="142453"/>
                  </a:cubicBezTo>
                  <a:cubicBezTo>
                    <a:pt x="437361" y="142055"/>
                    <a:pt x="437361" y="141657"/>
                    <a:pt x="437361" y="141398"/>
                  </a:cubicBezTo>
                  <a:lnTo>
                    <a:pt x="437361" y="141259"/>
                  </a:lnTo>
                  <a:lnTo>
                    <a:pt x="437477" y="111063"/>
                  </a:lnTo>
                  <a:lnTo>
                    <a:pt x="437477" y="111063"/>
                  </a:lnTo>
                  <a:cubicBezTo>
                    <a:pt x="437379" y="111413"/>
                    <a:pt x="437365" y="111751"/>
                    <a:pt x="437242" y="111997"/>
                  </a:cubicBezTo>
                  <a:cubicBezTo>
                    <a:pt x="437123" y="112395"/>
                    <a:pt x="436964" y="112793"/>
                    <a:pt x="436725" y="113071"/>
                  </a:cubicBezTo>
                  <a:cubicBezTo>
                    <a:pt x="436446" y="113469"/>
                    <a:pt x="436188" y="113867"/>
                    <a:pt x="435929" y="114265"/>
                  </a:cubicBezTo>
                  <a:cubicBezTo>
                    <a:pt x="435511" y="114663"/>
                    <a:pt x="435114" y="115180"/>
                    <a:pt x="434736" y="115598"/>
                  </a:cubicBezTo>
                  <a:cubicBezTo>
                    <a:pt x="434059" y="116274"/>
                    <a:pt x="433144" y="116950"/>
                    <a:pt x="432189" y="117467"/>
                  </a:cubicBezTo>
                  <a:cubicBezTo>
                    <a:pt x="432070" y="117467"/>
                    <a:pt x="432070" y="117587"/>
                    <a:pt x="431911" y="117587"/>
                  </a:cubicBezTo>
                  <a:lnTo>
                    <a:pt x="328071" y="177902"/>
                  </a:lnTo>
                  <a:cubicBezTo>
                    <a:pt x="326738" y="178697"/>
                    <a:pt x="325286" y="179234"/>
                    <a:pt x="323834" y="179752"/>
                  </a:cubicBezTo>
                  <a:cubicBezTo>
                    <a:pt x="322640" y="180149"/>
                    <a:pt x="321427" y="180428"/>
                    <a:pt x="320094" y="180687"/>
                  </a:cubicBezTo>
                  <a:cubicBezTo>
                    <a:pt x="319298" y="180806"/>
                    <a:pt x="318503" y="180945"/>
                    <a:pt x="317568" y="181084"/>
                  </a:cubicBezTo>
                  <a:cubicBezTo>
                    <a:pt x="316891" y="181204"/>
                    <a:pt x="316096" y="181204"/>
                    <a:pt x="315419" y="181204"/>
                  </a:cubicBezTo>
                  <a:lnTo>
                    <a:pt x="313430" y="181204"/>
                  </a:lnTo>
                  <a:cubicBezTo>
                    <a:pt x="312774" y="181204"/>
                    <a:pt x="312097" y="181204"/>
                    <a:pt x="311441" y="181084"/>
                  </a:cubicBezTo>
                  <a:cubicBezTo>
                    <a:pt x="310764" y="181084"/>
                    <a:pt x="310108" y="180945"/>
                    <a:pt x="309571" y="180806"/>
                  </a:cubicBezTo>
                  <a:cubicBezTo>
                    <a:pt x="308914" y="180687"/>
                    <a:pt x="308238" y="180527"/>
                    <a:pt x="307582" y="180408"/>
                  </a:cubicBezTo>
                  <a:cubicBezTo>
                    <a:pt x="306945" y="180289"/>
                    <a:pt x="306249" y="180130"/>
                    <a:pt x="305592" y="179891"/>
                  </a:cubicBezTo>
                  <a:cubicBezTo>
                    <a:pt x="304797" y="179612"/>
                    <a:pt x="304001" y="179354"/>
                    <a:pt x="303205" y="179095"/>
                  </a:cubicBezTo>
                  <a:cubicBezTo>
                    <a:pt x="302290" y="178677"/>
                    <a:pt x="301216" y="178280"/>
                    <a:pt x="300420" y="177742"/>
                  </a:cubicBezTo>
                  <a:lnTo>
                    <a:pt x="78537" y="50091"/>
                  </a:lnTo>
                  <a:lnTo>
                    <a:pt x="5829" y="8137"/>
                  </a:lnTo>
                  <a:cubicBezTo>
                    <a:pt x="1990" y="5869"/>
                    <a:pt x="120" y="2945"/>
                    <a:pt x="120"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5"/>
            <p:cNvSpPr/>
            <p:nvPr/>
          </p:nvSpPr>
          <p:spPr>
            <a:xfrm>
              <a:off x="1557125" y="-774425"/>
              <a:ext cx="1597400" cy="1969900"/>
            </a:xfrm>
            <a:custGeom>
              <a:rect b="b" l="l" r="r" t="t"/>
              <a:pathLst>
                <a:path extrusionOk="0" h="78796" w="63896">
                  <a:moveTo>
                    <a:pt x="140" y="77980"/>
                  </a:moveTo>
                  <a:cubicBezTo>
                    <a:pt x="140" y="77701"/>
                    <a:pt x="259" y="77582"/>
                    <a:pt x="259" y="77304"/>
                  </a:cubicBezTo>
                  <a:cubicBezTo>
                    <a:pt x="379" y="77025"/>
                    <a:pt x="379" y="76906"/>
                    <a:pt x="538" y="76627"/>
                  </a:cubicBezTo>
                  <a:cubicBezTo>
                    <a:pt x="657" y="76369"/>
                    <a:pt x="816" y="76229"/>
                    <a:pt x="936" y="75971"/>
                  </a:cubicBezTo>
                  <a:cubicBezTo>
                    <a:pt x="1214" y="75692"/>
                    <a:pt x="1333" y="75434"/>
                    <a:pt x="1612" y="75175"/>
                  </a:cubicBezTo>
                  <a:cubicBezTo>
                    <a:pt x="2010" y="74777"/>
                    <a:pt x="2527" y="74379"/>
                    <a:pt x="3064" y="74101"/>
                  </a:cubicBezTo>
                  <a:cubicBezTo>
                    <a:pt x="3064" y="74101"/>
                    <a:pt x="3203" y="74101"/>
                    <a:pt x="3203" y="73981"/>
                  </a:cubicBezTo>
                  <a:lnTo>
                    <a:pt x="57650" y="42292"/>
                  </a:lnTo>
                  <a:cubicBezTo>
                    <a:pt x="57769" y="42292"/>
                    <a:pt x="57769" y="42173"/>
                    <a:pt x="57928" y="42173"/>
                  </a:cubicBezTo>
                  <a:cubicBezTo>
                    <a:pt x="59002" y="41497"/>
                    <a:pt x="59798" y="40979"/>
                    <a:pt x="60594" y="40184"/>
                  </a:cubicBezTo>
                  <a:cubicBezTo>
                    <a:pt x="61111" y="39786"/>
                    <a:pt x="61509" y="39249"/>
                    <a:pt x="61927" y="38831"/>
                  </a:cubicBezTo>
                  <a:cubicBezTo>
                    <a:pt x="62205" y="38433"/>
                    <a:pt x="62444" y="38035"/>
                    <a:pt x="62722" y="37637"/>
                  </a:cubicBezTo>
                  <a:cubicBezTo>
                    <a:pt x="63001" y="37240"/>
                    <a:pt x="63120" y="36842"/>
                    <a:pt x="63239" y="36444"/>
                  </a:cubicBezTo>
                  <a:cubicBezTo>
                    <a:pt x="63359" y="36046"/>
                    <a:pt x="63518" y="35648"/>
                    <a:pt x="63637" y="35250"/>
                  </a:cubicBezTo>
                  <a:cubicBezTo>
                    <a:pt x="63757" y="34852"/>
                    <a:pt x="63757" y="34455"/>
                    <a:pt x="63757" y="34057"/>
                  </a:cubicBezTo>
                  <a:lnTo>
                    <a:pt x="63757" y="33937"/>
                  </a:lnTo>
                  <a:lnTo>
                    <a:pt x="63896" y="0"/>
                  </a:lnTo>
                  <a:lnTo>
                    <a:pt x="63896" y="120"/>
                  </a:lnTo>
                  <a:cubicBezTo>
                    <a:pt x="63896" y="518"/>
                    <a:pt x="63896" y="915"/>
                    <a:pt x="63757" y="1313"/>
                  </a:cubicBezTo>
                  <a:cubicBezTo>
                    <a:pt x="63637" y="1711"/>
                    <a:pt x="63637" y="2109"/>
                    <a:pt x="63359" y="2507"/>
                  </a:cubicBezTo>
                  <a:cubicBezTo>
                    <a:pt x="63239" y="2905"/>
                    <a:pt x="63100" y="3303"/>
                    <a:pt x="62842" y="3700"/>
                  </a:cubicBezTo>
                  <a:cubicBezTo>
                    <a:pt x="62583" y="4098"/>
                    <a:pt x="62324" y="4496"/>
                    <a:pt x="62046" y="4894"/>
                  </a:cubicBezTo>
                  <a:cubicBezTo>
                    <a:pt x="61648" y="5411"/>
                    <a:pt x="61250" y="5809"/>
                    <a:pt x="60713" y="6247"/>
                  </a:cubicBezTo>
                  <a:cubicBezTo>
                    <a:pt x="59917" y="6903"/>
                    <a:pt x="59122" y="7580"/>
                    <a:pt x="58047" y="8236"/>
                  </a:cubicBezTo>
                  <a:cubicBezTo>
                    <a:pt x="57928" y="8236"/>
                    <a:pt x="57928" y="8355"/>
                    <a:pt x="57769" y="8355"/>
                  </a:cubicBezTo>
                  <a:lnTo>
                    <a:pt x="3343" y="40025"/>
                  </a:lnTo>
                  <a:cubicBezTo>
                    <a:pt x="3343" y="40025"/>
                    <a:pt x="3223" y="40025"/>
                    <a:pt x="3223" y="40144"/>
                  </a:cubicBezTo>
                  <a:cubicBezTo>
                    <a:pt x="2686" y="40562"/>
                    <a:pt x="2149" y="40820"/>
                    <a:pt x="1751" y="41218"/>
                  </a:cubicBezTo>
                  <a:cubicBezTo>
                    <a:pt x="1473" y="41497"/>
                    <a:pt x="1194" y="41775"/>
                    <a:pt x="1075" y="42054"/>
                  </a:cubicBezTo>
                  <a:cubicBezTo>
                    <a:pt x="955" y="42312"/>
                    <a:pt x="796" y="42451"/>
                    <a:pt x="677" y="42710"/>
                  </a:cubicBezTo>
                  <a:cubicBezTo>
                    <a:pt x="558" y="42989"/>
                    <a:pt x="398" y="43108"/>
                    <a:pt x="398" y="43386"/>
                  </a:cubicBezTo>
                  <a:cubicBezTo>
                    <a:pt x="279" y="43665"/>
                    <a:pt x="279" y="43784"/>
                    <a:pt x="279" y="44063"/>
                  </a:cubicBezTo>
                  <a:cubicBezTo>
                    <a:pt x="279" y="44341"/>
                    <a:pt x="160" y="44461"/>
                    <a:pt x="160" y="44739"/>
                  </a:cubicBezTo>
                  <a:lnTo>
                    <a:pt x="160" y="44859"/>
                  </a:lnTo>
                  <a:lnTo>
                    <a:pt x="1" y="78796"/>
                  </a:lnTo>
                  <a:lnTo>
                    <a:pt x="1" y="78676"/>
                  </a:lnTo>
                  <a:cubicBezTo>
                    <a:pt x="140" y="78398"/>
                    <a:pt x="140" y="78258"/>
                    <a:pt x="140" y="77980"/>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5"/>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5"/>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5"/>
            <p:cNvSpPr/>
            <p:nvPr/>
          </p:nvSpPr>
          <p:spPr>
            <a:xfrm>
              <a:off x="-4142125" y="-1967750"/>
              <a:ext cx="11637750" cy="7787175"/>
            </a:xfrm>
            <a:custGeom>
              <a:rect b="b" l="l" r="r" t="t"/>
              <a:pathLst>
                <a:path extrusionOk="0" h="311487" w="465510">
                  <a:moveTo>
                    <a:pt x="209122" y="1"/>
                  </a:moveTo>
                  <a:cubicBezTo>
                    <a:pt x="203811" y="1"/>
                    <a:pt x="198520" y="1165"/>
                    <a:pt x="194531" y="3492"/>
                  </a:cubicBezTo>
                  <a:lnTo>
                    <a:pt x="132088" y="39836"/>
                  </a:lnTo>
                  <a:lnTo>
                    <a:pt x="8017" y="112007"/>
                  </a:lnTo>
                  <a:cubicBezTo>
                    <a:pt x="0" y="116662"/>
                    <a:pt x="0" y="124261"/>
                    <a:pt x="8137" y="128916"/>
                  </a:cubicBezTo>
                  <a:lnTo>
                    <a:pt x="84704" y="173137"/>
                  </a:lnTo>
                  <a:lnTo>
                    <a:pt x="318622" y="308010"/>
                  </a:lnTo>
                  <a:cubicBezTo>
                    <a:pt x="322690" y="310327"/>
                    <a:pt x="328016" y="311486"/>
                    <a:pt x="333322" y="311486"/>
                  </a:cubicBezTo>
                  <a:cubicBezTo>
                    <a:pt x="338629" y="311486"/>
                    <a:pt x="343915" y="310327"/>
                    <a:pt x="347904" y="308010"/>
                  </a:cubicBezTo>
                  <a:lnTo>
                    <a:pt x="457492" y="244353"/>
                  </a:lnTo>
                  <a:cubicBezTo>
                    <a:pt x="465509" y="239698"/>
                    <a:pt x="465509" y="232079"/>
                    <a:pt x="457373" y="227444"/>
                  </a:cubicBezTo>
                  <a:lnTo>
                    <a:pt x="231551" y="97087"/>
                  </a:lnTo>
                  <a:cubicBezTo>
                    <a:pt x="227175" y="94581"/>
                    <a:pt x="227175" y="90304"/>
                    <a:pt x="231551" y="87758"/>
                  </a:cubicBezTo>
                  <a:lnTo>
                    <a:pt x="286018" y="56088"/>
                  </a:lnTo>
                  <a:cubicBezTo>
                    <a:pt x="294034" y="51433"/>
                    <a:pt x="294034" y="43815"/>
                    <a:pt x="285898" y="39180"/>
                  </a:cubicBezTo>
                  <a:lnTo>
                    <a:pt x="223833" y="3492"/>
                  </a:lnTo>
                  <a:cubicBezTo>
                    <a:pt x="219765" y="1165"/>
                    <a:pt x="214434" y="1"/>
                    <a:pt x="209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5"/>
            <p:cNvSpPr/>
            <p:nvPr/>
          </p:nvSpPr>
          <p:spPr>
            <a:xfrm>
              <a:off x="3651325" y="2819700"/>
              <a:ext cx="622175" cy="815125"/>
            </a:xfrm>
            <a:custGeom>
              <a:rect b="b" l="l" r="r" t="t"/>
              <a:pathLst>
                <a:path extrusionOk="0" h="32605" w="24887">
                  <a:moveTo>
                    <a:pt x="1" y="139"/>
                  </a:moveTo>
                  <a:cubicBezTo>
                    <a:pt x="1" y="398"/>
                    <a:pt x="1" y="657"/>
                    <a:pt x="120" y="796"/>
                  </a:cubicBezTo>
                  <a:cubicBezTo>
                    <a:pt x="120" y="1074"/>
                    <a:pt x="239" y="1333"/>
                    <a:pt x="399" y="1472"/>
                  </a:cubicBezTo>
                  <a:cubicBezTo>
                    <a:pt x="518" y="1751"/>
                    <a:pt x="518" y="1989"/>
                    <a:pt x="657" y="2149"/>
                  </a:cubicBezTo>
                  <a:cubicBezTo>
                    <a:pt x="796" y="2427"/>
                    <a:pt x="936" y="2666"/>
                    <a:pt x="1194" y="2944"/>
                  </a:cubicBezTo>
                  <a:lnTo>
                    <a:pt x="1990" y="3740"/>
                  </a:lnTo>
                  <a:cubicBezTo>
                    <a:pt x="2388" y="4138"/>
                    <a:pt x="2905" y="4536"/>
                    <a:pt x="3581" y="4934"/>
                  </a:cubicBezTo>
                  <a:cubicBezTo>
                    <a:pt x="3581" y="4934"/>
                    <a:pt x="3701" y="4934"/>
                    <a:pt x="3701" y="5053"/>
                  </a:cubicBezTo>
                  <a:cubicBezTo>
                    <a:pt x="4496" y="5570"/>
                    <a:pt x="5431" y="5968"/>
                    <a:pt x="6366" y="6246"/>
                  </a:cubicBezTo>
                  <a:cubicBezTo>
                    <a:pt x="7162" y="6525"/>
                    <a:pt x="7958" y="6644"/>
                    <a:pt x="8754" y="6764"/>
                  </a:cubicBezTo>
                  <a:cubicBezTo>
                    <a:pt x="9271" y="6903"/>
                    <a:pt x="9808" y="6903"/>
                    <a:pt x="10345" y="7042"/>
                  </a:cubicBezTo>
                  <a:cubicBezTo>
                    <a:pt x="10743" y="7042"/>
                    <a:pt x="11260" y="7162"/>
                    <a:pt x="11678" y="7162"/>
                  </a:cubicBezTo>
                  <a:lnTo>
                    <a:pt x="13011" y="7162"/>
                  </a:lnTo>
                  <a:lnTo>
                    <a:pt x="14224" y="7162"/>
                  </a:lnTo>
                  <a:cubicBezTo>
                    <a:pt x="14622" y="7162"/>
                    <a:pt x="15020" y="7042"/>
                    <a:pt x="15418" y="7042"/>
                  </a:cubicBezTo>
                  <a:cubicBezTo>
                    <a:pt x="15815" y="7042"/>
                    <a:pt x="16213" y="6923"/>
                    <a:pt x="16611" y="6764"/>
                  </a:cubicBezTo>
                  <a:cubicBezTo>
                    <a:pt x="17009" y="6644"/>
                    <a:pt x="17526" y="6644"/>
                    <a:pt x="17944" y="6505"/>
                  </a:cubicBezTo>
                  <a:cubicBezTo>
                    <a:pt x="18461" y="6366"/>
                    <a:pt x="19018" y="6227"/>
                    <a:pt x="19416" y="5968"/>
                  </a:cubicBezTo>
                  <a:cubicBezTo>
                    <a:pt x="20072" y="5689"/>
                    <a:pt x="20610" y="5451"/>
                    <a:pt x="21147" y="5172"/>
                  </a:cubicBezTo>
                  <a:cubicBezTo>
                    <a:pt x="23534" y="3720"/>
                    <a:pt x="24767" y="1970"/>
                    <a:pt x="24767" y="120"/>
                  </a:cubicBezTo>
                  <a:lnTo>
                    <a:pt x="24886" y="25562"/>
                  </a:lnTo>
                  <a:cubicBezTo>
                    <a:pt x="24886" y="27432"/>
                    <a:pt x="23693" y="29302"/>
                    <a:pt x="21286" y="30615"/>
                  </a:cubicBezTo>
                  <a:cubicBezTo>
                    <a:pt x="20749" y="30894"/>
                    <a:pt x="20072" y="31291"/>
                    <a:pt x="19535" y="31411"/>
                  </a:cubicBezTo>
                  <a:cubicBezTo>
                    <a:pt x="19018" y="31530"/>
                    <a:pt x="18620" y="31809"/>
                    <a:pt x="18063" y="31928"/>
                  </a:cubicBezTo>
                  <a:cubicBezTo>
                    <a:pt x="17665" y="32047"/>
                    <a:pt x="17268" y="32206"/>
                    <a:pt x="16730" y="32206"/>
                  </a:cubicBezTo>
                  <a:cubicBezTo>
                    <a:pt x="16333" y="32326"/>
                    <a:pt x="15935" y="32326"/>
                    <a:pt x="15537" y="32485"/>
                  </a:cubicBezTo>
                  <a:cubicBezTo>
                    <a:pt x="15139" y="32485"/>
                    <a:pt x="14741" y="32604"/>
                    <a:pt x="14343" y="32604"/>
                  </a:cubicBezTo>
                  <a:lnTo>
                    <a:pt x="13150" y="32604"/>
                  </a:lnTo>
                  <a:lnTo>
                    <a:pt x="11797" y="32604"/>
                  </a:lnTo>
                  <a:cubicBezTo>
                    <a:pt x="11399" y="32604"/>
                    <a:pt x="10882" y="32604"/>
                    <a:pt x="10464" y="32485"/>
                  </a:cubicBezTo>
                  <a:cubicBezTo>
                    <a:pt x="9947" y="32485"/>
                    <a:pt x="9390" y="32366"/>
                    <a:pt x="8873" y="32206"/>
                  </a:cubicBezTo>
                  <a:cubicBezTo>
                    <a:pt x="8077" y="32087"/>
                    <a:pt x="7281" y="31809"/>
                    <a:pt x="6486" y="31689"/>
                  </a:cubicBezTo>
                  <a:cubicBezTo>
                    <a:pt x="5571" y="31411"/>
                    <a:pt x="4616" y="31013"/>
                    <a:pt x="3820" y="30496"/>
                  </a:cubicBezTo>
                  <a:cubicBezTo>
                    <a:pt x="3820" y="30496"/>
                    <a:pt x="3701" y="30496"/>
                    <a:pt x="3701" y="30376"/>
                  </a:cubicBezTo>
                  <a:cubicBezTo>
                    <a:pt x="3024" y="29959"/>
                    <a:pt x="2627" y="29561"/>
                    <a:pt x="2109" y="29183"/>
                  </a:cubicBezTo>
                  <a:lnTo>
                    <a:pt x="1314" y="28387"/>
                  </a:lnTo>
                  <a:cubicBezTo>
                    <a:pt x="1194" y="28109"/>
                    <a:pt x="916" y="27850"/>
                    <a:pt x="796" y="27571"/>
                  </a:cubicBezTo>
                  <a:cubicBezTo>
                    <a:pt x="657" y="27313"/>
                    <a:pt x="518" y="27054"/>
                    <a:pt x="518" y="26915"/>
                  </a:cubicBezTo>
                  <a:cubicBezTo>
                    <a:pt x="399" y="26637"/>
                    <a:pt x="399" y="26517"/>
                    <a:pt x="239" y="26239"/>
                  </a:cubicBezTo>
                  <a:cubicBezTo>
                    <a:pt x="239" y="25960"/>
                    <a:pt x="120" y="25721"/>
                    <a:pt x="120" y="25562"/>
                  </a:cubicBezTo>
                  <a:lnTo>
                    <a:pt x="120" y="25443"/>
                  </a:lnTo>
                  <a:lnTo>
                    <a:pt x="1" y="139"/>
                  </a:lnTo>
                  <a:cubicBezTo>
                    <a:pt x="1" y="0"/>
                    <a:pt x="1" y="139"/>
                    <a:pt x="1"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5"/>
            <p:cNvSpPr/>
            <p:nvPr/>
          </p:nvSpPr>
          <p:spPr>
            <a:xfrm>
              <a:off x="3651325" y="2822675"/>
              <a:ext cx="622175" cy="812150"/>
            </a:xfrm>
            <a:custGeom>
              <a:rect b="b" l="l" r="r" t="t"/>
              <a:pathLst>
                <a:path extrusionOk="0" h="32486" w="24887">
                  <a:moveTo>
                    <a:pt x="1" y="20"/>
                  </a:moveTo>
                  <a:cubicBezTo>
                    <a:pt x="1" y="66"/>
                    <a:pt x="1" y="111"/>
                    <a:pt x="1" y="155"/>
                  </a:cubicBezTo>
                  <a:lnTo>
                    <a:pt x="1" y="155"/>
                  </a:lnTo>
                  <a:lnTo>
                    <a:pt x="1" y="20"/>
                  </a:lnTo>
                  <a:close/>
                  <a:moveTo>
                    <a:pt x="24767" y="1"/>
                  </a:moveTo>
                  <a:cubicBezTo>
                    <a:pt x="24767" y="1851"/>
                    <a:pt x="23534" y="3601"/>
                    <a:pt x="21147" y="5053"/>
                  </a:cubicBezTo>
                  <a:cubicBezTo>
                    <a:pt x="20610" y="5332"/>
                    <a:pt x="20072" y="5570"/>
                    <a:pt x="19416" y="5849"/>
                  </a:cubicBezTo>
                  <a:cubicBezTo>
                    <a:pt x="19018" y="6108"/>
                    <a:pt x="18461" y="6247"/>
                    <a:pt x="17944" y="6386"/>
                  </a:cubicBezTo>
                  <a:cubicBezTo>
                    <a:pt x="17526" y="6525"/>
                    <a:pt x="17009" y="6525"/>
                    <a:pt x="16611" y="6645"/>
                  </a:cubicBezTo>
                  <a:cubicBezTo>
                    <a:pt x="16213" y="6804"/>
                    <a:pt x="15815" y="6923"/>
                    <a:pt x="15418" y="6923"/>
                  </a:cubicBezTo>
                  <a:cubicBezTo>
                    <a:pt x="15020" y="6923"/>
                    <a:pt x="14622" y="7043"/>
                    <a:pt x="14224" y="7043"/>
                  </a:cubicBezTo>
                  <a:lnTo>
                    <a:pt x="11678" y="7043"/>
                  </a:lnTo>
                  <a:cubicBezTo>
                    <a:pt x="11260" y="7043"/>
                    <a:pt x="10743" y="6923"/>
                    <a:pt x="10345" y="6923"/>
                  </a:cubicBezTo>
                  <a:cubicBezTo>
                    <a:pt x="9808" y="6784"/>
                    <a:pt x="9271" y="6784"/>
                    <a:pt x="8754" y="6645"/>
                  </a:cubicBezTo>
                  <a:cubicBezTo>
                    <a:pt x="7958" y="6525"/>
                    <a:pt x="7162" y="6406"/>
                    <a:pt x="6366" y="6127"/>
                  </a:cubicBezTo>
                  <a:cubicBezTo>
                    <a:pt x="5431" y="5849"/>
                    <a:pt x="4496" y="5451"/>
                    <a:pt x="3701" y="4934"/>
                  </a:cubicBezTo>
                  <a:cubicBezTo>
                    <a:pt x="3701" y="4815"/>
                    <a:pt x="3581" y="4815"/>
                    <a:pt x="3581" y="4815"/>
                  </a:cubicBezTo>
                  <a:cubicBezTo>
                    <a:pt x="2905" y="4417"/>
                    <a:pt x="2388" y="4019"/>
                    <a:pt x="1990" y="3621"/>
                  </a:cubicBezTo>
                  <a:lnTo>
                    <a:pt x="1194" y="2825"/>
                  </a:lnTo>
                  <a:cubicBezTo>
                    <a:pt x="936" y="2547"/>
                    <a:pt x="796" y="2308"/>
                    <a:pt x="657" y="2030"/>
                  </a:cubicBezTo>
                  <a:cubicBezTo>
                    <a:pt x="518" y="1870"/>
                    <a:pt x="518" y="1632"/>
                    <a:pt x="399" y="1353"/>
                  </a:cubicBezTo>
                  <a:cubicBezTo>
                    <a:pt x="239" y="1214"/>
                    <a:pt x="120" y="955"/>
                    <a:pt x="120" y="677"/>
                  </a:cubicBezTo>
                  <a:cubicBezTo>
                    <a:pt x="22" y="562"/>
                    <a:pt x="4" y="366"/>
                    <a:pt x="1" y="155"/>
                  </a:cubicBezTo>
                  <a:lnTo>
                    <a:pt x="1" y="155"/>
                  </a:lnTo>
                  <a:lnTo>
                    <a:pt x="120" y="25324"/>
                  </a:lnTo>
                  <a:lnTo>
                    <a:pt x="120" y="25443"/>
                  </a:lnTo>
                  <a:cubicBezTo>
                    <a:pt x="120" y="25602"/>
                    <a:pt x="239" y="25841"/>
                    <a:pt x="239" y="26120"/>
                  </a:cubicBezTo>
                  <a:cubicBezTo>
                    <a:pt x="399" y="26398"/>
                    <a:pt x="399" y="26518"/>
                    <a:pt x="518" y="26796"/>
                  </a:cubicBezTo>
                  <a:cubicBezTo>
                    <a:pt x="518" y="26935"/>
                    <a:pt x="657" y="27194"/>
                    <a:pt x="796" y="27452"/>
                  </a:cubicBezTo>
                  <a:cubicBezTo>
                    <a:pt x="916" y="27731"/>
                    <a:pt x="1194" y="27990"/>
                    <a:pt x="1314" y="28268"/>
                  </a:cubicBezTo>
                  <a:lnTo>
                    <a:pt x="2109" y="29064"/>
                  </a:lnTo>
                  <a:cubicBezTo>
                    <a:pt x="2627" y="29442"/>
                    <a:pt x="3024" y="29840"/>
                    <a:pt x="3701" y="30257"/>
                  </a:cubicBezTo>
                  <a:cubicBezTo>
                    <a:pt x="3701" y="30377"/>
                    <a:pt x="3820" y="30377"/>
                    <a:pt x="3820" y="30377"/>
                  </a:cubicBezTo>
                  <a:cubicBezTo>
                    <a:pt x="4616" y="30894"/>
                    <a:pt x="5571" y="31292"/>
                    <a:pt x="6486" y="31570"/>
                  </a:cubicBezTo>
                  <a:cubicBezTo>
                    <a:pt x="7281" y="31690"/>
                    <a:pt x="8077" y="31968"/>
                    <a:pt x="8873" y="32087"/>
                  </a:cubicBezTo>
                  <a:cubicBezTo>
                    <a:pt x="9390" y="32247"/>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0" y="32087"/>
                  </a:cubicBezTo>
                  <a:cubicBezTo>
                    <a:pt x="17268" y="32087"/>
                    <a:pt x="17665" y="31928"/>
                    <a:pt x="18063" y="31809"/>
                  </a:cubicBezTo>
                  <a:cubicBezTo>
                    <a:pt x="18620" y="31690"/>
                    <a:pt x="19018" y="31411"/>
                    <a:pt x="19535" y="31292"/>
                  </a:cubicBezTo>
                  <a:cubicBezTo>
                    <a:pt x="20072" y="31172"/>
                    <a:pt x="20749" y="30775"/>
                    <a:pt x="21286" y="30496"/>
                  </a:cubicBezTo>
                  <a:cubicBezTo>
                    <a:pt x="23693" y="29183"/>
                    <a:pt x="24886" y="27313"/>
                    <a:pt x="24886" y="25443"/>
                  </a:cubicBezTo>
                  <a:lnTo>
                    <a:pt x="24767"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5"/>
            <p:cNvSpPr/>
            <p:nvPr/>
          </p:nvSpPr>
          <p:spPr>
            <a:xfrm>
              <a:off x="3651325" y="3002200"/>
              <a:ext cx="622175" cy="431700"/>
            </a:xfrm>
            <a:custGeom>
              <a:rect b="b" l="l" r="r" t="t"/>
              <a:pathLst>
                <a:path extrusionOk="0" h="17268" w="24887">
                  <a:moveTo>
                    <a:pt x="1" y="21"/>
                  </a:moveTo>
                  <a:cubicBezTo>
                    <a:pt x="1" y="99"/>
                    <a:pt x="1" y="174"/>
                    <a:pt x="3" y="245"/>
                  </a:cubicBezTo>
                  <a:lnTo>
                    <a:pt x="3" y="245"/>
                  </a:lnTo>
                  <a:lnTo>
                    <a:pt x="1" y="21"/>
                  </a:lnTo>
                  <a:close/>
                  <a:moveTo>
                    <a:pt x="24787" y="1"/>
                  </a:moveTo>
                  <a:cubicBezTo>
                    <a:pt x="24787" y="1851"/>
                    <a:pt x="23534" y="3601"/>
                    <a:pt x="21147" y="5054"/>
                  </a:cubicBezTo>
                  <a:cubicBezTo>
                    <a:pt x="20610" y="5332"/>
                    <a:pt x="20072" y="5591"/>
                    <a:pt x="19416" y="5849"/>
                  </a:cubicBezTo>
                  <a:cubicBezTo>
                    <a:pt x="19018" y="6108"/>
                    <a:pt x="18461" y="6247"/>
                    <a:pt x="17944" y="6386"/>
                  </a:cubicBezTo>
                  <a:cubicBezTo>
                    <a:pt x="17526" y="6526"/>
                    <a:pt x="17009" y="6526"/>
                    <a:pt x="16611" y="6665"/>
                  </a:cubicBezTo>
                  <a:cubicBezTo>
                    <a:pt x="16213" y="6804"/>
                    <a:pt x="15815" y="6923"/>
                    <a:pt x="15418" y="6923"/>
                  </a:cubicBezTo>
                  <a:cubicBezTo>
                    <a:pt x="15020" y="6923"/>
                    <a:pt x="14622" y="7063"/>
                    <a:pt x="14224" y="7063"/>
                  </a:cubicBezTo>
                  <a:lnTo>
                    <a:pt x="11678" y="7063"/>
                  </a:lnTo>
                  <a:cubicBezTo>
                    <a:pt x="11260" y="7063"/>
                    <a:pt x="10743" y="6923"/>
                    <a:pt x="10345" y="6923"/>
                  </a:cubicBezTo>
                  <a:cubicBezTo>
                    <a:pt x="9808" y="6784"/>
                    <a:pt x="9271" y="6784"/>
                    <a:pt x="8754" y="6665"/>
                  </a:cubicBezTo>
                  <a:cubicBezTo>
                    <a:pt x="7958" y="6526"/>
                    <a:pt x="7162" y="6406"/>
                    <a:pt x="6366" y="6128"/>
                  </a:cubicBezTo>
                  <a:cubicBezTo>
                    <a:pt x="5431" y="5849"/>
                    <a:pt x="4496" y="5471"/>
                    <a:pt x="3701" y="4934"/>
                  </a:cubicBezTo>
                  <a:cubicBezTo>
                    <a:pt x="3701" y="4815"/>
                    <a:pt x="3581" y="4815"/>
                    <a:pt x="3581" y="4815"/>
                  </a:cubicBezTo>
                  <a:cubicBezTo>
                    <a:pt x="2905" y="4417"/>
                    <a:pt x="2388" y="4019"/>
                    <a:pt x="1990" y="3621"/>
                  </a:cubicBezTo>
                  <a:lnTo>
                    <a:pt x="1194" y="2826"/>
                  </a:lnTo>
                  <a:cubicBezTo>
                    <a:pt x="936" y="2547"/>
                    <a:pt x="796" y="2308"/>
                    <a:pt x="657" y="2030"/>
                  </a:cubicBezTo>
                  <a:cubicBezTo>
                    <a:pt x="518" y="1891"/>
                    <a:pt x="518" y="1632"/>
                    <a:pt x="399" y="1353"/>
                  </a:cubicBezTo>
                  <a:cubicBezTo>
                    <a:pt x="239" y="1214"/>
                    <a:pt x="120" y="956"/>
                    <a:pt x="120" y="697"/>
                  </a:cubicBezTo>
                  <a:cubicBezTo>
                    <a:pt x="34" y="583"/>
                    <a:pt x="10" y="427"/>
                    <a:pt x="3" y="245"/>
                  </a:cubicBezTo>
                  <a:lnTo>
                    <a:pt x="3" y="245"/>
                  </a:lnTo>
                  <a:lnTo>
                    <a:pt x="120" y="10106"/>
                  </a:lnTo>
                  <a:lnTo>
                    <a:pt x="120" y="10246"/>
                  </a:lnTo>
                  <a:cubicBezTo>
                    <a:pt x="120" y="10385"/>
                    <a:pt x="239" y="10643"/>
                    <a:pt x="239" y="10902"/>
                  </a:cubicBezTo>
                  <a:cubicBezTo>
                    <a:pt x="399" y="11181"/>
                    <a:pt x="399" y="11300"/>
                    <a:pt x="518" y="11578"/>
                  </a:cubicBezTo>
                  <a:cubicBezTo>
                    <a:pt x="518" y="11718"/>
                    <a:pt x="657" y="11976"/>
                    <a:pt x="796" y="12255"/>
                  </a:cubicBezTo>
                  <a:cubicBezTo>
                    <a:pt x="916" y="12513"/>
                    <a:pt x="1194" y="12772"/>
                    <a:pt x="1314" y="13050"/>
                  </a:cubicBezTo>
                  <a:lnTo>
                    <a:pt x="2109" y="13846"/>
                  </a:lnTo>
                  <a:cubicBezTo>
                    <a:pt x="2627" y="14244"/>
                    <a:pt x="3024" y="14642"/>
                    <a:pt x="3701" y="15040"/>
                  </a:cubicBezTo>
                  <a:cubicBezTo>
                    <a:pt x="3701" y="15159"/>
                    <a:pt x="3820" y="15159"/>
                    <a:pt x="3820" y="15159"/>
                  </a:cubicBezTo>
                  <a:cubicBezTo>
                    <a:pt x="4616" y="15676"/>
                    <a:pt x="5571" y="16074"/>
                    <a:pt x="6486" y="16353"/>
                  </a:cubicBezTo>
                  <a:cubicBezTo>
                    <a:pt x="7281" y="16472"/>
                    <a:pt x="8077" y="16750"/>
                    <a:pt x="8873" y="16870"/>
                  </a:cubicBezTo>
                  <a:cubicBezTo>
                    <a:pt x="9390" y="17029"/>
                    <a:pt x="9947" y="17148"/>
                    <a:pt x="10464" y="17148"/>
                  </a:cubicBezTo>
                  <a:cubicBezTo>
                    <a:pt x="10882" y="17268"/>
                    <a:pt x="11399" y="17268"/>
                    <a:pt x="11797" y="17268"/>
                  </a:cubicBezTo>
                  <a:lnTo>
                    <a:pt x="14343" y="17268"/>
                  </a:lnTo>
                  <a:cubicBezTo>
                    <a:pt x="14741" y="17268"/>
                    <a:pt x="15139" y="17148"/>
                    <a:pt x="15537" y="17148"/>
                  </a:cubicBezTo>
                  <a:cubicBezTo>
                    <a:pt x="15935" y="17009"/>
                    <a:pt x="16333" y="17009"/>
                    <a:pt x="16730" y="16870"/>
                  </a:cubicBezTo>
                  <a:cubicBezTo>
                    <a:pt x="17268" y="16870"/>
                    <a:pt x="17665" y="16731"/>
                    <a:pt x="18063" y="16611"/>
                  </a:cubicBezTo>
                  <a:cubicBezTo>
                    <a:pt x="18620" y="16472"/>
                    <a:pt x="18998" y="16193"/>
                    <a:pt x="19535" y="16074"/>
                  </a:cubicBezTo>
                  <a:cubicBezTo>
                    <a:pt x="20072" y="15955"/>
                    <a:pt x="20749" y="15557"/>
                    <a:pt x="21286" y="15278"/>
                  </a:cubicBezTo>
                  <a:cubicBezTo>
                    <a:pt x="23693" y="13965"/>
                    <a:pt x="24886" y="12096"/>
                    <a:pt x="24886" y="1022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5"/>
            <p:cNvSpPr/>
            <p:nvPr/>
          </p:nvSpPr>
          <p:spPr>
            <a:xfrm>
              <a:off x="3617525" y="2640650"/>
              <a:ext cx="685825" cy="366550"/>
            </a:xfrm>
            <a:custGeom>
              <a:rect b="b" l="l" r="r" t="t"/>
              <a:pathLst>
                <a:path extrusionOk="0" h="14662" w="27433">
                  <a:moveTo>
                    <a:pt x="13773" y="1"/>
                  </a:moveTo>
                  <a:cubicBezTo>
                    <a:pt x="10593" y="1"/>
                    <a:pt x="7390" y="717"/>
                    <a:pt x="4914" y="2149"/>
                  </a:cubicBezTo>
                  <a:cubicBezTo>
                    <a:pt x="119" y="5014"/>
                    <a:pt x="0" y="9649"/>
                    <a:pt x="4914" y="12513"/>
                  </a:cubicBezTo>
                  <a:cubicBezTo>
                    <a:pt x="7321" y="13946"/>
                    <a:pt x="10488" y="14662"/>
                    <a:pt x="13669" y="14662"/>
                  </a:cubicBezTo>
                  <a:cubicBezTo>
                    <a:pt x="16849" y="14662"/>
                    <a:pt x="20042" y="13946"/>
                    <a:pt x="22499" y="12513"/>
                  </a:cubicBezTo>
                  <a:cubicBezTo>
                    <a:pt x="27313" y="9649"/>
                    <a:pt x="27432" y="5014"/>
                    <a:pt x="22499" y="2149"/>
                  </a:cubicBezTo>
                  <a:cubicBezTo>
                    <a:pt x="20112" y="717"/>
                    <a:pt x="16954" y="1"/>
                    <a:pt x="13773"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5"/>
            <p:cNvSpPr/>
            <p:nvPr/>
          </p:nvSpPr>
          <p:spPr>
            <a:xfrm>
              <a:off x="3740350" y="2551150"/>
              <a:ext cx="434675" cy="306850"/>
            </a:xfrm>
            <a:custGeom>
              <a:rect b="b" l="l" r="r" t="t"/>
              <a:pathLst>
                <a:path extrusionOk="0" h="12274" w="17387">
                  <a:moveTo>
                    <a:pt x="1" y="478"/>
                  </a:moveTo>
                  <a:lnTo>
                    <a:pt x="1" y="995"/>
                  </a:lnTo>
                  <a:cubicBezTo>
                    <a:pt x="1" y="1134"/>
                    <a:pt x="140" y="1273"/>
                    <a:pt x="140" y="1532"/>
                  </a:cubicBezTo>
                  <a:cubicBezTo>
                    <a:pt x="140" y="1651"/>
                    <a:pt x="259" y="1930"/>
                    <a:pt x="418" y="2049"/>
                  </a:cubicBezTo>
                  <a:cubicBezTo>
                    <a:pt x="558" y="2168"/>
                    <a:pt x="677" y="2447"/>
                    <a:pt x="816" y="2566"/>
                  </a:cubicBezTo>
                  <a:cubicBezTo>
                    <a:pt x="935" y="2845"/>
                    <a:pt x="1214" y="2964"/>
                    <a:pt x="1333" y="3083"/>
                  </a:cubicBezTo>
                  <a:cubicBezTo>
                    <a:pt x="1612" y="3362"/>
                    <a:pt x="2010" y="3621"/>
                    <a:pt x="2408" y="3879"/>
                  </a:cubicBezTo>
                  <a:lnTo>
                    <a:pt x="2527" y="3879"/>
                  </a:lnTo>
                  <a:cubicBezTo>
                    <a:pt x="3044" y="4277"/>
                    <a:pt x="3720" y="4556"/>
                    <a:pt x="4397" y="4675"/>
                  </a:cubicBezTo>
                  <a:cubicBezTo>
                    <a:pt x="4914" y="4814"/>
                    <a:pt x="5451" y="4953"/>
                    <a:pt x="5988" y="5073"/>
                  </a:cubicBezTo>
                  <a:cubicBezTo>
                    <a:pt x="6386" y="5073"/>
                    <a:pt x="6784" y="5212"/>
                    <a:pt x="7043" y="5212"/>
                  </a:cubicBezTo>
                  <a:lnTo>
                    <a:pt x="7977" y="5212"/>
                  </a:lnTo>
                  <a:lnTo>
                    <a:pt x="8893" y="5212"/>
                  </a:lnTo>
                  <a:lnTo>
                    <a:pt x="9688" y="5212"/>
                  </a:lnTo>
                  <a:cubicBezTo>
                    <a:pt x="9947" y="5212"/>
                    <a:pt x="10205" y="5212"/>
                    <a:pt x="10484" y="5073"/>
                  </a:cubicBezTo>
                  <a:cubicBezTo>
                    <a:pt x="10762" y="5073"/>
                    <a:pt x="11001" y="4953"/>
                    <a:pt x="11399" y="4953"/>
                  </a:cubicBezTo>
                  <a:cubicBezTo>
                    <a:pt x="11678" y="4953"/>
                    <a:pt x="12075" y="4834"/>
                    <a:pt x="12314" y="4675"/>
                  </a:cubicBezTo>
                  <a:cubicBezTo>
                    <a:pt x="12712" y="4556"/>
                    <a:pt x="12990" y="4416"/>
                    <a:pt x="13388" y="4277"/>
                  </a:cubicBezTo>
                  <a:cubicBezTo>
                    <a:pt x="13786" y="4158"/>
                    <a:pt x="14303" y="3879"/>
                    <a:pt x="14741" y="3621"/>
                  </a:cubicBezTo>
                  <a:cubicBezTo>
                    <a:pt x="16472" y="2546"/>
                    <a:pt x="17267" y="1353"/>
                    <a:pt x="17267" y="0"/>
                  </a:cubicBezTo>
                  <a:lnTo>
                    <a:pt x="17387" y="7062"/>
                  </a:lnTo>
                  <a:cubicBezTo>
                    <a:pt x="17387" y="8415"/>
                    <a:pt x="16591" y="9728"/>
                    <a:pt x="14860" y="10682"/>
                  </a:cubicBezTo>
                  <a:cubicBezTo>
                    <a:pt x="14463" y="10941"/>
                    <a:pt x="14065" y="11080"/>
                    <a:pt x="13508" y="11339"/>
                  </a:cubicBezTo>
                  <a:cubicBezTo>
                    <a:pt x="13110" y="11478"/>
                    <a:pt x="12851" y="11617"/>
                    <a:pt x="12453" y="11737"/>
                  </a:cubicBezTo>
                  <a:cubicBezTo>
                    <a:pt x="12175" y="11876"/>
                    <a:pt x="11777" y="11876"/>
                    <a:pt x="11518" y="12015"/>
                  </a:cubicBezTo>
                  <a:cubicBezTo>
                    <a:pt x="11260" y="12015"/>
                    <a:pt x="11001" y="12135"/>
                    <a:pt x="10603" y="12135"/>
                  </a:cubicBezTo>
                  <a:cubicBezTo>
                    <a:pt x="10325" y="12135"/>
                    <a:pt x="10086" y="12274"/>
                    <a:pt x="9808" y="12274"/>
                  </a:cubicBezTo>
                  <a:lnTo>
                    <a:pt x="9012" y="12274"/>
                  </a:lnTo>
                  <a:lnTo>
                    <a:pt x="8097" y="12274"/>
                  </a:lnTo>
                  <a:lnTo>
                    <a:pt x="7182" y="12274"/>
                  </a:lnTo>
                  <a:cubicBezTo>
                    <a:pt x="6784" y="12274"/>
                    <a:pt x="6386" y="12135"/>
                    <a:pt x="6108" y="12135"/>
                  </a:cubicBezTo>
                  <a:cubicBezTo>
                    <a:pt x="5590" y="12015"/>
                    <a:pt x="5033" y="11876"/>
                    <a:pt x="4516" y="11737"/>
                  </a:cubicBezTo>
                  <a:cubicBezTo>
                    <a:pt x="3840" y="11478"/>
                    <a:pt x="3163" y="11220"/>
                    <a:pt x="2646" y="10941"/>
                  </a:cubicBezTo>
                  <a:lnTo>
                    <a:pt x="2527" y="10941"/>
                  </a:lnTo>
                  <a:cubicBezTo>
                    <a:pt x="2129" y="10682"/>
                    <a:pt x="1731" y="10424"/>
                    <a:pt x="1453" y="10145"/>
                  </a:cubicBezTo>
                  <a:cubicBezTo>
                    <a:pt x="1174" y="10026"/>
                    <a:pt x="1055" y="9748"/>
                    <a:pt x="935" y="9628"/>
                  </a:cubicBezTo>
                  <a:cubicBezTo>
                    <a:pt x="816" y="9509"/>
                    <a:pt x="657" y="9230"/>
                    <a:pt x="538" y="9111"/>
                  </a:cubicBezTo>
                  <a:cubicBezTo>
                    <a:pt x="418" y="8992"/>
                    <a:pt x="418" y="8832"/>
                    <a:pt x="259" y="8594"/>
                  </a:cubicBezTo>
                  <a:cubicBezTo>
                    <a:pt x="259" y="8454"/>
                    <a:pt x="140" y="8315"/>
                    <a:pt x="140" y="8057"/>
                  </a:cubicBezTo>
                  <a:lnTo>
                    <a:pt x="140" y="7539"/>
                  </a:lnTo>
                  <a:lnTo>
                    <a:pt x="140" y="7420"/>
                  </a:lnTo>
                  <a:lnTo>
                    <a:pt x="1" y="478"/>
                  </a:lnTo>
                  <a:cubicBezTo>
                    <a:pt x="1" y="358"/>
                    <a:pt x="1" y="358"/>
                    <a:pt x="1" y="478"/>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5"/>
            <p:cNvSpPr/>
            <p:nvPr/>
          </p:nvSpPr>
          <p:spPr>
            <a:xfrm>
              <a:off x="3740350" y="2551150"/>
              <a:ext cx="434675" cy="306850"/>
            </a:xfrm>
            <a:custGeom>
              <a:rect b="b" l="l" r="r" t="t"/>
              <a:pathLst>
                <a:path extrusionOk="0" h="12274" w="17387">
                  <a:moveTo>
                    <a:pt x="1" y="478"/>
                  </a:moveTo>
                  <a:lnTo>
                    <a:pt x="1" y="995"/>
                  </a:lnTo>
                  <a:cubicBezTo>
                    <a:pt x="1" y="1020"/>
                    <a:pt x="5" y="1045"/>
                    <a:pt x="12" y="1071"/>
                  </a:cubicBezTo>
                  <a:lnTo>
                    <a:pt x="12" y="1071"/>
                  </a:lnTo>
                  <a:lnTo>
                    <a:pt x="1" y="478"/>
                  </a:lnTo>
                  <a:close/>
                  <a:moveTo>
                    <a:pt x="17267" y="0"/>
                  </a:moveTo>
                  <a:cubicBezTo>
                    <a:pt x="17267" y="1353"/>
                    <a:pt x="16472" y="2546"/>
                    <a:pt x="14741" y="3621"/>
                  </a:cubicBezTo>
                  <a:cubicBezTo>
                    <a:pt x="14303" y="3879"/>
                    <a:pt x="13786" y="4158"/>
                    <a:pt x="13388" y="4277"/>
                  </a:cubicBezTo>
                  <a:cubicBezTo>
                    <a:pt x="12990" y="4416"/>
                    <a:pt x="12712" y="4556"/>
                    <a:pt x="12314" y="4675"/>
                  </a:cubicBezTo>
                  <a:cubicBezTo>
                    <a:pt x="12075" y="4834"/>
                    <a:pt x="11678" y="4953"/>
                    <a:pt x="11399" y="4953"/>
                  </a:cubicBezTo>
                  <a:cubicBezTo>
                    <a:pt x="11001" y="4953"/>
                    <a:pt x="10762" y="5073"/>
                    <a:pt x="10484" y="5073"/>
                  </a:cubicBezTo>
                  <a:cubicBezTo>
                    <a:pt x="10205" y="5212"/>
                    <a:pt x="9947" y="5212"/>
                    <a:pt x="9688" y="5212"/>
                  </a:cubicBezTo>
                  <a:lnTo>
                    <a:pt x="7043" y="5212"/>
                  </a:lnTo>
                  <a:cubicBezTo>
                    <a:pt x="6784" y="5212"/>
                    <a:pt x="6386" y="5073"/>
                    <a:pt x="5988" y="5073"/>
                  </a:cubicBezTo>
                  <a:cubicBezTo>
                    <a:pt x="5451" y="4953"/>
                    <a:pt x="4914" y="4814"/>
                    <a:pt x="4397" y="4675"/>
                  </a:cubicBezTo>
                  <a:cubicBezTo>
                    <a:pt x="3720" y="4556"/>
                    <a:pt x="3044" y="4277"/>
                    <a:pt x="2527" y="3879"/>
                  </a:cubicBezTo>
                  <a:lnTo>
                    <a:pt x="2408" y="3879"/>
                  </a:lnTo>
                  <a:cubicBezTo>
                    <a:pt x="2010" y="3621"/>
                    <a:pt x="1612" y="3362"/>
                    <a:pt x="1333" y="3083"/>
                  </a:cubicBezTo>
                  <a:cubicBezTo>
                    <a:pt x="1214" y="2964"/>
                    <a:pt x="935" y="2845"/>
                    <a:pt x="816" y="2566"/>
                  </a:cubicBezTo>
                  <a:cubicBezTo>
                    <a:pt x="677" y="2447"/>
                    <a:pt x="558" y="2168"/>
                    <a:pt x="418" y="2049"/>
                  </a:cubicBezTo>
                  <a:cubicBezTo>
                    <a:pt x="259" y="1930"/>
                    <a:pt x="140" y="1651"/>
                    <a:pt x="140" y="1532"/>
                  </a:cubicBezTo>
                  <a:cubicBezTo>
                    <a:pt x="140" y="1320"/>
                    <a:pt x="46" y="1188"/>
                    <a:pt x="12" y="1071"/>
                  </a:cubicBezTo>
                  <a:lnTo>
                    <a:pt x="12" y="1071"/>
                  </a:lnTo>
                  <a:lnTo>
                    <a:pt x="140" y="7420"/>
                  </a:lnTo>
                  <a:lnTo>
                    <a:pt x="140" y="7539"/>
                  </a:lnTo>
                  <a:lnTo>
                    <a:pt x="140" y="8057"/>
                  </a:lnTo>
                  <a:cubicBezTo>
                    <a:pt x="140" y="8315"/>
                    <a:pt x="259" y="8454"/>
                    <a:pt x="259" y="8594"/>
                  </a:cubicBezTo>
                  <a:cubicBezTo>
                    <a:pt x="418" y="8832"/>
                    <a:pt x="418" y="8992"/>
                    <a:pt x="538" y="9111"/>
                  </a:cubicBezTo>
                  <a:cubicBezTo>
                    <a:pt x="657" y="9230"/>
                    <a:pt x="816" y="9509"/>
                    <a:pt x="935" y="9628"/>
                  </a:cubicBezTo>
                  <a:cubicBezTo>
                    <a:pt x="1055" y="9748"/>
                    <a:pt x="1174" y="10026"/>
                    <a:pt x="1453" y="10145"/>
                  </a:cubicBezTo>
                  <a:cubicBezTo>
                    <a:pt x="1731" y="10424"/>
                    <a:pt x="2129" y="10682"/>
                    <a:pt x="2527" y="10941"/>
                  </a:cubicBezTo>
                  <a:lnTo>
                    <a:pt x="2646" y="10941"/>
                  </a:lnTo>
                  <a:cubicBezTo>
                    <a:pt x="3163" y="11220"/>
                    <a:pt x="3840" y="11478"/>
                    <a:pt x="4516" y="11737"/>
                  </a:cubicBezTo>
                  <a:cubicBezTo>
                    <a:pt x="5033" y="11876"/>
                    <a:pt x="5590" y="12015"/>
                    <a:pt x="6108" y="12135"/>
                  </a:cubicBezTo>
                  <a:cubicBezTo>
                    <a:pt x="6386" y="12135"/>
                    <a:pt x="6784" y="12274"/>
                    <a:pt x="7182" y="12274"/>
                  </a:cubicBezTo>
                  <a:lnTo>
                    <a:pt x="9808" y="12274"/>
                  </a:lnTo>
                  <a:cubicBezTo>
                    <a:pt x="10086" y="12274"/>
                    <a:pt x="10325" y="12135"/>
                    <a:pt x="10603" y="12135"/>
                  </a:cubicBezTo>
                  <a:cubicBezTo>
                    <a:pt x="11001" y="12135"/>
                    <a:pt x="11260" y="12015"/>
                    <a:pt x="11518" y="12015"/>
                  </a:cubicBezTo>
                  <a:cubicBezTo>
                    <a:pt x="11777" y="11876"/>
                    <a:pt x="12175" y="11876"/>
                    <a:pt x="12453" y="11737"/>
                  </a:cubicBezTo>
                  <a:cubicBezTo>
                    <a:pt x="12851" y="11617"/>
                    <a:pt x="13110" y="11478"/>
                    <a:pt x="13508" y="11339"/>
                  </a:cubicBezTo>
                  <a:cubicBezTo>
                    <a:pt x="14065" y="11080"/>
                    <a:pt x="14463" y="10941"/>
                    <a:pt x="14860" y="10682"/>
                  </a:cubicBezTo>
                  <a:cubicBezTo>
                    <a:pt x="16591" y="9728"/>
                    <a:pt x="17387" y="8415"/>
                    <a:pt x="17387" y="7062"/>
                  </a:cubicBezTo>
                  <a:lnTo>
                    <a:pt x="17267"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5"/>
            <p:cNvSpPr/>
            <p:nvPr/>
          </p:nvSpPr>
          <p:spPr>
            <a:xfrm>
              <a:off x="3716475" y="2437000"/>
              <a:ext cx="482425" cy="254900"/>
            </a:xfrm>
            <a:custGeom>
              <a:rect b="b" l="l" r="r" t="t"/>
              <a:pathLst>
                <a:path extrusionOk="0" h="10196" w="19297">
                  <a:moveTo>
                    <a:pt x="9594" y="1"/>
                  </a:moveTo>
                  <a:cubicBezTo>
                    <a:pt x="7346" y="1"/>
                    <a:pt x="5113" y="508"/>
                    <a:pt x="3442" y="1522"/>
                  </a:cubicBezTo>
                  <a:cubicBezTo>
                    <a:pt x="1" y="3512"/>
                    <a:pt x="1" y="6714"/>
                    <a:pt x="3442" y="8704"/>
                  </a:cubicBezTo>
                  <a:cubicBezTo>
                    <a:pt x="5173" y="9698"/>
                    <a:pt x="7406" y="10196"/>
                    <a:pt x="9639" y="10196"/>
                  </a:cubicBezTo>
                  <a:cubicBezTo>
                    <a:pt x="11872" y="10196"/>
                    <a:pt x="14105" y="9698"/>
                    <a:pt x="15835" y="8704"/>
                  </a:cubicBezTo>
                  <a:cubicBezTo>
                    <a:pt x="19297" y="6714"/>
                    <a:pt x="19297" y="3512"/>
                    <a:pt x="15835" y="1522"/>
                  </a:cubicBezTo>
                  <a:cubicBezTo>
                    <a:pt x="14105" y="508"/>
                    <a:pt x="11842" y="1"/>
                    <a:pt x="9594"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3254975" y="3032550"/>
              <a:ext cx="622175" cy="815625"/>
            </a:xfrm>
            <a:custGeom>
              <a:rect b="b" l="l" r="r" t="t"/>
              <a:pathLst>
                <a:path extrusionOk="0" h="32625" w="24887">
                  <a:moveTo>
                    <a:pt x="0" y="139"/>
                  </a:moveTo>
                  <a:cubicBezTo>
                    <a:pt x="0" y="418"/>
                    <a:pt x="0" y="677"/>
                    <a:pt x="140" y="816"/>
                  </a:cubicBezTo>
                  <a:cubicBezTo>
                    <a:pt x="140" y="1094"/>
                    <a:pt x="259" y="1333"/>
                    <a:pt x="398" y="1492"/>
                  </a:cubicBezTo>
                  <a:cubicBezTo>
                    <a:pt x="537" y="1771"/>
                    <a:pt x="537" y="2009"/>
                    <a:pt x="677" y="2169"/>
                  </a:cubicBezTo>
                  <a:cubicBezTo>
                    <a:pt x="796" y="2427"/>
                    <a:pt x="955" y="2686"/>
                    <a:pt x="1194" y="2964"/>
                  </a:cubicBezTo>
                  <a:cubicBezTo>
                    <a:pt x="1452" y="3223"/>
                    <a:pt x="1731" y="3481"/>
                    <a:pt x="1990" y="3760"/>
                  </a:cubicBezTo>
                  <a:cubicBezTo>
                    <a:pt x="2387" y="4158"/>
                    <a:pt x="2905" y="4536"/>
                    <a:pt x="3581" y="4954"/>
                  </a:cubicBezTo>
                  <a:cubicBezTo>
                    <a:pt x="3581" y="4954"/>
                    <a:pt x="3720" y="4954"/>
                    <a:pt x="3720" y="5073"/>
                  </a:cubicBezTo>
                  <a:cubicBezTo>
                    <a:pt x="4496" y="5590"/>
                    <a:pt x="5451" y="5988"/>
                    <a:pt x="6366" y="6266"/>
                  </a:cubicBezTo>
                  <a:cubicBezTo>
                    <a:pt x="7162" y="6545"/>
                    <a:pt x="7957" y="6664"/>
                    <a:pt x="8753" y="6784"/>
                  </a:cubicBezTo>
                  <a:cubicBezTo>
                    <a:pt x="9270" y="6903"/>
                    <a:pt x="9827" y="6903"/>
                    <a:pt x="10344" y="7062"/>
                  </a:cubicBezTo>
                  <a:cubicBezTo>
                    <a:pt x="10742" y="7062"/>
                    <a:pt x="11260" y="7182"/>
                    <a:pt x="11697" y="7182"/>
                  </a:cubicBezTo>
                  <a:lnTo>
                    <a:pt x="13030" y="7182"/>
                  </a:lnTo>
                  <a:lnTo>
                    <a:pt x="14224" y="7182"/>
                  </a:lnTo>
                  <a:cubicBezTo>
                    <a:pt x="14621" y="7182"/>
                    <a:pt x="15019" y="7062"/>
                    <a:pt x="15417" y="7062"/>
                  </a:cubicBezTo>
                  <a:cubicBezTo>
                    <a:pt x="15815" y="7062"/>
                    <a:pt x="16213" y="6943"/>
                    <a:pt x="16611" y="6784"/>
                  </a:cubicBezTo>
                  <a:cubicBezTo>
                    <a:pt x="17009" y="6644"/>
                    <a:pt x="17526" y="6664"/>
                    <a:pt x="17963" y="6505"/>
                  </a:cubicBezTo>
                  <a:cubicBezTo>
                    <a:pt x="18481" y="6386"/>
                    <a:pt x="19018" y="6247"/>
                    <a:pt x="19416" y="5988"/>
                  </a:cubicBezTo>
                  <a:cubicBezTo>
                    <a:pt x="20092" y="5709"/>
                    <a:pt x="20609" y="5471"/>
                    <a:pt x="21166" y="5192"/>
                  </a:cubicBezTo>
                  <a:cubicBezTo>
                    <a:pt x="23553" y="3720"/>
                    <a:pt x="24767" y="1990"/>
                    <a:pt x="24767" y="139"/>
                  </a:cubicBezTo>
                  <a:lnTo>
                    <a:pt x="24886" y="25582"/>
                  </a:lnTo>
                  <a:cubicBezTo>
                    <a:pt x="24886" y="27452"/>
                    <a:pt x="23692" y="29322"/>
                    <a:pt x="21285" y="30635"/>
                  </a:cubicBezTo>
                  <a:cubicBezTo>
                    <a:pt x="20768" y="30894"/>
                    <a:pt x="20092" y="31311"/>
                    <a:pt x="19555" y="31431"/>
                  </a:cubicBezTo>
                  <a:cubicBezTo>
                    <a:pt x="19018" y="31550"/>
                    <a:pt x="18620" y="31829"/>
                    <a:pt x="18083" y="31948"/>
                  </a:cubicBezTo>
                  <a:cubicBezTo>
                    <a:pt x="17685" y="32067"/>
                    <a:pt x="17287" y="32226"/>
                    <a:pt x="16730" y="32226"/>
                  </a:cubicBezTo>
                  <a:cubicBezTo>
                    <a:pt x="16332" y="32346"/>
                    <a:pt x="15934" y="32346"/>
                    <a:pt x="15536" y="32505"/>
                  </a:cubicBezTo>
                  <a:cubicBezTo>
                    <a:pt x="15139" y="32505"/>
                    <a:pt x="14741" y="32624"/>
                    <a:pt x="14343" y="32624"/>
                  </a:cubicBezTo>
                  <a:lnTo>
                    <a:pt x="13149" y="32624"/>
                  </a:lnTo>
                  <a:lnTo>
                    <a:pt x="11817" y="32624"/>
                  </a:lnTo>
                  <a:cubicBezTo>
                    <a:pt x="11419" y="32624"/>
                    <a:pt x="10901" y="32624"/>
                    <a:pt x="10464" y="32505"/>
                  </a:cubicBezTo>
                  <a:cubicBezTo>
                    <a:pt x="9947" y="32505"/>
                    <a:pt x="9410" y="32366"/>
                    <a:pt x="8872" y="32226"/>
                  </a:cubicBezTo>
                  <a:cubicBezTo>
                    <a:pt x="8077" y="32107"/>
                    <a:pt x="7281" y="31829"/>
                    <a:pt x="6485" y="31709"/>
                  </a:cubicBezTo>
                  <a:cubicBezTo>
                    <a:pt x="5570" y="31431"/>
                    <a:pt x="4635" y="31033"/>
                    <a:pt x="3840" y="30516"/>
                  </a:cubicBezTo>
                  <a:cubicBezTo>
                    <a:pt x="3840" y="30516"/>
                    <a:pt x="3700" y="30516"/>
                    <a:pt x="3700" y="30376"/>
                  </a:cubicBezTo>
                  <a:cubicBezTo>
                    <a:pt x="3044" y="29979"/>
                    <a:pt x="2646" y="29581"/>
                    <a:pt x="2109" y="29183"/>
                  </a:cubicBezTo>
                  <a:lnTo>
                    <a:pt x="1313" y="28387"/>
                  </a:lnTo>
                  <a:cubicBezTo>
                    <a:pt x="1194" y="28129"/>
                    <a:pt x="915" y="27870"/>
                    <a:pt x="796" y="27591"/>
                  </a:cubicBezTo>
                  <a:cubicBezTo>
                    <a:pt x="677" y="27333"/>
                    <a:pt x="517" y="27074"/>
                    <a:pt x="517" y="26915"/>
                  </a:cubicBezTo>
                  <a:cubicBezTo>
                    <a:pt x="398" y="26657"/>
                    <a:pt x="398" y="26517"/>
                    <a:pt x="259" y="26259"/>
                  </a:cubicBezTo>
                  <a:cubicBezTo>
                    <a:pt x="259" y="25980"/>
                    <a:pt x="140" y="25722"/>
                    <a:pt x="140" y="25582"/>
                  </a:cubicBezTo>
                  <a:lnTo>
                    <a:pt x="140" y="25463"/>
                  </a:lnTo>
                  <a:lnTo>
                    <a:pt x="0" y="139"/>
                  </a:lnTo>
                  <a:cubicBezTo>
                    <a:pt x="0" y="0"/>
                    <a:pt x="0" y="0"/>
                    <a:pt x="0"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5"/>
            <p:cNvSpPr/>
            <p:nvPr/>
          </p:nvSpPr>
          <p:spPr>
            <a:xfrm>
              <a:off x="3254975" y="3036025"/>
              <a:ext cx="622175" cy="812150"/>
            </a:xfrm>
            <a:custGeom>
              <a:rect b="b" l="l" r="r" t="t"/>
              <a:pathLst>
                <a:path extrusionOk="0" h="32486" w="24887">
                  <a:moveTo>
                    <a:pt x="0" y="0"/>
                  </a:moveTo>
                  <a:cubicBezTo>
                    <a:pt x="0" y="51"/>
                    <a:pt x="0" y="100"/>
                    <a:pt x="1" y="148"/>
                  </a:cubicBezTo>
                  <a:lnTo>
                    <a:pt x="1" y="148"/>
                  </a:lnTo>
                  <a:lnTo>
                    <a:pt x="0" y="0"/>
                  </a:lnTo>
                  <a:close/>
                  <a:moveTo>
                    <a:pt x="24767" y="0"/>
                  </a:moveTo>
                  <a:cubicBezTo>
                    <a:pt x="24767" y="1851"/>
                    <a:pt x="23553" y="3581"/>
                    <a:pt x="21166" y="5053"/>
                  </a:cubicBezTo>
                  <a:cubicBezTo>
                    <a:pt x="20609" y="5332"/>
                    <a:pt x="20092" y="5570"/>
                    <a:pt x="19416" y="5849"/>
                  </a:cubicBezTo>
                  <a:cubicBezTo>
                    <a:pt x="19018" y="6108"/>
                    <a:pt x="18481" y="6247"/>
                    <a:pt x="17963" y="6366"/>
                  </a:cubicBezTo>
                  <a:cubicBezTo>
                    <a:pt x="17526" y="6525"/>
                    <a:pt x="17009" y="6505"/>
                    <a:pt x="16611" y="6645"/>
                  </a:cubicBezTo>
                  <a:cubicBezTo>
                    <a:pt x="16213" y="6804"/>
                    <a:pt x="15815" y="6923"/>
                    <a:pt x="15417" y="6923"/>
                  </a:cubicBezTo>
                  <a:cubicBezTo>
                    <a:pt x="15019" y="6923"/>
                    <a:pt x="14621" y="7043"/>
                    <a:pt x="14224" y="7043"/>
                  </a:cubicBezTo>
                  <a:lnTo>
                    <a:pt x="11697" y="7043"/>
                  </a:lnTo>
                  <a:cubicBezTo>
                    <a:pt x="11260" y="7043"/>
                    <a:pt x="10742" y="6923"/>
                    <a:pt x="10344" y="6923"/>
                  </a:cubicBezTo>
                  <a:cubicBezTo>
                    <a:pt x="9827" y="6764"/>
                    <a:pt x="9270" y="6764"/>
                    <a:pt x="8753" y="6645"/>
                  </a:cubicBezTo>
                  <a:cubicBezTo>
                    <a:pt x="7957" y="6525"/>
                    <a:pt x="7162" y="6406"/>
                    <a:pt x="6366" y="6127"/>
                  </a:cubicBezTo>
                  <a:cubicBezTo>
                    <a:pt x="5451" y="5849"/>
                    <a:pt x="4496" y="5451"/>
                    <a:pt x="3720" y="4934"/>
                  </a:cubicBezTo>
                  <a:cubicBezTo>
                    <a:pt x="3720" y="4815"/>
                    <a:pt x="3581" y="4815"/>
                    <a:pt x="3581" y="4815"/>
                  </a:cubicBezTo>
                  <a:cubicBezTo>
                    <a:pt x="2905" y="4397"/>
                    <a:pt x="2387" y="4019"/>
                    <a:pt x="1990" y="3621"/>
                  </a:cubicBezTo>
                  <a:cubicBezTo>
                    <a:pt x="1731" y="3342"/>
                    <a:pt x="1452" y="3084"/>
                    <a:pt x="1194" y="2825"/>
                  </a:cubicBezTo>
                  <a:cubicBezTo>
                    <a:pt x="955" y="2547"/>
                    <a:pt x="796" y="2288"/>
                    <a:pt x="677" y="2030"/>
                  </a:cubicBezTo>
                  <a:cubicBezTo>
                    <a:pt x="537" y="1870"/>
                    <a:pt x="537" y="1632"/>
                    <a:pt x="398" y="1353"/>
                  </a:cubicBezTo>
                  <a:cubicBezTo>
                    <a:pt x="259" y="1194"/>
                    <a:pt x="140" y="955"/>
                    <a:pt x="140" y="677"/>
                  </a:cubicBezTo>
                  <a:cubicBezTo>
                    <a:pt x="25" y="563"/>
                    <a:pt x="5" y="368"/>
                    <a:pt x="1" y="148"/>
                  </a:cubicBezTo>
                  <a:lnTo>
                    <a:pt x="1" y="148"/>
                  </a:lnTo>
                  <a:lnTo>
                    <a:pt x="140" y="25324"/>
                  </a:lnTo>
                  <a:lnTo>
                    <a:pt x="140" y="25443"/>
                  </a:lnTo>
                  <a:cubicBezTo>
                    <a:pt x="140" y="25583"/>
                    <a:pt x="259" y="25841"/>
                    <a:pt x="259" y="26120"/>
                  </a:cubicBezTo>
                  <a:cubicBezTo>
                    <a:pt x="398" y="26378"/>
                    <a:pt x="398" y="26518"/>
                    <a:pt x="517" y="26776"/>
                  </a:cubicBezTo>
                  <a:cubicBezTo>
                    <a:pt x="517" y="26935"/>
                    <a:pt x="677" y="27194"/>
                    <a:pt x="796" y="27452"/>
                  </a:cubicBezTo>
                  <a:cubicBezTo>
                    <a:pt x="915" y="27731"/>
                    <a:pt x="1194" y="27990"/>
                    <a:pt x="1313" y="28248"/>
                  </a:cubicBezTo>
                  <a:lnTo>
                    <a:pt x="2109" y="29044"/>
                  </a:lnTo>
                  <a:cubicBezTo>
                    <a:pt x="2646" y="29442"/>
                    <a:pt x="3044" y="29840"/>
                    <a:pt x="3700" y="30237"/>
                  </a:cubicBezTo>
                  <a:cubicBezTo>
                    <a:pt x="3700" y="30377"/>
                    <a:pt x="3840" y="30377"/>
                    <a:pt x="3840" y="30377"/>
                  </a:cubicBezTo>
                  <a:cubicBezTo>
                    <a:pt x="4635" y="30894"/>
                    <a:pt x="5570" y="31292"/>
                    <a:pt x="6485" y="31570"/>
                  </a:cubicBezTo>
                  <a:cubicBezTo>
                    <a:pt x="7281" y="31690"/>
                    <a:pt x="8077" y="31968"/>
                    <a:pt x="8872" y="32087"/>
                  </a:cubicBezTo>
                  <a:cubicBezTo>
                    <a:pt x="9410" y="32227"/>
                    <a:pt x="9947" y="32366"/>
                    <a:pt x="10464" y="32366"/>
                  </a:cubicBezTo>
                  <a:cubicBezTo>
                    <a:pt x="10901" y="32485"/>
                    <a:pt x="11419" y="32485"/>
                    <a:pt x="11817" y="32485"/>
                  </a:cubicBezTo>
                  <a:lnTo>
                    <a:pt x="14343" y="32485"/>
                  </a:lnTo>
                  <a:cubicBezTo>
                    <a:pt x="14741" y="32485"/>
                    <a:pt x="15139" y="32366"/>
                    <a:pt x="15536" y="32366"/>
                  </a:cubicBezTo>
                  <a:cubicBezTo>
                    <a:pt x="15934" y="32207"/>
                    <a:pt x="16332" y="32207"/>
                    <a:pt x="16730" y="32087"/>
                  </a:cubicBezTo>
                  <a:cubicBezTo>
                    <a:pt x="17287" y="32087"/>
                    <a:pt x="17685" y="31928"/>
                    <a:pt x="18083" y="31809"/>
                  </a:cubicBezTo>
                  <a:cubicBezTo>
                    <a:pt x="18620" y="31690"/>
                    <a:pt x="19018" y="31411"/>
                    <a:pt x="19555" y="31292"/>
                  </a:cubicBezTo>
                  <a:cubicBezTo>
                    <a:pt x="20092" y="31172"/>
                    <a:pt x="20768" y="30755"/>
                    <a:pt x="21285" y="30496"/>
                  </a:cubicBezTo>
                  <a:cubicBezTo>
                    <a:pt x="23692" y="29183"/>
                    <a:pt x="24886" y="27313"/>
                    <a:pt x="24886"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5"/>
            <p:cNvSpPr/>
            <p:nvPr/>
          </p:nvSpPr>
          <p:spPr>
            <a:xfrm>
              <a:off x="3254975" y="3215050"/>
              <a:ext cx="622175" cy="432700"/>
            </a:xfrm>
            <a:custGeom>
              <a:rect b="b" l="l" r="r" t="t"/>
              <a:pathLst>
                <a:path extrusionOk="0" h="17308" w="24887">
                  <a:moveTo>
                    <a:pt x="0" y="41"/>
                  </a:moveTo>
                  <a:cubicBezTo>
                    <a:pt x="0" y="112"/>
                    <a:pt x="0" y="183"/>
                    <a:pt x="3" y="252"/>
                  </a:cubicBezTo>
                  <a:lnTo>
                    <a:pt x="3" y="252"/>
                  </a:lnTo>
                  <a:lnTo>
                    <a:pt x="0" y="41"/>
                  </a:lnTo>
                  <a:close/>
                  <a:moveTo>
                    <a:pt x="24787" y="1"/>
                  </a:moveTo>
                  <a:cubicBezTo>
                    <a:pt x="24787" y="1871"/>
                    <a:pt x="23553" y="3621"/>
                    <a:pt x="21166" y="5074"/>
                  </a:cubicBezTo>
                  <a:cubicBezTo>
                    <a:pt x="20609" y="5352"/>
                    <a:pt x="20092" y="5591"/>
                    <a:pt x="19416" y="5869"/>
                  </a:cubicBezTo>
                  <a:cubicBezTo>
                    <a:pt x="19018" y="6128"/>
                    <a:pt x="18481" y="6267"/>
                    <a:pt x="17963" y="6406"/>
                  </a:cubicBezTo>
                  <a:cubicBezTo>
                    <a:pt x="17526" y="6546"/>
                    <a:pt x="17009" y="6526"/>
                    <a:pt x="16611" y="6665"/>
                  </a:cubicBezTo>
                  <a:cubicBezTo>
                    <a:pt x="16213" y="6824"/>
                    <a:pt x="15815" y="6943"/>
                    <a:pt x="15417" y="6943"/>
                  </a:cubicBezTo>
                  <a:cubicBezTo>
                    <a:pt x="15019" y="6943"/>
                    <a:pt x="14621" y="7063"/>
                    <a:pt x="14224" y="7063"/>
                  </a:cubicBezTo>
                  <a:lnTo>
                    <a:pt x="11697" y="7063"/>
                  </a:lnTo>
                  <a:cubicBezTo>
                    <a:pt x="11260" y="7063"/>
                    <a:pt x="10742" y="6943"/>
                    <a:pt x="10344" y="6943"/>
                  </a:cubicBezTo>
                  <a:cubicBezTo>
                    <a:pt x="9827" y="6804"/>
                    <a:pt x="9270" y="6804"/>
                    <a:pt x="8753" y="6665"/>
                  </a:cubicBezTo>
                  <a:cubicBezTo>
                    <a:pt x="7957" y="6546"/>
                    <a:pt x="7162" y="6426"/>
                    <a:pt x="6366" y="6148"/>
                  </a:cubicBezTo>
                  <a:cubicBezTo>
                    <a:pt x="5451" y="5869"/>
                    <a:pt x="4496" y="5471"/>
                    <a:pt x="3720" y="4954"/>
                  </a:cubicBezTo>
                  <a:cubicBezTo>
                    <a:pt x="3720" y="4835"/>
                    <a:pt x="3581" y="4835"/>
                    <a:pt x="3581" y="4835"/>
                  </a:cubicBezTo>
                  <a:cubicBezTo>
                    <a:pt x="2905" y="4437"/>
                    <a:pt x="2387" y="4039"/>
                    <a:pt x="1990" y="3641"/>
                  </a:cubicBezTo>
                  <a:cubicBezTo>
                    <a:pt x="1731" y="3363"/>
                    <a:pt x="1452" y="3104"/>
                    <a:pt x="1194" y="2846"/>
                  </a:cubicBezTo>
                  <a:cubicBezTo>
                    <a:pt x="955" y="2567"/>
                    <a:pt x="796" y="2328"/>
                    <a:pt x="677" y="2050"/>
                  </a:cubicBezTo>
                  <a:cubicBezTo>
                    <a:pt x="537" y="1891"/>
                    <a:pt x="537" y="1652"/>
                    <a:pt x="398" y="1373"/>
                  </a:cubicBezTo>
                  <a:cubicBezTo>
                    <a:pt x="259" y="1234"/>
                    <a:pt x="140" y="976"/>
                    <a:pt x="140" y="697"/>
                  </a:cubicBezTo>
                  <a:cubicBezTo>
                    <a:pt x="39" y="596"/>
                    <a:pt x="11" y="433"/>
                    <a:pt x="3" y="252"/>
                  </a:cubicBezTo>
                  <a:lnTo>
                    <a:pt x="3" y="252"/>
                  </a:lnTo>
                  <a:lnTo>
                    <a:pt x="140" y="10146"/>
                  </a:lnTo>
                  <a:lnTo>
                    <a:pt x="140" y="10266"/>
                  </a:lnTo>
                  <a:cubicBezTo>
                    <a:pt x="140" y="10425"/>
                    <a:pt x="259" y="10663"/>
                    <a:pt x="259" y="10942"/>
                  </a:cubicBezTo>
                  <a:cubicBezTo>
                    <a:pt x="398" y="11220"/>
                    <a:pt x="398" y="11340"/>
                    <a:pt x="517" y="11618"/>
                  </a:cubicBezTo>
                  <a:cubicBezTo>
                    <a:pt x="517" y="11757"/>
                    <a:pt x="677" y="12016"/>
                    <a:pt x="796" y="12295"/>
                  </a:cubicBezTo>
                  <a:cubicBezTo>
                    <a:pt x="915" y="12573"/>
                    <a:pt x="1194" y="12812"/>
                    <a:pt x="1313" y="13090"/>
                  </a:cubicBezTo>
                  <a:lnTo>
                    <a:pt x="2109" y="13886"/>
                  </a:lnTo>
                  <a:cubicBezTo>
                    <a:pt x="2646" y="14284"/>
                    <a:pt x="3044" y="14682"/>
                    <a:pt x="3700" y="15080"/>
                  </a:cubicBezTo>
                  <a:cubicBezTo>
                    <a:pt x="3700" y="15199"/>
                    <a:pt x="3840" y="15199"/>
                    <a:pt x="3840" y="15199"/>
                  </a:cubicBezTo>
                  <a:cubicBezTo>
                    <a:pt x="4635" y="15716"/>
                    <a:pt x="5570" y="16114"/>
                    <a:pt x="6485" y="16392"/>
                  </a:cubicBezTo>
                  <a:cubicBezTo>
                    <a:pt x="7281" y="16512"/>
                    <a:pt x="8077" y="16790"/>
                    <a:pt x="8872" y="16910"/>
                  </a:cubicBezTo>
                  <a:cubicBezTo>
                    <a:pt x="9410" y="17069"/>
                    <a:pt x="9947" y="17188"/>
                    <a:pt x="10464" y="17188"/>
                  </a:cubicBezTo>
                  <a:cubicBezTo>
                    <a:pt x="10901" y="17308"/>
                    <a:pt x="11419" y="17308"/>
                    <a:pt x="11817" y="17308"/>
                  </a:cubicBezTo>
                  <a:lnTo>
                    <a:pt x="14343" y="17308"/>
                  </a:lnTo>
                  <a:cubicBezTo>
                    <a:pt x="14741" y="17308"/>
                    <a:pt x="15139" y="17188"/>
                    <a:pt x="15536" y="17188"/>
                  </a:cubicBezTo>
                  <a:cubicBezTo>
                    <a:pt x="15934" y="17049"/>
                    <a:pt x="16332" y="17049"/>
                    <a:pt x="16730" y="16910"/>
                  </a:cubicBezTo>
                  <a:cubicBezTo>
                    <a:pt x="17287" y="16910"/>
                    <a:pt x="17685" y="16770"/>
                    <a:pt x="18083" y="16631"/>
                  </a:cubicBezTo>
                  <a:cubicBezTo>
                    <a:pt x="18620" y="16512"/>
                    <a:pt x="19018" y="16233"/>
                    <a:pt x="19555" y="16114"/>
                  </a:cubicBezTo>
                  <a:cubicBezTo>
                    <a:pt x="20092" y="15995"/>
                    <a:pt x="20768" y="15597"/>
                    <a:pt x="21285" y="15318"/>
                  </a:cubicBezTo>
                  <a:cubicBezTo>
                    <a:pt x="23692" y="14005"/>
                    <a:pt x="24886" y="12135"/>
                    <a:pt x="24886" y="1026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5"/>
            <p:cNvSpPr/>
            <p:nvPr/>
          </p:nvSpPr>
          <p:spPr>
            <a:xfrm>
              <a:off x="3221650" y="2855875"/>
              <a:ext cx="685825" cy="366300"/>
            </a:xfrm>
            <a:custGeom>
              <a:rect b="b" l="l" r="r" t="t"/>
              <a:pathLst>
                <a:path extrusionOk="0" h="14652" w="27433">
                  <a:moveTo>
                    <a:pt x="13759" y="0"/>
                  </a:moveTo>
                  <a:cubicBezTo>
                    <a:pt x="10578" y="0"/>
                    <a:pt x="7381" y="712"/>
                    <a:pt x="4914" y="2134"/>
                  </a:cubicBezTo>
                  <a:cubicBezTo>
                    <a:pt x="120" y="4998"/>
                    <a:pt x="0" y="9653"/>
                    <a:pt x="4914" y="12518"/>
                  </a:cubicBezTo>
                  <a:cubicBezTo>
                    <a:pt x="7321" y="13940"/>
                    <a:pt x="10484" y="14651"/>
                    <a:pt x="13662" y="14651"/>
                  </a:cubicBezTo>
                  <a:cubicBezTo>
                    <a:pt x="16840" y="14651"/>
                    <a:pt x="20032" y="13940"/>
                    <a:pt x="22499" y="12518"/>
                  </a:cubicBezTo>
                  <a:cubicBezTo>
                    <a:pt x="27293" y="9653"/>
                    <a:pt x="27432" y="4998"/>
                    <a:pt x="22499" y="2134"/>
                  </a:cubicBezTo>
                  <a:cubicBezTo>
                    <a:pt x="20102" y="712"/>
                    <a:pt x="16939" y="0"/>
                    <a:pt x="1375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3344475" y="2761500"/>
              <a:ext cx="434700" cy="306375"/>
            </a:xfrm>
            <a:custGeom>
              <a:rect b="b" l="l" r="r" t="t"/>
              <a:pathLst>
                <a:path extrusionOk="0" h="12255" w="17388">
                  <a:moveTo>
                    <a:pt x="1" y="478"/>
                  </a:moveTo>
                  <a:lnTo>
                    <a:pt x="1" y="995"/>
                  </a:lnTo>
                  <a:cubicBezTo>
                    <a:pt x="1" y="1115"/>
                    <a:pt x="140" y="1274"/>
                    <a:pt x="140" y="1513"/>
                  </a:cubicBezTo>
                  <a:cubicBezTo>
                    <a:pt x="140" y="1632"/>
                    <a:pt x="260" y="1910"/>
                    <a:pt x="399" y="2030"/>
                  </a:cubicBezTo>
                  <a:cubicBezTo>
                    <a:pt x="538" y="2169"/>
                    <a:pt x="677" y="2428"/>
                    <a:pt x="797" y="2567"/>
                  </a:cubicBezTo>
                  <a:cubicBezTo>
                    <a:pt x="916" y="2825"/>
                    <a:pt x="1195" y="2965"/>
                    <a:pt x="1314" y="3084"/>
                  </a:cubicBezTo>
                  <a:cubicBezTo>
                    <a:pt x="1592" y="3363"/>
                    <a:pt x="1990" y="3601"/>
                    <a:pt x="2388" y="3880"/>
                  </a:cubicBezTo>
                  <a:lnTo>
                    <a:pt x="2527" y="3880"/>
                  </a:lnTo>
                  <a:cubicBezTo>
                    <a:pt x="3045" y="4278"/>
                    <a:pt x="3721" y="4556"/>
                    <a:pt x="4377" y="4675"/>
                  </a:cubicBezTo>
                  <a:cubicBezTo>
                    <a:pt x="4895" y="4795"/>
                    <a:pt x="5452" y="4954"/>
                    <a:pt x="5969" y="5073"/>
                  </a:cubicBezTo>
                  <a:cubicBezTo>
                    <a:pt x="6367" y="5073"/>
                    <a:pt x="6764" y="5193"/>
                    <a:pt x="7043" y="5193"/>
                  </a:cubicBezTo>
                  <a:lnTo>
                    <a:pt x="7958" y="5193"/>
                  </a:lnTo>
                  <a:lnTo>
                    <a:pt x="8873" y="5193"/>
                  </a:lnTo>
                  <a:lnTo>
                    <a:pt x="9669" y="5193"/>
                  </a:lnTo>
                  <a:cubicBezTo>
                    <a:pt x="9947" y="5193"/>
                    <a:pt x="10206" y="5193"/>
                    <a:pt x="10465" y="5073"/>
                  </a:cubicBezTo>
                  <a:cubicBezTo>
                    <a:pt x="10743" y="5073"/>
                    <a:pt x="11002" y="4954"/>
                    <a:pt x="11399" y="4954"/>
                  </a:cubicBezTo>
                  <a:cubicBezTo>
                    <a:pt x="11658" y="4954"/>
                    <a:pt x="12056" y="4815"/>
                    <a:pt x="12315" y="4675"/>
                  </a:cubicBezTo>
                  <a:cubicBezTo>
                    <a:pt x="12712" y="4556"/>
                    <a:pt x="12991" y="4397"/>
                    <a:pt x="13389" y="4278"/>
                  </a:cubicBezTo>
                  <a:cubicBezTo>
                    <a:pt x="13787" y="4158"/>
                    <a:pt x="14304" y="3880"/>
                    <a:pt x="14722" y="3601"/>
                  </a:cubicBezTo>
                  <a:cubicBezTo>
                    <a:pt x="16472" y="2527"/>
                    <a:pt x="17268" y="1334"/>
                    <a:pt x="17268" y="1"/>
                  </a:cubicBezTo>
                  <a:lnTo>
                    <a:pt x="17387" y="7063"/>
                  </a:lnTo>
                  <a:cubicBezTo>
                    <a:pt x="17387" y="8395"/>
                    <a:pt x="16591" y="9728"/>
                    <a:pt x="14841" y="10663"/>
                  </a:cubicBezTo>
                  <a:cubicBezTo>
                    <a:pt x="14443" y="10942"/>
                    <a:pt x="14045" y="11061"/>
                    <a:pt x="13508" y="11340"/>
                  </a:cubicBezTo>
                  <a:cubicBezTo>
                    <a:pt x="13110" y="11459"/>
                    <a:pt x="12832" y="11618"/>
                    <a:pt x="12434" y="11737"/>
                  </a:cubicBezTo>
                  <a:cubicBezTo>
                    <a:pt x="12155" y="11857"/>
                    <a:pt x="11758" y="11857"/>
                    <a:pt x="11519" y="12016"/>
                  </a:cubicBezTo>
                  <a:cubicBezTo>
                    <a:pt x="11240" y="12016"/>
                    <a:pt x="11002" y="12135"/>
                    <a:pt x="10604" y="12135"/>
                  </a:cubicBezTo>
                  <a:cubicBezTo>
                    <a:pt x="10325" y="12135"/>
                    <a:pt x="10067" y="12255"/>
                    <a:pt x="9808" y="12255"/>
                  </a:cubicBezTo>
                  <a:lnTo>
                    <a:pt x="9012" y="12255"/>
                  </a:lnTo>
                  <a:lnTo>
                    <a:pt x="8097" y="12255"/>
                  </a:lnTo>
                  <a:lnTo>
                    <a:pt x="7162" y="12255"/>
                  </a:lnTo>
                  <a:cubicBezTo>
                    <a:pt x="6764" y="12255"/>
                    <a:pt x="6367" y="12135"/>
                    <a:pt x="6108" y="12135"/>
                  </a:cubicBezTo>
                  <a:cubicBezTo>
                    <a:pt x="5571" y="12016"/>
                    <a:pt x="5034" y="11857"/>
                    <a:pt x="4517" y="11737"/>
                  </a:cubicBezTo>
                  <a:cubicBezTo>
                    <a:pt x="3840" y="11459"/>
                    <a:pt x="3164" y="11220"/>
                    <a:pt x="2647" y="10942"/>
                  </a:cubicBezTo>
                  <a:lnTo>
                    <a:pt x="2527" y="10942"/>
                  </a:lnTo>
                  <a:cubicBezTo>
                    <a:pt x="2129" y="10663"/>
                    <a:pt x="1732" y="10424"/>
                    <a:pt x="1453" y="10146"/>
                  </a:cubicBezTo>
                  <a:cubicBezTo>
                    <a:pt x="1175" y="10027"/>
                    <a:pt x="1055" y="9748"/>
                    <a:pt x="916" y="9629"/>
                  </a:cubicBezTo>
                  <a:cubicBezTo>
                    <a:pt x="797" y="9490"/>
                    <a:pt x="657" y="9231"/>
                    <a:pt x="538" y="9092"/>
                  </a:cubicBezTo>
                  <a:cubicBezTo>
                    <a:pt x="399" y="8972"/>
                    <a:pt x="399" y="8833"/>
                    <a:pt x="260" y="8574"/>
                  </a:cubicBezTo>
                  <a:cubicBezTo>
                    <a:pt x="260" y="8455"/>
                    <a:pt x="140" y="8296"/>
                    <a:pt x="140" y="8057"/>
                  </a:cubicBezTo>
                  <a:lnTo>
                    <a:pt x="140" y="7540"/>
                  </a:lnTo>
                  <a:lnTo>
                    <a:pt x="140" y="740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5"/>
            <p:cNvSpPr/>
            <p:nvPr/>
          </p:nvSpPr>
          <p:spPr>
            <a:xfrm>
              <a:off x="3344475" y="2761500"/>
              <a:ext cx="434700" cy="306375"/>
            </a:xfrm>
            <a:custGeom>
              <a:rect b="b" l="l" r="r" t="t"/>
              <a:pathLst>
                <a:path extrusionOk="0" h="12255" w="17388">
                  <a:moveTo>
                    <a:pt x="1" y="478"/>
                  </a:moveTo>
                  <a:lnTo>
                    <a:pt x="1" y="995"/>
                  </a:lnTo>
                  <a:cubicBezTo>
                    <a:pt x="1" y="1017"/>
                    <a:pt x="5" y="1039"/>
                    <a:pt x="13" y="1063"/>
                  </a:cubicBezTo>
                  <a:lnTo>
                    <a:pt x="13" y="1063"/>
                  </a:lnTo>
                  <a:lnTo>
                    <a:pt x="1" y="478"/>
                  </a:lnTo>
                  <a:close/>
                  <a:moveTo>
                    <a:pt x="17268" y="1"/>
                  </a:moveTo>
                  <a:cubicBezTo>
                    <a:pt x="17268" y="1334"/>
                    <a:pt x="16472" y="2527"/>
                    <a:pt x="14722" y="3601"/>
                  </a:cubicBezTo>
                  <a:cubicBezTo>
                    <a:pt x="14304" y="3880"/>
                    <a:pt x="13787" y="4158"/>
                    <a:pt x="13389" y="4278"/>
                  </a:cubicBezTo>
                  <a:cubicBezTo>
                    <a:pt x="12991" y="4397"/>
                    <a:pt x="12712" y="4556"/>
                    <a:pt x="12315" y="4675"/>
                  </a:cubicBezTo>
                  <a:cubicBezTo>
                    <a:pt x="12056" y="4815"/>
                    <a:pt x="11658" y="4954"/>
                    <a:pt x="11399" y="4954"/>
                  </a:cubicBezTo>
                  <a:cubicBezTo>
                    <a:pt x="11002" y="4954"/>
                    <a:pt x="10743" y="5073"/>
                    <a:pt x="10465" y="5073"/>
                  </a:cubicBezTo>
                  <a:cubicBezTo>
                    <a:pt x="10206" y="5193"/>
                    <a:pt x="9947" y="5193"/>
                    <a:pt x="9669" y="5193"/>
                  </a:cubicBezTo>
                  <a:lnTo>
                    <a:pt x="7043" y="5193"/>
                  </a:lnTo>
                  <a:cubicBezTo>
                    <a:pt x="6764" y="5193"/>
                    <a:pt x="6367" y="5073"/>
                    <a:pt x="5969" y="5073"/>
                  </a:cubicBezTo>
                  <a:cubicBezTo>
                    <a:pt x="5452" y="4954"/>
                    <a:pt x="4895" y="4795"/>
                    <a:pt x="4377" y="4675"/>
                  </a:cubicBezTo>
                  <a:cubicBezTo>
                    <a:pt x="3721" y="4556"/>
                    <a:pt x="3045" y="4278"/>
                    <a:pt x="2527" y="3880"/>
                  </a:cubicBezTo>
                  <a:lnTo>
                    <a:pt x="2388" y="3880"/>
                  </a:lnTo>
                  <a:cubicBezTo>
                    <a:pt x="1990" y="3601"/>
                    <a:pt x="1592" y="3363"/>
                    <a:pt x="1314" y="3084"/>
                  </a:cubicBezTo>
                  <a:cubicBezTo>
                    <a:pt x="1195" y="2965"/>
                    <a:pt x="916" y="2825"/>
                    <a:pt x="797" y="2567"/>
                  </a:cubicBezTo>
                  <a:cubicBezTo>
                    <a:pt x="677" y="2428"/>
                    <a:pt x="538" y="2169"/>
                    <a:pt x="399" y="2030"/>
                  </a:cubicBezTo>
                  <a:cubicBezTo>
                    <a:pt x="260" y="1910"/>
                    <a:pt x="140" y="1632"/>
                    <a:pt x="140" y="1513"/>
                  </a:cubicBezTo>
                  <a:cubicBezTo>
                    <a:pt x="140" y="1317"/>
                    <a:pt x="46" y="1174"/>
                    <a:pt x="13" y="1063"/>
                  </a:cubicBezTo>
                  <a:lnTo>
                    <a:pt x="13" y="1063"/>
                  </a:lnTo>
                  <a:lnTo>
                    <a:pt x="140" y="7401"/>
                  </a:lnTo>
                  <a:lnTo>
                    <a:pt x="140" y="7540"/>
                  </a:lnTo>
                  <a:lnTo>
                    <a:pt x="140" y="8057"/>
                  </a:lnTo>
                  <a:cubicBezTo>
                    <a:pt x="140" y="8296"/>
                    <a:pt x="260" y="8455"/>
                    <a:pt x="260" y="8574"/>
                  </a:cubicBezTo>
                  <a:cubicBezTo>
                    <a:pt x="399" y="8833"/>
                    <a:pt x="399" y="8972"/>
                    <a:pt x="538" y="9092"/>
                  </a:cubicBezTo>
                  <a:cubicBezTo>
                    <a:pt x="657" y="9231"/>
                    <a:pt x="797" y="9490"/>
                    <a:pt x="916" y="9629"/>
                  </a:cubicBezTo>
                  <a:cubicBezTo>
                    <a:pt x="1055" y="9748"/>
                    <a:pt x="1175" y="10027"/>
                    <a:pt x="1453" y="10146"/>
                  </a:cubicBezTo>
                  <a:cubicBezTo>
                    <a:pt x="1732" y="10424"/>
                    <a:pt x="2129" y="10663"/>
                    <a:pt x="2527" y="10942"/>
                  </a:cubicBezTo>
                  <a:lnTo>
                    <a:pt x="2647" y="10942"/>
                  </a:lnTo>
                  <a:cubicBezTo>
                    <a:pt x="3164" y="11220"/>
                    <a:pt x="3840" y="11459"/>
                    <a:pt x="4517" y="11737"/>
                  </a:cubicBezTo>
                  <a:cubicBezTo>
                    <a:pt x="5034" y="11857"/>
                    <a:pt x="5571" y="12016"/>
                    <a:pt x="6108" y="12135"/>
                  </a:cubicBezTo>
                  <a:cubicBezTo>
                    <a:pt x="6367" y="12135"/>
                    <a:pt x="6764" y="12255"/>
                    <a:pt x="7162" y="12255"/>
                  </a:cubicBezTo>
                  <a:lnTo>
                    <a:pt x="9808" y="12255"/>
                  </a:lnTo>
                  <a:cubicBezTo>
                    <a:pt x="10067" y="12255"/>
                    <a:pt x="10325" y="12135"/>
                    <a:pt x="10604" y="12135"/>
                  </a:cubicBezTo>
                  <a:cubicBezTo>
                    <a:pt x="11002" y="12135"/>
                    <a:pt x="11240" y="12016"/>
                    <a:pt x="11519" y="12016"/>
                  </a:cubicBezTo>
                  <a:cubicBezTo>
                    <a:pt x="11758" y="11857"/>
                    <a:pt x="12155" y="11857"/>
                    <a:pt x="12434" y="11737"/>
                  </a:cubicBezTo>
                  <a:cubicBezTo>
                    <a:pt x="12832" y="11618"/>
                    <a:pt x="13110" y="11459"/>
                    <a:pt x="13508" y="11340"/>
                  </a:cubicBezTo>
                  <a:cubicBezTo>
                    <a:pt x="14045" y="11061"/>
                    <a:pt x="14443" y="10942"/>
                    <a:pt x="14841" y="10663"/>
                  </a:cubicBezTo>
                  <a:cubicBezTo>
                    <a:pt x="16591" y="9728"/>
                    <a:pt x="17387" y="8395"/>
                    <a:pt x="17387" y="7063"/>
                  </a:cubicBezTo>
                  <a:lnTo>
                    <a:pt x="17268"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5"/>
            <p:cNvSpPr/>
            <p:nvPr/>
          </p:nvSpPr>
          <p:spPr>
            <a:xfrm>
              <a:off x="3319125" y="2651725"/>
              <a:ext cx="482425" cy="254525"/>
            </a:xfrm>
            <a:custGeom>
              <a:rect b="b" l="l" r="r" t="t"/>
              <a:pathLst>
                <a:path extrusionOk="0" h="10181" w="19297">
                  <a:moveTo>
                    <a:pt x="9589" y="0"/>
                  </a:moveTo>
                  <a:cubicBezTo>
                    <a:pt x="7346" y="0"/>
                    <a:pt x="5123" y="503"/>
                    <a:pt x="3462" y="1507"/>
                  </a:cubicBezTo>
                  <a:cubicBezTo>
                    <a:pt x="0" y="3497"/>
                    <a:pt x="0" y="6699"/>
                    <a:pt x="3462" y="8689"/>
                  </a:cubicBezTo>
                  <a:cubicBezTo>
                    <a:pt x="5192" y="9683"/>
                    <a:pt x="7420" y="10180"/>
                    <a:pt x="9648" y="10180"/>
                  </a:cubicBezTo>
                  <a:cubicBezTo>
                    <a:pt x="11876" y="10180"/>
                    <a:pt x="14104" y="9683"/>
                    <a:pt x="15835" y="8689"/>
                  </a:cubicBezTo>
                  <a:cubicBezTo>
                    <a:pt x="19296" y="6699"/>
                    <a:pt x="19296" y="3497"/>
                    <a:pt x="15835" y="1507"/>
                  </a:cubicBezTo>
                  <a:cubicBezTo>
                    <a:pt x="14094" y="503"/>
                    <a:pt x="11832" y="0"/>
                    <a:pt x="9589"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5"/>
            <p:cNvSpPr/>
            <p:nvPr/>
          </p:nvSpPr>
          <p:spPr>
            <a:xfrm>
              <a:off x="2858600" y="3245400"/>
              <a:ext cx="622175" cy="812150"/>
            </a:xfrm>
            <a:custGeom>
              <a:rect b="b" l="l" r="r" t="t"/>
              <a:pathLst>
                <a:path extrusionOk="0" h="32486" w="24887">
                  <a:moveTo>
                    <a:pt x="1" y="20"/>
                  </a:moveTo>
                  <a:cubicBezTo>
                    <a:pt x="1" y="279"/>
                    <a:pt x="1" y="537"/>
                    <a:pt x="120" y="677"/>
                  </a:cubicBezTo>
                  <a:cubicBezTo>
                    <a:pt x="120" y="955"/>
                    <a:pt x="240" y="1214"/>
                    <a:pt x="399" y="1353"/>
                  </a:cubicBezTo>
                  <a:cubicBezTo>
                    <a:pt x="518" y="1632"/>
                    <a:pt x="518" y="1870"/>
                    <a:pt x="657" y="2029"/>
                  </a:cubicBezTo>
                  <a:cubicBezTo>
                    <a:pt x="797" y="2308"/>
                    <a:pt x="936" y="2547"/>
                    <a:pt x="1194" y="2825"/>
                  </a:cubicBezTo>
                  <a:lnTo>
                    <a:pt x="1990" y="3621"/>
                  </a:lnTo>
                  <a:cubicBezTo>
                    <a:pt x="2388" y="4019"/>
                    <a:pt x="2905" y="4417"/>
                    <a:pt x="3581" y="4814"/>
                  </a:cubicBezTo>
                  <a:cubicBezTo>
                    <a:pt x="3581" y="4814"/>
                    <a:pt x="3701" y="4814"/>
                    <a:pt x="3701" y="4934"/>
                  </a:cubicBezTo>
                  <a:cubicBezTo>
                    <a:pt x="4497" y="5451"/>
                    <a:pt x="5432" y="5849"/>
                    <a:pt x="6366" y="6127"/>
                  </a:cubicBezTo>
                  <a:cubicBezTo>
                    <a:pt x="7162" y="6406"/>
                    <a:pt x="7958" y="6525"/>
                    <a:pt x="8754" y="6645"/>
                  </a:cubicBezTo>
                  <a:cubicBezTo>
                    <a:pt x="9271" y="6784"/>
                    <a:pt x="9808" y="6784"/>
                    <a:pt x="10345" y="6923"/>
                  </a:cubicBezTo>
                  <a:cubicBezTo>
                    <a:pt x="10743" y="6923"/>
                    <a:pt x="11260" y="7042"/>
                    <a:pt x="11678" y="7042"/>
                  </a:cubicBezTo>
                  <a:lnTo>
                    <a:pt x="13031" y="7042"/>
                  </a:lnTo>
                  <a:lnTo>
                    <a:pt x="14224" y="7042"/>
                  </a:lnTo>
                  <a:cubicBezTo>
                    <a:pt x="14622" y="7042"/>
                    <a:pt x="15020" y="6923"/>
                    <a:pt x="15418" y="6923"/>
                  </a:cubicBezTo>
                  <a:cubicBezTo>
                    <a:pt x="15815" y="6923"/>
                    <a:pt x="16213" y="6804"/>
                    <a:pt x="16611" y="6645"/>
                  </a:cubicBezTo>
                  <a:cubicBezTo>
                    <a:pt x="17009" y="6525"/>
                    <a:pt x="17526" y="6525"/>
                    <a:pt x="17944" y="6386"/>
                  </a:cubicBezTo>
                  <a:cubicBezTo>
                    <a:pt x="18481" y="6247"/>
                    <a:pt x="19018" y="6107"/>
                    <a:pt x="19416" y="5849"/>
                  </a:cubicBezTo>
                  <a:cubicBezTo>
                    <a:pt x="20092" y="5570"/>
                    <a:pt x="20610" y="5332"/>
                    <a:pt x="21167" y="5053"/>
                  </a:cubicBezTo>
                  <a:cubicBezTo>
                    <a:pt x="23554" y="3601"/>
                    <a:pt x="24767" y="1850"/>
                    <a:pt x="24767" y="0"/>
                  </a:cubicBezTo>
                  <a:lnTo>
                    <a:pt x="24887" y="25443"/>
                  </a:lnTo>
                  <a:cubicBezTo>
                    <a:pt x="24887" y="27313"/>
                    <a:pt x="23693" y="29183"/>
                    <a:pt x="21286" y="30496"/>
                  </a:cubicBezTo>
                  <a:cubicBezTo>
                    <a:pt x="20769" y="30774"/>
                    <a:pt x="20092" y="31172"/>
                    <a:pt x="19535" y="31292"/>
                  </a:cubicBezTo>
                  <a:cubicBezTo>
                    <a:pt x="19018" y="31411"/>
                    <a:pt x="18620" y="31689"/>
                    <a:pt x="18083" y="31809"/>
                  </a:cubicBezTo>
                  <a:cubicBezTo>
                    <a:pt x="17685" y="31928"/>
                    <a:pt x="17288" y="32087"/>
                    <a:pt x="16731" y="32087"/>
                  </a:cubicBezTo>
                  <a:cubicBezTo>
                    <a:pt x="16333" y="32207"/>
                    <a:pt x="15935" y="32207"/>
                    <a:pt x="15537" y="32366"/>
                  </a:cubicBezTo>
                  <a:cubicBezTo>
                    <a:pt x="15139" y="32366"/>
                    <a:pt x="14741" y="32485"/>
                    <a:pt x="14343" y="32485"/>
                  </a:cubicBezTo>
                  <a:lnTo>
                    <a:pt x="13150" y="32485"/>
                  </a:lnTo>
                  <a:lnTo>
                    <a:pt x="11797" y="32485"/>
                  </a:lnTo>
                  <a:cubicBezTo>
                    <a:pt x="11399" y="32485"/>
                    <a:pt x="10882" y="32485"/>
                    <a:pt x="10464" y="32366"/>
                  </a:cubicBezTo>
                  <a:cubicBezTo>
                    <a:pt x="9947" y="32366"/>
                    <a:pt x="9390" y="32246"/>
                    <a:pt x="8873" y="32087"/>
                  </a:cubicBezTo>
                  <a:cubicBezTo>
                    <a:pt x="8077" y="31968"/>
                    <a:pt x="7282" y="31689"/>
                    <a:pt x="6486" y="31570"/>
                  </a:cubicBezTo>
                  <a:cubicBezTo>
                    <a:pt x="5571" y="31292"/>
                    <a:pt x="4616" y="30894"/>
                    <a:pt x="3820" y="30377"/>
                  </a:cubicBezTo>
                  <a:cubicBezTo>
                    <a:pt x="3820" y="30377"/>
                    <a:pt x="3701" y="30377"/>
                    <a:pt x="3701" y="30257"/>
                  </a:cubicBezTo>
                  <a:cubicBezTo>
                    <a:pt x="3024" y="29839"/>
                    <a:pt x="2627" y="29442"/>
                    <a:pt x="2109" y="29064"/>
                  </a:cubicBezTo>
                  <a:lnTo>
                    <a:pt x="1314" y="28268"/>
                  </a:lnTo>
                  <a:cubicBezTo>
                    <a:pt x="1194" y="27989"/>
                    <a:pt x="916" y="27731"/>
                    <a:pt x="797" y="27452"/>
                  </a:cubicBezTo>
                  <a:cubicBezTo>
                    <a:pt x="657" y="27194"/>
                    <a:pt x="518" y="26935"/>
                    <a:pt x="518" y="26796"/>
                  </a:cubicBezTo>
                  <a:cubicBezTo>
                    <a:pt x="399" y="26517"/>
                    <a:pt x="399" y="26398"/>
                    <a:pt x="240" y="26119"/>
                  </a:cubicBezTo>
                  <a:cubicBezTo>
                    <a:pt x="240" y="25841"/>
                    <a:pt x="120" y="25602"/>
                    <a:pt x="120" y="25443"/>
                  </a:cubicBezTo>
                  <a:lnTo>
                    <a:pt x="120" y="25324"/>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2858600" y="3245400"/>
              <a:ext cx="622175" cy="812150"/>
            </a:xfrm>
            <a:custGeom>
              <a:rect b="b" l="l" r="r" t="t"/>
              <a:pathLst>
                <a:path extrusionOk="0" h="32486" w="24887">
                  <a:moveTo>
                    <a:pt x="1" y="20"/>
                  </a:moveTo>
                  <a:cubicBezTo>
                    <a:pt x="1" y="65"/>
                    <a:pt x="1" y="111"/>
                    <a:pt x="1" y="155"/>
                  </a:cubicBezTo>
                  <a:lnTo>
                    <a:pt x="1" y="155"/>
                  </a:lnTo>
                  <a:lnTo>
                    <a:pt x="1" y="20"/>
                  </a:lnTo>
                  <a:close/>
                  <a:moveTo>
                    <a:pt x="24767" y="0"/>
                  </a:moveTo>
                  <a:cubicBezTo>
                    <a:pt x="24767" y="1850"/>
                    <a:pt x="23554" y="3601"/>
                    <a:pt x="21167" y="5053"/>
                  </a:cubicBezTo>
                  <a:cubicBezTo>
                    <a:pt x="20610" y="5332"/>
                    <a:pt x="20092" y="5570"/>
                    <a:pt x="19416" y="5849"/>
                  </a:cubicBezTo>
                  <a:cubicBezTo>
                    <a:pt x="19018" y="6107"/>
                    <a:pt x="18481" y="6247"/>
                    <a:pt x="17944" y="6386"/>
                  </a:cubicBezTo>
                  <a:cubicBezTo>
                    <a:pt x="17526" y="6525"/>
                    <a:pt x="17009" y="6525"/>
                    <a:pt x="16611" y="6645"/>
                  </a:cubicBezTo>
                  <a:cubicBezTo>
                    <a:pt x="16213" y="6804"/>
                    <a:pt x="15815" y="6923"/>
                    <a:pt x="15418" y="6923"/>
                  </a:cubicBezTo>
                  <a:cubicBezTo>
                    <a:pt x="15020" y="6923"/>
                    <a:pt x="14622" y="7042"/>
                    <a:pt x="14224" y="7042"/>
                  </a:cubicBezTo>
                  <a:lnTo>
                    <a:pt x="11678" y="7042"/>
                  </a:lnTo>
                  <a:cubicBezTo>
                    <a:pt x="11260" y="7042"/>
                    <a:pt x="10743" y="6923"/>
                    <a:pt x="10345" y="6923"/>
                  </a:cubicBezTo>
                  <a:cubicBezTo>
                    <a:pt x="9808" y="6784"/>
                    <a:pt x="9271" y="6784"/>
                    <a:pt x="8754" y="6645"/>
                  </a:cubicBezTo>
                  <a:cubicBezTo>
                    <a:pt x="7958" y="6525"/>
                    <a:pt x="7162" y="6406"/>
                    <a:pt x="6366" y="6127"/>
                  </a:cubicBezTo>
                  <a:cubicBezTo>
                    <a:pt x="5432" y="5849"/>
                    <a:pt x="4497" y="5451"/>
                    <a:pt x="3701" y="4934"/>
                  </a:cubicBezTo>
                  <a:cubicBezTo>
                    <a:pt x="3701" y="4814"/>
                    <a:pt x="3581" y="4814"/>
                    <a:pt x="3581" y="4814"/>
                  </a:cubicBezTo>
                  <a:cubicBezTo>
                    <a:pt x="2905" y="4417"/>
                    <a:pt x="2388" y="4019"/>
                    <a:pt x="1990" y="3621"/>
                  </a:cubicBezTo>
                  <a:lnTo>
                    <a:pt x="1194" y="2825"/>
                  </a:lnTo>
                  <a:cubicBezTo>
                    <a:pt x="936" y="2547"/>
                    <a:pt x="797" y="2308"/>
                    <a:pt x="657" y="2029"/>
                  </a:cubicBezTo>
                  <a:cubicBezTo>
                    <a:pt x="518" y="1870"/>
                    <a:pt x="518" y="1632"/>
                    <a:pt x="399" y="1353"/>
                  </a:cubicBezTo>
                  <a:cubicBezTo>
                    <a:pt x="240" y="1214"/>
                    <a:pt x="120" y="955"/>
                    <a:pt x="120" y="677"/>
                  </a:cubicBezTo>
                  <a:cubicBezTo>
                    <a:pt x="22" y="562"/>
                    <a:pt x="4" y="366"/>
                    <a:pt x="1" y="155"/>
                  </a:cubicBezTo>
                  <a:lnTo>
                    <a:pt x="1" y="155"/>
                  </a:lnTo>
                  <a:lnTo>
                    <a:pt x="120" y="25324"/>
                  </a:lnTo>
                  <a:lnTo>
                    <a:pt x="120" y="25443"/>
                  </a:lnTo>
                  <a:cubicBezTo>
                    <a:pt x="120" y="25602"/>
                    <a:pt x="240" y="25841"/>
                    <a:pt x="240" y="26119"/>
                  </a:cubicBezTo>
                  <a:cubicBezTo>
                    <a:pt x="399" y="26398"/>
                    <a:pt x="399" y="26517"/>
                    <a:pt x="518" y="26796"/>
                  </a:cubicBezTo>
                  <a:cubicBezTo>
                    <a:pt x="518" y="26935"/>
                    <a:pt x="657" y="27194"/>
                    <a:pt x="797" y="27452"/>
                  </a:cubicBezTo>
                  <a:cubicBezTo>
                    <a:pt x="916" y="27731"/>
                    <a:pt x="1194" y="27989"/>
                    <a:pt x="1314" y="28268"/>
                  </a:cubicBezTo>
                  <a:lnTo>
                    <a:pt x="2109" y="29064"/>
                  </a:lnTo>
                  <a:cubicBezTo>
                    <a:pt x="2627" y="29442"/>
                    <a:pt x="3024" y="29839"/>
                    <a:pt x="3701" y="30257"/>
                  </a:cubicBezTo>
                  <a:cubicBezTo>
                    <a:pt x="3701" y="30377"/>
                    <a:pt x="3820" y="30377"/>
                    <a:pt x="3820" y="30377"/>
                  </a:cubicBezTo>
                  <a:cubicBezTo>
                    <a:pt x="4616" y="30894"/>
                    <a:pt x="5571" y="31292"/>
                    <a:pt x="6486" y="31570"/>
                  </a:cubicBezTo>
                  <a:cubicBezTo>
                    <a:pt x="7282" y="31689"/>
                    <a:pt x="8077" y="31968"/>
                    <a:pt x="8873" y="32087"/>
                  </a:cubicBezTo>
                  <a:cubicBezTo>
                    <a:pt x="9390" y="32246"/>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1" y="32087"/>
                  </a:cubicBezTo>
                  <a:cubicBezTo>
                    <a:pt x="17288" y="32087"/>
                    <a:pt x="17685" y="31928"/>
                    <a:pt x="18083" y="31809"/>
                  </a:cubicBezTo>
                  <a:cubicBezTo>
                    <a:pt x="18620" y="31689"/>
                    <a:pt x="19018" y="31411"/>
                    <a:pt x="19535" y="31292"/>
                  </a:cubicBezTo>
                  <a:cubicBezTo>
                    <a:pt x="20092" y="31172"/>
                    <a:pt x="20769" y="30774"/>
                    <a:pt x="21286" y="30496"/>
                  </a:cubicBezTo>
                  <a:cubicBezTo>
                    <a:pt x="23693" y="29183"/>
                    <a:pt x="24887" y="27313"/>
                    <a:pt x="24887"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5"/>
            <p:cNvSpPr/>
            <p:nvPr/>
          </p:nvSpPr>
          <p:spPr>
            <a:xfrm>
              <a:off x="2858600" y="3427900"/>
              <a:ext cx="622175" cy="433200"/>
            </a:xfrm>
            <a:custGeom>
              <a:rect b="b" l="l" r="r" t="t"/>
              <a:pathLst>
                <a:path extrusionOk="0" h="17328" w="24887">
                  <a:moveTo>
                    <a:pt x="1" y="41"/>
                  </a:moveTo>
                  <a:cubicBezTo>
                    <a:pt x="1" y="120"/>
                    <a:pt x="1" y="197"/>
                    <a:pt x="4" y="270"/>
                  </a:cubicBezTo>
                  <a:lnTo>
                    <a:pt x="4" y="270"/>
                  </a:lnTo>
                  <a:lnTo>
                    <a:pt x="1" y="41"/>
                  </a:lnTo>
                  <a:close/>
                  <a:moveTo>
                    <a:pt x="24807" y="1"/>
                  </a:moveTo>
                  <a:cubicBezTo>
                    <a:pt x="24807" y="1871"/>
                    <a:pt x="23554" y="3621"/>
                    <a:pt x="21167" y="5094"/>
                  </a:cubicBezTo>
                  <a:cubicBezTo>
                    <a:pt x="20610" y="5372"/>
                    <a:pt x="20092" y="5611"/>
                    <a:pt x="19416" y="5889"/>
                  </a:cubicBezTo>
                  <a:cubicBezTo>
                    <a:pt x="19018" y="6148"/>
                    <a:pt x="18481" y="6287"/>
                    <a:pt x="17944" y="6406"/>
                  </a:cubicBezTo>
                  <a:cubicBezTo>
                    <a:pt x="17526" y="6566"/>
                    <a:pt x="17009" y="6566"/>
                    <a:pt x="16611" y="6685"/>
                  </a:cubicBezTo>
                  <a:cubicBezTo>
                    <a:pt x="16213" y="6844"/>
                    <a:pt x="15815" y="6963"/>
                    <a:pt x="15418" y="6963"/>
                  </a:cubicBezTo>
                  <a:cubicBezTo>
                    <a:pt x="15020" y="6963"/>
                    <a:pt x="14622" y="7083"/>
                    <a:pt x="14224" y="7083"/>
                  </a:cubicBezTo>
                  <a:lnTo>
                    <a:pt x="11678" y="7083"/>
                  </a:lnTo>
                  <a:cubicBezTo>
                    <a:pt x="11260" y="7083"/>
                    <a:pt x="10743" y="6963"/>
                    <a:pt x="10345" y="6963"/>
                  </a:cubicBezTo>
                  <a:cubicBezTo>
                    <a:pt x="9808" y="6804"/>
                    <a:pt x="9271" y="6804"/>
                    <a:pt x="8754" y="6685"/>
                  </a:cubicBezTo>
                  <a:cubicBezTo>
                    <a:pt x="7958" y="6566"/>
                    <a:pt x="7162" y="6446"/>
                    <a:pt x="6366" y="6168"/>
                  </a:cubicBezTo>
                  <a:cubicBezTo>
                    <a:pt x="5432" y="5889"/>
                    <a:pt x="4497" y="5491"/>
                    <a:pt x="3701" y="4974"/>
                  </a:cubicBezTo>
                  <a:cubicBezTo>
                    <a:pt x="3701" y="4855"/>
                    <a:pt x="3581" y="4855"/>
                    <a:pt x="3581" y="4855"/>
                  </a:cubicBezTo>
                  <a:cubicBezTo>
                    <a:pt x="2905" y="4457"/>
                    <a:pt x="2388" y="4059"/>
                    <a:pt x="1990" y="3661"/>
                  </a:cubicBezTo>
                  <a:cubicBezTo>
                    <a:pt x="1712" y="3383"/>
                    <a:pt x="1433" y="3124"/>
                    <a:pt x="1194" y="2866"/>
                  </a:cubicBezTo>
                  <a:cubicBezTo>
                    <a:pt x="936" y="2587"/>
                    <a:pt x="797" y="2328"/>
                    <a:pt x="657" y="2070"/>
                  </a:cubicBezTo>
                  <a:cubicBezTo>
                    <a:pt x="518" y="1911"/>
                    <a:pt x="518" y="1672"/>
                    <a:pt x="399" y="1393"/>
                  </a:cubicBezTo>
                  <a:cubicBezTo>
                    <a:pt x="240" y="1234"/>
                    <a:pt x="120" y="996"/>
                    <a:pt x="120" y="717"/>
                  </a:cubicBezTo>
                  <a:cubicBezTo>
                    <a:pt x="35" y="617"/>
                    <a:pt x="10" y="456"/>
                    <a:pt x="4" y="270"/>
                  </a:cubicBezTo>
                  <a:lnTo>
                    <a:pt x="4" y="270"/>
                  </a:lnTo>
                  <a:lnTo>
                    <a:pt x="120" y="10166"/>
                  </a:lnTo>
                  <a:lnTo>
                    <a:pt x="120" y="10286"/>
                  </a:lnTo>
                  <a:cubicBezTo>
                    <a:pt x="120" y="10445"/>
                    <a:pt x="240" y="10683"/>
                    <a:pt x="240" y="10962"/>
                  </a:cubicBezTo>
                  <a:cubicBezTo>
                    <a:pt x="399" y="11240"/>
                    <a:pt x="399" y="11360"/>
                    <a:pt x="518" y="11638"/>
                  </a:cubicBezTo>
                  <a:cubicBezTo>
                    <a:pt x="518" y="11777"/>
                    <a:pt x="657" y="12036"/>
                    <a:pt x="797" y="12315"/>
                  </a:cubicBezTo>
                  <a:cubicBezTo>
                    <a:pt x="916" y="12573"/>
                    <a:pt x="1194" y="12832"/>
                    <a:pt x="1314" y="13110"/>
                  </a:cubicBezTo>
                  <a:lnTo>
                    <a:pt x="2109" y="13906"/>
                  </a:lnTo>
                  <a:cubicBezTo>
                    <a:pt x="2627" y="14304"/>
                    <a:pt x="3024" y="14702"/>
                    <a:pt x="3701" y="15100"/>
                  </a:cubicBezTo>
                  <a:cubicBezTo>
                    <a:pt x="3701" y="15219"/>
                    <a:pt x="3820" y="15219"/>
                    <a:pt x="3820" y="15219"/>
                  </a:cubicBezTo>
                  <a:cubicBezTo>
                    <a:pt x="4616" y="15736"/>
                    <a:pt x="5571" y="16134"/>
                    <a:pt x="6486" y="16412"/>
                  </a:cubicBezTo>
                  <a:cubicBezTo>
                    <a:pt x="7282" y="16532"/>
                    <a:pt x="8077" y="16810"/>
                    <a:pt x="8873" y="16930"/>
                  </a:cubicBezTo>
                  <a:cubicBezTo>
                    <a:pt x="9390" y="17089"/>
                    <a:pt x="9947" y="17208"/>
                    <a:pt x="10464" y="17208"/>
                  </a:cubicBezTo>
                  <a:cubicBezTo>
                    <a:pt x="10882" y="17328"/>
                    <a:pt x="11399" y="17328"/>
                    <a:pt x="11797" y="17328"/>
                  </a:cubicBezTo>
                  <a:lnTo>
                    <a:pt x="14343" y="17328"/>
                  </a:lnTo>
                  <a:cubicBezTo>
                    <a:pt x="14741" y="17328"/>
                    <a:pt x="15139" y="17208"/>
                    <a:pt x="15537" y="17208"/>
                  </a:cubicBezTo>
                  <a:cubicBezTo>
                    <a:pt x="15935" y="17049"/>
                    <a:pt x="16333" y="17049"/>
                    <a:pt x="16731" y="16930"/>
                  </a:cubicBezTo>
                  <a:cubicBezTo>
                    <a:pt x="17288" y="16930"/>
                    <a:pt x="17685" y="16790"/>
                    <a:pt x="18083" y="16651"/>
                  </a:cubicBezTo>
                  <a:cubicBezTo>
                    <a:pt x="18620" y="16532"/>
                    <a:pt x="19018" y="16253"/>
                    <a:pt x="19535" y="16134"/>
                  </a:cubicBezTo>
                  <a:cubicBezTo>
                    <a:pt x="20092" y="16015"/>
                    <a:pt x="20769" y="15617"/>
                    <a:pt x="21286" y="15338"/>
                  </a:cubicBezTo>
                  <a:cubicBezTo>
                    <a:pt x="23693" y="14025"/>
                    <a:pt x="24887" y="12155"/>
                    <a:pt x="24887" y="10286"/>
                  </a:cubicBezTo>
                  <a:lnTo>
                    <a:pt x="2480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5"/>
            <p:cNvSpPr/>
            <p:nvPr/>
          </p:nvSpPr>
          <p:spPr>
            <a:xfrm>
              <a:off x="2825275" y="3073450"/>
              <a:ext cx="685825" cy="366925"/>
            </a:xfrm>
            <a:custGeom>
              <a:rect b="b" l="l" r="r" t="t"/>
              <a:pathLst>
                <a:path extrusionOk="0" h="14677" w="27433">
                  <a:moveTo>
                    <a:pt x="13779" y="0"/>
                  </a:moveTo>
                  <a:cubicBezTo>
                    <a:pt x="10599" y="0"/>
                    <a:pt x="7401" y="722"/>
                    <a:pt x="4934" y="2164"/>
                  </a:cubicBezTo>
                  <a:cubicBezTo>
                    <a:pt x="140" y="5028"/>
                    <a:pt x="1" y="9683"/>
                    <a:pt x="4934" y="12528"/>
                  </a:cubicBezTo>
                  <a:cubicBezTo>
                    <a:pt x="7331" y="13960"/>
                    <a:pt x="10494" y="14676"/>
                    <a:pt x="13675" y="14676"/>
                  </a:cubicBezTo>
                  <a:cubicBezTo>
                    <a:pt x="16855" y="14676"/>
                    <a:pt x="20053" y="13960"/>
                    <a:pt x="22520" y="12528"/>
                  </a:cubicBezTo>
                  <a:cubicBezTo>
                    <a:pt x="27314" y="9683"/>
                    <a:pt x="27433" y="5028"/>
                    <a:pt x="22520" y="2164"/>
                  </a:cubicBezTo>
                  <a:cubicBezTo>
                    <a:pt x="20122" y="722"/>
                    <a:pt x="16960" y="0"/>
                    <a:pt x="1377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5"/>
            <p:cNvSpPr/>
            <p:nvPr/>
          </p:nvSpPr>
          <p:spPr>
            <a:xfrm>
              <a:off x="2948625" y="2973850"/>
              <a:ext cx="434675" cy="306875"/>
            </a:xfrm>
            <a:custGeom>
              <a:rect b="b" l="l" r="r" t="t"/>
              <a:pathLst>
                <a:path extrusionOk="0" h="12275" w="17387">
                  <a:moveTo>
                    <a:pt x="0" y="478"/>
                  </a:moveTo>
                  <a:lnTo>
                    <a:pt x="0" y="996"/>
                  </a:lnTo>
                  <a:cubicBezTo>
                    <a:pt x="0" y="1135"/>
                    <a:pt x="120" y="1274"/>
                    <a:pt x="120" y="1533"/>
                  </a:cubicBezTo>
                  <a:cubicBezTo>
                    <a:pt x="120" y="1652"/>
                    <a:pt x="259" y="1930"/>
                    <a:pt x="398" y="2050"/>
                  </a:cubicBezTo>
                  <a:cubicBezTo>
                    <a:pt x="518" y="2169"/>
                    <a:pt x="677" y="2448"/>
                    <a:pt x="796" y="2567"/>
                  </a:cubicBezTo>
                  <a:cubicBezTo>
                    <a:pt x="915" y="2846"/>
                    <a:pt x="1194" y="2965"/>
                    <a:pt x="1313" y="3084"/>
                  </a:cubicBezTo>
                  <a:cubicBezTo>
                    <a:pt x="1592" y="3363"/>
                    <a:pt x="1990" y="3621"/>
                    <a:pt x="2387" y="3880"/>
                  </a:cubicBezTo>
                  <a:lnTo>
                    <a:pt x="2507" y="3880"/>
                  </a:lnTo>
                  <a:cubicBezTo>
                    <a:pt x="3044" y="4278"/>
                    <a:pt x="3700" y="4556"/>
                    <a:pt x="4377" y="4676"/>
                  </a:cubicBezTo>
                  <a:cubicBezTo>
                    <a:pt x="4894" y="4815"/>
                    <a:pt x="5451" y="4954"/>
                    <a:pt x="5968" y="5074"/>
                  </a:cubicBezTo>
                  <a:cubicBezTo>
                    <a:pt x="6366" y="5074"/>
                    <a:pt x="6764" y="5213"/>
                    <a:pt x="7042" y="5213"/>
                  </a:cubicBezTo>
                  <a:lnTo>
                    <a:pt x="7957" y="5213"/>
                  </a:lnTo>
                  <a:lnTo>
                    <a:pt x="8873" y="5213"/>
                  </a:lnTo>
                  <a:lnTo>
                    <a:pt x="9668" y="5213"/>
                  </a:lnTo>
                  <a:cubicBezTo>
                    <a:pt x="9947" y="5213"/>
                    <a:pt x="10185" y="5213"/>
                    <a:pt x="10464" y="5074"/>
                  </a:cubicBezTo>
                  <a:cubicBezTo>
                    <a:pt x="10742" y="5074"/>
                    <a:pt x="10981" y="4954"/>
                    <a:pt x="11379" y="4954"/>
                  </a:cubicBezTo>
                  <a:cubicBezTo>
                    <a:pt x="11657" y="4954"/>
                    <a:pt x="12055" y="4835"/>
                    <a:pt x="12314" y="4676"/>
                  </a:cubicBezTo>
                  <a:cubicBezTo>
                    <a:pt x="12712" y="4556"/>
                    <a:pt x="12970" y="4417"/>
                    <a:pt x="13368" y="4278"/>
                  </a:cubicBezTo>
                  <a:cubicBezTo>
                    <a:pt x="13766" y="4158"/>
                    <a:pt x="14303" y="3880"/>
                    <a:pt x="14721" y="3621"/>
                  </a:cubicBezTo>
                  <a:cubicBezTo>
                    <a:pt x="16452" y="2547"/>
                    <a:pt x="17247" y="1354"/>
                    <a:pt x="17247" y="1"/>
                  </a:cubicBezTo>
                  <a:lnTo>
                    <a:pt x="17387" y="7063"/>
                  </a:lnTo>
                  <a:cubicBezTo>
                    <a:pt x="17387" y="8416"/>
                    <a:pt x="16591" y="9728"/>
                    <a:pt x="14840" y="10683"/>
                  </a:cubicBezTo>
                  <a:cubicBezTo>
                    <a:pt x="14442" y="10942"/>
                    <a:pt x="14045" y="11081"/>
                    <a:pt x="13508" y="11340"/>
                  </a:cubicBezTo>
                  <a:cubicBezTo>
                    <a:pt x="13110" y="11479"/>
                    <a:pt x="12831" y="11618"/>
                    <a:pt x="12433" y="11738"/>
                  </a:cubicBezTo>
                  <a:cubicBezTo>
                    <a:pt x="12155" y="11877"/>
                    <a:pt x="11757" y="11877"/>
                    <a:pt x="11518" y="12016"/>
                  </a:cubicBezTo>
                  <a:cubicBezTo>
                    <a:pt x="11240" y="12016"/>
                    <a:pt x="10981" y="12135"/>
                    <a:pt x="10583" y="12135"/>
                  </a:cubicBezTo>
                  <a:cubicBezTo>
                    <a:pt x="10325" y="12135"/>
                    <a:pt x="10066" y="12275"/>
                    <a:pt x="9788" y="12275"/>
                  </a:cubicBezTo>
                  <a:lnTo>
                    <a:pt x="9012" y="12275"/>
                  </a:lnTo>
                  <a:lnTo>
                    <a:pt x="8077" y="12275"/>
                  </a:lnTo>
                  <a:lnTo>
                    <a:pt x="7162" y="12275"/>
                  </a:lnTo>
                  <a:cubicBezTo>
                    <a:pt x="6764" y="12275"/>
                    <a:pt x="6366" y="12135"/>
                    <a:pt x="6088" y="12135"/>
                  </a:cubicBezTo>
                  <a:cubicBezTo>
                    <a:pt x="5570" y="12016"/>
                    <a:pt x="5033" y="11877"/>
                    <a:pt x="4496" y="11738"/>
                  </a:cubicBezTo>
                  <a:cubicBezTo>
                    <a:pt x="3840" y="11479"/>
                    <a:pt x="3163" y="11220"/>
                    <a:pt x="2646" y="10942"/>
                  </a:cubicBezTo>
                  <a:lnTo>
                    <a:pt x="2507" y="10942"/>
                  </a:lnTo>
                  <a:cubicBezTo>
                    <a:pt x="2109" y="10683"/>
                    <a:pt x="1711" y="10425"/>
                    <a:pt x="1453" y="10146"/>
                  </a:cubicBezTo>
                  <a:cubicBezTo>
                    <a:pt x="1174" y="10027"/>
                    <a:pt x="1055" y="9748"/>
                    <a:pt x="915" y="9629"/>
                  </a:cubicBezTo>
                  <a:cubicBezTo>
                    <a:pt x="796" y="9510"/>
                    <a:pt x="657" y="9231"/>
                    <a:pt x="518" y="9112"/>
                  </a:cubicBezTo>
                  <a:cubicBezTo>
                    <a:pt x="398" y="8992"/>
                    <a:pt x="398" y="8833"/>
                    <a:pt x="259" y="8595"/>
                  </a:cubicBezTo>
                  <a:cubicBezTo>
                    <a:pt x="259" y="8455"/>
                    <a:pt x="120" y="8316"/>
                    <a:pt x="120" y="8057"/>
                  </a:cubicBezTo>
                  <a:lnTo>
                    <a:pt x="120" y="7540"/>
                  </a:lnTo>
                  <a:lnTo>
                    <a:pt x="120" y="742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5"/>
            <p:cNvSpPr/>
            <p:nvPr/>
          </p:nvSpPr>
          <p:spPr>
            <a:xfrm>
              <a:off x="2948625" y="2973850"/>
              <a:ext cx="434675" cy="306875"/>
            </a:xfrm>
            <a:custGeom>
              <a:rect b="b" l="l" r="r" t="t"/>
              <a:pathLst>
                <a:path extrusionOk="0" h="12275" w="17387">
                  <a:moveTo>
                    <a:pt x="0" y="478"/>
                  </a:moveTo>
                  <a:lnTo>
                    <a:pt x="0" y="996"/>
                  </a:lnTo>
                  <a:cubicBezTo>
                    <a:pt x="0" y="1021"/>
                    <a:pt x="4" y="1046"/>
                    <a:pt x="11" y="1071"/>
                  </a:cubicBezTo>
                  <a:lnTo>
                    <a:pt x="11" y="1071"/>
                  </a:lnTo>
                  <a:lnTo>
                    <a:pt x="0" y="478"/>
                  </a:lnTo>
                  <a:close/>
                  <a:moveTo>
                    <a:pt x="17247" y="1"/>
                  </a:moveTo>
                  <a:cubicBezTo>
                    <a:pt x="17247" y="1354"/>
                    <a:pt x="16452" y="2547"/>
                    <a:pt x="14721" y="3621"/>
                  </a:cubicBezTo>
                  <a:cubicBezTo>
                    <a:pt x="14303" y="3880"/>
                    <a:pt x="13766" y="4158"/>
                    <a:pt x="13368" y="4278"/>
                  </a:cubicBezTo>
                  <a:cubicBezTo>
                    <a:pt x="12970" y="4417"/>
                    <a:pt x="12712" y="4556"/>
                    <a:pt x="12314" y="4676"/>
                  </a:cubicBezTo>
                  <a:cubicBezTo>
                    <a:pt x="12055" y="4835"/>
                    <a:pt x="11657" y="4954"/>
                    <a:pt x="11379" y="4954"/>
                  </a:cubicBezTo>
                  <a:cubicBezTo>
                    <a:pt x="10981" y="4954"/>
                    <a:pt x="10742" y="5074"/>
                    <a:pt x="10464" y="5074"/>
                  </a:cubicBezTo>
                  <a:cubicBezTo>
                    <a:pt x="10185" y="5213"/>
                    <a:pt x="9947" y="5213"/>
                    <a:pt x="9668" y="5213"/>
                  </a:cubicBezTo>
                  <a:lnTo>
                    <a:pt x="7042" y="5213"/>
                  </a:lnTo>
                  <a:cubicBezTo>
                    <a:pt x="6764" y="5213"/>
                    <a:pt x="6366" y="5074"/>
                    <a:pt x="5968" y="5074"/>
                  </a:cubicBezTo>
                  <a:cubicBezTo>
                    <a:pt x="5451" y="4954"/>
                    <a:pt x="4894" y="4815"/>
                    <a:pt x="4377" y="4676"/>
                  </a:cubicBezTo>
                  <a:cubicBezTo>
                    <a:pt x="3700" y="4556"/>
                    <a:pt x="3044" y="4278"/>
                    <a:pt x="2507" y="3880"/>
                  </a:cubicBezTo>
                  <a:lnTo>
                    <a:pt x="2387" y="3880"/>
                  </a:lnTo>
                  <a:cubicBezTo>
                    <a:pt x="1990" y="3621"/>
                    <a:pt x="1592" y="3363"/>
                    <a:pt x="1313" y="3084"/>
                  </a:cubicBezTo>
                  <a:cubicBezTo>
                    <a:pt x="1194" y="2965"/>
                    <a:pt x="915" y="2846"/>
                    <a:pt x="796" y="2567"/>
                  </a:cubicBezTo>
                  <a:cubicBezTo>
                    <a:pt x="677" y="2448"/>
                    <a:pt x="518" y="2169"/>
                    <a:pt x="398" y="2050"/>
                  </a:cubicBezTo>
                  <a:cubicBezTo>
                    <a:pt x="259" y="1930"/>
                    <a:pt x="120" y="1652"/>
                    <a:pt x="120" y="1533"/>
                  </a:cubicBezTo>
                  <a:cubicBezTo>
                    <a:pt x="120" y="1321"/>
                    <a:pt x="39" y="1189"/>
                    <a:pt x="11" y="1071"/>
                  </a:cubicBezTo>
                  <a:lnTo>
                    <a:pt x="11" y="1071"/>
                  </a:lnTo>
                  <a:lnTo>
                    <a:pt x="120" y="7421"/>
                  </a:lnTo>
                  <a:lnTo>
                    <a:pt x="120" y="7540"/>
                  </a:lnTo>
                  <a:lnTo>
                    <a:pt x="120" y="8057"/>
                  </a:lnTo>
                  <a:cubicBezTo>
                    <a:pt x="120" y="8316"/>
                    <a:pt x="259" y="8455"/>
                    <a:pt x="259" y="8595"/>
                  </a:cubicBezTo>
                  <a:cubicBezTo>
                    <a:pt x="398" y="8833"/>
                    <a:pt x="398" y="8992"/>
                    <a:pt x="518" y="9112"/>
                  </a:cubicBezTo>
                  <a:cubicBezTo>
                    <a:pt x="657" y="9231"/>
                    <a:pt x="796" y="9510"/>
                    <a:pt x="915" y="9629"/>
                  </a:cubicBezTo>
                  <a:cubicBezTo>
                    <a:pt x="1055" y="9748"/>
                    <a:pt x="1174" y="10027"/>
                    <a:pt x="1453" y="10146"/>
                  </a:cubicBezTo>
                  <a:cubicBezTo>
                    <a:pt x="1711" y="10425"/>
                    <a:pt x="2109" y="10683"/>
                    <a:pt x="2507" y="10942"/>
                  </a:cubicBezTo>
                  <a:lnTo>
                    <a:pt x="2646" y="10942"/>
                  </a:lnTo>
                  <a:cubicBezTo>
                    <a:pt x="3163" y="11220"/>
                    <a:pt x="3840" y="11479"/>
                    <a:pt x="4496" y="11738"/>
                  </a:cubicBezTo>
                  <a:cubicBezTo>
                    <a:pt x="5033" y="11877"/>
                    <a:pt x="5570" y="12016"/>
                    <a:pt x="6088" y="12135"/>
                  </a:cubicBezTo>
                  <a:cubicBezTo>
                    <a:pt x="6366" y="12135"/>
                    <a:pt x="6764" y="12275"/>
                    <a:pt x="7162" y="12275"/>
                  </a:cubicBezTo>
                  <a:lnTo>
                    <a:pt x="9788" y="12275"/>
                  </a:lnTo>
                  <a:cubicBezTo>
                    <a:pt x="10066" y="12275"/>
                    <a:pt x="10325" y="12135"/>
                    <a:pt x="10583" y="12135"/>
                  </a:cubicBezTo>
                  <a:cubicBezTo>
                    <a:pt x="10981" y="12135"/>
                    <a:pt x="11240" y="12016"/>
                    <a:pt x="11518" y="12016"/>
                  </a:cubicBezTo>
                  <a:cubicBezTo>
                    <a:pt x="11757" y="11877"/>
                    <a:pt x="12155" y="11877"/>
                    <a:pt x="12433" y="11738"/>
                  </a:cubicBezTo>
                  <a:cubicBezTo>
                    <a:pt x="12831" y="11618"/>
                    <a:pt x="13110" y="11479"/>
                    <a:pt x="13508" y="11340"/>
                  </a:cubicBezTo>
                  <a:cubicBezTo>
                    <a:pt x="14045" y="11081"/>
                    <a:pt x="14442" y="10942"/>
                    <a:pt x="14840" y="10683"/>
                  </a:cubicBezTo>
                  <a:cubicBezTo>
                    <a:pt x="16591" y="9728"/>
                    <a:pt x="17387" y="8416"/>
                    <a:pt x="17387" y="7063"/>
                  </a:cubicBezTo>
                  <a:lnTo>
                    <a:pt x="17247"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5"/>
            <p:cNvSpPr/>
            <p:nvPr/>
          </p:nvSpPr>
          <p:spPr>
            <a:xfrm>
              <a:off x="2922275" y="2857000"/>
              <a:ext cx="482900" cy="254650"/>
            </a:xfrm>
            <a:custGeom>
              <a:rect b="b" l="l" r="r" t="t"/>
              <a:pathLst>
                <a:path extrusionOk="0" h="10186" w="19316">
                  <a:moveTo>
                    <a:pt x="9613" y="0"/>
                  </a:moveTo>
                  <a:cubicBezTo>
                    <a:pt x="7365" y="0"/>
                    <a:pt x="5132" y="497"/>
                    <a:pt x="3461" y="1492"/>
                  </a:cubicBezTo>
                  <a:cubicBezTo>
                    <a:pt x="0" y="3481"/>
                    <a:pt x="0" y="6704"/>
                    <a:pt x="3461" y="8693"/>
                  </a:cubicBezTo>
                  <a:cubicBezTo>
                    <a:pt x="5192" y="9688"/>
                    <a:pt x="7425" y="10185"/>
                    <a:pt x="9658" y="10185"/>
                  </a:cubicBezTo>
                  <a:cubicBezTo>
                    <a:pt x="11891" y="10185"/>
                    <a:pt x="14124" y="9688"/>
                    <a:pt x="15855" y="8693"/>
                  </a:cubicBezTo>
                  <a:cubicBezTo>
                    <a:pt x="19316" y="6704"/>
                    <a:pt x="19316" y="3481"/>
                    <a:pt x="15855" y="1492"/>
                  </a:cubicBezTo>
                  <a:cubicBezTo>
                    <a:pt x="14124" y="497"/>
                    <a:pt x="11861" y="0"/>
                    <a:pt x="9613"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5"/>
            <p:cNvSpPr/>
            <p:nvPr/>
          </p:nvSpPr>
          <p:spPr>
            <a:xfrm>
              <a:off x="-1960900" y="30225"/>
              <a:ext cx="1986825" cy="1227900"/>
            </a:xfrm>
            <a:custGeom>
              <a:rect b="b" l="l" r="r" t="t"/>
              <a:pathLst>
                <a:path extrusionOk="0" h="49116" w="79473">
                  <a:moveTo>
                    <a:pt x="1174" y="29701"/>
                  </a:moveTo>
                  <a:cubicBezTo>
                    <a:pt x="1" y="30377"/>
                    <a:pt x="120" y="31690"/>
                    <a:pt x="1453" y="32486"/>
                  </a:cubicBezTo>
                  <a:lnTo>
                    <a:pt x="24767" y="48201"/>
                  </a:lnTo>
                  <a:cubicBezTo>
                    <a:pt x="26100" y="48997"/>
                    <a:pt x="28209" y="49116"/>
                    <a:pt x="29402" y="48320"/>
                  </a:cubicBezTo>
                  <a:lnTo>
                    <a:pt x="78279" y="19436"/>
                  </a:lnTo>
                  <a:cubicBezTo>
                    <a:pt x="79472" y="18760"/>
                    <a:pt x="79333" y="17447"/>
                    <a:pt x="78000" y="16651"/>
                  </a:cubicBezTo>
                  <a:lnTo>
                    <a:pt x="54706" y="936"/>
                  </a:lnTo>
                  <a:cubicBezTo>
                    <a:pt x="53353" y="140"/>
                    <a:pt x="51244" y="1"/>
                    <a:pt x="50051" y="657"/>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5"/>
            <p:cNvSpPr/>
            <p:nvPr/>
          </p:nvSpPr>
          <p:spPr>
            <a:xfrm>
              <a:off x="-1951450" y="482300"/>
              <a:ext cx="1973875" cy="788775"/>
            </a:xfrm>
            <a:custGeom>
              <a:rect b="b" l="l" r="r" t="t"/>
              <a:pathLst>
                <a:path extrusionOk="0" h="31551" w="78955">
                  <a:moveTo>
                    <a:pt x="1" y="12931"/>
                  </a:moveTo>
                  <a:lnTo>
                    <a:pt x="1" y="13070"/>
                  </a:lnTo>
                  <a:cubicBezTo>
                    <a:pt x="1" y="13070"/>
                    <a:pt x="1" y="13092"/>
                    <a:pt x="12" y="13117"/>
                  </a:cubicBezTo>
                  <a:lnTo>
                    <a:pt x="12" y="13117"/>
                  </a:lnTo>
                  <a:lnTo>
                    <a:pt x="1" y="12931"/>
                  </a:lnTo>
                  <a:close/>
                  <a:moveTo>
                    <a:pt x="78696" y="0"/>
                  </a:moveTo>
                  <a:lnTo>
                    <a:pt x="78696" y="0"/>
                  </a:lnTo>
                  <a:cubicBezTo>
                    <a:pt x="78816" y="418"/>
                    <a:pt x="78557" y="955"/>
                    <a:pt x="77901" y="1353"/>
                  </a:cubicBezTo>
                  <a:lnTo>
                    <a:pt x="29024" y="30237"/>
                  </a:lnTo>
                  <a:cubicBezTo>
                    <a:pt x="28905" y="30396"/>
                    <a:pt x="28766" y="30516"/>
                    <a:pt x="28626" y="30516"/>
                  </a:cubicBezTo>
                  <a:cubicBezTo>
                    <a:pt x="28507" y="30516"/>
                    <a:pt x="28368" y="30635"/>
                    <a:pt x="28228" y="30635"/>
                  </a:cubicBezTo>
                  <a:cubicBezTo>
                    <a:pt x="28109" y="30754"/>
                    <a:pt x="27970" y="30754"/>
                    <a:pt x="27831" y="30754"/>
                  </a:cubicBezTo>
                  <a:lnTo>
                    <a:pt x="26219" y="30754"/>
                  </a:lnTo>
                  <a:cubicBezTo>
                    <a:pt x="26100" y="30635"/>
                    <a:pt x="25941" y="30635"/>
                    <a:pt x="25821" y="30635"/>
                  </a:cubicBezTo>
                  <a:cubicBezTo>
                    <a:pt x="25543" y="30635"/>
                    <a:pt x="25424" y="30635"/>
                    <a:pt x="25145" y="30516"/>
                  </a:cubicBezTo>
                  <a:cubicBezTo>
                    <a:pt x="24886" y="30396"/>
                    <a:pt x="24628" y="30237"/>
                    <a:pt x="24349" y="30118"/>
                  </a:cubicBezTo>
                  <a:lnTo>
                    <a:pt x="1055" y="14403"/>
                  </a:lnTo>
                  <a:lnTo>
                    <a:pt x="657" y="14005"/>
                  </a:lnTo>
                  <a:cubicBezTo>
                    <a:pt x="498" y="13846"/>
                    <a:pt x="379" y="13885"/>
                    <a:pt x="379" y="13726"/>
                  </a:cubicBezTo>
                  <a:cubicBezTo>
                    <a:pt x="379" y="13587"/>
                    <a:pt x="259" y="13587"/>
                    <a:pt x="259" y="13468"/>
                  </a:cubicBezTo>
                  <a:cubicBezTo>
                    <a:pt x="140" y="13309"/>
                    <a:pt x="140" y="13309"/>
                    <a:pt x="140" y="13189"/>
                  </a:cubicBezTo>
                  <a:cubicBezTo>
                    <a:pt x="61" y="13189"/>
                    <a:pt x="27" y="13151"/>
                    <a:pt x="12" y="13117"/>
                  </a:cubicBezTo>
                  <a:lnTo>
                    <a:pt x="12" y="13117"/>
                  </a:lnTo>
                  <a:lnTo>
                    <a:pt x="160" y="15596"/>
                  </a:lnTo>
                  <a:lnTo>
                    <a:pt x="160" y="15716"/>
                  </a:lnTo>
                  <a:cubicBezTo>
                    <a:pt x="279" y="15716"/>
                    <a:pt x="279" y="15835"/>
                    <a:pt x="279" y="15835"/>
                  </a:cubicBezTo>
                  <a:cubicBezTo>
                    <a:pt x="279" y="15994"/>
                    <a:pt x="399" y="16113"/>
                    <a:pt x="399" y="16113"/>
                  </a:cubicBezTo>
                  <a:cubicBezTo>
                    <a:pt x="399" y="16273"/>
                    <a:pt x="538" y="16273"/>
                    <a:pt x="538" y="16392"/>
                  </a:cubicBezTo>
                  <a:lnTo>
                    <a:pt x="796" y="16670"/>
                  </a:lnTo>
                  <a:lnTo>
                    <a:pt x="1194" y="17068"/>
                  </a:lnTo>
                  <a:lnTo>
                    <a:pt x="24628" y="30914"/>
                  </a:lnTo>
                  <a:cubicBezTo>
                    <a:pt x="24906" y="31033"/>
                    <a:pt x="25145" y="31192"/>
                    <a:pt x="25424" y="31311"/>
                  </a:cubicBezTo>
                  <a:cubicBezTo>
                    <a:pt x="25702" y="31311"/>
                    <a:pt x="25821" y="31431"/>
                    <a:pt x="26100" y="31431"/>
                  </a:cubicBezTo>
                  <a:cubicBezTo>
                    <a:pt x="26219" y="31550"/>
                    <a:pt x="26378" y="31550"/>
                    <a:pt x="26498" y="31550"/>
                  </a:cubicBezTo>
                  <a:lnTo>
                    <a:pt x="28109" y="31550"/>
                  </a:lnTo>
                  <a:cubicBezTo>
                    <a:pt x="28228" y="31431"/>
                    <a:pt x="28388" y="31431"/>
                    <a:pt x="28507" y="31431"/>
                  </a:cubicBezTo>
                  <a:cubicBezTo>
                    <a:pt x="28626" y="31431"/>
                    <a:pt x="28785" y="31311"/>
                    <a:pt x="28905" y="31311"/>
                  </a:cubicBezTo>
                  <a:cubicBezTo>
                    <a:pt x="29024" y="31152"/>
                    <a:pt x="29183" y="31152"/>
                    <a:pt x="29303" y="31033"/>
                  </a:cubicBezTo>
                  <a:lnTo>
                    <a:pt x="78159" y="2149"/>
                  </a:lnTo>
                  <a:cubicBezTo>
                    <a:pt x="78696" y="1870"/>
                    <a:pt x="78955" y="1313"/>
                    <a:pt x="78955" y="796"/>
                  </a:cubicBezTo>
                  <a:lnTo>
                    <a:pt x="78696"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5"/>
            <p:cNvSpPr/>
            <p:nvPr/>
          </p:nvSpPr>
          <p:spPr>
            <a:xfrm>
              <a:off x="-1398425" y="-329325"/>
              <a:ext cx="815625" cy="1251775"/>
            </a:xfrm>
            <a:custGeom>
              <a:rect b="b" l="l" r="r" t="t"/>
              <a:pathLst>
                <a:path extrusionOk="0" h="50071" w="32625">
                  <a:moveTo>
                    <a:pt x="32624" y="31948"/>
                  </a:moveTo>
                  <a:lnTo>
                    <a:pt x="4795" y="50070"/>
                  </a:lnTo>
                  <a:lnTo>
                    <a:pt x="0" y="18103"/>
                  </a:lnTo>
                  <a:lnTo>
                    <a:pt x="27810" y="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5"/>
            <p:cNvSpPr/>
            <p:nvPr/>
          </p:nvSpPr>
          <p:spPr>
            <a:xfrm>
              <a:off x="-1538175" y="30225"/>
              <a:ext cx="259625" cy="892225"/>
            </a:xfrm>
            <a:custGeom>
              <a:rect b="b" l="l" r="r" t="t"/>
              <a:pathLst>
                <a:path extrusionOk="0" h="35689" w="10385">
                  <a:moveTo>
                    <a:pt x="4795" y="31968"/>
                  </a:moveTo>
                  <a:lnTo>
                    <a:pt x="10385" y="35688"/>
                  </a:lnTo>
                  <a:lnTo>
                    <a:pt x="5590" y="3721"/>
                  </a:lnTo>
                  <a:lnTo>
                    <a:pt x="1" y="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5"/>
            <p:cNvSpPr/>
            <p:nvPr/>
          </p:nvSpPr>
          <p:spPr>
            <a:xfrm>
              <a:off x="-1398425" y="-329325"/>
              <a:ext cx="815625" cy="1251775"/>
            </a:xfrm>
            <a:custGeom>
              <a:rect b="b" l="l" r="r" t="t"/>
              <a:pathLst>
                <a:path extrusionOk="0" h="50071" w="32625">
                  <a:moveTo>
                    <a:pt x="27810" y="0"/>
                  </a:moveTo>
                  <a:lnTo>
                    <a:pt x="0" y="18103"/>
                  </a:lnTo>
                  <a:lnTo>
                    <a:pt x="4795" y="50070"/>
                  </a:lnTo>
                  <a:lnTo>
                    <a:pt x="32624" y="31948"/>
                  </a:lnTo>
                  <a:lnTo>
                    <a:pt x="2781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5"/>
            <p:cNvSpPr/>
            <p:nvPr/>
          </p:nvSpPr>
          <p:spPr>
            <a:xfrm>
              <a:off x="-1538175" y="30225"/>
              <a:ext cx="259625" cy="892225"/>
            </a:xfrm>
            <a:custGeom>
              <a:rect b="b" l="l" r="r" t="t"/>
              <a:pathLst>
                <a:path extrusionOk="0" h="35689" w="10385">
                  <a:moveTo>
                    <a:pt x="1" y="1"/>
                  </a:moveTo>
                  <a:lnTo>
                    <a:pt x="4795" y="31968"/>
                  </a:lnTo>
                  <a:lnTo>
                    <a:pt x="10385" y="35688"/>
                  </a:lnTo>
                  <a:lnTo>
                    <a:pt x="5590" y="3721"/>
                  </a:lnTo>
                  <a:lnTo>
                    <a:pt x="1" y="1"/>
                  </a:ln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5"/>
            <p:cNvSpPr/>
            <p:nvPr/>
          </p:nvSpPr>
          <p:spPr>
            <a:xfrm>
              <a:off x="-1115950" y="498700"/>
              <a:ext cx="2860100" cy="1769000"/>
            </a:xfrm>
            <a:custGeom>
              <a:rect b="b" l="l" r="r" t="t"/>
              <a:pathLst>
                <a:path extrusionOk="0" h="70760" w="114404">
                  <a:moveTo>
                    <a:pt x="1751" y="42512"/>
                  </a:moveTo>
                  <a:cubicBezTo>
                    <a:pt x="0" y="43586"/>
                    <a:pt x="160" y="45456"/>
                    <a:pt x="2030" y="46649"/>
                  </a:cubicBezTo>
                  <a:lnTo>
                    <a:pt x="35708" y="69426"/>
                  </a:lnTo>
                  <a:cubicBezTo>
                    <a:pt x="37697" y="70620"/>
                    <a:pt x="40641" y="70759"/>
                    <a:pt x="42392" y="69705"/>
                  </a:cubicBezTo>
                  <a:lnTo>
                    <a:pt x="112653" y="28129"/>
                  </a:lnTo>
                  <a:cubicBezTo>
                    <a:pt x="114403" y="27055"/>
                    <a:pt x="114244" y="25344"/>
                    <a:pt x="112374" y="24111"/>
                  </a:cubicBezTo>
                  <a:lnTo>
                    <a:pt x="78676" y="1334"/>
                  </a:lnTo>
                  <a:cubicBezTo>
                    <a:pt x="76687" y="140"/>
                    <a:pt x="73763" y="1"/>
                    <a:pt x="72012"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5"/>
            <p:cNvSpPr/>
            <p:nvPr/>
          </p:nvSpPr>
          <p:spPr>
            <a:xfrm>
              <a:off x="-1102025" y="1155675"/>
              <a:ext cx="2841700" cy="1131425"/>
            </a:xfrm>
            <a:custGeom>
              <a:rect b="b" l="l" r="r" t="t"/>
              <a:pathLst>
                <a:path extrusionOk="0" h="45257" w="113668">
                  <a:moveTo>
                    <a:pt x="0" y="18361"/>
                  </a:moveTo>
                  <a:lnTo>
                    <a:pt x="0" y="18620"/>
                  </a:lnTo>
                  <a:cubicBezTo>
                    <a:pt x="0" y="18720"/>
                    <a:pt x="0" y="18748"/>
                    <a:pt x="45" y="18808"/>
                  </a:cubicBezTo>
                  <a:lnTo>
                    <a:pt x="45" y="18808"/>
                  </a:lnTo>
                  <a:lnTo>
                    <a:pt x="0" y="18361"/>
                  </a:lnTo>
                  <a:close/>
                  <a:moveTo>
                    <a:pt x="113269" y="0"/>
                  </a:moveTo>
                  <a:lnTo>
                    <a:pt x="113269" y="0"/>
                  </a:lnTo>
                  <a:cubicBezTo>
                    <a:pt x="113409" y="796"/>
                    <a:pt x="112991" y="1472"/>
                    <a:pt x="112076" y="1989"/>
                  </a:cubicBezTo>
                  <a:lnTo>
                    <a:pt x="41775" y="43545"/>
                  </a:lnTo>
                  <a:cubicBezTo>
                    <a:pt x="41497" y="43685"/>
                    <a:pt x="41377" y="43685"/>
                    <a:pt x="41099" y="43824"/>
                  </a:cubicBezTo>
                  <a:cubicBezTo>
                    <a:pt x="40979" y="43824"/>
                    <a:pt x="40701" y="43943"/>
                    <a:pt x="40582" y="43943"/>
                  </a:cubicBezTo>
                  <a:cubicBezTo>
                    <a:pt x="40343" y="44062"/>
                    <a:pt x="40184" y="44062"/>
                    <a:pt x="40064" y="44062"/>
                  </a:cubicBezTo>
                  <a:lnTo>
                    <a:pt x="37816" y="44062"/>
                  </a:lnTo>
                  <a:cubicBezTo>
                    <a:pt x="37538" y="44062"/>
                    <a:pt x="37419" y="43943"/>
                    <a:pt x="37140" y="43943"/>
                  </a:cubicBezTo>
                  <a:cubicBezTo>
                    <a:pt x="36901" y="43943"/>
                    <a:pt x="36504" y="43784"/>
                    <a:pt x="36225" y="43665"/>
                  </a:cubicBezTo>
                  <a:cubicBezTo>
                    <a:pt x="35827" y="43545"/>
                    <a:pt x="35429" y="43426"/>
                    <a:pt x="35151" y="43147"/>
                  </a:cubicBezTo>
                  <a:lnTo>
                    <a:pt x="1473" y="20370"/>
                  </a:lnTo>
                  <a:cubicBezTo>
                    <a:pt x="1194" y="20231"/>
                    <a:pt x="916" y="19972"/>
                    <a:pt x="796" y="19833"/>
                  </a:cubicBezTo>
                  <a:cubicBezTo>
                    <a:pt x="796" y="19714"/>
                    <a:pt x="637" y="19575"/>
                    <a:pt x="518" y="19455"/>
                  </a:cubicBezTo>
                  <a:cubicBezTo>
                    <a:pt x="378" y="19455"/>
                    <a:pt x="239" y="19316"/>
                    <a:pt x="239" y="19177"/>
                  </a:cubicBezTo>
                  <a:cubicBezTo>
                    <a:pt x="239" y="19018"/>
                    <a:pt x="120" y="19018"/>
                    <a:pt x="120" y="18898"/>
                  </a:cubicBezTo>
                  <a:cubicBezTo>
                    <a:pt x="86" y="18859"/>
                    <a:pt x="62" y="18831"/>
                    <a:pt x="45" y="18808"/>
                  </a:cubicBezTo>
                  <a:lnTo>
                    <a:pt x="45" y="18808"/>
                  </a:lnTo>
                  <a:lnTo>
                    <a:pt x="398" y="22360"/>
                  </a:lnTo>
                  <a:lnTo>
                    <a:pt x="398" y="22638"/>
                  </a:lnTo>
                  <a:cubicBezTo>
                    <a:pt x="398" y="22777"/>
                    <a:pt x="518" y="22757"/>
                    <a:pt x="518" y="22897"/>
                  </a:cubicBezTo>
                  <a:cubicBezTo>
                    <a:pt x="518" y="23056"/>
                    <a:pt x="637" y="23056"/>
                    <a:pt x="637" y="23175"/>
                  </a:cubicBezTo>
                  <a:cubicBezTo>
                    <a:pt x="796" y="23175"/>
                    <a:pt x="796" y="23314"/>
                    <a:pt x="916" y="23454"/>
                  </a:cubicBezTo>
                  <a:cubicBezTo>
                    <a:pt x="916" y="23573"/>
                    <a:pt x="1075" y="23712"/>
                    <a:pt x="1194" y="23851"/>
                  </a:cubicBezTo>
                  <a:cubicBezTo>
                    <a:pt x="1473" y="24090"/>
                    <a:pt x="1592" y="24249"/>
                    <a:pt x="1870" y="24369"/>
                  </a:cubicBezTo>
                  <a:lnTo>
                    <a:pt x="35549" y="44341"/>
                  </a:lnTo>
                  <a:cubicBezTo>
                    <a:pt x="35827" y="44580"/>
                    <a:pt x="36225" y="44739"/>
                    <a:pt x="36623" y="44858"/>
                  </a:cubicBezTo>
                  <a:cubicBezTo>
                    <a:pt x="36881" y="45017"/>
                    <a:pt x="37279" y="45017"/>
                    <a:pt x="37538" y="45137"/>
                  </a:cubicBezTo>
                  <a:cubicBezTo>
                    <a:pt x="37816" y="45137"/>
                    <a:pt x="37936" y="45256"/>
                    <a:pt x="38214" y="45256"/>
                  </a:cubicBezTo>
                  <a:lnTo>
                    <a:pt x="40462" y="45256"/>
                  </a:lnTo>
                  <a:cubicBezTo>
                    <a:pt x="40701" y="45256"/>
                    <a:pt x="40860" y="45137"/>
                    <a:pt x="40979" y="45137"/>
                  </a:cubicBezTo>
                  <a:cubicBezTo>
                    <a:pt x="41099" y="45137"/>
                    <a:pt x="41377" y="45137"/>
                    <a:pt x="41497" y="45017"/>
                  </a:cubicBezTo>
                  <a:cubicBezTo>
                    <a:pt x="41775" y="45017"/>
                    <a:pt x="41894" y="44858"/>
                    <a:pt x="42173" y="44739"/>
                  </a:cubicBezTo>
                  <a:lnTo>
                    <a:pt x="112474" y="3183"/>
                  </a:lnTo>
                  <a:cubicBezTo>
                    <a:pt x="113269" y="2666"/>
                    <a:pt x="113667" y="1989"/>
                    <a:pt x="113667" y="1194"/>
                  </a:cubicBezTo>
                  <a:lnTo>
                    <a:pt x="11326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5"/>
            <p:cNvSpPr/>
            <p:nvPr/>
          </p:nvSpPr>
          <p:spPr>
            <a:xfrm>
              <a:off x="-956800" y="569325"/>
              <a:ext cx="2497550" cy="1535250"/>
            </a:xfrm>
            <a:custGeom>
              <a:rect b="b" l="l" r="r" t="t"/>
              <a:pathLst>
                <a:path extrusionOk="0" h="61410" w="99902">
                  <a:moveTo>
                    <a:pt x="99105" y="18262"/>
                  </a:moveTo>
                  <a:lnTo>
                    <a:pt x="73663" y="1075"/>
                  </a:lnTo>
                  <a:cubicBezTo>
                    <a:pt x="72191" y="160"/>
                    <a:pt x="70599" y="1"/>
                    <a:pt x="69266" y="796"/>
                  </a:cubicBezTo>
                  <a:lnTo>
                    <a:pt x="676" y="41019"/>
                  </a:lnTo>
                  <a:cubicBezTo>
                    <a:pt x="0" y="41417"/>
                    <a:pt x="0" y="42611"/>
                    <a:pt x="796" y="43148"/>
                  </a:cubicBezTo>
                  <a:lnTo>
                    <a:pt x="26239" y="60335"/>
                  </a:lnTo>
                  <a:cubicBezTo>
                    <a:pt x="27711" y="61250"/>
                    <a:pt x="29302" y="61409"/>
                    <a:pt x="30635" y="60614"/>
                  </a:cubicBezTo>
                  <a:lnTo>
                    <a:pt x="99225" y="20391"/>
                  </a:lnTo>
                  <a:cubicBezTo>
                    <a:pt x="99901" y="19973"/>
                    <a:pt x="99762" y="18779"/>
                    <a:pt x="99105" y="18262"/>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5"/>
            <p:cNvSpPr/>
            <p:nvPr/>
          </p:nvSpPr>
          <p:spPr>
            <a:xfrm>
              <a:off x="-3618950" y="-3330150"/>
              <a:ext cx="3478750" cy="4725050"/>
            </a:xfrm>
            <a:custGeom>
              <a:rect b="b" l="l" r="r" t="t"/>
              <a:pathLst>
                <a:path extrusionOk="0" h="189002" w="139150">
                  <a:moveTo>
                    <a:pt x="138959" y="2268"/>
                  </a:moveTo>
                  <a:lnTo>
                    <a:pt x="139150" y="2388"/>
                  </a:lnTo>
                  <a:lnTo>
                    <a:pt x="139150" y="2388"/>
                  </a:lnTo>
                  <a:lnTo>
                    <a:pt x="139011" y="2268"/>
                  </a:lnTo>
                  <a:close/>
                  <a:moveTo>
                    <a:pt x="133679" y="1"/>
                  </a:moveTo>
                  <a:lnTo>
                    <a:pt x="1990" y="73345"/>
                  </a:lnTo>
                  <a:lnTo>
                    <a:pt x="1731" y="73345"/>
                  </a:lnTo>
                  <a:lnTo>
                    <a:pt x="1612" y="73484"/>
                  </a:lnTo>
                  <a:lnTo>
                    <a:pt x="1493" y="73604"/>
                  </a:lnTo>
                  <a:lnTo>
                    <a:pt x="1353" y="73723"/>
                  </a:lnTo>
                  <a:lnTo>
                    <a:pt x="1234" y="73842"/>
                  </a:lnTo>
                  <a:lnTo>
                    <a:pt x="1115" y="73982"/>
                  </a:lnTo>
                  <a:lnTo>
                    <a:pt x="995" y="74101"/>
                  </a:lnTo>
                  <a:lnTo>
                    <a:pt x="856" y="74220"/>
                  </a:lnTo>
                  <a:lnTo>
                    <a:pt x="737" y="74340"/>
                  </a:lnTo>
                  <a:cubicBezTo>
                    <a:pt x="617" y="74340"/>
                    <a:pt x="617" y="74479"/>
                    <a:pt x="617" y="74479"/>
                  </a:cubicBezTo>
                  <a:cubicBezTo>
                    <a:pt x="498" y="74479"/>
                    <a:pt x="498" y="74598"/>
                    <a:pt x="498" y="74598"/>
                  </a:cubicBezTo>
                  <a:cubicBezTo>
                    <a:pt x="359" y="74598"/>
                    <a:pt x="359" y="74718"/>
                    <a:pt x="359" y="74718"/>
                  </a:cubicBezTo>
                  <a:cubicBezTo>
                    <a:pt x="359" y="74877"/>
                    <a:pt x="239" y="74837"/>
                    <a:pt x="239" y="74996"/>
                  </a:cubicBezTo>
                  <a:cubicBezTo>
                    <a:pt x="239" y="75136"/>
                    <a:pt x="120" y="75116"/>
                    <a:pt x="120" y="75275"/>
                  </a:cubicBezTo>
                  <a:cubicBezTo>
                    <a:pt x="120" y="75414"/>
                    <a:pt x="1" y="75414"/>
                    <a:pt x="1" y="75533"/>
                  </a:cubicBezTo>
                  <a:lnTo>
                    <a:pt x="1" y="75673"/>
                  </a:lnTo>
                  <a:lnTo>
                    <a:pt x="1" y="75792"/>
                  </a:lnTo>
                  <a:lnTo>
                    <a:pt x="1" y="75911"/>
                  </a:lnTo>
                  <a:lnTo>
                    <a:pt x="1" y="76031"/>
                  </a:lnTo>
                  <a:lnTo>
                    <a:pt x="1" y="76170"/>
                  </a:lnTo>
                  <a:lnTo>
                    <a:pt x="1" y="76289"/>
                  </a:lnTo>
                  <a:lnTo>
                    <a:pt x="1" y="76409"/>
                  </a:lnTo>
                  <a:lnTo>
                    <a:pt x="1" y="76528"/>
                  </a:lnTo>
                  <a:lnTo>
                    <a:pt x="1" y="76667"/>
                  </a:lnTo>
                  <a:lnTo>
                    <a:pt x="1" y="76787"/>
                  </a:lnTo>
                  <a:lnTo>
                    <a:pt x="1" y="76906"/>
                  </a:lnTo>
                  <a:lnTo>
                    <a:pt x="1" y="77025"/>
                  </a:lnTo>
                  <a:lnTo>
                    <a:pt x="1" y="77165"/>
                  </a:lnTo>
                  <a:lnTo>
                    <a:pt x="1" y="77284"/>
                  </a:lnTo>
                  <a:lnTo>
                    <a:pt x="1" y="77403"/>
                  </a:lnTo>
                  <a:lnTo>
                    <a:pt x="1" y="77682"/>
                  </a:lnTo>
                  <a:lnTo>
                    <a:pt x="1" y="77901"/>
                  </a:lnTo>
                  <a:lnTo>
                    <a:pt x="1" y="78020"/>
                  </a:lnTo>
                  <a:lnTo>
                    <a:pt x="1" y="78159"/>
                  </a:lnTo>
                  <a:lnTo>
                    <a:pt x="1" y="78279"/>
                  </a:lnTo>
                  <a:lnTo>
                    <a:pt x="28885" y="185719"/>
                  </a:lnTo>
                  <a:lnTo>
                    <a:pt x="28885" y="185858"/>
                  </a:lnTo>
                  <a:lnTo>
                    <a:pt x="28885" y="185978"/>
                  </a:lnTo>
                  <a:lnTo>
                    <a:pt x="28885" y="186097"/>
                  </a:lnTo>
                  <a:lnTo>
                    <a:pt x="28885" y="186217"/>
                  </a:lnTo>
                  <a:lnTo>
                    <a:pt x="29004" y="186356"/>
                  </a:lnTo>
                  <a:lnTo>
                    <a:pt x="29402" y="186754"/>
                  </a:lnTo>
                  <a:lnTo>
                    <a:pt x="33022" y="189001"/>
                  </a:lnTo>
                  <a:lnTo>
                    <a:pt x="33022" y="189001"/>
                  </a:lnTo>
                  <a:lnTo>
                    <a:pt x="32625" y="188604"/>
                  </a:lnTo>
                  <a:cubicBezTo>
                    <a:pt x="32485" y="188604"/>
                    <a:pt x="32485" y="188484"/>
                    <a:pt x="32485" y="188484"/>
                  </a:cubicBezTo>
                  <a:lnTo>
                    <a:pt x="32485" y="188365"/>
                  </a:lnTo>
                  <a:lnTo>
                    <a:pt x="32485" y="188246"/>
                  </a:lnTo>
                  <a:lnTo>
                    <a:pt x="32485" y="188106"/>
                  </a:lnTo>
                  <a:lnTo>
                    <a:pt x="32485" y="187987"/>
                  </a:lnTo>
                  <a:lnTo>
                    <a:pt x="3601" y="80546"/>
                  </a:lnTo>
                  <a:lnTo>
                    <a:pt x="3601" y="80407"/>
                  </a:lnTo>
                  <a:lnTo>
                    <a:pt x="3601" y="80288"/>
                  </a:lnTo>
                  <a:lnTo>
                    <a:pt x="3601" y="80168"/>
                  </a:lnTo>
                  <a:lnTo>
                    <a:pt x="3601" y="80049"/>
                  </a:lnTo>
                  <a:lnTo>
                    <a:pt x="3601" y="79910"/>
                  </a:lnTo>
                  <a:lnTo>
                    <a:pt x="3601" y="79790"/>
                  </a:lnTo>
                  <a:lnTo>
                    <a:pt x="3601" y="79671"/>
                  </a:lnTo>
                  <a:lnTo>
                    <a:pt x="3601" y="79552"/>
                  </a:lnTo>
                  <a:lnTo>
                    <a:pt x="3601" y="79412"/>
                  </a:lnTo>
                  <a:lnTo>
                    <a:pt x="3601" y="79293"/>
                  </a:lnTo>
                  <a:lnTo>
                    <a:pt x="3601" y="79174"/>
                  </a:lnTo>
                  <a:lnTo>
                    <a:pt x="3601" y="79054"/>
                  </a:lnTo>
                  <a:lnTo>
                    <a:pt x="3601" y="78915"/>
                  </a:lnTo>
                  <a:lnTo>
                    <a:pt x="3601" y="78796"/>
                  </a:lnTo>
                  <a:lnTo>
                    <a:pt x="3601" y="78676"/>
                  </a:lnTo>
                  <a:lnTo>
                    <a:pt x="3601" y="78557"/>
                  </a:lnTo>
                  <a:lnTo>
                    <a:pt x="3601" y="78418"/>
                  </a:lnTo>
                  <a:lnTo>
                    <a:pt x="3601" y="78298"/>
                  </a:lnTo>
                  <a:lnTo>
                    <a:pt x="3601" y="78179"/>
                  </a:lnTo>
                  <a:lnTo>
                    <a:pt x="3601" y="78060"/>
                  </a:lnTo>
                  <a:lnTo>
                    <a:pt x="3601" y="77920"/>
                  </a:lnTo>
                  <a:lnTo>
                    <a:pt x="3601" y="77801"/>
                  </a:lnTo>
                  <a:cubicBezTo>
                    <a:pt x="3601" y="77662"/>
                    <a:pt x="3721" y="77682"/>
                    <a:pt x="3721" y="77523"/>
                  </a:cubicBezTo>
                  <a:cubicBezTo>
                    <a:pt x="3721" y="77383"/>
                    <a:pt x="3840" y="77403"/>
                    <a:pt x="3840" y="77264"/>
                  </a:cubicBezTo>
                  <a:cubicBezTo>
                    <a:pt x="3840" y="77105"/>
                    <a:pt x="3979" y="77105"/>
                    <a:pt x="3979" y="76986"/>
                  </a:cubicBezTo>
                  <a:cubicBezTo>
                    <a:pt x="4098" y="76986"/>
                    <a:pt x="4098" y="76866"/>
                    <a:pt x="4098" y="76866"/>
                  </a:cubicBezTo>
                  <a:cubicBezTo>
                    <a:pt x="4218" y="76866"/>
                    <a:pt x="4098" y="76866"/>
                    <a:pt x="4218" y="76727"/>
                  </a:cubicBezTo>
                  <a:lnTo>
                    <a:pt x="4337" y="76608"/>
                  </a:lnTo>
                  <a:lnTo>
                    <a:pt x="4476" y="76488"/>
                  </a:lnTo>
                  <a:lnTo>
                    <a:pt x="4596" y="76369"/>
                  </a:lnTo>
                  <a:lnTo>
                    <a:pt x="4715" y="76230"/>
                  </a:lnTo>
                  <a:lnTo>
                    <a:pt x="4835" y="76110"/>
                  </a:lnTo>
                  <a:lnTo>
                    <a:pt x="4974" y="75991"/>
                  </a:lnTo>
                  <a:lnTo>
                    <a:pt x="5093" y="75872"/>
                  </a:lnTo>
                  <a:lnTo>
                    <a:pt x="5212" y="75732"/>
                  </a:lnTo>
                  <a:lnTo>
                    <a:pt x="5332" y="75613"/>
                  </a:lnTo>
                  <a:lnTo>
                    <a:pt x="5590" y="75613"/>
                  </a:lnTo>
                  <a:lnTo>
                    <a:pt x="137280" y="2268"/>
                  </a:lnTo>
                  <a:lnTo>
                    <a:pt x="138959" y="2268"/>
                  </a:lnTo>
                  <a:lnTo>
                    <a:pt x="135529" y="120"/>
                  </a:lnTo>
                  <a:cubicBezTo>
                    <a:pt x="135529" y="1"/>
                    <a:pt x="135410" y="1"/>
                    <a:pt x="135410"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5"/>
            <p:cNvSpPr/>
            <p:nvPr/>
          </p:nvSpPr>
          <p:spPr>
            <a:xfrm>
              <a:off x="-3535900" y="-3275450"/>
              <a:ext cx="4030775" cy="4683775"/>
            </a:xfrm>
            <a:custGeom>
              <a:rect b="b" l="l" r="r" t="t"/>
              <a:pathLst>
                <a:path extrusionOk="0" h="187351" w="161231">
                  <a:moveTo>
                    <a:pt x="2268" y="73902"/>
                  </a:moveTo>
                  <a:cubicBezTo>
                    <a:pt x="916" y="74698"/>
                    <a:pt x="1" y="76827"/>
                    <a:pt x="399" y="78299"/>
                  </a:cubicBezTo>
                  <a:lnTo>
                    <a:pt x="29303" y="185759"/>
                  </a:lnTo>
                  <a:cubicBezTo>
                    <a:pt x="29561" y="186953"/>
                    <a:pt x="30635" y="187351"/>
                    <a:pt x="31550" y="186674"/>
                  </a:cubicBezTo>
                  <a:lnTo>
                    <a:pt x="158983" y="109311"/>
                  </a:lnTo>
                  <a:cubicBezTo>
                    <a:pt x="160316" y="108516"/>
                    <a:pt x="161231" y="106367"/>
                    <a:pt x="160833" y="104915"/>
                  </a:cubicBezTo>
                  <a:lnTo>
                    <a:pt x="136186" y="1592"/>
                  </a:lnTo>
                  <a:cubicBezTo>
                    <a:pt x="135927" y="399"/>
                    <a:pt x="134853" y="1"/>
                    <a:pt x="133938" y="51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5"/>
            <p:cNvSpPr/>
            <p:nvPr/>
          </p:nvSpPr>
          <p:spPr>
            <a:xfrm>
              <a:off x="-3376250" y="-3071550"/>
              <a:ext cx="3715475" cy="4276975"/>
            </a:xfrm>
            <a:custGeom>
              <a:rect b="b" l="l" r="r" t="t"/>
              <a:pathLst>
                <a:path extrusionOk="0" h="171079" w="148619">
                  <a:moveTo>
                    <a:pt x="125821" y="1"/>
                  </a:moveTo>
                  <a:lnTo>
                    <a:pt x="279" y="69904"/>
                  </a:lnTo>
                  <a:cubicBezTo>
                    <a:pt x="279" y="69904"/>
                    <a:pt x="159" y="70182"/>
                    <a:pt x="0" y="70302"/>
                  </a:cubicBezTo>
                  <a:lnTo>
                    <a:pt x="27034" y="171078"/>
                  </a:lnTo>
                  <a:lnTo>
                    <a:pt x="148340" y="97058"/>
                  </a:lnTo>
                  <a:cubicBezTo>
                    <a:pt x="148340" y="97058"/>
                    <a:pt x="148459" y="96779"/>
                    <a:pt x="148618" y="96660"/>
                  </a:cubicBezTo>
                  <a:lnTo>
                    <a:pt x="1258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5"/>
            <p:cNvSpPr/>
            <p:nvPr/>
          </p:nvSpPr>
          <p:spPr>
            <a:xfrm>
              <a:off x="773850" y="668800"/>
              <a:ext cx="146725" cy="76600"/>
            </a:xfrm>
            <a:custGeom>
              <a:rect b="b" l="l" r="r" t="t"/>
              <a:pathLst>
                <a:path extrusionOk="0" h="3064" w="5869">
                  <a:moveTo>
                    <a:pt x="5750" y="0"/>
                  </a:moveTo>
                  <a:cubicBezTo>
                    <a:pt x="5750" y="159"/>
                    <a:pt x="5750" y="159"/>
                    <a:pt x="5630" y="279"/>
                  </a:cubicBezTo>
                  <a:lnTo>
                    <a:pt x="2965" y="1870"/>
                  </a:lnTo>
                  <a:lnTo>
                    <a:pt x="1851" y="1870"/>
                  </a:lnTo>
                  <a:cubicBezTo>
                    <a:pt x="1851" y="1751"/>
                    <a:pt x="1731" y="1751"/>
                    <a:pt x="1731" y="1751"/>
                  </a:cubicBezTo>
                  <a:lnTo>
                    <a:pt x="140" y="676"/>
                  </a:lnTo>
                  <a:lnTo>
                    <a:pt x="1" y="557"/>
                  </a:lnTo>
                  <a:lnTo>
                    <a:pt x="1" y="557"/>
                  </a:lnTo>
                  <a:lnTo>
                    <a:pt x="140" y="1751"/>
                  </a:lnTo>
                  <a:cubicBezTo>
                    <a:pt x="140" y="1870"/>
                    <a:pt x="259" y="1870"/>
                    <a:pt x="259" y="1870"/>
                  </a:cubicBezTo>
                  <a:lnTo>
                    <a:pt x="1851" y="2944"/>
                  </a:lnTo>
                  <a:cubicBezTo>
                    <a:pt x="1851" y="3064"/>
                    <a:pt x="1970" y="3064"/>
                    <a:pt x="1970" y="3064"/>
                  </a:cubicBezTo>
                  <a:lnTo>
                    <a:pt x="2965" y="3064"/>
                  </a:lnTo>
                  <a:lnTo>
                    <a:pt x="5630" y="1472"/>
                  </a:lnTo>
                  <a:cubicBezTo>
                    <a:pt x="5770" y="1353"/>
                    <a:pt x="5770" y="1233"/>
                    <a:pt x="5869" y="1194"/>
                  </a:cubicBezTo>
                  <a:lnTo>
                    <a:pt x="57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5"/>
            <p:cNvSpPr/>
            <p:nvPr/>
          </p:nvSpPr>
          <p:spPr>
            <a:xfrm>
              <a:off x="654500" y="735925"/>
              <a:ext cx="146725" cy="76625"/>
            </a:xfrm>
            <a:custGeom>
              <a:rect b="b" l="l" r="r" t="t"/>
              <a:pathLst>
                <a:path extrusionOk="0" h="3065" w="5869">
                  <a:moveTo>
                    <a:pt x="5749" y="1"/>
                  </a:moveTo>
                  <a:cubicBezTo>
                    <a:pt x="5749" y="120"/>
                    <a:pt x="5749" y="259"/>
                    <a:pt x="5630" y="279"/>
                  </a:cubicBezTo>
                  <a:lnTo>
                    <a:pt x="2964" y="1871"/>
                  </a:lnTo>
                  <a:lnTo>
                    <a:pt x="1850" y="1871"/>
                  </a:lnTo>
                  <a:cubicBezTo>
                    <a:pt x="1850" y="1751"/>
                    <a:pt x="1731" y="1751"/>
                    <a:pt x="1731" y="1751"/>
                  </a:cubicBezTo>
                  <a:lnTo>
                    <a:pt x="140" y="677"/>
                  </a:lnTo>
                  <a:lnTo>
                    <a:pt x="0" y="558"/>
                  </a:lnTo>
                  <a:lnTo>
                    <a:pt x="0" y="558"/>
                  </a:lnTo>
                  <a:lnTo>
                    <a:pt x="140" y="1751"/>
                  </a:lnTo>
                  <a:lnTo>
                    <a:pt x="259" y="1871"/>
                  </a:lnTo>
                  <a:lnTo>
                    <a:pt x="1850" y="2945"/>
                  </a:lnTo>
                  <a:cubicBezTo>
                    <a:pt x="1850" y="3064"/>
                    <a:pt x="1970" y="3064"/>
                    <a:pt x="1970" y="3064"/>
                  </a:cubicBezTo>
                  <a:lnTo>
                    <a:pt x="3084" y="3064"/>
                  </a:lnTo>
                  <a:lnTo>
                    <a:pt x="5749" y="1473"/>
                  </a:lnTo>
                  <a:cubicBezTo>
                    <a:pt x="5869" y="1473"/>
                    <a:pt x="5869" y="133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5"/>
            <p:cNvSpPr/>
            <p:nvPr/>
          </p:nvSpPr>
          <p:spPr>
            <a:xfrm>
              <a:off x="538625" y="805550"/>
              <a:ext cx="146725" cy="76625"/>
            </a:xfrm>
            <a:custGeom>
              <a:rect b="b" l="l" r="r" t="t"/>
              <a:pathLst>
                <a:path extrusionOk="0" h="3065" w="5869">
                  <a:moveTo>
                    <a:pt x="5730" y="1"/>
                  </a:moveTo>
                  <a:cubicBezTo>
                    <a:pt x="5730" y="140"/>
                    <a:pt x="5590" y="279"/>
                    <a:pt x="5491" y="279"/>
                  </a:cubicBezTo>
                  <a:lnTo>
                    <a:pt x="2825" y="1871"/>
                  </a:lnTo>
                  <a:lnTo>
                    <a:pt x="1831" y="1871"/>
                  </a:lnTo>
                  <a:cubicBezTo>
                    <a:pt x="1831" y="1751"/>
                    <a:pt x="1711" y="1751"/>
                    <a:pt x="1711" y="1751"/>
                  </a:cubicBezTo>
                  <a:lnTo>
                    <a:pt x="120" y="677"/>
                  </a:lnTo>
                  <a:lnTo>
                    <a:pt x="0" y="558"/>
                  </a:lnTo>
                  <a:lnTo>
                    <a:pt x="120" y="1751"/>
                  </a:lnTo>
                  <a:cubicBezTo>
                    <a:pt x="120" y="1871"/>
                    <a:pt x="239" y="1871"/>
                    <a:pt x="239" y="1871"/>
                  </a:cubicBezTo>
                  <a:lnTo>
                    <a:pt x="1831" y="2945"/>
                  </a:lnTo>
                  <a:cubicBezTo>
                    <a:pt x="1831" y="3064"/>
                    <a:pt x="1950" y="3064"/>
                    <a:pt x="1950" y="3064"/>
                  </a:cubicBezTo>
                  <a:lnTo>
                    <a:pt x="3084" y="3064"/>
                  </a:lnTo>
                  <a:lnTo>
                    <a:pt x="5730" y="1473"/>
                  </a:lnTo>
                  <a:cubicBezTo>
                    <a:pt x="5869" y="1473"/>
                    <a:pt x="5869" y="1333"/>
                    <a:pt x="586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5"/>
            <p:cNvSpPr/>
            <p:nvPr/>
          </p:nvSpPr>
          <p:spPr>
            <a:xfrm>
              <a:off x="418275" y="876175"/>
              <a:ext cx="146725" cy="76100"/>
            </a:xfrm>
            <a:custGeom>
              <a:rect b="b" l="l" r="r" t="t"/>
              <a:pathLst>
                <a:path extrusionOk="0" h="3044" w="5869">
                  <a:moveTo>
                    <a:pt x="5749" y="0"/>
                  </a:moveTo>
                  <a:cubicBezTo>
                    <a:pt x="5749" y="120"/>
                    <a:pt x="5749" y="239"/>
                    <a:pt x="5630" y="259"/>
                  </a:cubicBezTo>
                  <a:lnTo>
                    <a:pt x="2964" y="1850"/>
                  </a:lnTo>
                  <a:lnTo>
                    <a:pt x="1850" y="1850"/>
                  </a:lnTo>
                  <a:cubicBezTo>
                    <a:pt x="1850" y="1731"/>
                    <a:pt x="1731" y="1731"/>
                    <a:pt x="1731" y="1731"/>
                  </a:cubicBezTo>
                  <a:lnTo>
                    <a:pt x="140" y="657"/>
                  </a:lnTo>
                  <a:lnTo>
                    <a:pt x="0" y="537"/>
                  </a:lnTo>
                  <a:lnTo>
                    <a:pt x="140" y="1731"/>
                  </a:lnTo>
                  <a:lnTo>
                    <a:pt x="259" y="1850"/>
                  </a:lnTo>
                  <a:lnTo>
                    <a:pt x="1850" y="2925"/>
                  </a:lnTo>
                  <a:cubicBezTo>
                    <a:pt x="1850" y="3044"/>
                    <a:pt x="1970" y="3044"/>
                    <a:pt x="1970" y="3044"/>
                  </a:cubicBezTo>
                  <a:lnTo>
                    <a:pt x="3084" y="3044"/>
                  </a:lnTo>
                  <a:lnTo>
                    <a:pt x="5749" y="1453"/>
                  </a:lnTo>
                  <a:cubicBezTo>
                    <a:pt x="5869" y="1453"/>
                    <a:pt x="5869" y="1313"/>
                    <a:pt x="5869" y="1194"/>
                  </a:cubicBezTo>
                  <a:lnTo>
                    <a:pt x="574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5"/>
            <p:cNvSpPr/>
            <p:nvPr/>
          </p:nvSpPr>
          <p:spPr>
            <a:xfrm>
              <a:off x="304875" y="945800"/>
              <a:ext cx="143250" cy="76100"/>
            </a:xfrm>
            <a:custGeom>
              <a:rect b="b" l="l" r="r" t="t"/>
              <a:pathLst>
                <a:path extrusionOk="0" h="3044" w="5730">
                  <a:moveTo>
                    <a:pt x="5611" y="0"/>
                  </a:moveTo>
                  <a:cubicBezTo>
                    <a:pt x="5611" y="120"/>
                    <a:pt x="5491" y="120"/>
                    <a:pt x="5491" y="259"/>
                  </a:cubicBezTo>
                  <a:lnTo>
                    <a:pt x="2826" y="1850"/>
                  </a:lnTo>
                  <a:lnTo>
                    <a:pt x="1831" y="1850"/>
                  </a:lnTo>
                  <a:cubicBezTo>
                    <a:pt x="1831" y="1731"/>
                    <a:pt x="1712" y="1731"/>
                    <a:pt x="1712" y="1731"/>
                  </a:cubicBezTo>
                  <a:lnTo>
                    <a:pt x="120" y="657"/>
                  </a:lnTo>
                  <a:lnTo>
                    <a:pt x="1" y="537"/>
                  </a:lnTo>
                  <a:lnTo>
                    <a:pt x="120" y="1731"/>
                  </a:lnTo>
                  <a:cubicBezTo>
                    <a:pt x="120" y="1850"/>
                    <a:pt x="240" y="1850"/>
                    <a:pt x="240" y="1850"/>
                  </a:cubicBezTo>
                  <a:lnTo>
                    <a:pt x="1831" y="2925"/>
                  </a:lnTo>
                  <a:cubicBezTo>
                    <a:pt x="1831" y="3044"/>
                    <a:pt x="1970" y="3044"/>
                    <a:pt x="1970" y="3044"/>
                  </a:cubicBezTo>
                  <a:lnTo>
                    <a:pt x="2965" y="3044"/>
                  </a:lnTo>
                  <a:lnTo>
                    <a:pt x="5611" y="1453"/>
                  </a:lnTo>
                  <a:cubicBezTo>
                    <a:pt x="5730" y="1453"/>
                    <a:pt x="5730" y="1313"/>
                    <a:pt x="5730" y="1194"/>
                  </a:cubicBezTo>
                  <a:lnTo>
                    <a:pt x="56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5"/>
            <p:cNvSpPr/>
            <p:nvPr/>
          </p:nvSpPr>
          <p:spPr>
            <a:xfrm>
              <a:off x="182550" y="1015425"/>
              <a:ext cx="146725" cy="76100"/>
            </a:xfrm>
            <a:custGeom>
              <a:rect b="b" l="l" r="r" t="t"/>
              <a:pathLst>
                <a:path extrusionOk="0" h="3044" w="5869">
                  <a:moveTo>
                    <a:pt x="5729" y="0"/>
                  </a:moveTo>
                  <a:cubicBezTo>
                    <a:pt x="5729" y="0"/>
                    <a:pt x="5729" y="140"/>
                    <a:pt x="5610" y="259"/>
                  </a:cubicBezTo>
                  <a:lnTo>
                    <a:pt x="2944" y="1850"/>
                  </a:lnTo>
                  <a:lnTo>
                    <a:pt x="1830" y="1850"/>
                  </a:lnTo>
                  <a:cubicBezTo>
                    <a:pt x="1830" y="1731"/>
                    <a:pt x="1711" y="1731"/>
                    <a:pt x="1711" y="1731"/>
                  </a:cubicBezTo>
                  <a:lnTo>
                    <a:pt x="120" y="657"/>
                  </a:lnTo>
                  <a:lnTo>
                    <a:pt x="0" y="537"/>
                  </a:lnTo>
                  <a:lnTo>
                    <a:pt x="120" y="1731"/>
                  </a:lnTo>
                  <a:lnTo>
                    <a:pt x="239" y="1850"/>
                  </a:lnTo>
                  <a:lnTo>
                    <a:pt x="1830" y="2925"/>
                  </a:lnTo>
                  <a:cubicBezTo>
                    <a:pt x="1830" y="3044"/>
                    <a:pt x="1950" y="3044"/>
                    <a:pt x="1950" y="3044"/>
                  </a:cubicBezTo>
                  <a:lnTo>
                    <a:pt x="3084" y="3044"/>
                  </a:lnTo>
                  <a:lnTo>
                    <a:pt x="5729" y="1453"/>
                  </a:lnTo>
                  <a:cubicBezTo>
                    <a:pt x="5869" y="1453"/>
                    <a:pt x="5869" y="1313"/>
                    <a:pt x="5869" y="1194"/>
                  </a:cubicBezTo>
                  <a:lnTo>
                    <a:pt x="572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5"/>
            <p:cNvSpPr/>
            <p:nvPr/>
          </p:nvSpPr>
          <p:spPr>
            <a:xfrm>
              <a:off x="65675" y="1082550"/>
              <a:ext cx="146225" cy="76125"/>
            </a:xfrm>
            <a:custGeom>
              <a:rect b="b" l="l" r="r" t="t"/>
              <a:pathLst>
                <a:path extrusionOk="0" h="3045" w="5849">
                  <a:moveTo>
                    <a:pt x="5730" y="1"/>
                  </a:moveTo>
                  <a:cubicBezTo>
                    <a:pt x="5730" y="120"/>
                    <a:pt x="5610" y="240"/>
                    <a:pt x="5610" y="259"/>
                  </a:cubicBezTo>
                  <a:lnTo>
                    <a:pt x="2945" y="1851"/>
                  </a:lnTo>
                  <a:lnTo>
                    <a:pt x="1831" y="1851"/>
                  </a:lnTo>
                  <a:cubicBezTo>
                    <a:pt x="1831" y="1732"/>
                    <a:pt x="1711" y="1732"/>
                    <a:pt x="1711" y="1732"/>
                  </a:cubicBezTo>
                  <a:lnTo>
                    <a:pt x="120" y="657"/>
                  </a:lnTo>
                  <a:lnTo>
                    <a:pt x="0" y="538"/>
                  </a:lnTo>
                  <a:lnTo>
                    <a:pt x="120" y="1732"/>
                  </a:lnTo>
                  <a:cubicBezTo>
                    <a:pt x="120" y="1851"/>
                    <a:pt x="239" y="1851"/>
                    <a:pt x="239" y="1851"/>
                  </a:cubicBezTo>
                  <a:lnTo>
                    <a:pt x="1831" y="2925"/>
                  </a:lnTo>
                  <a:cubicBezTo>
                    <a:pt x="1831" y="3044"/>
                    <a:pt x="1950" y="3044"/>
                    <a:pt x="1950" y="3044"/>
                  </a:cubicBezTo>
                  <a:lnTo>
                    <a:pt x="3084" y="3044"/>
                  </a:lnTo>
                  <a:lnTo>
                    <a:pt x="5730" y="1453"/>
                  </a:lnTo>
                  <a:cubicBezTo>
                    <a:pt x="5849" y="145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5"/>
            <p:cNvSpPr/>
            <p:nvPr/>
          </p:nvSpPr>
          <p:spPr>
            <a:xfrm>
              <a:off x="-54675" y="1152175"/>
              <a:ext cx="146725" cy="76125"/>
            </a:xfrm>
            <a:custGeom>
              <a:rect b="b" l="l" r="r" t="t"/>
              <a:pathLst>
                <a:path extrusionOk="0" h="3045" w="5869">
                  <a:moveTo>
                    <a:pt x="5749" y="1"/>
                  </a:moveTo>
                  <a:cubicBezTo>
                    <a:pt x="5749" y="120"/>
                    <a:pt x="5749" y="259"/>
                    <a:pt x="5630" y="259"/>
                  </a:cubicBezTo>
                  <a:lnTo>
                    <a:pt x="2964" y="1851"/>
                  </a:lnTo>
                  <a:lnTo>
                    <a:pt x="1850" y="1851"/>
                  </a:lnTo>
                  <a:cubicBezTo>
                    <a:pt x="1850" y="1732"/>
                    <a:pt x="1711" y="1732"/>
                    <a:pt x="1711" y="1732"/>
                  </a:cubicBezTo>
                  <a:lnTo>
                    <a:pt x="140" y="657"/>
                  </a:lnTo>
                  <a:lnTo>
                    <a:pt x="0" y="538"/>
                  </a:lnTo>
                  <a:lnTo>
                    <a:pt x="140" y="1732"/>
                  </a:lnTo>
                  <a:cubicBezTo>
                    <a:pt x="140" y="1851"/>
                    <a:pt x="259" y="1851"/>
                    <a:pt x="259" y="1851"/>
                  </a:cubicBezTo>
                  <a:lnTo>
                    <a:pt x="1850" y="2925"/>
                  </a:lnTo>
                  <a:cubicBezTo>
                    <a:pt x="1850" y="3044"/>
                    <a:pt x="1970" y="3044"/>
                    <a:pt x="1970" y="3044"/>
                  </a:cubicBezTo>
                  <a:lnTo>
                    <a:pt x="3084" y="3044"/>
                  </a:lnTo>
                  <a:lnTo>
                    <a:pt x="5749" y="1453"/>
                  </a:lnTo>
                  <a:cubicBezTo>
                    <a:pt x="5869" y="145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5"/>
            <p:cNvSpPr/>
            <p:nvPr/>
          </p:nvSpPr>
          <p:spPr>
            <a:xfrm>
              <a:off x="-109375" y="1221300"/>
              <a:ext cx="85050" cy="76625"/>
            </a:xfrm>
            <a:custGeom>
              <a:rect b="b" l="l" r="r" t="t"/>
              <a:pathLst>
                <a:path extrusionOk="0" h="3065" w="3402">
                  <a:moveTo>
                    <a:pt x="3283" y="1"/>
                  </a:moveTo>
                  <a:cubicBezTo>
                    <a:pt x="3283" y="160"/>
                    <a:pt x="3163" y="279"/>
                    <a:pt x="3163" y="279"/>
                  </a:cubicBezTo>
                  <a:lnTo>
                    <a:pt x="498" y="1871"/>
                  </a:lnTo>
                  <a:lnTo>
                    <a:pt x="0" y="1871"/>
                  </a:lnTo>
                  <a:lnTo>
                    <a:pt x="120" y="3064"/>
                  </a:lnTo>
                  <a:lnTo>
                    <a:pt x="617" y="3064"/>
                  </a:lnTo>
                  <a:lnTo>
                    <a:pt x="3283" y="1473"/>
                  </a:lnTo>
                  <a:cubicBezTo>
                    <a:pt x="3402" y="1473"/>
                    <a:pt x="3402" y="1334"/>
                    <a:pt x="3402" y="1214"/>
                  </a:cubicBezTo>
                  <a:lnTo>
                    <a:pt x="328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5"/>
            <p:cNvSpPr/>
            <p:nvPr/>
          </p:nvSpPr>
          <p:spPr>
            <a:xfrm>
              <a:off x="-165075" y="1238725"/>
              <a:ext cx="61200" cy="63175"/>
            </a:xfrm>
            <a:custGeom>
              <a:rect b="b" l="l" r="r" t="t"/>
              <a:pathLst>
                <a:path extrusionOk="0" h="2527" w="2448">
                  <a:moveTo>
                    <a:pt x="0" y="0"/>
                  </a:moveTo>
                  <a:lnTo>
                    <a:pt x="120" y="1214"/>
                  </a:lnTo>
                  <a:lnTo>
                    <a:pt x="239" y="1333"/>
                  </a:lnTo>
                  <a:lnTo>
                    <a:pt x="1830" y="2407"/>
                  </a:lnTo>
                  <a:cubicBezTo>
                    <a:pt x="1830" y="2527"/>
                    <a:pt x="1950" y="2527"/>
                    <a:pt x="1950" y="2527"/>
                  </a:cubicBezTo>
                  <a:lnTo>
                    <a:pt x="2328" y="2527"/>
                  </a:lnTo>
                  <a:lnTo>
                    <a:pt x="2447" y="1333"/>
                  </a:lnTo>
                  <a:lnTo>
                    <a:pt x="1830" y="1333"/>
                  </a:lnTo>
                  <a:cubicBezTo>
                    <a:pt x="1830" y="1214"/>
                    <a:pt x="1711" y="1214"/>
                    <a:pt x="1711" y="1214"/>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5"/>
            <p:cNvSpPr/>
            <p:nvPr/>
          </p:nvSpPr>
          <p:spPr>
            <a:xfrm>
              <a:off x="-110375" y="1272025"/>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5"/>
            <p:cNvSpPr/>
            <p:nvPr/>
          </p:nvSpPr>
          <p:spPr>
            <a:xfrm>
              <a:off x="-290900" y="1291925"/>
              <a:ext cx="146725" cy="76625"/>
            </a:xfrm>
            <a:custGeom>
              <a:rect b="b" l="l" r="r" t="t"/>
              <a:pathLst>
                <a:path extrusionOk="0" h="3065" w="5869">
                  <a:moveTo>
                    <a:pt x="5749" y="1"/>
                  </a:moveTo>
                  <a:cubicBezTo>
                    <a:pt x="5749" y="120"/>
                    <a:pt x="5749" y="279"/>
                    <a:pt x="5630" y="279"/>
                  </a:cubicBezTo>
                  <a:lnTo>
                    <a:pt x="2964" y="1871"/>
                  </a:lnTo>
                  <a:lnTo>
                    <a:pt x="1850" y="1871"/>
                  </a:lnTo>
                  <a:cubicBezTo>
                    <a:pt x="1850" y="1731"/>
                    <a:pt x="1711" y="1731"/>
                    <a:pt x="1711" y="1731"/>
                  </a:cubicBezTo>
                  <a:lnTo>
                    <a:pt x="120" y="677"/>
                  </a:lnTo>
                  <a:lnTo>
                    <a:pt x="0" y="538"/>
                  </a:lnTo>
                  <a:lnTo>
                    <a:pt x="120" y="1731"/>
                  </a:lnTo>
                  <a:lnTo>
                    <a:pt x="259" y="1871"/>
                  </a:lnTo>
                  <a:lnTo>
                    <a:pt x="1850" y="2925"/>
                  </a:lnTo>
                  <a:cubicBezTo>
                    <a:pt x="1850" y="3064"/>
                    <a:pt x="1970" y="3064"/>
                    <a:pt x="1970" y="3064"/>
                  </a:cubicBezTo>
                  <a:lnTo>
                    <a:pt x="3084" y="3064"/>
                  </a:lnTo>
                  <a:lnTo>
                    <a:pt x="5749" y="1473"/>
                  </a:lnTo>
                  <a:cubicBezTo>
                    <a:pt x="5869" y="147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5"/>
            <p:cNvSpPr/>
            <p:nvPr/>
          </p:nvSpPr>
          <p:spPr>
            <a:xfrm>
              <a:off x="-406775" y="1361550"/>
              <a:ext cx="146225" cy="76625"/>
            </a:xfrm>
            <a:custGeom>
              <a:rect b="b" l="l" r="r" t="t"/>
              <a:pathLst>
                <a:path extrusionOk="0" h="3065" w="5849">
                  <a:moveTo>
                    <a:pt x="5730" y="1"/>
                  </a:moveTo>
                  <a:cubicBezTo>
                    <a:pt x="5730" y="140"/>
                    <a:pt x="5610" y="140"/>
                    <a:pt x="5610" y="279"/>
                  </a:cubicBezTo>
                  <a:lnTo>
                    <a:pt x="2945" y="1871"/>
                  </a:lnTo>
                  <a:lnTo>
                    <a:pt x="1831" y="1871"/>
                  </a:lnTo>
                  <a:cubicBezTo>
                    <a:pt x="1831" y="1731"/>
                    <a:pt x="1711" y="1731"/>
                    <a:pt x="1711" y="1731"/>
                  </a:cubicBezTo>
                  <a:lnTo>
                    <a:pt x="120" y="657"/>
                  </a:lnTo>
                  <a:lnTo>
                    <a:pt x="0" y="538"/>
                  </a:lnTo>
                  <a:lnTo>
                    <a:pt x="120" y="1731"/>
                  </a:lnTo>
                  <a:lnTo>
                    <a:pt x="239" y="1871"/>
                  </a:lnTo>
                  <a:lnTo>
                    <a:pt x="1831" y="2925"/>
                  </a:lnTo>
                  <a:cubicBezTo>
                    <a:pt x="1831" y="3064"/>
                    <a:pt x="1950" y="3064"/>
                    <a:pt x="1950" y="3064"/>
                  </a:cubicBezTo>
                  <a:lnTo>
                    <a:pt x="3064" y="3064"/>
                  </a:lnTo>
                  <a:lnTo>
                    <a:pt x="5730" y="1473"/>
                  </a:lnTo>
                  <a:cubicBezTo>
                    <a:pt x="5849" y="147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5"/>
            <p:cNvSpPr/>
            <p:nvPr/>
          </p:nvSpPr>
          <p:spPr>
            <a:xfrm>
              <a:off x="-527125" y="1431675"/>
              <a:ext cx="146725" cy="76625"/>
            </a:xfrm>
            <a:custGeom>
              <a:rect b="b" l="l" r="r" t="t"/>
              <a:pathLst>
                <a:path extrusionOk="0" h="3065" w="5869">
                  <a:moveTo>
                    <a:pt x="5749" y="1"/>
                  </a:moveTo>
                  <a:cubicBezTo>
                    <a:pt x="5749" y="1"/>
                    <a:pt x="5749" y="120"/>
                    <a:pt x="5630" y="279"/>
                  </a:cubicBezTo>
                  <a:lnTo>
                    <a:pt x="2964" y="1870"/>
                  </a:lnTo>
                  <a:lnTo>
                    <a:pt x="1850" y="1870"/>
                  </a:lnTo>
                  <a:cubicBezTo>
                    <a:pt x="1850" y="1751"/>
                    <a:pt x="1711" y="1751"/>
                    <a:pt x="1711" y="1751"/>
                  </a:cubicBezTo>
                  <a:lnTo>
                    <a:pt x="120" y="677"/>
                  </a:lnTo>
                  <a:lnTo>
                    <a:pt x="0" y="558"/>
                  </a:lnTo>
                  <a:lnTo>
                    <a:pt x="120" y="1751"/>
                  </a:lnTo>
                  <a:lnTo>
                    <a:pt x="259" y="1870"/>
                  </a:lnTo>
                  <a:lnTo>
                    <a:pt x="1850" y="2945"/>
                  </a:lnTo>
                  <a:cubicBezTo>
                    <a:pt x="1850" y="3064"/>
                    <a:pt x="1970" y="3064"/>
                    <a:pt x="1970" y="3064"/>
                  </a:cubicBezTo>
                  <a:lnTo>
                    <a:pt x="3084" y="3064"/>
                  </a:lnTo>
                  <a:lnTo>
                    <a:pt x="5749" y="1473"/>
                  </a:lnTo>
                  <a:cubicBezTo>
                    <a:pt x="5869" y="1473"/>
                    <a:pt x="5869" y="131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5"/>
            <p:cNvSpPr/>
            <p:nvPr/>
          </p:nvSpPr>
          <p:spPr>
            <a:xfrm>
              <a:off x="-599725" y="1501300"/>
              <a:ext cx="102450" cy="93525"/>
            </a:xfrm>
            <a:custGeom>
              <a:rect b="b" l="l" r="r" t="t"/>
              <a:pathLst>
                <a:path extrusionOk="0" h="3741" w="4098">
                  <a:moveTo>
                    <a:pt x="3979" y="1"/>
                  </a:moveTo>
                  <a:cubicBezTo>
                    <a:pt x="3979" y="160"/>
                    <a:pt x="3979" y="160"/>
                    <a:pt x="3859" y="279"/>
                  </a:cubicBezTo>
                  <a:lnTo>
                    <a:pt x="119" y="2547"/>
                  </a:lnTo>
                  <a:lnTo>
                    <a:pt x="0" y="2547"/>
                  </a:lnTo>
                  <a:lnTo>
                    <a:pt x="119" y="3740"/>
                  </a:lnTo>
                  <a:lnTo>
                    <a:pt x="239" y="3740"/>
                  </a:lnTo>
                  <a:lnTo>
                    <a:pt x="3979" y="1473"/>
                  </a:lnTo>
                  <a:cubicBezTo>
                    <a:pt x="4098" y="1473"/>
                    <a:pt x="4098" y="1313"/>
                    <a:pt x="4098" y="1194"/>
                  </a:cubicBezTo>
                  <a:lnTo>
                    <a:pt x="397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5"/>
            <p:cNvSpPr/>
            <p:nvPr/>
          </p:nvSpPr>
          <p:spPr>
            <a:xfrm>
              <a:off x="-667375" y="1531625"/>
              <a:ext cx="70650" cy="63200"/>
            </a:xfrm>
            <a:custGeom>
              <a:rect b="b" l="l" r="r" t="t"/>
              <a:pathLst>
                <a:path extrusionOk="0" h="2528" w="2826">
                  <a:moveTo>
                    <a:pt x="1" y="1"/>
                  </a:moveTo>
                  <a:lnTo>
                    <a:pt x="120" y="1195"/>
                  </a:lnTo>
                  <a:lnTo>
                    <a:pt x="239" y="1314"/>
                  </a:lnTo>
                  <a:lnTo>
                    <a:pt x="1831" y="2388"/>
                  </a:lnTo>
                  <a:cubicBezTo>
                    <a:pt x="1831" y="2527"/>
                    <a:pt x="1950" y="2527"/>
                    <a:pt x="1950" y="2527"/>
                  </a:cubicBezTo>
                  <a:lnTo>
                    <a:pt x="2706" y="2527"/>
                  </a:lnTo>
                  <a:lnTo>
                    <a:pt x="2825" y="1314"/>
                  </a:lnTo>
                  <a:lnTo>
                    <a:pt x="1831" y="1314"/>
                  </a:lnTo>
                  <a:cubicBezTo>
                    <a:pt x="1831" y="1195"/>
                    <a:pt x="1711" y="1195"/>
                    <a:pt x="1711" y="119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5"/>
            <p:cNvSpPr/>
            <p:nvPr/>
          </p:nvSpPr>
          <p:spPr>
            <a:xfrm>
              <a:off x="-5997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5"/>
            <p:cNvSpPr/>
            <p:nvPr/>
          </p:nvSpPr>
          <p:spPr>
            <a:xfrm>
              <a:off x="-816075" y="1583850"/>
              <a:ext cx="176575" cy="93525"/>
            </a:xfrm>
            <a:custGeom>
              <a:rect b="b" l="l" r="r" t="t"/>
              <a:pathLst>
                <a:path extrusionOk="0" h="3741" w="7063">
                  <a:moveTo>
                    <a:pt x="1" y="1095"/>
                  </a:moveTo>
                  <a:cubicBezTo>
                    <a:pt x="1" y="1175"/>
                    <a:pt x="1" y="1209"/>
                    <a:pt x="24" y="1224"/>
                  </a:cubicBezTo>
                  <a:lnTo>
                    <a:pt x="24" y="1224"/>
                  </a:lnTo>
                  <a:lnTo>
                    <a:pt x="1" y="1095"/>
                  </a:lnTo>
                  <a:close/>
                  <a:moveTo>
                    <a:pt x="6943" y="1"/>
                  </a:moveTo>
                  <a:cubicBezTo>
                    <a:pt x="6943" y="160"/>
                    <a:pt x="6943" y="160"/>
                    <a:pt x="6804" y="279"/>
                  </a:cubicBezTo>
                  <a:lnTo>
                    <a:pt x="3084" y="2547"/>
                  </a:lnTo>
                  <a:lnTo>
                    <a:pt x="1970" y="2547"/>
                  </a:lnTo>
                  <a:cubicBezTo>
                    <a:pt x="1970" y="2428"/>
                    <a:pt x="1831" y="2428"/>
                    <a:pt x="1831" y="2428"/>
                  </a:cubicBezTo>
                  <a:lnTo>
                    <a:pt x="239" y="1353"/>
                  </a:lnTo>
                  <a:lnTo>
                    <a:pt x="120" y="1234"/>
                  </a:lnTo>
                  <a:cubicBezTo>
                    <a:pt x="70" y="1234"/>
                    <a:pt x="41" y="1234"/>
                    <a:pt x="24" y="1224"/>
                  </a:cubicBezTo>
                  <a:lnTo>
                    <a:pt x="24" y="1224"/>
                  </a:lnTo>
                  <a:lnTo>
                    <a:pt x="239" y="2428"/>
                  </a:lnTo>
                  <a:lnTo>
                    <a:pt x="379" y="2547"/>
                  </a:lnTo>
                  <a:lnTo>
                    <a:pt x="1970" y="3621"/>
                  </a:lnTo>
                  <a:cubicBezTo>
                    <a:pt x="1970" y="3741"/>
                    <a:pt x="2089" y="3741"/>
                    <a:pt x="2089" y="3741"/>
                  </a:cubicBezTo>
                  <a:lnTo>
                    <a:pt x="3203" y="3741"/>
                  </a:lnTo>
                  <a:lnTo>
                    <a:pt x="6943" y="1473"/>
                  </a:lnTo>
                  <a:cubicBezTo>
                    <a:pt x="7063" y="1473"/>
                    <a:pt x="7063" y="1334"/>
                    <a:pt x="7063" y="1194"/>
                  </a:cubicBezTo>
                  <a:lnTo>
                    <a:pt x="694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5"/>
            <p:cNvSpPr/>
            <p:nvPr/>
          </p:nvSpPr>
          <p:spPr>
            <a:xfrm>
              <a:off x="870825" y="745875"/>
              <a:ext cx="177575" cy="83075"/>
            </a:xfrm>
            <a:custGeom>
              <a:rect b="b" l="l" r="r" t="t"/>
              <a:pathLst>
                <a:path extrusionOk="0" h="3323" w="7103">
                  <a:moveTo>
                    <a:pt x="1" y="0"/>
                  </a:moveTo>
                  <a:lnTo>
                    <a:pt x="140" y="1194"/>
                  </a:lnTo>
                  <a:cubicBezTo>
                    <a:pt x="140" y="1333"/>
                    <a:pt x="259" y="1333"/>
                    <a:pt x="259" y="1333"/>
                  </a:cubicBezTo>
                  <a:lnTo>
                    <a:pt x="2925" y="3183"/>
                  </a:lnTo>
                  <a:cubicBezTo>
                    <a:pt x="2925" y="3323"/>
                    <a:pt x="3044" y="3323"/>
                    <a:pt x="3044" y="3323"/>
                  </a:cubicBezTo>
                  <a:lnTo>
                    <a:pt x="4039" y="3323"/>
                  </a:lnTo>
                  <a:lnTo>
                    <a:pt x="6705" y="1731"/>
                  </a:lnTo>
                  <a:cubicBezTo>
                    <a:pt x="6824" y="1731"/>
                    <a:pt x="6943" y="1592"/>
                    <a:pt x="7102" y="1572"/>
                  </a:cubicBezTo>
                  <a:lnTo>
                    <a:pt x="6983" y="378"/>
                  </a:lnTo>
                  <a:cubicBezTo>
                    <a:pt x="6983" y="538"/>
                    <a:pt x="6983" y="538"/>
                    <a:pt x="6844" y="657"/>
                  </a:cubicBezTo>
                  <a:lnTo>
                    <a:pt x="4198" y="2248"/>
                  </a:lnTo>
                  <a:lnTo>
                    <a:pt x="3203" y="2248"/>
                  </a:lnTo>
                  <a:cubicBezTo>
                    <a:pt x="320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5"/>
            <p:cNvSpPr/>
            <p:nvPr/>
          </p:nvSpPr>
          <p:spPr>
            <a:xfrm>
              <a:off x="746500" y="813000"/>
              <a:ext cx="104475" cy="86075"/>
            </a:xfrm>
            <a:custGeom>
              <a:rect b="b" l="l" r="r" t="t"/>
              <a:pathLst>
                <a:path extrusionOk="0" h="3443" w="4179">
                  <a:moveTo>
                    <a:pt x="1" y="1"/>
                  </a:moveTo>
                  <a:lnTo>
                    <a:pt x="140" y="1195"/>
                  </a:lnTo>
                  <a:lnTo>
                    <a:pt x="259" y="1334"/>
                  </a:lnTo>
                  <a:lnTo>
                    <a:pt x="3183" y="3323"/>
                  </a:lnTo>
                  <a:cubicBezTo>
                    <a:pt x="3183" y="3442"/>
                    <a:pt x="3323" y="3442"/>
                    <a:pt x="3323" y="3442"/>
                  </a:cubicBezTo>
                  <a:lnTo>
                    <a:pt x="4059" y="3442"/>
                  </a:lnTo>
                  <a:lnTo>
                    <a:pt x="4178" y="2249"/>
                  </a:lnTo>
                  <a:lnTo>
                    <a:pt x="3183" y="2249"/>
                  </a:lnTo>
                  <a:cubicBezTo>
                    <a:pt x="3183" y="2130"/>
                    <a:pt x="3064" y="2130"/>
                    <a:pt x="3064" y="2130"/>
                  </a:cubicBezTo>
                  <a:lnTo>
                    <a:pt x="14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5"/>
            <p:cNvSpPr/>
            <p:nvPr/>
          </p:nvSpPr>
          <p:spPr>
            <a:xfrm>
              <a:off x="851925" y="82245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14"/>
                    <a:pt x="2905" y="1195"/>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5"/>
            <p:cNvSpPr/>
            <p:nvPr/>
          </p:nvSpPr>
          <p:spPr>
            <a:xfrm>
              <a:off x="847950" y="869200"/>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5"/>
            <p:cNvSpPr/>
            <p:nvPr/>
          </p:nvSpPr>
          <p:spPr>
            <a:xfrm>
              <a:off x="927525" y="839375"/>
              <a:ext cx="240225" cy="109925"/>
            </a:xfrm>
            <a:custGeom>
              <a:rect b="b" l="l" r="r" t="t"/>
              <a:pathLst>
                <a:path extrusionOk="0" h="4397" w="9609">
                  <a:moveTo>
                    <a:pt x="9350" y="0"/>
                  </a:moveTo>
                  <a:cubicBezTo>
                    <a:pt x="9350" y="140"/>
                    <a:pt x="9350" y="140"/>
                    <a:pt x="9231" y="279"/>
                  </a:cubicBezTo>
                  <a:lnTo>
                    <a:pt x="4297" y="3203"/>
                  </a:lnTo>
                  <a:lnTo>
                    <a:pt x="3183" y="3203"/>
                  </a:lnTo>
                  <a:cubicBezTo>
                    <a:pt x="3183" y="3084"/>
                    <a:pt x="3064" y="3084"/>
                    <a:pt x="3064" y="3084"/>
                  </a:cubicBezTo>
                  <a:lnTo>
                    <a:pt x="120" y="1094"/>
                  </a:lnTo>
                  <a:lnTo>
                    <a:pt x="1" y="975"/>
                  </a:lnTo>
                  <a:lnTo>
                    <a:pt x="120" y="2169"/>
                  </a:lnTo>
                  <a:lnTo>
                    <a:pt x="259" y="2288"/>
                  </a:lnTo>
                  <a:lnTo>
                    <a:pt x="3183" y="4277"/>
                  </a:lnTo>
                  <a:cubicBezTo>
                    <a:pt x="3183" y="4397"/>
                    <a:pt x="3303" y="4397"/>
                    <a:pt x="3303" y="4397"/>
                  </a:cubicBezTo>
                  <a:lnTo>
                    <a:pt x="4437" y="4397"/>
                  </a:lnTo>
                  <a:lnTo>
                    <a:pt x="9350" y="1472"/>
                  </a:lnTo>
                  <a:cubicBezTo>
                    <a:pt x="9469" y="1313"/>
                    <a:pt x="9609" y="1194"/>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5"/>
            <p:cNvSpPr/>
            <p:nvPr/>
          </p:nvSpPr>
          <p:spPr>
            <a:xfrm>
              <a:off x="631625" y="879150"/>
              <a:ext cx="180550" cy="89050"/>
            </a:xfrm>
            <a:custGeom>
              <a:rect b="b" l="l" r="r" t="t"/>
              <a:pathLst>
                <a:path extrusionOk="0" h="3562" w="7222">
                  <a:moveTo>
                    <a:pt x="0" y="1"/>
                  </a:moveTo>
                  <a:lnTo>
                    <a:pt x="0" y="120"/>
                  </a:lnTo>
                  <a:lnTo>
                    <a:pt x="30" y="149"/>
                  </a:lnTo>
                  <a:lnTo>
                    <a:pt x="30" y="149"/>
                  </a:lnTo>
                  <a:lnTo>
                    <a:pt x="0" y="1"/>
                  </a:lnTo>
                  <a:close/>
                  <a:moveTo>
                    <a:pt x="30" y="149"/>
                  </a:moveTo>
                  <a:lnTo>
                    <a:pt x="259" y="1314"/>
                  </a:lnTo>
                  <a:cubicBezTo>
                    <a:pt x="259" y="1433"/>
                    <a:pt x="378" y="1433"/>
                    <a:pt x="378" y="1433"/>
                  </a:cubicBezTo>
                  <a:lnTo>
                    <a:pt x="3322" y="3422"/>
                  </a:lnTo>
                  <a:cubicBezTo>
                    <a:pt x="3322" y="3562"/>
                    <a:pt x="3442" y="3562"/>
                    <a:pt x="3442" y="3562"/>
                  </a:cubicBezTo>
                  <a:lnTo>
                    <a:pt x="4436" y="3562"/>
                  </a:lnTo>
                  <a:lnTo>
                    <a:pt x="7082" y="1950"/>
                  </a:lnTo>
                  <a:cubicBezTo>
                    <a:pt x="7221" y="1950"/>
                    <a:pt x="7221" y="1811"/>
                    <a:pt x="7221" y="1692"/>
                  </a:cubicBezTo>
                  <a:lnTo>
                    <a:pt x="7082" y="498"/>
                  </a:lnTo>
                  <a:cubicBezTo>
                    <a:pt x="7082" y="637"/>
                    <a:pt x="7082" y="637"/>
                    <a:pt x="6963" y="757"/>
                  </a:cubicBezTo>
                  <a:lnTo>
                    <a:pt x="4317" y="2368"/>
                  </a:lnTo>
                  <a:lnTo>
                    <a:pt x="3183" y="2368"/>
                  </a:lnTo>
                  <a:cubicBezTo>
                    <a:pt x="3183" y="2229"/>
                    <a:pt x="3064" y="2229"/>
                    <a:pt x="3064" y="2229"/>
                  </a:cubicBezTo>
                  <a:lnTo>
                    <a:pt x="120" y="239"/>
                  </a:lnTo>
                  <a:lnTo>
                    <a:pt x="30" y="149"/>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5"/>
            <p:cNvSpPr/>
            <p:nvPr/>
          </p:nvSpPr>
          <p:spPr>
            <a:xfrm>
              <a:off x="757450" y="942325"/>
              <a:ext cx="233750" cy="110425"/>
            </a:xfrm>
            <a:custGeom>
              <a:rect b="b" l="l" r="r" t="t"/>
              <a:pathLst>
                <a:path extrusionOk="0" h="4417" w="9350">
                  <a:moveTo>
                    <a:pt x="9211" y="0"/>
                  </a:moveTo>
                  <a:cubicBezTo>
                    <a:pt x="9211" y="139"/>
                    <a:pt x="9091" y="139"/>
                    <a:pt x="9211" y="279"/>
                  </a:cubicBezTo>
                  <a:lnTo>
                    <a:pt x="4297" y="3223"/>
                  </a:lnTo>
                  <a:lnTo>
                    <a:pt x="3183" y="3223"/>
                  </a:lnTo>
                  <a:cubicBezTo>
                    <a:pt x="3183" y="3083"/>
                    <a:pt x="3044" y="3083"/>
                    <a:pt x="3044" y="3083"/>
                  </a:cubicBezTo>
                  <a:lnTo>
                    <a:pt x="120" y="1094"/>
                  </a:lnTo>
                  <a:lnTo>
                    <a:pt x="0" y="975"/>
                  </a:lnTo>
                  <a:lnTo>
                    <a:pt x="120" y="2168"/>
                  </a:lnTo>
                  <a:cubicBezTo>
                    <a:pt x="120" y="2288"/>
                    <a:pt x="239" y="2288"/>
                    <a:pt x="239" y="2288"/>
                  </a:cubicBezTo>
                  <a:lnTo>
                    <a:pt x="3183" y="4277"/>
                  </a:lnTo>
                  <a:cubicBezTo>
                    <a:pt x="3183" y="4416"/>
                    <a:pt x="3302" y="4416"/>
                    <a:pt x="3302" y="4416"/>
                  </a:cubicBezTo>
                  <a:lnTo>
                    <a:pt x="4297" y="4416"/>
                  </a:lnTo>
                  <a:lnTo>
                    <a:pt x="9211" y="1472"/>
                  </a:lnTo>
                  <a:cubicBezTo>
                    <a:pt x="9350" y="1472"/>
                    <a:pt x="9350" y="1333"/>
                    <a:pt x="9350" y="1194"/>
                  </a:cubicBezTo>
                  <a:lnTo>
                    <a:pt x="92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5"/>
            <p:cNvSpPr/>
            <p:nvPr/>
          </p:nvSpPr>
          <p:spPr>
            <a:xfrm>
              <a:off x="1095125" y="921925"/>
              <a:ext cx="195475" cy="146725"/>
            </a:xfrm>
            <a:custGeom>
              <a:rect b="b" l="l" r="r" t="t"/>
              <a:pathLst>
                <a:path extrusionOk="0" h="5869" w="7819">
                  <a:moveTo>
                    <a:pt x="7699" y="1"/>
                  </a:moveTo>
                  <a:cubicBezTo>
                    <a:pt x="7699" y="140"/>
                    <a:pt x="7699" y="140"/>
                    <a:pt x="7579" y="279"/>
                  </a:cubicBezTo>
                  <a:lnTo>
                    <a:pt x="120" y="4675"/>
                  </a:lnTo>
                  <a:lnTo>
                    <a:pt x="0" y="4675"/>
                  </a:lnTo>
                  <a:lnTo>
                    <a:pt x="120" y="5869"/>
                  </a:lnTo>
                  <a:lnTo>
                    <a:pt x="239" y="5869"/>
                  </a:lnTo>
                  <a:lnTo>
                    <a:pt x="7699" y="1473"/>
                  </a:lnTo>
                  <a:cubicBezTo>
                    <a:pt x="7818" y="1353"/>
                    <a:pt x="7818" y="1353"/>
                    <a:pt x="7818" y="1194"/>
                  </a:cubicBezTo>
                  <a:lnTo>
                    <a:pt x="769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5"/>
            <p:cNvSpPr/>
            <p:nvPr/>
          </p:nvSpPr>
          <p:spPr>
            <a:xfrm>
              <a:off x="996650" y="983100"/>
              <a:ext cx="104475" cy="85550"/>
            </a:xfrm>
            <a:custGeom>
              <a:rect b="b" l="l" r="r" t="t"/>
              <a:pathLst>
                <a:path extrusionOk="0" h="3422" w="4179">
                  <a:moveTo>
                    <a:pt x="1" y="0"/>
                  </a:moveTo>
                  <a:lnTo>
                    <a:pt x="120" y="1194"/>
                  </a:lnTo>
                  <a:cubicBezTo>
                    <a:pt x="120" y="1313"/>
                    <a:pt x="239" y="1313"/>
                    <a:pt x="239" y="1313"/>
                  </a:cubicBezTo>
                  <a:lnTo>
                    <a:pt x="3183" y="3303"/>
                  </a:lnTo>
                  <a:cubicBezTo>
                    <a:pt x="3183" y="3422"/>
                    <a:pt x="3303" y="3422"/>
                    <a:pt x="3303" y="3422"/>
                  </a:cubicBezTo>
                  <a:lnTo>
                    <a:pt x="4059" y="3422"/>
                  </a:lnTo>
                  <a:lnTo>
                    <a:pt x="4178" y="2228"/>
                  </a:lnTo>
                  <a:lnTo>
                    <a:pt x="3183" y="2228"/>
                  </a:lnTo>
                  <a:cubicBezTo>
                    <a:pt x="3183"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5"/>
            <p:cNvSpPr/>
            <p:nvPr/>
          </p:nvSpPr>
          <p:spPr>
            <a:xfrm>
              <a:off x="1098100" y="103880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5"/>
            <p:cNvSpPr/>
            <p:nvPr/>
          </p:nvSpPr>
          <p:spPr>
            <a:xfrm>
              <a:off x="1241325" y="999000"/>
              <a:ext cx="207425" cy="105975"/>
            </a:xfrm>
            <a:custGeom>
              <a:rect b="b" l="l" r="r" t="t"/>
              <a:pathLst>
                <a:path extrusionOk="0" h="4239" w="8297">
                  <a:moveTo>
                    <a:pt x="1" y="1"/>
                  </a:moveTo>
                  <a:lnTo>
                    <a:pt x="140" y="1194"/>
                  </a:lnTo>
                  <a:lnTo>
                    <a:pt x="259" y="1314"/>
                  </a:lnTo>
                  <a:lnTo>
                    <a:pt x="4377" y="4099"/>
                  </a:lnTo>
                  <a:cubicBezTo>
                    <a:pt x="4377" y="4238"/>
                    <a:pt x="4516" y="4238"/>
                    <a:pt x="4516" y="4238"/>
                  </a:cubicBezTo>
                  <a:lnTo>
                    <a:pt x="5511" y="4238"/>
                  </a:lnTo>
                  <a:lnTo>
                    <a:pt x="8157" y="2647"/>
                  </a:lnTo>
                  <a:cubicBezTo>
                    <a:pt x="8296" y="2647"/>
                    <a:pt x="8296" y="2487"/>
                    <a:pt x="8296" y="2368"/>
                  </a:cubicBezTo>
                  <a:lnTo>
                    <a:pt x="8157" y="1175"/>
                  </a:lnTo>
                  <a:cubicBezTo>
                    <a:pt x="8157" y="1314"/>
                    <a:pt x="8157" y="1314"/>
                    <a:pt x="8037" y="1433"/>
                  </a:cubicBezTo>
                  <a:lnTo>
                    <a:pt x="5372"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5"/>
            <p:cNvSpPr/>
            <p:nvPr/>
          </p:nvSpPr>
          <p:spPr>
            <a:xfrm>
              <a:off x="1121475" y="1069125"/>
              <a:ext cx="210400" cy="105950"/>
            </a:xfrm>
            <a:custGeom>
              <a:rect b="b" l="l" r="r" t="t"/>
              <a:pathLst>
                <a:path extrusionOk="0" h="4238" w="8416">
                  <a:moveTo>
                    <a:pt x="1" y="1"/>
                  </a:moveTo>
                  <a:lnTo>
                    <a:pt x="120" y="1194"/>
                  </a:lnTo>
                  <a:lnTo>
                    <a:pt x="259" y="1334"/>
                  </a:lnTo>
                  <a:lnTo>
                    <a:pt x="4377" y="4099"/>
                  </a:lnTo>
                  <a:cubicBezTo>
                    <a:pt x="4377" y="4238"/>
                    <a:pt x="4496" y="4238"/>
                    <a:pt x="4496" y="4238"/>
                  </a:cubicBezTo>
                  <a:lnTo>
                    <a:pt x="5630" y="4238"/>
                  </a:lnTo>
                  <a:lnTo>
                    <a:pt x="8276" y="2646"/>
                  </a:lnTo>
                  <a:cubicBezTo>
                    <a:pt x="8415" y="2646"/>
                    <a:pt x="8415" y="2487"/>
                    <a:pt x="8415" y="2368"/>
                  </a:cubicBezTo>
                  <a:lnTo>
                    <a:pt x="8276" y="1174"/>
                  </a:lnTo>
                  <a:cubicBezTo>
                    <a:pt x="8276" y="1314"/>
                    <a:pt x="8276" y="1314"/>
                    <a:pt x="8157" y="1453"/>
                  </a:cubicBezTo>
                  <a:lnTo>
                    <a:pt x="5491" y="3044"/>
                  </a:lnTo>
                  <a:lnTo>
                    <a:pt x="4377" y="3044"/>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5"/>
            <p:cNvSpPr/>
            <p:nvPr/>
          </p:nvSpPr>
          <p:spPr>
            <a:xfrm>
              <a:off x="880275" y="1049250"/>
              <a:ext cx="177575" cy="86050"/>
            </a:xfrm>
            <a:custGeom>
              <a:rect b="b" l="l" r="r" t="t"/>
              <a:pathLst>
                <a:path extrusionOk="0" h="3442" w="7103">
                  <a:moveTo>
                    <a:pt x="1" y="0"/>
                  </a:moveTo>
                  <a:lnTo>
                    <a:pt x="120" y="1194"/>
                  </a:lnTo>
                  <a:cubicBezTo>
                    <a:pt x="120" y="1333"/>
                    <a:pt x="259" y="1333"/>
                    <a:pt x="259" y="1333"/>
                  </a:cubicBezTo>
                  <a:lnTo>
                    <a:pt x="3184" y="3322"/>
                  </a:lnTo>
                  <a:cubicBezTo>
                    <a:pt x="3184" y="3441"/>
                    <a:pt x="3323" y="3441"/>
                    <a:pt x="3323" y="3441"/>
                  </a:cubicBezTo>
                  <a:lnTo>
                    <a:pt x="4317" y="3441"/>
                  </a:lnTo>
                  <a:lnTo>
                    <a:pt x="6963" y="1850"/>
                  </a:lnTo>
                  <a:cubicBezTo>
                    <a:pt x="7102" y="1850"/>
                    <a:pt x="7102" y="1691"/>
                    <a:pt x="7102" y="1572"/>
                  </a:cubicBezTo>
                  <a:lnTo>
                    <a:pt x="6963" y="378"/>
                  </a:lnTo>
                  <a:cubicBezTo>
                    <a:pt x="6963" y="497"/>
                    <a:pt x="6844" y="657"/>
                    <a:pt x="6963" y="657"/>
                  </a:cubicBezTo>
                  <a:lnTo>
                    <a:pt x="4317" y="2248"/>
                  </a:lnTo>
                  <a:lnTo>
                    <a:pt x="3184" y="2248"/>
                  </a:lnTo>
                  <a:cubicBezTo>
                    <a:pt x="3184"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5"/>
            <p:cNvSpPr/>
            <p:nvPr/>
          </p:nvSpPr>
          <p:spPr>
            <a:xfrm>
              <a:off x="1005100" y="1138750"/>
              <a:ext cx="210400" cy="105950"/>
            </a:xfrm>
            <a:custGeom>
              <a:rect b="b" l="l" r="r" t="t"/>
              <a:pathLst>
                <a:path extrusionOk="0" h="4238" w="8416">
                  <a:moveTo>
                    <a:pt x="216" y="1270"/>
                  </a:moveTo>
                  <a:cubicBezTo>
                    <a:pt x="225" y="1282"/>
                    <a:pt x="239" y="1297"/>
                    <a:pt x="259" y="1314"/>
                  </a:cubicBezTo>
                  <a:lnTo>
                    <a:pt x="216" y="1270"/>
                  </a:lnTo>
                  <a:close/>
                  <a:moveTo>
                    <a:pt x="1" y="1"/>
                  </a:moveTo>
                  <a:lnTo>
                    <a:pt x="140" y="1194"/>
                  </a:lnTo>
                  <a:lnTo>
                    <a:pt x="216" y="1270"/>
                  </a:lnTo>
                  <a:lnTo>
                    <a:pt x="216" y="1270"/>
                  </a:lnTo>
                  <a:cubicBezTo>
                    <a:pt x="191" y="1239"/>
                    <a:pt x="195" y="1224"/>
                    <a:pt x="207" y="1224"/>
                  </a:cubicBezTo>
                  <a:cubicBezTo>
                    <a:pt x="225" y="1224"/>
                    <a:pt x="259" y="1254"/>
                    <a:pt x="259" y="1314"/>
                  </a:cubicBezTo>
                  <a:lnTo>
                    <a:pt x="4377" y="4099"/>
                  </a:lnTo>
                  <a:cubicBezTo>
                    <a:pt x="4377" y="4238"/>
                    <a:pt x="4516" y="4238"/>
                    <a:pt x="4516" y="4238"/>
                  </a:cubicBezTo>
                  <a:lnTo>
                    <a:pt x="5630" y="4238"/>
                  </a:lnTo>
                  <a:lnTo>
                    <a:pt x="8296" y="2646"/>
                  </a:lnTo>
                  <a:cubicBezTo>
                    <a:pt x="8415" y="2646"/>
                    <a:pt x="8415" y="2487"/>
                    <a:pt x="8415" y="2368"/>
                  </a:cubicBezTo>
                  <a:lnTo>
                    <a:pt x="8296" y="1174"/>
                  </a:lnTo>
                  <a:cubicBezTo>
                    <a:pt x="8296" y="1314"/>
                    <a:pt x="8296" y="1314"/>
                    <a:pt x="8157" y="1453"/>
                  </a:cubicBezTo>
                  <a:lnTo>
                    <a:pt x="5511"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5"/>
            <p:cNvSpPr/>
            <p:nvPr/>
          </p:nvSpPr>
          <p:spPr>
            <a:xfrm>
              <a:off x="515250" y="948775"/>
              <a:ext cx="180550" cy="89050"/>
            </a:xfrm>
            <a:custGeom>
              <a:rect b="b" l="l" r="r" t="t"/>
              <a:pathLst>
                <a:path extrusionOk="0" h="3562" w="7222">
                  <a:moveTo>
                    <a:pt x="0" y="1"/>
                  </a:moveTo>
                  <a:lnTo>
                    <a:pt x="0" y="120"/>
                  </a:lnTo>
                  <a:lnTo>
                    <a:pt x="14" y="132"/>
                  </a:lnTo>
                  <a:lnTo>
                    <a:pt x="14" y="132"/>
                  </a:lnTo>
                  <a:lnTo>
                    <a:pt x="0" y="1"/>
                  </a:lnTo>
                  <a:close/>
                  <a:moveTo>
                    <a:pt x="14" y="132"/>
                  </a:moveTo>
                  <a:lnTo>
                    <a:pt x="140" y="1314"/>
                  </a:lnTo>
                  <a:lnTo>
                    <a:pt x="259" y="1433"/>
                  </a:lnTo>
                  <a:lnTo>
                    <a:pt x="3183" y="3422"/>
                  </a:lnTo>
                  <a:cubicBezTo>
                    <a:pt x="3183" y="3562"/>
                    <a:pt x="3323" y="3562"/>
                    <a:pt x="3323" y="3562"/>
                  </a:cubicBezTo>
                  <a:lnTo>
                    <a:pt x="4437" y="3562"/>
                  </a:lnTo>
                  <a:lnTo>
                    <a:pt x="7102" y="1950"/>
                  </a:lnTo>
                  <a:cubicBezTo>
                    <a:pt x="7222" y="1950"/>
                    <a:pt x="7222" y="1811"/>
                    <a:pt x="7222" y="1692"/>
                  </a:cubicBezTo>
                  <a:lnTo>
                    <a:pt x="7102" y="498"/>
                  </a:lnTo>
                  <a:cubicBezTo>
                    <a:pt x="7102" y="637"/>
                    <a:pt x="7102" y="637"/>
                    <a:pt x="6963" y="777"/>
                  </a:cubicBezTo>
                  <a:lnTo>
                    <a:pt x="4317" y="2368"/>
                  </a:lnTo>
                  <a:lnTo>
                    <a:pt x="3183" y="2368"/>
                  </a:lnTo>
                  <a:cubicBezTo>
                    <a:pt x="3183" y="2229"/>
                    <a:pt x="3064" y="2229"/>
                    <a:pt x="3064" y="2229"/>
                  </a:cubicBezTo>
                  <a:lnTo>
                    <a:pt x="140" y="239"/>
                  </a:lnTo>
                  <a:lnTo>
                    <a:pt x="14" y="132"/>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5"/>
            <p:cNvSpPr/>
            <p:nvPr/>
          </p:nvSpPr>
          <p:spPr>
            <a:xfrm>
              <a:off x="639075" y="1039300"/>
              <a:ext cx="180550" cy="86050"/>
            </a:xfrm>
            <a:custGeom>
              <a:rect b="b" l="l" r="r" t="t"/>
              <a:pathLst>
                <a:path extrusionOk="0" h="3442" w="7222">
                  <a:moveTo>
                    <a:pt x="1" y="0"/>
                  </a:moveTo>
                  <a:lnTo>
                    <a:pt x="120" y="1194"/>
                  </a:lnTo>
                  <a:lnTo>
                    <a:pt x="259" y="1313"/>
                  </a:lnTo>
                  <a:cubicBezTo>
                    <a:pt x="180" y="1243"/>
                    <a:pt x="180" y="1209"/>
                    <a:pt x="200" y="1209"/>
                  </a:cubicBezTo>
                  <a:cubicBezTo>
                    <a:pt x="220" y="1209"/>
                    <a:pt x="259" y="1243"/>
                    <a:pt x="259" y="1313"/>
                  </a:cubicBezTo>
                  <a:lnTo>
                    <a:pt x="3184" y="3302"/>
                  </a:lnTo>
                  <a:cubicBezTo>
                    <a:pt x="3184" y="3442"/>
                    <a:pt x="3303" y="3442"/>
                    <a:pt x="3303" y="3442"/>
                  </a:cubicBezTo>
                  <a:lnTo>
                    <a:pt x="4437" y="3442"/>
                  </a:lnTo>
                  <a:lnTo>
                    <a:pt x="7083" y="1850"/>
                  </a:lnTo>
                  <a:cubicBezTo>
                    <a:pt x="7222" y="1850"/>
                    <a:pt x="7222" y="1691"/>
                    <a:pt x="7222" y="1572"/>
                  </a:cubicBezTo>
                  <a:lnTo>
                    <a:pt x="7083" y="378"/>
                  </a:lnTo>
                  <a:cubicBezTo>
                    <a:pt x="7083" y="517"/>
                    <a:pt x="7083" y="517"/>
                    <a:pt x="6963" y="657"/>
                  </a:cubicBezTo>
                  <a:lnTo>
                    <a:pt x="4298" y="2248"/>
                  </a:lnTo>
                  <a:lnTo>
                    <a:pt x="3184" y="2248"/>
                  </a:lnTo>
                  <a:cubicBezTo>
                    <a:pt x="3184"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5"/>
            <p:cNvSpPr/>
            <p:nvPr/>
          </p:nvSpPr>
          <p:spPr>
            <a:xfrm>
              <a:off x="753950" y="1122850"/>
              <a:ext cx="184050" cy="85550"/>
            </a:xfrm>
            <a:custGeom>
              <a:rect b="b" l="l" r="r" t="t"/>
              <a:pathLst>
                <a:path extrusionOk="0" h="3422" w="7362">
                  <a:moveTo>
                    <a:pt x="1" y="0"/>
                  </a:moveTo>
                  <a:lnTo>
                    <a:pt x="140" y="1194"/>
                  </a:lnTo>
                  <a:lnTo>
                    <a:pt x="260" y="1313"/>
                  </a:lnTo>
                  <a:lnTo>
                    <a:pt x="3184" y="3302"/>
                  </a:lnTo>
                  <a:cubicBezTo>
                    <a:pt x="3184" y="3422"/>
                    <a:pt x="3323" y="3422"/>
                    <a:pt x="3323" y="3422"/>
                  </a:cubicBezTo>
                  <a:lnTo>
                    <a:pt x="4437" y="3422"/>
                  </a:lnTo>
                  <a:lnTo>
                    <a:pt x="7103" y="1830"/>
                  </a:lnTo>
                  <a:cubicBezTo>
                    <a:pt x="7242" y="1691"/>
                    <a:pt x="7361" y="1572"/>
                    <a:pt x="7222" y="1572"/>
                  </a:cubicBezTo>
                  <a:lnTo>
                    <a:pt x="7103" y="358"/>
                  </a:lnTo>
                  <a:cubicBezTo>
                    <a:pt x="7103" y="517"/>
                    <a:pt x="7103" y="517"/>
                    <a:pt x="6963" y="637"/>
                  </a:cubicBezTo>
                  <a:lnTo>
                    <a:pt x="4318" y="2228"/>
                  </a:lnTo>
                  <a:lnTo>
                    <a:pt x="3184" y="222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5"/>
            <p:cNvSpPr/>
            <p:nvPr/>
          </p:nvSpPr>
          <p:spPr>
            <a:xfrm>
              <a:off x="885250" y="1208875"/>
              <a:ext cx="210400" cy="105950"/>
            </a:xfrm>
            <a:custGeom>
              <a:rect b="b" l="l" r="r" t="t"/>
              <a:pathLst>
                <a:path extrusionOk="0" h="4238" w="8416">
                  <a:moveTo>
                    <a:pt x="1" y="1"/>
                  </a:moveTo>
                  <a:lnTo>
                    <a:pt x="120" y="1214"/>
                  </a:lnTo>
                  <a:lnTo>
                    <a:pt x="259" y="1333"/>
                  </a:lnTo>
                  <a:lnTo>
                    <a:pt x="4377" y="4118"/>
                  </a:lnTo>
                  <a:cubicBezTo>
                    <a:pt x="4377" y="4238"/>
                    <a:pt x="4496" y="4238"/>
                    <a:pt x="4496" y="4238"/>
                  </a:cubicBezTo>
                  <a:lnTo>
                    <a:pt x="5630" y="4238"/>
                  </a:lnTo>
                  <a:lnTo>
                    <a:pt x="8276" y="2646"/>
                  </a:lnTo>
                  <a:cubicBezTo>
                    <a:pt x="8415" y="2646"/>
                    <a:pt x="8415" y="2507"/>
                    <a:pt x="8415" y="2368"/>
                  </a:cubicBezTo>
                  <a:lnTo>
                    <a:pt x="8276" y="1174"/>
                  </a:lnTo>
                  <a:cubicBezTo>
                    <a:pt x="8276" y="1333"/>
                    <a:pt x="8276" y="1333"/>
                    <a:pt x="8157" y="1453"/>
                  </a:cubicBezTo>
                  <a:lnTo>
                    <a:pt x="5491" y="3044"/>
                  </a:lnTo>
                  <a:lnTo>
                    <a:pt x="4377" y="3044"/>
                  </a:lnTo>
                  <a:cubicBezTo>
                    <a:pt x="4377" y="2925"/>
                    <a:pt x="4258" y="2925"/>
                    <a:pt x="4258" y="2925"/>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a:off x="395400" y="1018900"/>
              <a:ext cx="177075" cy="89550"/>
            </a:xfrm>
            <a:custGeom>
              <a:rect b="b" l="l" r="r" t="t"/>
              <a:pathLst>
                <a:path extrusionOk="0" h="3582" w="7083">
                  <a:moveTo>
                    <a:pt x="0" y="1"/>
                  </a:moveTo>
                  <a:lnTo>
                    <a:pt x="0" y="120"/>
                  </a:lnTo>
                  <a:lnTo>
                    <a:pt x="100" y="236"/>
                  </a:lnTo>
                  <a:lnTo>
                    <a:pt x="100" y="236"/>
                  </a:lnTo>
                  <a:lnTo>
                    <a:pt x="100" y="1"/>
                  </a:lnTo>
                  <a:close/>
                  <a:moveTo>
                    <a:pt x="100" y="236"/>
                  </a:moveTo>
                  <a:lnTo>
                    <a:pt x="100" y="1353"/>
                  </a:lnTo>
                  <a:lnTo>
                    <a:pt x="219" y="1473"/>
                  </a:lnTo>
                  <a:lnTo>
                    <a:pt x="3163" y="3462"/>
                  </a:lnTo>
                  <a:cubicBezTo>
                    <a:pt x="3163" y="3581"/>
                    <a:pt x="3283" y="3581"/>
                    <a:pt x="3283" y="3581"/>
                  </a:cubicBezTo>
                  <a:lnTo>
                    <a:pt x="4397" y="3581"/>
                  </a:lnTo>
                  <a:lnTo>
                    <a:pt x="6963" y="1970"/>
                  </a:lnTo>
                  <a:cubicBezTo>
                    <a:pt x="7082" y="1970"/>
                    <a:pt x="7082" y="1811"/>
                    <a:pt x="7082" y="1691"/>
                  </a:cubicBezTo>
                  <a:lnTo>
                    <a:pt x="6963" y="498"/>
                  </a:lnTo>
                  <a:cubicBezTo>
                    <a:pt x="6963" y="637"/>
                    <a:pt x="6963" y="637"/>
                    <a:pt x="6843" y="776"/>
                  </a:cubicBezTo>
                  <a:lnTo>
                    <a:pt x="4178" y="2368"/>
                  </a:lnTo>
                  <a:lnTo>
                    <a:pt x="3183" y="2368"/>
                  </a:lnTo>
                  <a:cubicBezTo>
                    <a:pt x="3183" y="2248"/>
                    <a:pt x="3064" y="2248"/>
                    <a:pt x="3064" y="2248"/>
                  </a:cubicBezTo>
                  <a:lnTo>
                    <a:pt x="120" y="259"/>
                  </a:lnTo>
                  <a:lnTo>
                    <a:pt x="100" y="236"/>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279525" y="1088525"/>
              <a:ext cx="180050" cy="89050"/>
            </a:xfrm>
            <a:custGeom>
              <a:rect b="b" l="l" r="r" t="t"/>
              <a:pathLst>
                <a:path extrusionOk="0" h="3562" w="7202">
                  <a:moveTo>
                    <a:pt x="0" y="1"/>
                  </a:moveTo>
                  <a:lnTo>
                    <a:pt x="0" y="120"/>
                  </a:lnTo>
                  <a:lnTo>
                    <a:pt x="12" y="134"/>
                  </a:lnTo>
                  <a:lnTo>
                    <a:pt x="12" y="134"/>
                  </a:lnTo>
                  <a:lnTo>
                    <a:pt x="0" y="1"/>
                  </a:lnTo>
                  <a:close/>
                  <a:moveTo>
                    <a:pt x="12" y="134"/>
                  </a:moveTo>
                  <a:lnTo>
                    <a:pt x="120" y="1313"/>
                  </a:lnTo>
                  <a:cubicBezTo>
                    <a:pt x="120" y="1453"/>
                    <a:pt x="239" y="1453"/>
                    <a:pt x="239" y="1453"/>
                  </a:cubicBezTo>
                  <a:lnTo>
                    <a:pt x="3183" y="3442"/>
                  </a:lnTo>
                  <a:cubicBezTo>
                    <a:pt x="3183" y="3561"/>
                    <a:pt x="3303" y="3561"/>
                    <a:pt x="3303" y="3561"/>
                  </a:cubicBezTo>
                  <a:lnTo>
                    <a:pt x="4417" y="3561"/>
                  </a:lnTo>
                  <a:lnTo>
                    <a:pt x="7082" y="1970"/>
                  </a:lnTo>
                  <a:cubicBezTo>
                    <a:pt x="7201" y="1970"/>
                    <a:pt x="7201" y="1811"/>
                    <a:pt x="7201" y="1691"/>
                  </a:cubicBezTo>
                  <a:lnTo>
                    <a:pt x="7082" y="498"/>
                  </a:lnTo>
                  <a:cubicBezTo>
                    <a:pt x="7082" y="657"/>
                    <a:pt x="7082" y="657"/>
                    <a:pt x="6963" y="776"/>
                  </a:cubicBezTo>
                  <a:lnTo>
                    <a:pt x="4297" y="2368"/>
                  </a:lnTo>
                  <a:lnTo>
                    <a:pt x="3183" y="2368"/>
                  </a:lnTo>
                  <a:cubicBezTo>
                    <a:pt x="3183" y="2248"/>
                    <a:pt x="3044" y="2248"/>
                    <a:pt x="3044" y="2248"/>
                  </a:cubicBezTo>
                  <a:lnTo>
                    <a:pt x="120" y="259"/>
                  </a:lnTo>
                  <a:lnTo>
                    <a:pt x="12"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p:nvPr/>
          </p:nvSpPr>
          <p:spPr>
            <a:xfrm>
              <a:off x="511275" y="1105925"/>
              <a:ext cx="184025" cy="86075"/>
            </a:xfrm>
            <a:custGeom>
              <a:rect b="b" l="l" r="r" t="t"/>
              <a:pathLst>
                <a:path extrusionOk="0" h="3443" w="7361">
                  <a:moveTo>
                    <a:pt x="0" y="1"/>
                  </a:moveTo>
                  <a:lnTo>
                    <a:pt x="120" y="1194"/>
                  </a:lnTo>
                  <a:cubicBezTo>
                    <a:pt x="120" y="1314"/>
                    <a:pt x="239" y="1314"/>
                    <a:pt x="239" y="1314"/>
                  </a:cubicBezTo>
                  <a:lnTo>
                    <a:pt x="3183" y="3303"/>
                  </a:lnTo>
                  <a:cubicBezTo>
                    <a:pt x="3183" y="3442"/>
                    <a:pt x="3303" y="3442"/>
                    <a:pt x="3303" y="3442"/>
                  </a:cubicBezTo>
                  <a:lnTo>
                    <a:pt x="4416" y="3442"/>
                  </a:lnTo>
                  <a:lnTo>
                    <a:pt x="7082" y="1851"/>
                  </a:lnTo>
                  <a:cubicBezTo>
                    <a:pt x="7221" y="1712"/>
                    <a:pt x="7361" y="1712"/>
                    <a:pt x="7201" y="1572"/>
                  </a:cubicBezTo>
                  <a:lnTo>
                    <a:pt x="7082" y="379"/>
                  </a:lnTo>
                  <a:cubicBezTo>
                    <a:pt x="7082" y="518"/>
                    <a:pt x="7082" y="518"/>
                    <a:pt x="6963" y="637"/>
                  </a:cubicBezTo>
                  <a:lnTo>
                    <a:pt x="4297" y="2249"/>
                  </a:lnTo>
                  <a:lnTo>
                    <a:pt x="3183" y="2249"/>
                  </a:lnTo>
                  <a:cubicBezTo>
                    <a:pt x="3183" y="2109"/>
                    <a:pt x="3044" y="2109"/>
                    <a:pt x="304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5"/>
            <p:cNvSpPr/>
            <p:nvPr/>
          </p:nvSpPr>
          <p:spPr>
            <a:xfrm>
              <a:off x="394900" y="1175550"/>
              <a:ext cx="180050" cy="86075"/>
            </a:xfrm>
            <a:custGeom>
              <a:rect b="b" l="l" r="r" t="t"/>
              <a:pathLst>
                <a:path extrusionOk="0" h="3443" w="7202">
                  <a:moveTo>
                    <a:pt x="0" y="1"/>
                  </a:moveTo>
                  <a:lnTo>
                    <a:pt x="120" y="1194"/>
                  </a:lnTo>
                  <a:lnTo>
                    <a:pt x="239" y="1314"/>
                  </a:lnTo>
                  <a:lnTo>
                    <a:pt x="3183" y="3303"/>
                  </a:lnTo>
                  <a:cubicBezTo>
                    <a:pt x="3183" y="3442"/>
                    <a:pt x="3303" y="3442"/>
                    <a:pt x="3303" y="3442"/>
                  </a:cubicBezTo>
                  <a:lnTo>
                    <a:pt x="4417" y="3442"/>
                  </a:lnTo>
                  <a:lnTo>
                    <a:pt x="7082" y="1831"/>
                  </a:lnTo>
                  <a:cubicBezTo>
                    <a:pt x="7202" y="1712"/>
                    <a:pt x="7202" y="1592"/>
                    <a:pt x="7202" y="1572"/>
                  </a:cubicBezTo>
                  <a:lnTo>
                    <a:pt x="7082" y="379"/>
                  </a:lnTo>
                  <a:cubicBezTo>
                    <a:pt x="7082" y="518"/>
                    <a:pt x="7082" y="518"/>
                    <a:pt x="6963" y="637"/>
                  </a:cubicBezTo>
                  <a:lnTo>
                    <a:pt x="4297" y="2229"/>
                  </a:lnTo>
                  <a:lnTo>
                    <a:pt x="3183" y="2229"/>
                  </a:lnTo>
                  <a:cubicBezTo>
                    <a:pt x="3183" y="2109"/>
                    <a:pt x="3064" y="2109"/>
                    <a:pt x="306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5"/>
            <p:cNvSpPr/>
            <p:nvPr/>
          </p:nvSpPr>
          <p:spPr>
            <a:xfrm>
              <a:off x="159175" y="1158650"/>
              <a:ext cx="180550" cy="89050"/>
            </a:xfrm>
            <a:custGeom>
              <a:rect b="b" l="l" r="r" t="t"/>
              <a:pathLst>
                <a:path extrusionOk="0" h="3562" w="7222">
                  <a:moveTo>
                    <a:pt x="0" y="0"/>
                  </a:moveTo>
                  <a:lnTo>
                    <a:pt x="0" y="140"/>
                  </a:lnTo>
                  <a:lnTo>
                    <a:pt x="14" y="153"/>
                  </a:lnTo>
                  <a:lnTo>
                    <a:pt x="14" y="153"/>
                  </a:lnTo>
                  <a:lnTo>
                    <a:pt x="0" y="0"/>
                  </a:lnTo>
                  <a:close/>
                  <a:moveTo>
                    <a:pt x="14" y="153"/>
                  </a:moveTo>
                  <a:lnTo>
                    <a:pt x="120" y="1333"/>
                  </a:lnTo>
                  <a:lnTo>
                    <a:pt x="259" y="1453"/>
                  </a:lnTo>
                  <a:lnTo>
                    <a:pt x="3183" y="3442"/>
                  </a:lnTo>
                  <a:cubicBezTo>
                    <a:pt x="3183" y="3561"/>
                    <a:pt x="3322" y="3561"/>
                    <a:pt x="3322" y="3561"/>
                  </a:cubicBezTo>
                  <a:lnTo>
                    <a:pt x="4436" y="3561"/>
                  </a:lnTo>
                  <a:lnTo>
                    <a:pt x="7082" y="1970"/>
                  </a:lnTo>
                  <a:cubicBezTo>
                    <a:pt x="7221" y="1970"/>
                    <a:pt x="7221" y="1831"/>
                    <a:pt x="7221" y="1691"/>
                  </a:cubicBezTo>
                  <a:lnTo>
                    <a:pt x="7082" y="498"/>
                  </a:lnTo>
                  <a:cubicBezTo>
                    <a:pt x="7082" y="657"/>
                    <a:pt x="7082" y="657"/>
                    <a:pt x="6963" y="776"/>
                  </a:cubicBezTo>
                  <a:lnTo>
                    <a:pt x="4317" y="2368"/>
                  </a:lnTo>
                  <a:lnTo>
                    <a:pt x="3183" y="2368"/>
                  </a:lnTo>
                  <a:cubicBezTo>
                    <a:pt x="3183" y="2248"/>
                    <a:pt x="3064" y="2248"/>
                    <a:pt x="3064" y="2248"/>
                  </a:cubicBezTo>
                  <a:lnTo>
                    <a:pt x="120" y="259"/>
                  </a:lnTo>
                  <a:lnTo>
                    <a:pt x="14" y="153"/>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5"/>
            <p:cNvSpPr/>
            <p:nvPr/>
          </p:nvSpPr>
          <p:spPr>
            <a:xfrm>
              <a:off x="278025" y="1245675"/>
              <a:ext cx="181050" cy="86075"/>
            </a:xfrm>
            <a:custGeom>
              <a:rect b="b" l="l" r="r" t="t"/>
              <a:pathLst>
                <a:path extrusionOk="0" h="3443" w="7242">
                  <a:moveTo>
                    <a:pt x="1" y="1"/>
                  </a:moveTo>
                  <a:lnTo>
                    <a:pt x="120" y="1194"/>
                  </a:lnTo>
                  <a:lnTo>
                    <a:pt x="259" y="1333"/>
                  </a:lnTo>
                  <a:lnTo>
                    <a:pt x="3183" y="3323"/>
                  </a:lnTo>
                  <a:cubicBezTo>
                    <a:pt x="3183" y="3442"/>
                    <a:pt x="3303" y="3442"/>
                    <a:pt x="3303" y="3442"/>
                  </a:cubicBezTo>
                  <a:lnTo>
                    <a:pt x="4417" y="3442"/>
                  </a:lnTo>
                  <a:lnTo>
                    <a:pt x="7082" y="1851"/>
                  </a:lnTo>
                  <a:cubicBezTo>
                    <a:pt x="7242" y="1731"/>
                    <a:pt x="7242" y="1572"/>
                    <a:pt x="722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5"/>
            <p:cNvSpPr/>
            <p:nvPr/>
          </p:nvSpPr>
          <p:spPr>
            <a:xfrm>
              <a:off x="638075" y="1189475"/>
              <a:ext cx="180075" cy="85575"/>
            </a:xfrm>
            <a:custGeom>
              <a:rect b="b" l="l" r="r" t="t"/>
              <a:pathLst>
                <a:path extrusionOk="0" h="3423" w="7203">
                  <a:moveTo>
                    <a:pt x="1" y="1"/>
                  </a:moveTo>
                  <a:lnTo>
                    <a:pt x="120" y="1194"/>
                  </a:lnTo>
                  <a:cubicBezTo>
                    <a:pt x="120" y="1314"/>
                    <a:pt x="240" y="1314"/>
                    <a:pt x="240" y="1314"/>
                  </a:cubicBezTo>
                  <a:lnTo>
                    <a:pt x="3184" y="3303"/>
                  </a:lnTo>
                  <a:cubicBezTo>
                    <a:pt x="3184" y="3422"/>
                    <a:pt x="3303" y="3422"/>
                    <a:pt x="3303" y="3422"/>
                  </a:cubicBezTo>
                  <a:lnTo>
                    <a:pt x="4417" y="3422"/>
                  </a:lnTo>
                  <a:lnTo>
                    <a:pt x="7083" y="1831"/>
                  </a:lnTo>
                  <a:cubicBezTo>
                    <a:pt x="7202" y="1831"/>
                    <a:pt x="7202" y="1712"/>
                    <a:pt x="7202" y="1552"/>
                  </a:cubicBezTo>
                  <a:lnTo>
                    <a:pt x="7083" y="35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5"/>
            <p:cNvSpPr/>
            <p:nvPr/>
          </p:nvSpPr>
          <p:spPr>
            <a:xfrm>
              <a:off x="517725" y="1259100"/>
              <a:ext cx="184050" cy="85575"/>
            </a:xfrm>
            <a:custGeom>
              <a:rect b="b" l="l" r="r" t="t"/>
              <a:pathLst>
                <a:path extrusionOk="0" h="3423" w="7362">
                  <a:moveTo>
                    <a:pt x="1" y="1"/>
                  </a:moveTo>
                  <a:lnTo>
                    <a:pt x="140" y="1194"/>
                  </a:lnTo>
                  <a:lnTo>
                    <a:pt x="260" y="1314"/>
                  </a:lnTo>
                  <a:lnTo>
                    <a:pt x="3184" y="3303"/>
                  </a:lnTo>
                  <a:cubicBezTo>
                    <a:pt x="3184" y="3422"/>
                    <a:pt x="3323" y="3422"/>
                    <a:pt x="3323" y="3422"/>
                  </a:cubicBezTo>
                  <a:lnTo>
                    <a:pt x="4437" y="3422"/>
                  </a:lnTo>
                  <a:lnTo>
                    <a:pt x="7103" y="1831"/>
                  </a:lnTo>
                  <a:cubicBezTo>
                    <a:pt x="7222" y="1831"/>
                    <a:pt x="7361" y="1712"/>
                    <a:pt x="7222" y="1552"/>
                  </a:cubicBezTo>
                  <a:lnTo>
                    <a:pt x="7103" y="35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5"/>
            <p:cNvSpPr/>
            <p:nvPr/>
          </p:nvSpPr>
          <p:spPr>
            <a:xfrm>
              <a:off x="401850" y="1329225"/>
              <a:ext cx="180075" cy="85575"/>
            </a:xfrm>
            <a:custGeom>
              <a:rect b="b" l="l" r="r" t="t"/>
              <a:pathLst>
                <a:path extrusionOk="0" h="3423" w="7203">
                  <a:moveTo>
                    <a:pt x="1" y="1"/>
                  </a:moveTo>
                  <a:lnTo>
                    <a:pt x="120" y="1194"/>
                  </a:lnTo>
                  <a:lnTo>
                    <a:pt x="240" y="1314"/>
                  </a:lnTo>
                  <a:lnTo>
                    <a:pt x="3184" y="3303"/>
                  </a:lnTo>
                  <a:cubicBezTo>
                    <a:pt x="3184" y="3422"/>
                    <a:pt x="3303" y="3422"/>
                    <a:pt x="3303" y="3422"/>
                  </a:cubicBezTo>
                  <a:lnTo>
                    <a:pt x="4417" y="3422"/>
                  </a:lnTo>
                  <a:lnTo>
                    <a:pt x="7083" y="1831"/>
                  </a:lnTo>
                  <a:cubicBezTo>
                    <a:pt x="7202" y="1692"/>
                    <a:pt x="7202" y="1692"/>
                    <a:pt x="7202" y="1572"/>
                  </a:cubicBezTo>
                  <a:lnTo>
                    <a:pt x="7083" y="37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5"/>
            <p:cNvSpPr/>
            <p:nvPr/>
          </p:nvSpPr>
          <p:spPr>
            <a:xfrm>
              <a:off x="42300" y="1225300"/>
              <a:ext cx="180550" cy="89025"/>
            </a:xfrm>
            <a:custGeom>
              <a:rect b="b" l="l" r="r" t="t"/>
              <a:pathLst>
                <a:path extrusionOk="0" h="3561" w="7222">
                  <a:moveTo>
                    <a:pt x="1" y="0"/>
                  </a:moveTo>
                  <a:lnTo>
                    <a:pt x="1" y="119"/>
                  </a:lnTo>
                  <a:lnTo>
                    <a:pt x="13" y="134"/>
                  </a:lnTo>
                  <a:lnTo>
                    <a:pt x="13" y="134"/>
                  </a:lnTo>
                  <a:lnTo>
                    <a:pt x="1" y="0"/>
                  </a:lnTo>
                  <a:close/>
                  <a:moveTo>
                    <a:pt x="13" y="134"/>
                  </a:moveTo>
                  <a:lnTo>
                    <a:pt x="120" y="1313"/>
                  </a:lnTo>
                  <a:lnTo>
                    <a:pt x="259" y="1452"/>
                  </a:lnTo>
                  <a:lnTo>
                    <a:pt x="3183" y="3442"/>
                  </a:lnTo>
                  <a:cubicBezTo>
                    <a:pt x="3183" y="3561"/>
                    <a:pt x="3303" y="3561"/>
                    <a:pt x="3303" y="3561"/>
                  </a:cubicBezTo>
                  <a:lnTo>
                    <a:pt x="4437" y="3561"/>
                  </a:lnTo>
                  <a:lnTo>
                    <a:pt x="7082" y="1969"/>
                  </a:lnTo>
                  <a:cubicBezTo>
                    <a:pt x="7222" y="1969"/>
                    <a:pt x="7222" y="1810"/>
                    <a:pt x="7222" y="1691"/>
                  </a:cubicBezTo>
                  <a:lnTo>
                    <a:pt x="7082" y="497"/>
                  </a:lnTo>
                  <a:cubicBezTo>
                    <a:pt x="7082" y="657"/>
                    <a:pt x="7082" y="657"/>
                    <a:pt x="6963" y="776"/>
                  </a:cubicBezTo>
                  <a:lnTo>
                    <a:pt x="4297" y="2367"/>
                  </a:lnTo>
                  <a:lnTo>
                    <a:pt x="3183" y="2367"/>
                  </a:lnTo>
                  <a:cubicBezTo>
                    <a:pt x="3183" y="2248"/>
                    <a:pt x="3064" y="2248"/>
                    <a:pt x="3064" y="2248"/>
                  </a:cubicBezTo>
                  <a:lnTo>
                    <a:pt x="120" y="259"/>
                  </a:lnTo>
                  <a:lnTo>
                    <a:pt x="13"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5"/>
            <p:cNvSpPr/>
            <p:nvPr/>
          </p:nvSpPr>
          <p:spPr>
            <a:xfrm>
              <a:off x="263100" y="1321775"/>
              <a:ext cx="75625" cy="76600"/>
            </a:xfrm>
            <a:custGeom>
              <a:rect b="b" l="l" r="r" t="t"/>
              <a:pathLst>
                <a:path extrusionOk="0" h="3064" w="3025">
                  <a:moveTo>
                    <a:pt x="2905" y="0"/>
                  </a:moveTo>
                  <a:cubicBezTo>
                    <a:pt x="2905" y="140"/>
                    <a:pt x="2905" y="140"/>
                    <a:pt x="2786" y="259"/>
                  </a:cubicBezTo>
                  <a:lnTo>
                    <a:pt x="120" y="1870"/>
                  </a:lnTo>
                  <a:lnTo>
                    <a:pt x="1" y="1870"/>
                  </a:lnTo>
                  <a:lnTo>
                    <a:pt x="120" y="3064"/>
                  </a:lnTo>
                  <a:lnTo>
                    <a:pt x="240" y="3064"/>
                  </a:lnTo>
                  <a:lnTo>
                    <a:pt x="2905" y="1472"/>
                  </a:lnTo>
                  <a:cubicBezTo>
                    <a:pt x="3025" y="1472"/>
                    <a:pt x="3025" y="1333"/>
                    <a:pt x="3025" y="1194"/>
                  </a:cubicBezTo>
                  <a:lnTo>
                    <a:pt x="290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5"/>
            <p:cNvSpPr/>
            <p:nvPr/>
          </p:nvSpPr>
          <p:spPr>
            <a:xfrm>
              <a:off x="164150" y="1315800"/>
              <a:ext cx="104450" cy="86050"/>
            </a:xfrm>
            <a:custGeom>
              <a:rect b="b" l="l" r="r" t="t"/>
              <a:pathLst>
                <a:path extrusionOk="0" h="3442" w="4178">
                  <a:moveTo>
                    <a:pt x="0" y="1"/>
                  </a:moveTo>
                  <a:lnTo>
                    <a:pt x="120" y="1214"/>
                  </a:lnTo>
                  <a:cubicBezTo>
                    <a:pt x="120" y="1333"/>
                    <a:pt x="259" y="1333"/>
                    <a:pt x="259" y="1333"/>
                  </a:cubicBezTo>
                  <a:lnTo>
                    <a:pt x="3183" y="3323"/>
                  </a:lnTo>
                  <a:cubicBezTo>
                    <a:pt x="3183" y="3442"/>
                    <a:pt x="3302" y="3442"/>
                    <a:pt x="3302" y="3442"/>
                  </a:cubicBezTo>
                  <a:lnTo>
                    <a:pt x="4058" y="3442"/>
                  </a:lnTo>
                  <a:lnTo>
                    <a:pt x="4178" y="2248"/>
                  </a:lnTo>
                  <a:lnTo>
                    <a:pt x="3183" y="2248"/>
                  </a:lnTo>
                  <a:cubicBezTo>
                    <a:pt x="3183" y="2129"/>
                    <a:pt x="3064" y="2129"/>
                    <a:pt x="3064" y="2129"/>
                  </a:cubicBezTo>
                  <a:lnTo>
                    <a:pt x="120" y="14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5"/>
            <p:cNvSpPr/>
            <p:nvPr/>
          </p:nvSpPr>
          <p:spPr>
            <a:xfrm>
              <a:off x="265600" y="136852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5"/>
            <p:cNvSpPr/>
            <p:nvPr/>
          </p:nvSpPr>
          <p:spPr>
            <a:xfrm>
              <a:off x="281500" y="1398850"/>
              <a:ext cx="184050" cy="85575"/>
            </a:xfrm>
            <a:custGeom>
              <a:rect b="b" l="l" r="r" t="t"/>
              <a:pathLst>
                <a:path extrusionOk="0" h="3423" w="7362">
                  <a:moveTo>
                    <a:pt x="1" y="1"/>
                  </a:moveTo>
                  <a:lnTo>
                    <a:pt x="140" y="1194"/>
                  </a:lnTo>
                  <a:cubicBezTo>
                    <a:pt x="140" y="1314"/>
                    <a:pt x="260" y="1314"/>
                    <a:pt x="260" y="1314"/>
                  </a:cubicBezTo>
                  <a:lnTo>
                    <a:pt x="3184" y="3303"/>
                  </a:lnTo>
                  <a:cubicBezTo>
                    <a:pt x="3184" y="3422"/>
                    <a:pt x="3323" y="3422"/>
                    <a:pt x="3323" y="3422"/>
                  </a:cubicBezTo>
                  <a:lnTo>
                    <a:pt x="4437" y="3422"/>
                  </a:lnTo>
                  <a:lnTo>
                    <a:pt x="7103" y="1831"/>
                  </a:lnTo>
                  <a:cubicBezTo>
                    <a:pt x="7222" y="1711"/>
                    <a:pt x="7361" y="1711"/>
                    <a:pt x="7222" y="1572"/>
                  </a:cubicBezTo>
                  <a:lnTo>
                    <a:pt x="7103" y="37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5"/>
            <p:cNvSpPr/>
            <p:nvPr/>
          </p:nvSpPr>
          <p:spPr>
            <a:xfrm>
              <a:off x="412800" y="1307850"/>
              <a:ext cx="566475" cy="283000"/>
            </a:xfrm>
            <a:custGeom>
              <a:rect b="b" l="l" r="r" t="t"/>
              <a:pathLst>
                <a:path extrusionOk="0" h="11320" w="22659">
                  <a:moveTo>
                    <a:pt x="22539" y="0"/>
                  </a:moveTo>
                  <a:cubicBezTo>
                    <a:pt x="22539" y="159"/>
                    <a:pt x="22539" y="159"/>
                    <a:pt x="22400" y="279"/>
                  </a:cubicBezTo>
                  <a:lnTo>
                    <a:pt x="5491" y="10126"/>
                  </a:lnTo>
                  <a:lnTo>
                    <a:pt x="4377" y="10126"/>
                  </a:lnTo>
                  <a:cubicBezTo>
                    <a:pt x="4377" y="10006"/>
                    <a:pt x="4258" y="10006"/>
                    <a:pt x="4258" y="10006"/>
                  </a:cubicBezTo>
                  <a:lnTo>
                    <a:pt x="120" y="7221"/>
                  </a:lnTo>
                  <a:lnTo>
                    <a:pt x="1" y="7102"/>
                  </a:lnTo>
                  <a:lnTo>
                    <a:pt x="120" y="8296"/>
                  </a:lnTo>
                  <a:lnTo>
                    <a:pt x="259" y="8415"/>
                  </a:lnTo>
                  <a:lnTo>
                    <a:pt x="4377" y="11200"/>
                  </a:lnTo>
                  <a:cubicBezTo>
                    <a:pt x="4377" y="11319"/>
                    <a:pt x="4496" y="11319"/>
                    <a:pt x="4496" y="11319"/>
                  </a:cubicBezTo>
                  <a:lnTo>
                    <a:pt x="5630" y="11319"/>
                  </a:lnTo>
                  <a:lnTo>
                    <a:pt x="22539" y="1472"/>
                  </a:lnTo>
                  <a:cubicBezTo>
                    <a:pt x="22658" y="1472"/>
                    <a:pt x="22658" y="1333"/>
                    <a:pt x="22658" y="1194"/>
                  </a:cubicBezTo>
                  <a:lnTo>
                    <a:pt x="2253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5"/>
            <p:cNvSpPr/>
            <p:nvPr/>
          </p:nvSpPr>
          <p:spPr>
            <a:xfrm>
              <a:off x="-79050" y="1299400"/>
              <a:ext cx="98500" cy="85550"/>
            </a:xfrm>
            <a:custGeom>
              <a:rect b="b" l="l" r="r" t="t"/>
              <a:pathLst>
                <a:path extrusionOk="0" h="3422" w="3940">
                  <a:moveTo>
                    <a:pt x="1" y="0"/>
                  </a:moveTo>
                  <a:lnTo>
                    <a:pt x="140" y="1194"/>
                  </a:lnTo>
                  <a:cubicBezTo>
                    <a:pt x="140" y="1313"/>
                    <a:pt x="259" y="1313"/>
                    <a:pt x="259" y="1313"/>
                  </a:cubicBezTo>
                  <a:lnTo>
                    <a:pt x="3184" y="3302"/>
                  </a:lnTo>
                  <a:cubicBezTo>
                    <a:pt x="3184" y="3422"/>
                    <a:pt x="3323" y="3422"/>
                    <a:pt x="3323" y="3422"/>
                  </a:cubicBezTo>
                  <a:lnTo>
                    <a:pt x="3939" y="3422"/>
                  </a:lnTo>
                  <a:lnTo>
                    <a:pt x="3939" y="2228"/>
                  </a:lnTo>
                  <a:lnTo>
                    <a:pt x="3184" y="2228"/>
                  </a:lnTo>
                  <a:cubicBezTo>
                    <a:pt x="3184" y="2109"/>
                    <a:pt x="3064" y="2109"/>
                    <a:pt x="3064" y="2109"/>
                  </a:cubicBezTo>
                  <a:lnTo>
                    <a:pt x="140" y="11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5"/>
            <p:cNvSpPr/>
            <p:nvPr/>
          </p:nvSpPr>
          <p:spPr>
            <a:xfrm>
              <a:off x="19425" y="135510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5"/>
            <p:cNvSpPr/>
            <p:nvPr/>
          </p:nvSpPr>
          <p:spPr>
            <a:xfrm>
              <a:off x="16450" y="1305350"/>
              <a:ext cx="78600" cy="76625"/>
            </a:xfrm>
            <a:custGeom>
              <a:rect b="b" l="l" r="r" t="t"/>
              <a:pathLst>
                <a:path extrusionOk="0" h="3065" w="3144">
                  <a:moveTo>
                    <a:pt x="3024" y="1"/>
                  </a:moveTo>
                  <a:cubicBezTo>
                    <a:pt x="3024" y="160"/>
                    <a:pt x="3024" y="160"/>
                    <a:pt x="2904" y="279"/>
                  </a:cubicBezTo>
                  <a:lnTo>
                    <a:pt x="239" y="1871"/>
                  </a:lnTo>
                  <a:cubicBezTo>
                    <a:pt x="239" y="1990"/>
                    <a:pt x="239" y="1990"/>
                    <a:pt x="119" y="1990"/>
                  </a:cubicBezTo>
                  <a:lnTo>
                    <a:pt x="0" y="3064"/>
                  </a:lnTo>
                  <a:lnTo>
                    <a:pt x="358" y="3064"/>
                  </a:lnTo>
                  <a:lnTo>
                    <a:pt x="3024" y="1473"/>
                  </a:lnTo>
                  <a:cubicBezTo>
                    <a:pt x="3143" y="1473"/>
                    <a:pt x="3143" y="1334"/>
                    <a:pt x="314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5"/>
            <p:cNvSpPr/>
            <p:nvPr/>
          </p:nvSpPr>
          <p:spPr>
            <a:xfrm>
              <a:off x="136800" y="1391400"/>
              <a:ext cx="86050" cy="76600"/>
            </a:xfrm>
            <a:custGeom>
              <a:rect b="b" l="l" r="r" t="t"/>
              <a:pathLst>
                <a:path extrusionOk="0" h="3064" w="3442">
                  <a:moveTo>
                    <a:pt x="3282" y="0"/>
                  </a:moveTo>
                  <a:cubicBezTo>
                    <a:pt x="3282" y="139"/>
                    <a:pt x="3282" y="139"/>
                    <a:pt x="3163" y="279"/>
                  </a:cubicBezTo>
                  <a:lnTo>
                    <a:pt x="497" y="1870"/>
                  </a:lnTo>
                  <a:lnTo>
                    <a:pt x="0" y="1870"/>
                  </a:lnTo>
                  <a:lnTo>
                    <a:pt x="119" y="3064"/>
                  </a:lnTo>
                  <a:lnTo>
                    <a:pt x="617" y="3064"/>
                  </a:lnTo>
                  <a:lnTo>
                    <a:pt x="3282" y="1472"/>
                  </a:lnTo>
                  <a:cubicBezTo>
                    <a:pt x="3442" y="1472"/>
                    <a:pt x="3442" y="1333"/>
                    <a:pt x="3402" y="1194"/>
                  </a:cubicBezTo>
                  <a:lnTo>
                    <a:pt x="3282"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5"/>
            <p:cNvSpPr/>
            <p:nvPr/>
          </p:nvSpPr>
          <p:spPr>
            <a:xfrm>
              <a:off x="47275" y="1385925"/>
              <a:ext cx="95500" cy="85550"/>
            </a:xfrm>
            <a:custGeom>
              <a:rect b="b" l="l" r="r" t="t"/>
              <a:pathLst>
                <a:path extrusionOk="0" h="3422" w="3820">
                  <a:moveTo>
                    <a:pt x="0" y="0"/>
                  </a:moveTo>
                  <a:lnTo>
                    <a:pt x="120" y="1194"/>
                  </a:lnTo>
                  <a:lnTo>
                    <a:pt x="259" y="1313"/>
                  </a:lnTo>
                  <a:lnTo>
                    <a:pt x="3183" y="3303"/>
                  </a:lnTo>
                  <a:cubicBezTo>
                    <a:pt x="3183" y="3422"/>
                    <a:pt x="3323" y="3422"/>
                    <a:pt x="3323" y="3422"/>
                  </a:cubicBezTo>
                  <a:lnTo>
                    <a:pt x="3820" y="3422"/>
                  </a:lnTo>
                  <a:lnTo>
                    <a:pt x="3820" y="2228"/>
                  </a:lnTo>
                  <a:lnTo>
                    <a:pt x="3183" y="2228"/>
                  </a:lnTo>
                  <a:cubicBezTo>
                    <a:pt x="3183" y="2109"/>
                    <a:pt x="3064" y="2109"/>
                    <a:pt x="3064" y="2109"/>
                  </a:cubicBezTo>
                  <a:lnTo>
                    <a:pt x="120" y="12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5"/>
            <p:cNvSpPr/>
            <p:nvPr/>
          </p:nvSpPr>
          <p:spPr>
            <a:xfrm>
              <a:off x="139275" y="1441625"/>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5"/>
            <p:cNvSpPr/>
            <p:nvPr/>
          </p:nvSpPr>
          <p:spPr>
            <a:xfrm>
              <a:off x="263100" y="1478425"/>
              <a:ext cx="82600" cy="76600"/>
            </a:xfrm>
            <a:custGeom>
              <a:rect b="b" l="l" r="r" t="t"/>
              <a:pathLst>
                <a:path extrusionOk="0" h="3064" w="3304">
                  <a:moveTo>
                    <a:pt x="3164" y="0"/>
                  </a:moveTo>
                  <a:cubicBezTo>
                    <a:pt x="3164" y="140"/>
                    <a:pt x="3164" y="140"/>
                    <a:pt x="3025" y="279"/>
                  </a:cubicBezTo>
                  <a:lnTo>
                    <a:pt x="379" y="1870"/>
                  </a:lnTo>
                  <a:lnTo>
                    <a:pt x="1" y="1870"/>
                  </a:lnTo>
                  <a:lnTo>
                    <a:pt x="120" y="3064"/>
                  </a:lnTo>
                  <a:lnTo>
                    <a:pt x="498" y="3064"/>
                  </a:lnTo>
                  <a:lnTo>
                    <a:pt x="3164" y="1473"/>
                  </a:lnTo>
                  <a:cubicBezTo>
                    <a:pt x="3303" y="1313"/>
                    <a:pt x="3303" y="1194"/>
                    <a:pt x="3283" y="1194"/>
                  </a:cubicBezTo>
                  <a:lnTo>
                    <a:pt x="3164"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5"/>
            <p:cNvSpPr/>
            <p:nvPr/>
          </p:nvSpPr>
          <p:spPr>
            <a:xfrm>
              <a:off x="167125" y="1468975"/>
              <a:ext cx="98500" cy="86050"/>
            </a:xfrm>
            <a:custGeom>
              <a:rect b="b" l="l" r="r" t="t"/>
              <a:pathLst>
                <a:path extrusionOk="0" h="3442" w="3940">
                  <a:moveTo>
                    <a:pt x="1" y="1"/>
                  </a:moveTo>
                  <a:lnTo>
                    <a:pt x="140" y="1194"/>
                  </a:lnTo>
                  <a:lnTo>
                    <a:pt x="259" y="1313"/>
                  </a:lnTo>
                  <a:lnTo>
                    <a:pt x="3183" y="3303"/>
                  </a:lnTo>
                  <a:cubicBezTo>
                    <a:pt x="3183" y="3442"/>
                    <a:pt x="3323" y="3442"/>
                    <a:pt x="3323" y="3442"/>
                  </a:cubicBezTo>
                  <a:lnTo>
                    <a:pt x="3939" y="3442"/>
                  </a:lnTo>
                  <a:lnTo>
                    <a:pt x="3939" y="2248"/>
                  </a:lnTo>
                  <a:lnTo>
                    <a:pt x="3183" y="2248"/>
                  </a:lnTo>
                  <a:cubicBezTo>
                    <a:pt x="3183"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5"/>
            <p:cNvSpPr/>
            <p:nvPr/>
          </p:nvSpPr>
          <p:spPr>
            <a:xfrm>
              <a:off x="265600" y="152517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5"/>
            <p:cNvSpPr/>
            <p:nvPr/>
          </p:nvSpPr>
          <p:spPr>
            <a:xfrm>
              <a:off x="295925" y="1555000"/>
              <a:ext cx="210400" cy="105475"/>
            </a:xfrm>
            <a:custGeom>
              <a:rect b="b" l="l" r="r" t="t"/>
              <a:pathLst>
                <a:path extrusionOk="0" h="4219" w="8416">
                  <a:moveTo>
                    <a:pt x="1" y="1"/>
                  </a:moveTo>
                  <a:lnTo>
                    <a:pt x="120" y="1195"/>
                  </a:lnTo>
                  <a:lnTo>
                    <a:pt x="259" y="1314"/>
                  </a:lnTo>
                  <a:lnTo>
                    <a:pt x="4377" y="4099"/>
                  </a:lnTo>
                  <a:cubicBezTo>
                    <a:pt x="4377" y="4218"/>
                    <a:pt x="4497" y="4218"/>
                    <a:pt x="4497" y="4218"/>
                  </a:cubicBezTo>
                  <a:lnTo>
                    <a:pt x="5630" y="4218"/>
                  </a:lnTo>
                  <a:lnTo>
                    <a:pt x="8276" y="2627"/>
                  </a:lnTo>
                  <a:cubicBezTo>
                    <a:pt x="8415" y="2627"/>
                    <a:pt x="8415" y="2488"/>
                    <a:pt x="8415" y="2348"/>
                  </a:cubicBezTo>
                  <a:lnTo>
                    <a:pt x="8276" y="1155"/>
                  </a:lnTo>
                  <a:cubicBezTo>
                    <a:pt x="8276" y="1314"/>
                    <a:pt x="8276" y="1314"/>
                    <a:pt x="8157" y="1433"/>
                  </a:cubicBezTo>
                  <a:lnTo>
                    <a:pt x="5491" y="3025"/>
                  </a:lnTo>
                  <a:lnTo>
                    <a:pt x="4377" y="3025"/>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5"/>
            <p:cNvSpPr/>
            <p:nvPr/>
          </p:nvSpPr>
          <p:spPr>
            <a:xfrm>
              <a:off x="-193925" y="1365025"/>
              <a:ext cx="180550" cy="89050"/>
            </a:xfrm>
            <a:custGeom>
              <a:rect b="b" l="l" r="r" t="t"/>
              <a:pathLst>
                <a:path extrusionOk="0" h="3562" w="7222">
                  <a:moveTo>
                    <a:pt x="0" y="1"/>
                  </a:moveTo>
                  <a:lnTo>
                    <a:pt x="0" y="140"/>
                  </a:lnTo>
                  <a:lnTo>
                    <a:pt x="14" y="154"/>
                  </a:lnTo>
                  <a:lnTo>
                    <a:pt x="14" y="154"/>
                  </a:lnTo>
                  <a:lnTo>
                    <a:pt x="0" y="1"/>
                  </a:lnTo>
                  <a:close/>
                  <a:moveTo>
                    <a:pt x="14" y="154"/>
                  </a:moveTo>
                  <a:lnTo>
                    <a:pt x="120" y="1334"/>
                  </a:lnTo>
                  <a:lnTo>
                    <a:pt x="259" y="1453"/>
                  </a:lnTo>
                  <a:lnTo>
                    <a:pt x="3183" y="3442"/>
                  </a:lnTo>
                  <a:cubicBezTo>
                    <a:pt x="3183" y="3562"/>
                    <a:pt x="3303" y="3562"/>
                    <a:pt x="3303" y="3562"/>
                  </a:cubicBezTo>
                  <a:lnTo>
                    <a:pt x="4437" y="3562"/>
                  </a:lnTo>
                  <a:lnTo>
                    <a:pt x="7082" y="1970"/>
                  </a:lnTo>
                  <a:cubicBezTo>
                    <a:pt x="7222" y="1970"/>
                    <a:pt x="7222" y="1831"/>
                    <a:pt x="7222" y="1692"/>
                  </a:cubicBezTo>
                  <a:lnTo>
                    <a:pt x="7082" y="498"/>
                  </a:lnTo>
                  <a:cubicBezTo>
                    <a:pt x="7082" y="657"/>
                    <a:pt x="7082" y="657"/>
                    <a:pt x="6963" y="777"/>
                  </a:cubicBezTo>
                  <a:lnTo>
                    <a:pt x="4297" y="2368"/>
                  </a:lnTo>
                  <a:lnTo>
                    <a:pt x="3183" y="2368"/>
                  </a:lnTo>
                  <a:cubicBezTo>
                    <a:pt x="3183" y="2249"/>
                    <a:pt x="3064" y="2249"/>
                    <a:pt x="3064" y="2249"/>
                  </a:cubicBezTo>
                  <a:lnTo>
                    <a:pt x="120" y="260"/>
                  </a:lnTo>
                  <a:lnTo>
                    <a:pt x="14" y="15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5"/>
            <p:cNvSpPr/>
            <p:nvPr/>
          </p:nvSpPr>
          <p:spPr>
            <a:xfrm>
              <a:off x="-77550" y="1452075"/>
              <a:ext cx="183525" cy="86050"/>
            </a:xfrm>
            <a:custGeom>
              <a:rect b="b" l="l" r="r" t="t"/>
              <a:pathLst>
                <a:path extrusionOk="0" h="3442" w="7341">
                  <a:moveTo>
                    <a:pt x="0" y="0"/>
                  </a:moveTo>
                  <a:lnTo>
                    <a:pt x="120" y="1194"/>
                  </a:lnTo>
                  <a:lnTo>
                    <a:pt x="239" y="1333"/>
                  </a:lnTo>
                  <a:lnTo>
                    <a:pt x="3183" y="3322"/>
                  </a:lnTo>
                  <a:cubicBezTo>
                    <a:pt x="3183" y="3442"/>
                    <a:pt x="3303" y="3442"/>
                    <a:pt x="3303" y="3442"/>
                  </a:cubicBezTo>
                  <a:lnTo>
                    <a:pt x="4417" y="3442"/>
                  </a:lnTo>
                  <a:lnTo>
                    <a:pt x="7082" y="1850"/>
                  </a:lnTo>
                  <a:cubicBezTo>
                    <a:pt x="7202" y="1850"/>
                    <a:pt x="7341" y="1731"/>
                    <a:pt x="7202" y="1572"/>
                  </a:cubicBezTo>
                  <a:lnTo>
                    <a:pt x="7082" y="378"/>
                  </a:lnTo>
                  <a:cubicBezTo>
                    <a:pt x="7082" y="517"/>
                    <a:pt x="7082" y="517"/>
                    <a:pt x="6963" y="657"/>
                  </a:cubicBezTo>
                  <a:lnTo>
                    <a:pt x="4297" y="2248"/>
                  </a:lnTo>
                  <a:lnTo>
                    <a:pt x="3183" y="2248"/>
                  </a:lnTo>
                  <a:cubicBezTo>
                    <a:pt x="3183" y="2129"/>
                    <a:pt x="3064" y="2129"/>
                    <a:pt x="3064" y="2129"/>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5"/>
            <p:cNvSpPr/>
            <p:nvPr/>
          </p:nvSpPr>
          <p:spPr>
            <a:xfrm>
              <a:off x="45275" y="1538600"/>
              <a:ext cx="183550" cy="86050"/>
            </a:xfrm>
            <a:custGeom>
              <a:rect b="b" l="l" r="r" t="t"/>
              <a:pathLst>
                <a:path extrusionOk="0" h="3442" w="7342">
                  <a:moveTo>
                    <a:pt x="1" y="0"/>
                  </a:moveTo>
                  <a:lnTo>
                    <a:pt x="140" y="1194"/>
                  </a:lnTo>
                  <a:lnTo>
                    <a:pt x="259" y="1313"/>
                  </a:lnTo>
                  <a:lnTo>
                    <a:pt x="3184" y="3303"/>
                  </a:lnTo>
                  <a:cubicBezTo>
                    <a:pt x="3184" y="3442"/>
                    <a:pt x="3323" y="3442"/>
                    <a:pt x="3323" y="3442"/>
                  </a:cubicBezTo>
                  <a:lnTo>
                    <a:pt x="4437" y="3442"/>
                  </a:lnTo>
                  <a:lnTo>
                    <a:pt x="7103" y="1851"/>
                  </a:lnTo>
                  <a:cubicBezTo>
                    <a:pt x="7222" y="1711"/>
                    <a:pt x="7341" y="1572"/>
                    <a:pt x="7222" y="1572"/>
                  </a:cubicBezTo>
                  <a:lnTo>
                    <a:pt x="7103" y="378"/>
                  </a:lnTo>
                  <a:cubicBezTo>
                    <a:pt x="7103" y="518"/>
                    <a:pt x="7103" y="518"/>
                    <a:pt x="6963" y="657"/>
                  </a:cubicBezTo>
                  <a:lnTo>
                    <a:pt x="4318" y="2248"/>
                  </a:lnTo>
                  <a:lnTo>
                    <a:pt x="3184" y="224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5"/>
            <p:cNvSpPr/>
            <p:nvPr/>
          </p:nvSpPr>
          <p:spPr>
            <a:xfrm>
              <a:off x="180050" y="1625125"/>
              <a:ext cx="209900" cy="105475"/>
            </a:xfrm>
            <a:custGeom>
              <a:rect b="b" l="l" r="r" t="t"/>
              <a:pathLst>
                <a:path extrusionOk="0" h="4219" w="8396">
                  <a:moveTo>
                    <a:pt x="1" y="1"/>
                  </a:moveTo>
                  <a:lnTo>
                    <a:pt x="120" y="1194"/>
                  </a:lnTo>
                  <a:lnTo>
                    <a:pt x="240" y="1314"/>
                  </a:lnTo>
                  <a:lnTo>
                    <a:pt x="4377" y="4099"/>
                  </a:lnTo>
                  <a:cubicBezTo>
                    <a:pt x="4377" y="4218"/>
                    <a:pt x="4497" y="4218"/>
                    <a:pt x="4497" y="4218"/>
                  </a:cubicBezTo>
                  <a:lnTo>
                    <a:pt x="5611" y="4218"/>
                  </a:lnTo>
                  <a:lnTo>
                    <a:pt x="8276" y="2627"/>
                  </a:lnTo>
                  <a:cubicBezTo>
                    <a:pt x="8396" y="2627"/>
                    <a:pt x="8396" y="2487"/>
                    <a:pt x="8396" y="2368"/>
                  </a:cubicBezTo>
                  <a:lnTo>
                    <a:pt x="8276" y="1174"/>
                  </a:lnTo>
                  <a:cubicBezTo>
                    <a:pt x="8276" y="1314"/>
                    <a:pt x="8276" y="1314"/>
                    <a:pt x="8157" y="1433"/>
                  </a:cubicBezTo>
                  <a:lnTo>
                    <a:pt x="5491" y="3025"/>
                  </a:lnTo>
                  <a:lnTo>
                    <a:pt x="4377" y="3025"/>
                  </a:lnTo>
                  <a:cubicBezTo>
                    <a:pt x="4377" y="2905"/>
                    <a:pt x="4238" y="2905"/>
                    <a:pt x="423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5"/>
            <p:cNvSpPr/>
            <p:nvPr/>
          </p:nvSpPr>
          <p:spPr>
            <a:xfrm>
              <a:off x="-315275" y="1439125"/>
              <a:ext cx="104475" cy="86075"/>
            </a:xfrm>
            <a:custGeom>
              <a:rect b="b" l="l" r="r" t="t"/>
              <a:pathLst>
                <a:path extrusionOk="0" h="3443" w="4179">
                  <a:moveTo>
                    <a:pt x="1" y="1"/>
                  </a:moveTo>
                  <a:lnTo>
                    <a:pt x="140" y="1195"/>
                  </a:lnTo>
                  <a:lnTo>
                    <a:pt x="259" y="1314"/>
                  </a:lnTo>
                  <a:lnTo>
                    <a:pt x="3184" y="3303"/>
                  </a:lnTo>
                  <a:cubicBezTo>
                    <a:pt x="3184" y="3442"/>
                    <a:pt x="3323" y="3442"/>
                    <a:pt x="3323" y="3442"/>
                  </a:cubicBezTo>
                  <a:lnTo>
                    <a:pt x="4059" y="3442"/>
                  </a:lnTo>
                  <a:lnTo>
                    <a:pt x="4178" y="2249"/>
                  </a:lnTo>
                  <a:lnTo>
                    <a:pt x="3184" y="2249"/>
                  </a:lnTo>
                  <a:cubicBezTo>
                    <a:pt x="3184" y="2110"/>
                    <a:pt x="3064" y="2110"/>
                    <a:pt x="3064" y="2110"/>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5"/>
            <p:cNvSpPr/>
            <p:nvPr/>
          </p:nvSpPr>
          <p:spPr>
            <a:xfrm>
              <a:off x="-213825" y="1495325"/>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5"/>
            <p:cNvSpPr/>
            <p:nvPr/>
          </p:nvSpPr>
          <p:spPr>
            <a:xfrm>
              <a:off x="-209850" y="144460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34"/>
                    <a:pt x="2905" y="1194"/>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5"/>
            <p:cNvSpPr/>
            <p:nvPr/>
          </p:nvSpPr>
          <p:spPr>
            <a:xfrm>
              <a:off x="-194425" y="1521700"/>
              <a:ext cx="180050" cy="86050"/>
            </a:xfrm>
            <a:custGeom>
              <a:rect b="b" l="l" r="r" t="t"/>
              <a:pathLst>
                <a:path extrusionOk="0" h="3442" w="7202">
                  <a:moveTo>
                    <a:pt x="1" y="0"/>
                  </a:moveTo>
                  <a:lnTo>
                    <a:pt x="120" y="1194"/>
                  </a:lnTo>
                  <a:cubicBezTo>
                    <a:pt x="120" y="1333"/>
                    <a:pt x="239" y="1333"/>
                    <a:pt x="239" y="1333"/>
                  </a:cubicBezTo>
                  <a:lnTo>
                    <a:pt x="3183" y="3322"/>
                  </a:lnTo>
                  <a:cubicBezTo>
                    <a:pt x="3183" y="3442"/>
                    <a:pt x="3303" y="3442"/>
                    <a:pt x="3303" y="3442"/>
                  </a:cubicBezTo>
                  <a:lnTo>
                    <a:pt x="4417" y="3442"/>
                  </a:lnTo>
                  <a:lnTo>
                    <a:pt x="7082" y="1850"/>
                  </a:lnTo>
                  <a:cubicBezTo>
                    <a:pt x="7202" y="1731"/>
                    <a:pt x="7202" y="1731"/>
                    <a:pt x="7202" y="1572"/>
                  </a:cubicBezTo>
                  <a:lnTo>
                    <a:pt x="7082" y="378"/>
                  </a:lnTo>
                  <a:cubicBezTo>
                    <a:pt x="7082" y="537"/>
                    <a:pt x="7082" y="537"/>
                    <a:pt x="6963" y="657"/>
                  </a:cubicBezTo>
                  <a:lnTo>
                    <a:pt x="4297" y="2248"/>
                  </a:lnTo>
                  <a:lnTo>
                    <a:pt x="3183" y="2248"/>
                  </a:lnTo>
                  <a:cubicBezTo>
                    <a:pt x="3183"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5"/>
            <p:cNvSpPr/>
            <p:nvPr/>
          </p:nvSpPr>
          <p:spPr>
            <a:xfrm>
              <a:off x="32850" y="1614700"/>
              <a:ext cx="76625" cy="76100"/>
            </a:xfrm>
            <a:custGeom>
              <a:rect b="b" l="l" r="r" t="t"/>
              <a:pathLst>
                <a:path extrusionOk="0" h="3044" w="3065">
                  <a:moveTo>
                    <a:pt x="2925" y="0"/>
                  </a:moveTo>
                  <a:cubicBezTo>
                    <a:pt x="2925" y="139"/>
                    <a:pt x="2925" y="139"/>
                    <a:pt x="2786" y="259"/>
                  </a:cubicBezTo>
                  <a:lnTo>
                    <a:pt x="140" y="1850"/>
                  </a:lnTo>
                  <a:lnTo>
                    <a:pt x="1" y="1850"/>
                  </a:lnTo>
                  <a:lnTo>
                    <a:pt x="140" y="3044"/>
                  </a:lnTo>
                  <a:lnTo>
                    <a:pt x="259" y="3044"/>
                  </a:lnTo>
                  <a:lnTo>
                    <a:pt x="2925" y="1452"/>
                  </a:lnTo>
                  <a:cubicBezTo>
                    <a:pt x="3064" y="1452"/>
                    <a:pt x="3064" y="1333"/>
                    <a:pt x="3044" y="1194"/>
                  </a:cubicBezTo>
                  <a:lnTo>
                    <a:pt x="29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5"/>
            <p:cNvSpPr/>
            <p:nvPr/>
          </p:nvSpPr>
          <p:spPr>
            <a:xfrm>
              <a:off x="-69100" y="1608725"/>
              <a:ext cx="104475" cy="86050"/>
            </a:xfrm>
            <a:custGeom>
              <a:rect b="b" l="l" r="r" t="t"/>
              <a:pathLst>
                <a:path extrusionOk="0" h="3442" w="4179">
                  <a:moveTo>
                    <a:pt x="1" y="0"/>
                  </a:moveTo>
                  <a:lnTo>
                    <a:pt x="140" y="1194"/>
                  </a:lnTo>
                  <a:cubicBezTo>
                    <a:pt x="140" y="1333"/>
                    <a:pt x="259" y="1333"/>
                    <a:pt x="259" y="1333"/>
                  </a:cubicBezTo>
                  <a:lnTo>
                    <a:pt x="3183" y="3322"/>
                  </a:lnTo>
                  <a:cubicBezTo>
                    <a:pt x="3183" y="3442"/>
                    <a:pt x="3323" y="3442"/>
                    <a:pt x="3323" y="3442"/>
                  </a:cubicBezTo>
                  <a:lnTo>
                    <a:pt x="4059" y="3442"/>
                  </a:lnTo>
                  <a:lnTo>
                    <a:pt x="4178" y="2248"/>
                  </a:lnTo>
                  <a:lnTo>
                    <a:pt x="3183" y="2248"/>
                  </a:lnTo>
                  <a:cubicBezTo>
                    <a:pt x="318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5"/>
            <p:cNvSpPr/>
            <p:nvPr/>
          </p:nvSpPr>
          <p:spPr>
            <a:xfrm>
              <a:off x="32350" y="166095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5"/>
            <p:cNvSpPr/>
            <p:nvPr/>
          </p:nvSpPr>
          <p:spPr>
            <a:xfrm>
              <a:off x="59700" y="1691775"/>
              <a:ext cx="210400" cy="105450"/>
            </a:xfrm>
            <a:custGeom>
              <a:rect b="b" l="l" r="r" t="t"/>
              <a:pathLst>
                <a:path extrusionOk="0" h="4218" w="8416">
                  <a:moveTo>
                    <a:pt x="1" y="0"/>
                  </a:moveTo>
                  <a:lnTo>
                    <a:pt x="120" y="1194"/>
                  </a:lnTo>
                  <a:lnTo>
                    <a:pt x="259" y="1313"/>
                  </a:lnTo>
                  <a:lnTo>
                    <a:pt x="4377" y="4098"/>
                  </a:lnTo>
                  <a:cubicBezTo>
                    <a:pt x="4377" y="4218"/>
                    <a:pt x="4516" y="4218"/>
                    <a:pt x="4516" y="4218"/>
                  </a:cubicBezTo>
                  <a:lnTo>
                    <a:pt x="5630" y="4218"/>
                  </a:lnTo>
                  <a:lnTo>
                    <a:pt x="8296" y="2626"/>
                  </a:lnTo>
                  <a:cubicBezTo>
                    <a:pt x="8415" y="2626"/>
                    <a:pt x="8415" y="2487"/>
                    <a:pt x="8415" y="2348"/>
                  </a:cubicBezTo>
                  <a:lnTo>
                    <a:pt x="8296" y="1154"/>
                  </a:lnTo>
                  <a:cubicBezTo>
                    <a:pt x="8296" y="1313"/>
                    <a:pt x="8296" y="1313"/>
                    <a:pt x="8157" y="1433"/>
                  </a:cubicBezTo>
                  <a:lnTo>
                    <a:pt x="5511" y="3024"/>
                  </a:lnTo>
                  <a:lnTo>
                    <a:pt x="4377" y="3024"/>
                  </a:lnTo>
                  <a:cubicBezTo>
                    <a:pt x="4377" y="2905"/>
                    <a:pt x="4258" y="2905"/>
                    <a:pt x="4258" y="2905"/>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5"/>
            <p:cNvSpPr/>
            <p:nvPr/>
          </p:nvSpPr>
          <p:spPr>
            <a:xfrm>
              <a:off x="-428650" y="1508750"/>
              <a:ext cx="92025" cy="86075"/>
            </a:xfrm>
            <a:custGeom>
              <a:rect b="b" l="l" r="r" t="t"/>
              <a:pathLst>
                <a:path extrusionOk="0" h="3443" w="3681">
                  <a:moveTo>
                    <a:pt x="0" y="1"/>
                  </a:moveTo>
                  <a:lnTo>
                    <a:pt x="120" y="1194"/>
                  </a:lnTo>
                  <a:cubicBezTo>
                    <a:pt x="120" y="1314"/>
                    <a:pt x="239" y="1314"/>
                    <a:pt x="239" y="1314"/>
                  </a:cubicBezTo>
                  <a:lnTo>
                    <a:pt x="3183" y="3303"/>
                  </a:lnTo>
                  <a:cubicBezTo>
                    <a:pt x="3183" y="3442"/>
                    <a:pt x="3302" y="3442"/>
                    <a:pt x="3302" y="3442"/>
                  </a:cubicBezTo>
                  <a:lnTo>
                    <a:pt x="3541" y="3442"/>
                  </a:lnTo>
                  <a:lnTo>
                    <a:pt x="3680" y="2229"/>
                  </a:lnTo>
                  <a:lnTo>
                    <a:pt x="3183" y="2229"/>
                  </a:lnTo>
                  <a:cubicBezTo>
                    <a:pt x="3183" y="2110"/>
                    <a:pt x="3044" y="2110"/>
                    <a:pt x="3044" y="2110"/>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5"/>
            <p:cNvSpPr/>
            <p:nvPr/>
          </p:nvSpPr>
          <p:spPr>
            <a:xfrm>
              <a:off x="-3401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5"/>
            <p:cNvSpPr/>
            <p:nvPr/>
          </p:nvSpPr>
          <p:spPr>
            <a:xfrm>
              <a:off x="-340125" y="1518200"/>
              <a:ext cx="85550" cy="76625"/>
            </a:xfrm>
            <a:custGeom>
              <a:rect b="b" l="l" r="r" t="t"/>
              <a:pathLst>
                <a:path extrusionOk="0" h="3065" w="3422">
                  <a:moveTo>
                    <a:pt x="3282" y="1"/>
                  </a:moveTo>
                  <a:cubicBezTo>
                    <a:pt x="3282" y="140"/>
                    <a:pt x="3282" y="140"/>
                    <a:pt x="3163" y="279"/>
                  </a:cubicBezTo>
                  <a:lnTo>
                    <a:pt x="497" y="1871"/>
                  </a:lnTo>
                  <a:lnTo>
                    <a:pt x="0" y="1871"/>
                  </a:lnTo>
                  <a:lnTo>
                    <a:pt x="0" y="3064"/>
                  </a:lnTo>
                  <a:lnTo>
                    <a:pt x="637" y="3064"/>
                  </a:lnTo>
                  <a:lnTo>
                    <a:pt x="3282" y="1473"/>
                  </a:lnTo>
                  <a:cubicBezTo>
                    <a:pt x="3422" y="1473"/>
                    <a:pt x="3422" y="1314"/>
                    <a:pt x="3422" y="1194"/>
                  </a:cubicBezTo>
                  <a:lnTo>
                    <a:pt x="3282"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5"/>
            <p:cNvSpPr/>
            <p:nvPr/>
          </p:nvSpPr>
          <p:spPr>
            <a:xfrm>
              <a:off x="-311300" y="1592300"/>
              <a:ext cx="180050" cy="85575"/>
            </a:xfrm>
            <a:custGeom>
              <a:rect b="b" l="l" r="r" t="t"/>
              <a:pathLst>
                <a:path extrusionOk="0" h="3423" w="7202">
                  <a:moveTo>
                    <a:pt x="1" y="1"/>
                  </a:moveTo>
                  <a:lnTo>
                    <a:pt x="120" y="1194"/>
                  </a:lnTo>
                  <a:lnTo>
                    <a:pt x="240" y="1314"/>
                  </a:lnTo>
                  <a:lnTo>
                    <a:pt x="3184" y="3303"/>
                  </a:lnTo>
                  <a:cubicBezTo>
                    <a:pt x="3184" y="3422"/>
                    <a:pt x="3303" y="3422"/>
                    <a:pt x="3303" y="3422"/>
                  </a:cubicBezTo>
                  <a:lnTo>
                    <a:pt x="4178" y="3422"/>
                  </a:lnTo>
                  <a:lnTo>
                    <a:pt x="7083" y="1831"/>
                  </a:lnTo>
                  <a:cubicBezTo>
                    <a:pt x="7202" y="1831"/>
                    <a:pt x="7202" y="1692"/>
                    <a:pt x="7202" y="1553"/>
                  </a:cubicBezTo>
                  <a:lnTo>
                    <a:pt x="7083" y="359"/>
                  </a:lnTo>
                  <a:cubicBezTo>
                    <a:pt x="7083" y="518"/>
                    <a:pt x="7083" y="518"/>
                    <a:pt x="6963" y="637"/>
                  </a:cubicBezTo>
                  <a:lnTo>
                    <a:pt x="4298" y="2229"/>
                  </a:lnTo>
                  <a:lnTo>
                    <a:pt x="3184" y="2229"/>
                  </a:lnTo>
                  <a:cubicBezTo>
                    <a:pt x="3184" y="2110"/>
                    <a:pt x="3064" y="2110"/>
                    <a:pt x="3064" y="2110"/>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5"/>
            <p:cNvSpPr/>
            <p:nvPr/>
          </p:nvSpPr>
          <p:spPr>
            <a:xfrm>
              <a:off x="-183475" y="1678350"/>
              <a:ext cx="101475" cy="86050"/>
            </a:xfrm>
            <a:custGeom>
              <a:rect b="b" l="l" r="r" t="t"/>
              <a:pathLst>
                <a:path extrusionOk="0" h="3442" w="4059">
                  <a:moveTo>
                    <a:pt x="0" y="0"/>
                  </a:moveTo>
                  <a:lnTo>
                    <a:pt x="139" y="1194"/>
                  </a:lnTo>
                  <a:lnTo>
                    <a:pt x="259" y="1333"/>
                  </a:lnTo>
                  <a:lnTo>
                    <a:pt x="3183" y="3322"/>
                  </a:lnTo>
                  <a:cubicBezTo>
                    <a:pt x="3183" y="3442"/>
                    <a:pt x="3322" y="3442"/>
                    <a:pt x="3322" y="3442"/>
                  </a:cubicBezTo>
                  <a:lnTo>
                    <a:pt x="4058" y="3442"/>
                  </a:lnTo>
                  <a:lnTo>
                    <a:pt x="3939" y="2248"/>
                  </a:lnTo>
                  <a:lnTo>
                    <a:pt x="3183" y="2248"/>
                  </a:lnTo>
                  <a:cubicBezTo>
                    <a:pt x="3183" y="2129"/>
                    <a:pt x="3064" y="2129"/>
                    <a:pt x="3064" y="2129"/>
                  </a:cubicBezTo>
                  <a:lnTo>
                    <a:pt x="139" y="14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5"/>
            <p:cNvSpPr/>
            <p:nvPr/>
          </p:nvSpPr>
          <p:spPr>
            <a:xfrm>
              <a:off x="-87000" y="173455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5"/>
            <p:cNvSpPr/>
            <p:nvPr/>
          </p:nvSpPr>
          <p:spPr>
            <a:xfrm>
              <a:off x="-89975" y="1681825"/>
              <a:ext cx="79100" cy="76125"/>
            </a:xfrm>
            <a:custGeom>
              <a:rect b="b" l="l" r="r" t="t"/>
              <a:pathLst>
                <a:path extrusionOk="0" h="3045" w="3164">
                  <a:moveTo>
                    <a:pt x="3024" y="1"/>
                  </a:moveTo>
                  <a:cubicBezTo>
                    <a:pt x="3024" y="140"/>
                    <a:pt x="3024" y="140"/>
                    <a:pt x="2904" y="259"/>
                  </a:cubicBezTo>
                  <a:lnTo>
                    <a:pt x="239" y="1851"/>
                  </a:lnTo>
                  <a:cubicBezTo>
                    <a:pt x="239" y="1990"/>
                    <a:pt x="239" y="1990"/>
                    <a:pt x="119" y="1990"/>
                  </a:cubicBezTo>
                  <a:lnTo>
                    <a:pt x="0" y="3044"/>
                  </a:lnTo>
                  <a:lnTo>
                    <a:pt x="378" y="3044"/>
                  </a:lnTo>
                  <a:lnTo>
                    <a:pt x="3024" y="1453"/>
                  </a:lnTo>
                  <a:cubicBezTo>
                    <a:pt x="3163" y="1453"/>
                    <a:pt x="3163" y="1314"/>
                    <a:pt x="316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5"/>
            <p:cNvSpPr/>
            <p:nvPr/>
          </p:nvSpPr>
          <p:spPr>
            <a:xfrm>
              <a:off x="-3450" y="1793725"/>
              <a:ext cx="139775" cy="80100"/>
            </a:xfrm>
            <a:custGeom>
              <a:rect b="b" l="l" r="r" t="t"/>
              <a:pathLst>
                <a:path extrusionOk="0" h="3204" w="5591">
                  <a:moveTo>
                    <a:pt x="5471" y="0"/>
                  </a:moveTo>
                  <a:cubicBezTo>
                    <a:pt x="5471" y="140"/>
                    <a:pt x="5471" y="140"/>
                    <a:pt x="5352" y="259"/>
                  </a:cubicBezTo>
                  <a:lnTo>
                    <a:pt x="2288" y="2010"/>
                  </a:lnTo>
                  <a:lnTo>
                    <a:pt x="1154" y="2010"/>
                  </a:lnTo>
                  <a:cubicBezTo>
                    <a:pt x="1154" y="1890"/>
                    <a:pt x="1035" y="1890"/>
                    <a:pt x="1035" y="1890"/>
                  </a:cubicBezTo>
                  <a:lnTo>
                    <a:pt x="120" y="1214"/>
                  </a:lnTo>
                  <a:lnTo>
                    <a:pt x="0" y="1095"/>
                  </a:lnTo>
                  <a:lnTo>
                    <a:pt x="120" y="2427"/>
                  </a:lnTo>
                  <a:cubicBezTo>
                    <a:pt x="168" y="2476"/>
                    <a:pt x="197" y="2504"/>
                    <a:pt x="206" y="2504"/>
                  </a:cubicBezTo>
                  <a:cubicBezTo>
                    <a:pt x="220" y="2504"/>
                    <a:pt x="191" y="2442"/>
                    <a:pt x="120" y="2288"/>
                  </a:cubicBezTo>
                  <a:lnTo>
                    <a:pt x="120" y="2288"/>
                  </a:lnTo>
                  <a:lnTo>
                    <a:pt x="239" y="2407"/>
                  </a:lnTo>
                  <a:lnTo>
                    <a:pt x="1154" y="3084"/>
                  </a:lnTo>
                  <a:cubicBezTo>
                    <a:pt x="1154" y="3203"/>
                    <a:pt x="1293" y="3203"/>
                    <a:pt x="1293" y="3203"/>
                  </a:cubicBezTo>
                  <a:lnTo>
                    <a:pt x="2407" y="3203"/>
                  </a:lnTo>
                  <a:lnTo>
                    <a:pt x="5471" y="1453"/>
                  </a:lnTo>
                  <a:cubicBezTo>
                    <a:pt x="5590" y="1453"/>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5"/>
            <p:cNvSpPr/>
            <p:nvPr/>
          </p:nvSpPr>
          <p:spPr>
            <a:xfrm>
              <a:off x="-581325" y="1584850"/>
              <a:ext cx="207400" cy="93025"/>
            </a:xfrm>
            <a:custGeom>
              <a:rect b="b" l="l" r="r" t="t"/>
              <a:pathLst>
                <a:path extrusionOk="0" h="3721" w="8296">
                  <a:moveTo>
                    <a:pt x="8156" y="1"/>
                  </a:moveTo>
                  <a:cubicBezTo>
                    <a:pt x="8156" y="140"/>
                    <a:pt x="8156" y="140"/>
                    <a:pt x="8037" y="259"/>
                  </a:cubicBezTo>
                  <a:lnTo>
                    <a:pt x="4317" y="2527"/>
                  </a:lnTo>
                  <a:lnTo>
                    <a:pt x="3183" y="2527"/>
                  </a:lnTo>
                  <a:cubicBezTo>
                    <a:pt x="3183" y="2408"/>
                    <a:pt x="3064" y="2408"/>
                    <a:pt x="3064" y="2408"/>
                  </a:cubicBezTo>
                  <a:lnTo>
                    <a:pt x="139" y="418"/>
                  </a:lnTo>
                  <a:lnTo>
                    <a:pt x="0" y="299"/>
                  </a:lnTo>
                  <a:lnTo>
                    <a:pt x="139" y="1492"/>
                  </a:lnTo>
                  <a:lnTo>
                    <a:pt x="259" y="1612"/>
                  </a:lnTo>
                  <a:lnTo>
                    <a:pt x="3183" y="3601"/>
                  </a:lnTo>
                  <a:cubicBezTo>
                    <a:pt x="3183" y="3720"/>
                    <a:pt x="3322" y="3720"/>
                    <a:pt x="3322" y="3720"/>
                  </a:cubicBezTo>
                  <a:lnTo>
                    <a:pt x="4178" y="3720"/>
                  </a:lnTo>
                  <a:lnTo>
                    <a:pt x="8156" y="1453"/>
                  </a:lnTo>
                  <a:cubicBezTo>
                    <a:pt x="8295" y="1453"/>
                    <a:pt x="8295" y="1313"/>
                    <a:pt x="8295" y="1194"/>
                  </a:cubicBezTo>
                  <a:lnTo>
                    <a:pt x="815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5"/>
            <p:cNvSpPr/>
            <p:nvPr/>
          </p:nvSpPr>
          <p:spPr>
            <a:xfrm>
              <a:off x="-430650" y="1658450"/>
              <a:ext cx="184025" cy="86075"/>
            </a:xfrm>
            <a:custGeom>
              <a:rect b="b" l="l" r="r" t="t"/>
              <a:pathLst>
                <a:path extrusionOk="0" h="3443" w="7361">
                  <a:moveTo>
                    <a:pt x="1" y="1"/>
                  </a:moveTo>
                  <a:lnTo>
                    <a:pt x="120" y="1194"/>
                  </a:lnTo>
                  <a:lnTo>
                    <a:pt x="239" y="1333"/>
                  </a:lnTo>
                  <a:lnTo>
                    <a:pt x="3183" y="3323"/>
                  </a:lnTo>
                  <a:cubicBezTo>
                    <a:pt x="3183" y="3442"/>
                    <a:pt x="3303" y="3442"/>
                    <a:pt x="3303" y="3442"/>
                  </a:cubicBezTo>
                  <a:lnTo>
                    <a:pt x="4417" y="3442"/>
                  </a:lnTo>
                  <a:lnTo>
                    <a:pt x="7082" y="1851"/>
                  </a:lnTo>
                  <a:cubicBezTo>
                    <a:pt x="7202" y="1851"/>
                    <a:pt x="7361" y="1731"/>
                    <a:pt x="720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5"/>
            <p:cNvSpPr/>
            <p:nvPr/>
          </p:nvSpPr>
          <p:spPr>
            <a:xfrm>
              <a:off x="-723075" y="1670400"/>
              <a:ext cx="207400" cy="93500"/>
            </a:xfrm>
            <a:custGeom>
              <a:rect b="b" l="l" r="r" t="t"/>
              <a:pathLst>
                <a:path extrusionOk="0" h="3740" w="8296">
                  <a:moveTo>
                    <a:pt x="1" y="179"/>
                  </a:moveTo>
                  <a:lnTo>
                    <a:pt x="1" y="298"/>
                  </a:lnTo>
                  <a:lnTo>
                    <a:pt x="15" y="310"/>
                  </a:lnTo>
                  <a:lnTo>
                    <a:pt x="15" y="310"/>
                  </a:lnTo>
                  <a:lnTo>
                    <a:pt x="1" y="179"/>
                  </a:lnTo>
                  <a:close/>
                  <a:moveTo>
                    <a:pt x="8157" y="0"/>
                  </a:moveTo>
                  <a:cubicBezTo>
                    <a:pt x="8157" y="159"/>
                    <a:pt x="8157" y="159"/>
                    <a:pt x="8037" y="279"/>
                  </a:cubicBezTo>
                  <a:lnTo>
                    <a:pt x="4317" y="2546"/>
                  </a:lnTo>
                  <a:lnTo>
                    <a:pt x="3184" y="2546"/>
                  </a:lnTo>
                  <a:cubicBezTo>
                    <a:pt x="3184" y="2407"/>
                    <a:pt x="3064" y="2407"/>
                    <a:pt x="3064" y="2407"/>
                  </a:cubicBezTo>
                  <a:lnTo>
                    <a:pt x="140" y="418"/>
                  </a:lnTo>
                  <a:lnTo>
                    <a:pt x="15" y="310"/>
                  </a:lnTo>
                  <a:lnTo>
                    <a:pt x="15" y="310"/>
                  </a:lnTo>
                  <a:lnTo>
                    <a:pt x="140" y="1492"/>
                  </a:lnTo>
                  <a:cubicBezTo>
                    <a:pt x="140" y="1611"/>
                    <a:pt x="259" y="1611"/>
                    <a:pt x="259" y="1611"/>
                  </a:cubicBezTo>
                  <a:lnTo>
                    <a:pt x="3184" y="3601"/>
                  </a:lnTo>
                  <a:cubicBezTo>
                    <a:pt x="3184" y="3740"/>
                    <a:pt x="3323" y="3740"/>
                    <a:pt x="3323" y="3740"/>
                  </a:cubicBezTo>
                  <a:lnTo>
                    <a:pt x="4437" y="3740"/>
                  </a:lnTo>
                  <a:lnTo>
                    <a:pt x="8157" y="1472"/>
                  </a:lnTo>
                  <a:cubicBezTo>
                    <a:pt x="8296" y="1472"/>
                    <a:pt x="8296" y="1313"/>
                    <a:pt x="8296" y="1194"/>
                  </a:cubicBezTo>
                  <a:lnTo>
                    <a:pt x="8157"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5"/>
            <p:cNvSpPr/>
            <p:nvPr/>
          </p:nvSpPr>
          <p:spPr>
            <a:xfrm>
              <a:off x="-596750" y="1740025"/>
              <a:ext cx="236750" cy="109925"/>
            </a:xfrm>
            <a:custGeom>
              <a:rect b="b" l="l" r="r" t="t"/>
              <a:pathLst>
                <a:path extrusionOk="0" h="4397" w="9470">
                  <a:moveTo>
                    <a:pt x="0" y="855"/>
                  </a:moveTo>
                  <a:lnTo>
                    <a:pt x="0" y="975"/>
                  </a:lnTo>
                  <a:lnTo>
                    <a:pt x="12" y="987"/>
                  </a:lnTo>
                  <a:lnTo>
                    <a:pt x="12" y="987"/>
                  </a:lnTo>
                  <a:lnTo>
                    <a:pt x="0" y="855"/>
                  </a:lnTo>
                  <a:close/>
                  <a:moveTo>
                    <a:pt x="9350" y="0"/>
                  </a:moveTo>
                  <a:cubicBezTo>
                    <a:pt x="9350" y="159"/>
                    <a:pt x="9350" y="159"/>
                    <a:pt x="9231" y="279"/>
                  </a:cubicBezTo>
                  <a:lnTo>
                    <a:pt x="4297" y="3203"/>
                  </a:lnTo>
                  <a:lnTo>
                    <a:pt x="3183" y="3203"/>
                  </a:lnTo>
                  <a:cubicBezTo>
                    <a:pt x="3183" y="3083"/>
                    <a:pt x="3064" y="3083"/>
                    <a:pt x="3064" y="3083"/>
                  </a:cubicBezTo>
                  <a:lnTo>
                    <a:pt x="120" y="1094"/>
                  </a:lnTo>
                  <a:lnTo>
                    <a:pt x="12" y="987"/>
                  </a:lnTo>
                  <a:lnTo>
                    <a:pt x="12" y="987"/>
                  </a:lnTo>
                  <a:lnTo>
                    <a:pt x="120" y="2168"/>
                  </a:lnTo>
                  <a:cubicBezTo>
                    <a:pt x="120" y="2288"/>
                    <a:pt x="259" y="2288"/>
                    <a:pt x="259" y="2288"/>
                  </a:cubicBezTo>
                  <a:lnTo>
                    <a:pt x="3183" y="4277"/>
                  </a:lnTo>
                  <a:cubicBezTo>
                    <a:pt x="3183" y="4396"/>
                    <a:pt x="3303" y="4396"/>
                    <a:pt x="3303" y="4396"/>
                  </a:cubicBezTo>
                  <a:lnTo>
                    <a:pt x="4436" y="4396"/>
                  </a:lnTo>
                  <a:lnTo>
                    <a:pt x="9350" y="1472"/>
                  </a:lnTo>
                  <a:cubicBezTo>
                    <a:pt x="9469" y="1472"/>
                    <a:pt x="9469" y="1313"/>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5"/>
            <p:cNvSpPr/>
            <p:nvPr/>
          </p:nvSpPr>
          <p:spPr>
            <a:xfrm>
              <a:off x="-472925" y="1756925"/>
              <a:ext cx="353625" cy="176575"/>
            </a:xfrm>
            <a:custGeom>
              <a:rect b="b" l="l" r="r" t="t"/>
              <a:pathLst>
                <a:path extrusionOk="0" h="7063" w="14145">
                  <a:moveTo>
                    <a:pt x="1" y="3502"/>
                  </a:moveTo>
                  <a:lnTo>
                    <a:pt x="1" y="3621"/>
                  </a:lnTo>
                  <a:lnTo>
                    <a:pt x="13" y="3633"/>
                  </a:lnTo>
                  <a:lnTo>
                    <a:pt x="1" y="3502"/>
                  </a:lnTo>
                  <a:close/>
                  <a:moveTo>
                    <a:pt x="14025" y="0"/>
                  </a:moveTo>
                  <a:cubicBezTo>
                    <a:pt x="14025" y="140"/>
                    <a:pt x="14025" y="140"/>
                    <a:pt x="13906" y="259"/>
                  </a:cubicBezTo>
                  <a:lnTo>
                    <a:pt x="4298" y="5869"/>
                  </a:lnTo>
                  <a:lnTo>
                    <a:pt x="3184" y="5869"/>
                  </a:lnTo>
                  <a:cubicBezTo>
                    <a:pt x="3184" y="5730"/>
                    <a:pt x="3064" y="5730"/>
                    <a:pt x="3064" y="5730"/>
                  </a:cubicBezTo>
                  <a:lnTo>
                    <a:pt x="120" y="3740"/>
                  </a:lnTo>
                  <a:lnTo>
                    <a:pt x="13" y="3633"/>
                  </a:lnTo>
                  <a:lnTo>
                    <a:pt x="120" y="4814"/>
                  </a:lnTo>
                  <a:cubicBezTo>
                    <a:pt x="120" y="4954"/>
                    <a:pt x="239" y="4954"/>
                    <a:pt x="239" y="4954"/>
                  </a:cubicBezTo>
                  <a:lnTo>
                    <a:pt x="3184" y="6943"/>
                  </a:lnTo>
                  <a:cubicBezTo>
                    <a:pt x="3184" y="7062"/>
                    <a:pt x="3303" y="7062"/>
                    <a:pt x="3303" y="7062"/>
                  </a:cubicBezTo>
                  <a:lnTo>
                    <a:pt x="4417" y="7062"/>
                  </a:lnTo>
                  <a:lnTo>
                    <a:pt x="14025" y="1472"/>
                  </a:lnTo>
                  <a:cubicBezTo>
                    <a:pt x="14144" y="1472"/>
                    <a:pt x="14144" y="1313"/>
                    <a:pt x="14144" y="1194"/>
                  </a:cubicBezTo>
                  <a:lnTo>
                    <a:pt x="140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5"/>
            <p:cNvSpPr/>
            <p:nvPr/>
          </p:nvSpPr>
          <p:spPr>
            <a:xfrm>
              <a:off x="-213825" y="1821075"/>
              <a:ext cx="139775" cy="80100"/>
            </a:xfrm>
            <a:custGeom>
              <a:rect b="b" l="l" r="r" t="t"/>
              <a:pathLst>
                <a:path extrusionOk="0" h="3204" w="5591">
                  <a:moveTo>
                    <a:pt x="5471" y="1"/>
                  </a:moveTo>
                  <a:cubicBezTo>
                    <a:pt x="5471" y="1"/>
                    <a:pt x="5471" y="140"/>
                    <a:pt x="5352" y="259"/>
                  </a:cubicBezTo>
                  <a:lnTo>
                    <a:pt x="2288" y="2010"/>
                  </a:lnTo>
                  <a:lnTo>
                    <a:pt x="1174" y="2010"/>
                  </a:lnTo>
                  <a:cubicBezTo>
                    <a:pt x="1174" y="1890"/>
                    <a:pt x="1055" y="1890"/>
                    <a:pt x="1055" y="1890"/>
                  </a:cubicBezTo>
                  <a:lnTo>
                    <a:pt x="120" y="1214"/>
                  </a:lnTo>
                  <a:lnTo>
                    <a:pt x="1" y="1095"/>
                  </a:lnTo>
                  <a:lnTo>
                    <a:pt x="120" y="2288"/>
                  </a:lnTo>
                  <a:cubicBezTo>
                    <a:pt x="120" y="2408"/>
                    <a:pt x="259" y="2408"/>
                    <a:pt x="259" y="2408"/>
                  </a:cubicBezTo>
                  <a:lnTo>
                    <a:pt x="1174" y="3084"/>
                  </a:lnTo>
                  <a:cubicBezTo>
                    <a:pt x="1174" y="3203"/>
                    <a:pt x="1294" y="3203"/>
                    <a:pt x="1294" y="3203"/>
                  </a:cubicBezTo>
                  <a:lnTo>
                    <a:pt x="2408" y="3203"/>
                  </a:lnTo>
                  <a:lnTo>
                    <a:pt x="5471" y="1453"/>
                  </a:lnTo>
                  <a:cubicBezTo>
                    <a:pt x="5591" y="1453"/>
                    <a:pt x="5591" y="1313"/>
                    <a:pt x="5591" y="1174"/>
                  </a:cubicBezTo>
                  <a:lnTo>
                    <a:pt x="547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5"/>
            <p:cNvSpPr/>
            <p:nvPr/>
          </p:nvSpPr>
          <p:spPr>
            <a:xfrm>
              <a:off x="-133750" y="1869825"/>
              <a:ext cx="140275" cy="80575"/>
            </a:xfrm>
            <a:custGeom>
              <a:rect b="b" l="l" r="r" t="t"/>
              <a:pathLst>
                <a:path extrusionOk="0" h="3223" w="5611">
                  <a:moveTo>
                    <a:pt x="5471" y="0"/>
                  </a:moveTo>
                  <a:cubicBezTo>
                    <a:pt x="5471" y="159"/>
                    <a:pt x="5471" y="159"/>
                    <a:pt x="5352" y="279"/>
                  </a:cubicBezTo>
                  <a:lnTo>
                    <a:pt x="2288" y="2029"/>
                  </a:lnTo>
                  <a:lnTo>
                    <a:pt x="1174" y="2029"/>
                  </a:lnTo>
                  <a:cubicBezTo>
                    <a:pt x="1174" y="1890"/>
                    <a:pt x="1055" y="1890"/>
                    <a:pt x="1055" y="1890"/>
                  </a:cubicBezTo>
                  <a:lnTo>
                    <a:pt x="140" y="1233"/>
                  </a:lnTo>
                  <a:lnTo>
                    <a:pt x="1" y="1094"/>
                  </a:lnTo>
                  <a:lnTo>
                    <a:pt x="140" y="2447"/>
                  </a:lnTo>
                  <a:cubicBezTo>
                    <a:pt x="187" y="2494"/>
                    <a:pt x="216" y="2523"/>
                    <a:pt x="233" y="2523"/>
                  </a:cubicBezTo>
                  <a:cubicBezTo>
                    <a:pt x="259" y="2523"/>
                    <a:pt x="259" y="2456"/>
                    <a:pt x="259" y="2288"/>
                  </a:cubicBezTo>
                  <a:lnTo>
                    <a:pt x="378" y="2427"/>
                  </a:lnTo>
                  <a:lnTo>
                    <a:pt x="1294" y="3083"/>
                  </a:lnTo>
                  <a:cubicBezTo>
                    <a:pt x="1294" y="3223"/>
                    <a:pt x="1433" y="3223"/>
                    <a:pt x="1433" y="3223"/>
                  </a:cubicBezTo>
                  <a:lnTo>
                    <a:pt x="2427" y="3223"/>
                  </a:lnTo>
                  <a:lnTo>
                    <a:pt x="5471" y="1472"/>
                  </a:lnTo>
                  <a:cubicBezTo>
                    <a:pt x="5610" y="1472"/>
                    <a:pt x="5610" y="1333"/>
                    <a:pt x="561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5"/>
            <p:cNvSpPr/>
            <p:nvPr/>
          </p:nvSpPr>
          <p:spPr>
            <a:xfrm>
              <a:off x="-263550" y="1953375"/>
              <a:ext cx="139775" cy="80075"/>
            </a:xfrm>
            <a:custGeom>
              <a:rect b="b" l="l" r="r" t="t"/>
              <a:pathLst>
                <a:path extrusionOk="0" h="3203" w="5591">
                  <a:moveTo>
                    <a:pt x="1" y="975"/>
                  </a:moveTo>
                  <a:lnTo>
                    <a:pt x="1" y="1094"/>
                  </a:lnTo>
                  <a:lnTo>
                    <a:pt x="12" y="1106"/>
                  </a:lnTo>
                  <a:lnTo>
                    <a:pt x="12" y="1106"/>
                  </a:lnTo>
                  <a:lnTo>
                    <a:pt x="1" y="975"/>
                  </a:lnTo>
                  <a:close/>
                  <a:moveTo>
                    <a:pt x="5471" y="0"/>
                  </a:moveTo>
                  <a:cubicBezTo>
                    <a:pt x="5471" y="139"/>
                    <a:pt x="5471" y="139"/>
                    <a:pt x="5352" y="279"/>
                  </a:cubicBezTo>
                  <a:lnTo>
                    <a:pt x="2288" y="2009"/>
                  </a:lnTo>
                  <a:lnTo>
                    <a:pt x="1174" y="2009"/>
                  </a:lnTo>
                  <a:cubicBezTo>
                    <a:pt x="1174" y="1890"/>
                    <a:pt x="1055" y="1890"/>
                    <a:pt x="1055" y="1890"/>
                  </a:cubicBezTo>
                  <a:lnTo>
                    <a:pt x="120" y="1213"/>
                  </a:lnTo>
                  <a:lnTo>
                    <a:pt x="12" y="1106"/>
                  </a:lnTo>
                  <a:lnTo>
                    <a:pt x="12" y="1106"/>
                  </a:lnTo>
                  <a:lnTo>
                    <a:pt x="120" y="2288"/>
                  </a:lnTo>
                  <a:lnTo>
                    <a:pt x="259" y="2407"/>
                  </a:lnTo>
                  <a:lnTo>
                    <a:pt x="1174" y="3083"/>
                  </a:lnTo>
                  <a:cubicBezTo>
                    <a:pt x="1174" y="3203"/>
                    <a:pt x="1294" y="3203"/>
                    <a:pt x="1294" y="3203"/>
                  </a:cubicBezTo>
                  <a:lnTo>
                    <a:pt x="2408" y="3203"/>
                  </a:lnTo>
                  <a:lnTo>
                    <a:pt x="5471" y="1472"/>
                  </a:lnTo>
                  <a:cubicBezTo>
                    <a:pt x="5590" y="1472"/>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5"/>
            <p:cNvSpPr/>
            <p:nvPr/>
          </p:nvSpPr>
          <p:spPr>
            <a:xfrm>
              <a:off x="771375" y="628325"/>
              <a:ext cx="143250" cy="89400"/>
            </a:xfrm>
            <a:custGeom>
              <a:rect b="b" l="l" r="r" t="t"/>
              <a:pathLst>
                <a:path extrusionOk="0" h="3576" w="5730">
                  <a:moveTo>
                    <a:pt x="3195" y="1"/>
                  </a:moveTo>
                  <a:cubicBezTo>
                    <a:pt x="3102" y="1"/>
                    <a:pt x="3016" y="20"/>
                    <a:pt x="2944" y="67"/>
                  </a:cubicBezTo>
                  <a:lnTo>
                    <a:pt x="279" y="1659"/>
                  </a:lnTo>
                  <a:cubicBezTo>
                    <a:pt x="0" y="1778"/>
                    <a:pt x="0" y="2057"/>
                    <a:pt x="279" y="2315"/>
                  </a:cubicBezTo>
                  <a:lnTo>
                    <a:pt x="1870" y="3390"/>
                  </a:lnTo>
                  <a:cubicBezTo>
                    <a:pt x="2065" y="3473"/>
                    <a:pt x="2318" y="3576"/>
                    <a:pt x="2534" y="3576"/>
                  </a:cubicBezTo>
                  <a:cubicBezTo>
                    <a:pt x="2627" y="3576"/>
                    <a:pt x="2713" y="3557"/>
                    <a:pt x="2785" y="3509"/>
                  </a:cubicBezTo>
                  <a:lnTo>
                    <a:pt x="5451" y="1917"/>
                  </a:lnTo>
                  <a:cubicBezTo>
                    <a:pt x="5729" y="1798"/>
                    <a:pt x="5729" y="1520"/>
                    <a:pt x="5451" y="1261"/>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5"/>
            <p:cNvSpPr/>
            <p:nvPr/>
          </p:nvSpPr>
          <p:spPr>
            <a:xfrm>
              <a:off x="654500" y="697675"/>
              <a:ext cx="143250" cy="89675"/>
            </a:xfrm>
            <a:custGeom>
              <a:rect b="b" l="l" r="r" t="t"/>
              <a:pathLst>
                <a:path extrusionOk="0" h="3587" w="5730">
                  <a:moveTo>
                    <a:pt x="3188" y="1"/>
                  </a:moveTo>
                  <a:cubicBezTo>
                    <a:pt x="3098" y="1"/>
                    <a:pt x="3014" y="18"/>
                    <a:pt x="2945" y="59"/>
                  </a:cubicBezTo>
                  <a:lnTo>
                    <a:pt x="279" y="1650"/>
                  </a:lnTo>
                  <a:cubicBezTo>
                    <a:pt x="0" y="1789"/>
                    <a:pt x="0" y="2048"/>
                    <a:pt x="279" y="2326"/>
                  </a:cubicBezTo>
                  <a:lnTo>
                    <a:pt x="1870" y="3401"/>
                  </a:lnTo>
                  <a:cubicBezTo>
                    <a:pt x="2065" y="3484"/>
                    <a:pt x="2318" y="3587"/>
                    <a:pt x="2534" y="3587"/>
                  </a:cubicBezTo>
                  <a:cubicBezTo>
                    <a:pt x="2627" y="3587"/>
                    <a:pt x="2714" y="3568"/>
                    <a:pt x="2785" y="3520"/>
                  </a:cubicBezTo>
                  <a:lnTo>
                    <a:pt x="5451" y="1928"/>
                  </a:lnTo>
                  <a:cubicBezTo>
                    <a:pt x="5730" y="1809"/>
                    <a:pt x="5730" y="1531"/>
                    <a:pt x="5451" y="1252"/>
                  </a:cubicBezTo>
                  <a:lnTo>
                    <a:pt x="3860" y="198"/>
                  </a:lnTo>
                  <a:cubicBezTo>
                    <a:pt x="3663"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5"/>
            <p:cNvSpPr/>
            <p:nvPr/>
          </p:nvSpPr>
          <p:spPr>
            <a:xfrm>
              <a:off x="535150" y="764325"/>
              <a:ext cx="143250" cy="89675"/>
            </a:xfrm>
            <a:custGeom>
              <a:rect b="b" l="l" r="r" t="t"/>
              <a:pathLst>
                <a:path extrusionOk="0" h="3587" w="5730">
                  <a:moveTo>
                    <a:pt x="3188" y="1"/>
                  </a:moveTo>
                  <a:cubicBezTo>
                    <a:pt x="3098" y="1"/>
                    <a:pt x="3014" y="17"/>
                    <a:pt x="2944" y="58"/>
                  </a:cubicBezTo>
                  <a:lnTo>
                    <a:pt x="279" y="1650"/>
                  </a:lnTo>
                  <a:cubicBezTo>
                    <a:pt x="0" y="1789"/>
                    <a:pt x="0" y="2047"/>
                    <a:pt x="279" y="2326"/>
                  </a:cubicBezTo>
                  <a:lnTo>
                    <a:pt x="1870" y="3400"/>
                  </a:lnTo>
                  <a:cubicBezTo>
                    <a:pt x="2065" y="3484"/>
                    <a:pt x="2318" y="3586"/>
                    <a:pt x="2534" y="3586"/>
                  </a:cubicBezTo>
                  <a:cubicBezTo>
                    <a:pt x="2627" y="3586"/>
                    <a:pt x="2713" y="3567"/>
                    <a:pt x="2785" y="3520"/>
                  </a:cubicBezTo>
                  <a:lnTo>
                    <a:pt x="5451" y="1928"/>
                  </a:lnTo>
                  <a:cubicBezTo>
                    <a:pt x="5729" y="1809"/>
                    <a:pt x="5729" y="1530"/>
                    <a:pt x="5451" y="1252"/>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5"/>
            <p:cNvSpPr/>
            <p:nvPr/>
          </p:nvSpPr>
          <p:spPr>
            <a:xfrm>
              <a:off x="418275" y="834450"/>
              <a:ext cx="143250" cy="89675"/>
            </a:xfrm>
            <a:custGeom>
              <a:rect b="b" l="l" r="r" t="t"/>
              <a:pathLst>
                <a:path extrusionOk="0" h="3587" w="5730">
                  <a:moveTo>
                    <a:pt x="3188" y="0"/>
                  </a:moveTo>
                  <a:cubicBezTo>
                    <a:pt x="3098" y="0"/>
                    <a:pt x="3014" y="17"/>
                    <a:pt x="2945" y="58"/>
                  </a:cubicBezTo>
                  <a:lnTo>
                    <a:pt x="279" y="1669"/>
                  </a:lnTo>
                  <a:cubicBezTo>
                    <a:pt x="0" y="1789"/>
                    <a:pt x="0" y="2047"/>
                    <a:pt x="279" y="2326"/>
                  </a:cubicBezTo>
                  <a:lnTo>
                    <a:pt x="1870" y="3400"/>
                  </a:lnTo>
                  <a:cubicBezTo>
                    <a:pt x="2065" y="3483"/>
                    <a:pt x="2318" y="3586"/>
                    <a:pt x="2534" y="3586"/>
                  </a:cubicBezTo>
                  <a:cubicBezTo>
                    <a:pt x="2627" y="3586"/>
                    <a:pt x="2714" y="3567"/>
                    <a:pt x="2785" y="3519"/>
                  </a:cubicBezTo>
                  <a:lnTo>
                    <a:pt x="5451" y="1928"/>
                  </a:lnTo>
                  <a:cubicBezTo>
                    <a:pt x="5729" y="1809"/>
                    <a:pt x="5729" y="1530"/>
                    <a:pt x="5451" y="1252"/>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5"/>
            <p:cNvSpPr/>
            <p:nvPr/>
          </p:nvSpPr>
          <p:spPr>
            <a:xfrm>
              <a:off x="298925" y="904325"/>
              <a:ext cx="143250" cy="89425"/>
            </a:xfrm>
            <a:custGeom>
              <a:rect b="b" l="l" r="r" t="t"/>
              <a:pathLst>
                <a:path extrusionOk="0" h="3577" w="5730">
                  <a:moveTo>
                    <a:pt x="3195" y="1"/>
                  </a:moveTo>
                  <a:cubicBezTo>
                    <a:pt x="3102" y="1"/>
                    <a:pt x="3016" y="20"/>
                    <a:pt x="2944" y="68"/>
                  </a:cubicBezTo>
                  <a:lnTo>
                    <a:pt x="279" y="1659"/>
                  </a:lnTo>
                  <a:cubicBezTo>
                    <a:pt x="0" y="1779"/>
                    <a:pt x="0" y="2057"/>
                    <a:pt x="279" y="2316"/>
                  </a:cubicBezTo>
                  <a:lnTo>
                    <a:pt x="1870" y="3390"/>
                  </a:lnTo>
                  <a:cubicBezTo>
                    <a:pt x="2065" y="3473"/>
                    <a:pt x="2318" y="3576"/>
                    <a:pt x="2534" y="3576"/>
                  </a:cubicBezTo>
                  <a:cubicBezTo>
                    <a:pt x="2627" y="3576"/>
                    <a:pt x="2713" y="3557"/>
                    <a:pt x="2785" y="3509"/>
                  </a:cubicBezTo>
                  <a:lnTo>
                    <a:pt x="5451" y="1918"/>
                  </a:lnTo>
                  <a:cubicBezTo>
                    <a:pt x="5729" y="1799"/>
                    <a:pt x="5729" y="1520"/>
                    <a:pt x="5451" y="1242"/>
                  </a:cubicBezTo>
                  <a:lnTo>
                    <a:pt x="3859" y="187"/>
                  </a:lnTo>
                  <a:cubicBezTo>
                    <a:pt x="3665" y="104"/>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5"/>
            <p:cNvSpPr/>
            <p:nvPr/>
          </p:nvSpPr>
          <p:spPr>
            <a:xfrm>
              <a:off x="182050" y="973950"/>
              <a:ext cx="143250" cy="89425"/>
            </a:xfrm>
            <a:custGeom>
              <a:rect b="b" l="l" r="r" t="t"/>
              <a:pathLst>
                <a:path extrusionOk="0" h="3577" w="5730">
                  <a:moveTo>
                    <a:pt x="3196" y="1"/>
                  </a:moveTo>
                  <a:cubicBezTo>
                    <a:pt x="3103" y="1"/>
                    <a:pt x="3016" y="20"/>
                    <a:pt x="2944" y="68"/>
                  </a:cubicBezTo>
                  <a:lnTo>
                    <a:pt x="279" y="1659"/>
                  </a:lnTo>
                  <a:cubicBezTo>
                    <a:pt x="0" y="1779"/>
                    <a:pt x="0" y="2057"/>
                    <a:pt x="279" y="2316"/>
                  </a:cubicBezTo>
                  <a:lnTo>
                    <a:pt x="1870" y="3390"/>
                  </a:lnTo>
                  <a:cubicBezTo>
                    <a:pt x="2065" y="3473"/>
                    <a:pt x="2318" y="3576"/>
                    <a:pt x="2534" y="3576"/>
                  </a:cubicBezTo>
                  <a:cubicBezTo>
                    <a:pt x="2627" y="3576"/>
                    <a:pt x="2714" y="3557"/>
                    <a:pt x="2785" y="3509"/>
                  </a:cubicBezTo>
                  <a:lnTo>
                    <a:pt x="5451" y="1918"/>
                  </a:lnTo>
                  <a:cubicBezTo>
                    <a:pt x="5729" y="1799"/>
                    <a:pt x="5729" y="152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5"/>
            <p:cNvSpPr/>
            <p:nvPr/>
          </p:nvSpPr>
          <p:spPr>
            <a:xfrm>
              <a:off x="62200" y="1044075"/>
              <a:ext cx="143250" cy="89675"/>
            </a:xfrm>
            <a:custGeom>
              <a:rect b="b" l="l" r="r" t="t"/>
              <a:pathLst>
                <a:path extrusionOk="0" h="3587" w="5730">
                  <a:moveTo>
                    <a:pt x="3196" y="1"/>
                  </a:moveTo>
                  <a:cubicBezTo>
                    <a:pt x="3102" y="1"/>
                    <a:pt x="3016" y="20"/>
                    <a:pt x="2944" y="68"/>
                  </a:cubicBezTo>
                  <a:lnTo>
                    <a:pt x="279" y="1659"/>
                  </a:lnTo>
                  <a:cubicBezTo>
                    <a:pt x="0" y="1779"/>
                    <a:pt x="0" y="2057"/>
                    <a:pt x="279" y="2336"/>
                  </a:cubicBezTo>
                  <a:lnTo>
                    <a:pt x="1870" y="3390"/>
                  </a:lnTo>
                  <a:cubicBezTo>
                    <a:pt x="2067" y="3488"/>
                    <a:pt x="2324" y="3587"/>
                    <a:pt x="2541" y="3587"/>
                  </a:cubicBezTo>
                  <a:cubicBezTo>
                    <a:pt x="2632" y="3587"/>
                    <a:pt x="2715" y="3570"/>
                    <a:pt x="2785" y="3529"/>
                  </a:cubicBezTo>
                  <a:lnTo>
                    <a:pt x="5451" y="1938"/>
                  </a:lnTo>
                  <a:cubicBezTo>
                    <a:pt x="5729" y="1798"/>
                    <a:pt x="5729" y="1540"/>
                    <a:pt x="5451" y="1261"/>
                  </a:cubicBezTo>
                  <a:lnTo>
                    <a:pt x="3859"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5"/>
            <p:cNvSpPr/>
            <p:nvPr/>
          </p:nvSpPr>
          <p:spPr>
            <a:xfrm>
              <a:off x="-54175" y="1113700"/>
              <a:ext cx="143250" cy="89675"/>
            </a:xfrm>
            <a:custGeom>
              <a:rect b="b" l="l" r="r" t="t"/>
              <a:pathLst>
                <a:path extrusionOk="0" h="3587" w="5730">
                  <a:moveTo>
                    <a:pt x="3196" y="1"/>
                  </a:moveTo>
                  <a:cubicBezTo>
                    <a:pt x="3103" y="1"/>
                    <a:pt x="3016" y="20"/>
                    <a:pt x="2944" y="68"/>
                  </a:cubicBezTo>
                  <a:lnTo>
                    <a:pt x="279" y="1659"/>
                  </a:lnTo>
                  <a:cubicBezTo>
                    <a:pt x="0" y="1779"/>
                    <a:pt x="0" y="2057"/>
                    <a:pt x="279" y="2316"/>
                  </a:cubicBezTo>
                  <a:lnTo>
                    <a:pt x="1870" y="3390"/>
                  </a:lnTo>
                  <a:cubicBezTo>
                    <a:pt x="2067" y="3488"/>
                    <a:pt x="2324" y="3587"/>
                    <a:pt x="2542" y="3587"/>
                  </a:cubicBezTo>
                  <a:cubicBezTo>
                    <a:pt x="2632" y="3587"/>
                    <a:pt x="2715" y="3570"/>
                    <a:pt x="2785" y="3529"/>
                  </a:cubicBezTo>
                  <a:lnTo>
                    <a:pt x="5451" y="1938"/>
                  </a:lnTo>
                  <a:cubicBezTo>
                    <a:pt x="5729" y="1798"/>
                    <a:pt x="5729" y="154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5"/>
            <p:cNvSpPr/>
            <p:nvPr/>
          </p:nvSpPr>
          <p:spPr>
            <a:xfrm>
              <a:off x="-174025" y="1180075"/>
              <a:ext cx="143250" cy="89675"/>
            </a:xfrm>
            <a:custGeom>
              <a:rect b="b" l="l" r="r" t="t"/>
              <a:pathLst>
                <a:path extrusionOk="0" h="3587" w="5730">
                  <a:moveTo>
                    <a:pt x="3188" y="1"/>
                  </a:moveTo>
                  <a:cubicBezTo>
                    <a:pt x="3098" y="1"/>
                    <a:pt x="3014" y="18"/>
                    <a:pt x="2944" y="59"/>
                  </a:cubicBezTo>
                  <a:lnTo>
                    <a:pt x="279" y="1650"/>
                  </a:lnTo>
                  <a:cubicBezTo>
                    <a:pt x="0" y="1789"/>
                    <a:pt x="0" y="2048"/>
                    <a:pt x="279" y="2326"/>
                  </a:cubicBezTo>
                  <a:lnTo>
                    <a:pt x="1870" y="3400"/>
                  </a:lnTo>
                  <a:cubicBezTo>
                    <a:pt x="2065" y="3484"/>
                    <a:pt x="2318" y="3587"/>
                    <a:pt x="2534" y="3587"/>
                  </a:cubicBezTo>
                  <a:cubicBezTo>
                    <a:pt x="2627" y="3587"/>
                    <a:pt x="2713" y="3568"/>
                    <a:pt x="2785" y="3520"/>
                  </a:cubicBezTo>
                  <a:lnTo>
                    <a:pt x="5451" y="1928"/>
                  </a:lnTo>
                  <a:cubicBezTo>
                    <a:pt x="5729" y="1809"/>
                    <a:pt x="5729" y="1531"/>
                    <a:pt x="5451" y="1272"/>
                  </a:cubicBezTo>
                  <a:lnTo>
                    <a:pt x="3859" y="198"/>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5"/>
            <p:cNvSpPr/>
            <p:nvPr/>
          </p:nvSpPr>
          <p:spPr>
            <a:xfrm>
              <a:off x="-290400" y="1250475"/>
              <a:ext cx="143250" cy="89675"/>
            </a:xfrm>
            <a:custGeom>
              <a:rect b="b" l="l" r="r" t="t"/>
              <a:pathLst>
                <a:path extrusionOk="0" h="3587" w="5730">
                  <a:moveTo>
                    <a:pt x="3196" y="0"/>
                  </a:moveTo>
                  <a:cubicBezTo>
                    <a:pt x="3103" y="0"/>
                    <a:pt x="3016" y="19"/>
                    <a:pt x="2944" y="67"/>
                  </a:cubicBezTo>
                  <a:lnTo>
                    <a:pt x="279" y="1659"/>
                  </a:lnTo>
                  <a:cubicBezTo>
                    <a:pt x="0" y="1778"/>
                    <a:pt x="0" y="2057"/>
                    <a:pt x="279" y="2335"/>
                  </a:cubicBezTo>
                  <a:lnTo>
                    <a:pt x="1870" y="3389"/>
                  </a:lnTo>
                  <a:cubicBezTo>
                    <a:pt x="2067" y="3488"/>
                    <a:pt x="2324" y="3586"/>
                    <a:pt x="2542" y="3586"/>
                  </a:cubicBezTo>
                  <a:cubicBezTo>
                    <a:pt x="2632" y="3586"/>
                    <a:pt x="2715" y="3569"/>
                    <a:pt x="2785" y="3529"/>
                  </a:cubicBezTo>
                  <a:lnTo>
                    <a:pt x="5451" y="1937"/>
                  </a:lnTo>
                  <a:cubicBezTo>
                    <a:pt x="5729" y="1798"/>
                    <a:pt x="5729" y="1539"/>
                    <a:pt x="5451" y="1261"/>
                  </a:cubicBezTo>
                  <a:lnTo>
                    <a:pt x="3859" y="187"/>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5"/>
            <p:cNvSpPr/>
            <p:nvPr/>
          </p:nvSpPr>
          <p:spPr>
            <a:xfrm>
              <a:off x="-410250" y="1320100"/>
              <a:ext cx="143250" cy="89675"/>
            </a:xfrm>
            <a:custGeom>
              <a:rect b="b" l="l" r="r" t="t"/>
              <a:pathLst>
                <a:path extrusionOk="0" h="3587" w="5730">
                  <a:moveTo>
                    <a:pt x="3195" y="0"/>
                  </a:moveTo>
                  <a:cubicBezTo>
                    <a:pt x="3102" y="0"/>
                    <a:pt x="3016" y="19"/>
                    <a:pt x="2944" y="67"/>
                  </a:cubicBezTo>
                  <a:lnTo>
                    <a:pt x="279" y="1659"/>
                  </a:lnTo>
                  <a:cubicBezTo>
                    <a:pt x="0" y="1778"/>
                    <a:pt x="0" y="2057"/>
                    <a:pt x="279" y="2315"/>
                  </a:cubicBezTo>
                  <a:lnTo>
                    <a:pt x="1870" y="3389"/>
                  </a:lnTo>
                  <a:cubicBezTo>
                    <a:pt x="2067" y="3488"/>
                    <a:pt x="2324" y="3586"/>
                    <a:pt x="2541" y="3586"/>
                  </a:cubicBezTo>
                  <a:cubicBezTo>
                    <a:pt x="2632" y="3586"/>
                    <a:pt x="2715" y="3569"/>
                    <a:pt x="2785" y="3529"/>
                  </a:cubicBezTo>
                  <a:lnTo>
                    <a:pt x="5451" y="1937"/>
                  </a:lnTo>
                  <a:cubicBezTo>
                    <a:pt x="5729" y="1798"/>
                    <a:pt x="5729" y="1539"/>
                    <a:pt x="5451" y="1261"/>
                  </a:cubicBezTo>
                  <a:lnTo>
                    <a:pt x="3859" y="187"/>
                  </a:lnTo>
                  <a:cubicBezTo>
                    <a:pt x="3665" y="103"/>
                    <a:pt x="3412" y="0"/>
                    <a:pt x="3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5"/>
            <p:cNvSpPr/>
            <p:nvPr/>
          </p:nvSpPr>
          <p:spPr>
            <a:xfrm>
              <a:off x="-526625" y="1390425"/>
              <a:ext cx="143250" cy="89475"/>
            </a:xfrm>
            <a:custGeom>
              <a:rect b="b" l="l" r="r" t="t"/>
              <a:pathLst>
                <a:path extrusionOk="0" h="3579" w="5730">
                  <a:moveTo>
                    <a:pt x="3192" y="1"/>
                  </a:moveTo>
                  <a:cubicBezTo>
                    <a:pt x="3100" y="1"/>
                    <a:pt x="3015" y="18"/>
                    <a:pt x="2944" y="59"/>
                  </a:cubicBezTo>
                  <a:lnTo>
                    <a:pt x="279" y="1651"/>
                  </a:lnTo>
                  <a:cubicBezTo>
                    <a:pt x="0" y="1770"/>
                    <a:pt x="0" y="2048"/>
                    <a:pt x="279" y="2327"/>
                  </a:cubicBezTo>
                  <a:lnTo>
                    <a:pt x="1870" y="3401"/>
                  </a:lnTo>
                  <a:cubicBezTo>
                    <a:pt x="2066" y="3485"/>
                    <a:pt x="2320" y="3579"/>
                    <a:pt x="2537" y="3579"/>
                  </a:cubicBezTo>
                  <a:cubicBezTo>
                    <a:pt x="2629" y="3579"/>
                    <a:pt x="2714" y="3562"/>
                    <a:pt x="2785" y="3520"/>
                  </a:cubicBezTo>
                  <a:lnTo>
                    <a:pt x="5451" y="1929"/>
                  </a:lnTo>
                  <a:cubicBezTo>
                    <a:pt x="5729" y="1810"/>
                    <a:pt x="5729" y="1531"/>
                    <a:pt x="5451" y="1253"/>
                  </a:cubicBezTo>
                  <a:lnTo>
                    <a:pt x="3859" y="178"/>
                  </a:lnTo>
                  <a:cubicBezTo>
                    <a:pt x="3664" y="95"/>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5"/>
            <p:cNvSpPr/>
            <p:nvPr/>
          </p:nvSpPr>
          <p:spPr>
            <a:xfrm>
              <a:off x="-673350" y="1460050"/>
              <a:ext cx="170125" cy="106375"/>
            </a:xfrm>
            <a:custGeom>
              <a:rect b="b" l="l" r="r" t="t"/>
              <a:pathLst>
                <a:path extrusionOk="0" h="4255" w="6805">
                  <a:moveTo>
                    <a:pt x="4267" y="1"/>
                  </a:moveTo>
                  <a:cubicBezTo>
                    <a:pt x="4175" y="1"/>
                    <a:pt x="4090" y="18"/>
                    <a:pt x="4019" y="59"/>
                  </a:cubicBezTo>
                  <a:lnTo>
                    <a:pt x="279" y="2327"/>
                  </a:lnTo>
                  <a:cubicBezTo>
                    <a:pt x="1" y="2446"/>
                    <a:pt x="1" y="2725"/>
                    <a:pt x="279" y="3003"/>
                  </a:cubicBezTo>
                  <a:lnTo>
                    <a:pt x="1871" y="4058"/>
                  </a:lnTo>
                  <a:cubicBezTo>
                    <a:pt x="2068" y="4156"/>
                    <a:pt x="2324" y="4254"/>
                    <a:pt x="2542" y="4254"/>
                  </a:cubicBezTo>
                  <a:cubicBezTo>
                    <a:pt x="2632" y="4254"/>
                    <a:pt x="2716" y="4238"/>
                    <a:pt x="2786" y="4197"/>
                  </a:cubicBezTo>
                  <a:lnTo>
                    <a:pt x="6526" y="1929"/>
                  </a:lnTo>
                  <a:cubicBezTo>
                    <a:pt x="6804" y="1810"/>
                    <a:pt x="6804" y="1531"/>
                    <a:pt x="6526" y="1253"/>
                  </a:cubicBezTo>
                  <a:lnTo>
                    <a:pt x="4934" y="178"/>
                  </a:lnTo>
                  <a:cubicBezTo>
                    <a:pt x="4739" y="95"/>
                    <a:pt x="4484" y="1"/>
                    <a:pt x="4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5"/>
            <p:cNvSpPr/>
            <p:nvPr/>
          </p:nvSpPr>
          <p:spPr>
            <a:xfrm>
              <a:off x="-820050" y="1543400"/>
              <a:ext cx="170100" cy="106300"/>
            </a:xfrm>
            <a:custGeom>
              <a:rect b="b" l="l" r="r" t="t"/>
              <a:pathLst>
                <a:path extrusionOk="0" h="4252" w="6804">
                  <a:moveTo>
                    <a:pt x="4270" y="0"/>
                  </a:moveTo>
                  <a:cubicBezTo>
                    <a:pt x="4177" y="0"/>
                    <a:pt x="4091" y="19"/>
                    <a:pt x="4019" y="67"/>
                  </a:cubicBezTo>
                  <a:lnTo>
                    <a:pt x="279" y="2315"/>
                  </a:lnTo>
                  <a:cubicBezTo>
                    <a:pt x="1" y="2454"/>
                    <a:pt x="1" y="2713"/>
                    <a:pt x="279" y="2991"/>
                  </a:cubicBezTo>
                  <a:lnTo>
                    <a:pt x="1871" y="4066"/>
                  </a:lnTo>
                  <a:cubicBezTo>
                    <a:pt x="2065" y="4149"/>
                    <a:pt x="2318" y="4252"/>
                    <a:pt x="2534" y="4252"/>
                  </a:cubicBezTo>
                  <a:cubicBezTo>
                    <a:pt x="2627" y="4252"/>
                    <a:pt x="2714" y="4233"/>
                    <a:pt x="2786" y="4185"/>
                  </a:cubicBezTo>
                  <a:lnTo>
                    <a:pt x="6525" y="1917"/>
                  </a:lnTo>
                  <a:cubicBezTo>
                    <a:pt x="6804" y="1798"/>
                    <a:pt x="6804" y="1519"/>
                    <a:pt x="6525" y="1261"/>
                  </a:cubicBezTo>
                  <a:lnTo>
                    <a:pt x="4934" y="186"/>
                  </a:lnTo>
                  <a:cubicBezTo>
                    <a:pt x="4739" y="103"/>
                    <a:pt x="4486"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5"/>
            <p:cNvSpPr/>
            <p:nvPr/>
          </p:nvSpPr>
          <p:spPr>
            <a:xfrm>
              <a:off x="864875" y="690975"/>
              <a:ext cx="176550" cy="112575"/>
            </a:xfrm>
            <a:custGeom>
              <a:rect b="b" l="l" r="r" t="t"/>
              <a:pathLst>
                <a:path extrusionOk="0" h="4503" w="7062">
                  <a:moveTo>
                    <a:pt x="3189" y="1"/>
                  </a:moveTo>
                  <a:cubicBezTo>
                    <a:pt x="3093" y="1"/>
                    <a:pt x="3002" y="20"/>
                    <a:pt x="2924" y="68"/>
                  </a:cubicBezTo>
                  <a:lnTo>
                    <a:pt x="279" y="1659"/>
                  </a:lnTo>
                  <a:cubicBezTo>
                    <a:pt x="0" y="1779"/>
                    <a:pt x="0" y="2057"/>
                    <a:pt x="279" y="2336"/>
                  </a:cubicBezTo>
                  <a:lnTo>
                    <a:pt x="3203" y="4325"/>
                  </a:lnTo>
                  <a:cubicBezTo>
                    <a:pt x="3398" y="4409"/>
                    <a:pt x="3653" y="4503"/>
                    <a:pt x="3870" y="4503"/>
                  </a:cubicBezTo>
                  <a:cubicBezTo>
                    <a:pt x="3962" y="4503"/>
                    <a:pt x="4047" y="4486"/>
                    <a:pt x="4118" y="4444"/>
                  </a:cubicBezTo>
                  <a:lnTo>
                    <a:pt x="6783" y="2853"/>
                  </a:lnTo>
                  <a:cubicBezTo>
                    <a:pt x="7062" y="2734"/>
                    <a:pt x="7062" y="2455"/>
                    <a:pt x="6783"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5"/>
            <p:cNvSpPr/>
            <p:nvPr/>
          </p:nvSpPr>
          <p:spPr>
            <a:xfrm>
              <a:off x="748000" y="761325"/>
              <a:ext cx="176575" cy="112575"/>
            </a:xfrm>
            <a:custGeom>
              <a:rect b="b" l="l" r="r" t="t"/>
              <a:pathLst>
                <a:path extrusionOk="0" h="4503" w="7063">
                  <a:moveTo>
                    <a:pt x="3185" y="1"/>
                  </a:moveTo>
                  <a:cubicBezTo>
                    <a:pt x="3091" y="1"/>
                    <a:pt x="3001" y="17"/>
                    <a:pt x="2924" y="59"/>
                  </a:cubicBezTo>
                  <a:lnTo>
                    <a:pt x="279" y="1650"/>
                  </a:lnTo>
                  <a:cubicBezTo>
                    <a:pt x="0" y="1770"/>
                    <a:pt x="0" y="2048"/>
                    <a:pt x="279" y="2327"/>
                  </a:cubicBezTo>
                  <a:lnTo>
                    <a:pt x="3203" y="4316"/>
                  </a:lnTo>
                  <a:cubicBezTo>
                    <a:pt x="3398" y="4399"/>
                    <a:pt x="3651" y="4502"/>
                    <a:pt x="3867" y="4502"/>
                  </a:cubicBezTo>
                  <a:cubicBezTo>
                    <a:pt x="3960" y="4502"/>
                    <a:pt x="4046" y="4483"/>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5"/>
            <p:cNvSpPr/>
            <p:nvPr/>
          </p:nvSpPr>
          <p:spPr>
            <a:xfrm>
              <a:off x="934475" y="775600"/>
              <a:ext cx="233275" cy="148025"/>
            </a:xfrm>
            <a:custGeom>
              <a:rect b="b" l="l" r="r" t="t"/>
              <a:pathLst>
                <a:path extrusionOk="0" h="5921" w="9331">
                  <a:moveTo>
                    <a:pt x="5557" y="0"/>
                  </a:moveTo>
                  <a:cubicBezTo>
                    <a:pt x="5428" y="0"/>
                    <a:pt x="5302" y="43"/>
                    <a:pt x="5193" y="144"/>
                  </a:cubicBezTo>
                  <a:lnTo>
                    <a:pt x="279" y="3069"/>
                  </a:lnTo>
                  <a:cubicBezTo>
                    <a:pt x="1" y="3188"/>
                    <a:pt x="1" y="3466"/>
                    <a:pt x="279" y="3745"/>
                  </a:cubicBezTo>
                  <a:lnTo>
                    <a:pt x="3204" y="5734"/>
                  </a:lnTo>
                  <a:cubicBezTo>
                    <a:pt x="3398" y="5818"/>
                    <a:pt x="3651" y="5920"/>
                    <a:pt x="3868" y="5920"/>
                  </a:cubicBezTo>
                  <a:cubicBezTo>
                    <a:pt x="3961" y="5920"/>
                    <a:pt x="4047" y="5901"/>
                    <a:pt x="4119" y="5854"/>
                  </a:cubicBezTo>
                  <a:lnTo>
                    <a:pt x="9052" y="2929"/>
                  </a:lnTo>
                  <a:cubicBezTo>
                    <a:pt x="9331" y="2790"/>
                    <a:pt x="9331" y="2531"/>
                    <a:pt x="9052" y="2253"/>
                  </a:cubicBezTo>
                  <a:lnTo>
                    <a:pt x="6108" y="264"/>
                  </a:lnTo>
                  <a:cubicBezTo>
                    <a:pt x="5962" y="106"/>
                    <a:pt x="5758" y="0"/>
                    <a:pt x="5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5"/>
            <p:cNvSpPr/>
            <p:nvPr/>
          </p:nvSpPr>
          <p:spPr>
            <a:xfrm>
              <a:off x="628625" y="830950"/>
              <a:ext cx="176575" cy="112575"/>
            </a:xfrm>
            <a:custGeom>
              <a:rect b="b" l="l" r="r" t="t"/>
              <a:pathLst>
                <a:path extrusionOk="0" h="4503" w="7063">
                  <a:moveTo>
                    <a:pt x="3186" y="1"/>
                  </a:moveTo>
                  <a:cubicBezTo>
                    <a:pt x="3091" y="1"/>
                    <a:pt x="3002" y="17"/>
                    <a:pt x="2925" y="59"/>
                  </a:cubicBezTo>
                  <a:lnTo>
                    <a:pt x="279" y="1650"/>
                  </a:lnTo>
                  <a:cubicBezTo>
                    <a:pt x="1" y="1770"/>
                    <a:pt x="1" y="2048"/>
                    <a:pt x="279" y="2327"/>
                  </a:cubicBezTo>
                  <a:lnTo>
                    <a:pt x="3204" y="4316"/>
                  </a:lnTo>
                  <a:cubicBezTo>
                    <a:pt x="3398" y="4399"/>
                    <a:pt x="3651" y="4502"/>
                    <a:pt x="3868" y="4502"/>
                  </a:cubicBezTo>
                  <a:cubicBezTo>
                    <a:pt x="3961" y="4502"/>
                    <a:pt x="4047" y="4483"/>
                    <a:pt x="4119" y="4435"/>
                  </a:cubicBezTo>
                  <a:lnTo>
                    <a:pt x="6784" y="2844"/>
                  </a:lnTo>
                  <a:cubicBezTo>
                    <a:pt x="7063" y="2724"/>
                    <a:pt x="7063" y="2446"/>
                    <a:pt x="6784" y="2167"/>
                  </a:cubicBezTo>
                  <a:lnTo>
                    <a:pt x="3860" y="178"/>
                  </a:lnTo>
                  <a:cubicBezTo>
                    <a:pt x="3664" y="94"/>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5"/>
            <p:cNvSpPr/>
            <p:nvPr/>
          </p:nvSpPr>
          <p:spPr>
            <a:xfrm>
              <a:off x="754950" y="880675"/>
              <a:ext cx="232775" cy="146150"/>
            </a:xfrm>
            <a:custGeom>
              <a:rect b="b" l="l" r="r" t="t"/>
              <a:pathLst>
                <a:path extrusionOk="0" h="5846" w="9311">
                  <a:moveTo>
                    <a:pt x="5441" y="1"/>
                  </a:moveTo>
                  <a:cubicBezTo>
                    <a:pt x="5349" y="1"/>
                    <a:pt x="5264" y="18"/>
                    <a:pt x="5193" y="59"/>
                  </a:cubicBezTo>
                  <a:lnTo>
                    <a:pt x="259" y="3003"/>
                  </a:lnTo>
                  <a:cubicBezTo>
                    <a:pt x="1" y="3123"/>
                    <a:pt x="1" y="3401"/>
                    <a:pt x="259" y="3660"/>
                  </a:cubicBezTo>
                  <a:lnTo>
                    <a:pt x="3203" y="5649"/>
                  </a:lnTo>
                  <a:cubicBezTo>
                    <a:pt x="3400" y="5747"/>
                    <a:pt x="3657" y="5846"/>
                    <a:pt x="3875" y="5846"/>
                  </a:cubicBezTo>
                  <a:cubicBezTo>
                    <a:pt x="3965" y="5846"/>
                    <a:pt x="4049" y="5829"/>
                    <a:pt x="4119" y="5788"/>
                  </a:cubicBezTo>
                  <a:lnTo>
                    <a:pt x="9052" y="2844"/>
                  </a:lnTo>
                  <a:cubicBezTo>
                    <a:pt x="9311" y="2725"/>
                    <a:pt x="9311" y="2446"/>
                    <a:pt x="9052" y="2168"/>
                  </a:cubicBezTo>
                  <a:lnTo>
                    <a:pt x="6108" y="178"/>
                  </a:lnTo>
                  <a:cubicBezTo>
                    <a:pt x="5912" y="95"/>
                    <a:pt x="5658" y="1"/>
                    <a:pt x="54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5"/>
            <p:cNvSpPr/>
            <p:nvPr/>
          </p:nvSpPr>
          <p:spPr>
            <a:xfrm>
              <a:off x="994675" y="860800"/>
              <a:ext cx="296425" cy="182675"/>
            </a:xfrm>
            <a:custGeom>
              <a:rect b="b" l="l" r="r" t="t"/>
              <a:pathLst>
                <a:path extrusionOk="0" h="7307" w="11857">
                  <a:moveTo>
                    <a:pt x="7999" y="0"/>
                  </a:moveTo>
                  <a:cubicBezTo>
                    <a:pt x="7904" y="0"/>
                    <a:pt x="7815" y="17"/>
                    <a:pt x="7738" y="58"/>
                  </a:cubicBezTo>
                  <a:lnTo>
                    <a:pt x="279" y="4455"/>
                  </a:lnTo>
                  <a:cubicBezTo>
                    <a:pt x="0" y="4594"/>
                    <a:pt x="0" y="4853"/>
                    <a:pt x="279" y="5131"/>
                  </a:cubicBezTo>
                  <a:lnTo>
                    <a:pt x="3223" y="7120"/>
                  </a:lnTo>
                  <a:cubicBezTo>
                    <a:pt x="3403" y="7204"/>
                    <a:pt x="3652" y="7307"/>
                    <a:pt x="3874" y="7307"/>
                  </a:cubicBezTo>
                  <a:cubicBezTo>
                    <a:pt x="3969" y="7307"/>
                    <a:pt x="4060" y="7288"/>
                    <a:pt x="4138" y="7240"/>
                  </a:cubicBezTo>
                  <a:lnTo>
                    <a:pt x="11597" y="2843"/>
                  </a:lnTo>
                  <a:cubicBezTo>
                    <a:pt x="11856" y="2724"/>
                    <a:pt x="11856" y="2446"/>
                    <a:pt x="11597" y="2167"/>
                  </a:cubicBezTo>
                  <a:lnTo>
                    <a:pt x="8653" y="178"/>
                  </a:lnTo>
                  <a:cubicBezTo>
                    <a:pt x="8472" y="94"/>
                    <a:pt x="8221" y="0"/>
                    <a:pt x="7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5"/>
            <p:cNvSpPr/>
            <p:nvPr/>
          </p:nvSpPr>
          <p:spPr>
            <a:xfrm>
              <a:off x="1237850" y="943850"/>
              <a:ext cx="206400" cy="132725"/>
            </a:xfrm>
            <a:custGeom>
              <a:rect b="b" l="l" r="r" t="t"/>
              <a:pathLst>
                <a:path extrusionOk="0" h="5309" w="8256">
                  <a:moveTo>
                    <a:pt x="3181" y="1"/>
                  </a:moveTo>
                  <a:cubicBezTo>
                    <a:pt x="3088" y="1"/>
                    <a:pt x="3001" y="18"/>
                    <a:pt x="2925" y="58"/>
                  </a:cubicBezTo>
                  <a:lnTo>
                    <a:pt x="279" y="1670"/>
                  </a:lnTo>
                  <a:cubicBezTo>
                    <a:pt x="1" y="1789"/>
                    <a:pt x="1" y="2068"/>
                    <a:pt x="279" y="2326"/>
                  </a:cubicBezTo>
                  <a:lnTo>
                    <a:pt x="4397" y="5111"/>
                  </a:lnTo>
                  <a:cubicBezTo>
                    <a:pt x="4594" y="5210"/>
                    <a:pt x="4850" y="5308"/>
                    <a:pt x="5068" y="5308"/>
                  </a:cubicBezTo>
                  <a:cubicBezTo>
                    <a:pt x="5158" y="5308"/>
                    <a:pt x="5242" y="5291"/>
                    <a:pt x="5312" y="5250"/>
                  </a:cubicBezTo>
                  <a:lnTo>
                    <a:pt x="7978" y="3639"/>
                  </a:lnTo>
                  <a:cubicBezTo>
                    <a:pt x="8256" y="3520"/>
                    <a:pt x="8256" y="3261"/>
                    <a:pt x="7978" y="2983"/>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5"/>
            <p:cNvSpPr/>
            <p:nvPr/>
          </p:nvSpPr>
          <p:spPr>
            <a:xfrm>
              <a:off x="1120975" y="1014250"/>
              <a:ext cx="206425" cy="132450"/>
            </a:xfrm>
            <a:custGeom>
              <a:rect b="b" l="l" r="r" t="t"/>
              <a:pathLst>
                <a:path extrusionOk="0" h="5298" w="8257">
                  <a:moveTo>
                    <a:pt x="3189" y="0"/>
                  </a:moveTo>
                  <a:cubicBezTo>
                    <a:pt x="3093" y="0"/>
                    <a:pt x="3003" y="19"/>
                    <a:pt x="2925" y="67"/>
                  </a:cubicBezTo>
                  <a:lnTo>
                    <a:pt x="279" y="1659"/>
                  </a:lnTo>
                  <a:cubicBezTo>
                    <a:pt x="1" y="1778"/>
                    <a:pt x="1" y="2057"/>
                    <a:pt x="279" y="2315"/>
                  </a:cubicBezTo>
                  <a:lnTo>
                    <a:pt x="4397" y="5100"/>
                  </a:lnTo>
                  <a:cubicBezTo>
                    <a:pt x="4594" y="5199"/>
                    <a:pt x="4851" y="5297"/>
                    <a:pt x="5068" y="5297"/>
                  </a:cubicBezTo>
                  <a:cubicBezTo>
                    <a:pt x="5159" y="5297"/>
                    <a:pt x="5242" y="5280"/>
                    <a:pt x="5312" y="5239"/>
                  </a:cubicBezTo>
                  <a:lnTo>
                    <a:pt x="7978" y="3648"/>
                  </a:lnTo>
                  <a:cubicBezTo>
                    <a:pt x="8256" y="3509"/>
                    <a:pt x="8256" y="3250"/>
                    <a:pt x="7978" y="2972"/>
                  </a:cubicBezTo>
                  <a:lnTo>
                    <a:pt x="3860"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5"/>
            <p:cNvSpPr/>
            <p:nvPr/>
          </p:nvSpPr>
          <p:spPr>
            <a:xfrm>
              <a:off x="877800" y="997550"/>
              <a:ext cx="176575" cy="112575"/>
            </a:xfrm>
            <a:custGeom>
              <a:rect b="b" l="l" r="r" t="t"/>
              <a:pathLst>
                <a:path extrusionOk="0" h="4503" w="7063">
                  <a:moveTo>
                    <a:pt x="3192" y="1"/>
                  </a:moveTo>
                  <a:cubicBezTo>
                    <a:pt x="3100" y="1"/>
                    <a:pt x="3015" y="17"/>
                    <a:pt x="2944" y="59"/>
                  </a:cubicBezTo>
                  <a:lnTo>
                    <a:pt x="279" y="1650"/>
                  </a:lnTo>
                  <a:cubicBezTo>
                    <a:pt x="0" y="1770"/>
                    <a:pt x="0" y="2048"/>
                    <a:pt x="279" y="2327"/>
                  </a:cubicBezTo>
                  <a:lnTo>
                    <a:pt x="3223" y="4316"/>
                  </a:lnTo>
                  <a:cubicBezTo>
                    <a:pt x="3404" y="4399"/>
                    <a:pt x="3652" y="4502"/>
                    <a:pt x="3874" y="4502"/>
                  </a:cubicBezTo>
                  <a:cubicBezTo>
                    <a:pt x="3970" y="4502"/>
                    <a:pt x="4060" y="4483"/>
                    <a:pt x="4138" y="4435"/>
                  </a:cubicBezTo>
                  <a:lnTo>
                    <a:pt x="6784" y="2844"/>
                  </a:lnTo>
                  <a:cubicBezTo>
                    <a:pt x="7062" y="2725"/>
                    <a:pt x="7062" y="2446"/>
                    <a:pt x="6784" y="2168"/>
                  </a:cubicBezTo>
                  <a:lnTo>
                    <a:pt x="3859" y="178"/>
                  </a:lnTo>
                  <a:cubicBezTo>
                    <a:pt x="3664" y="94"/>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5"/>
            <p:cNvSpPr/>
            <p:nvPr/>
          </p:nvSpPr>
          <p:spPr>
            <a:xfrm>
              <a:off x="1001125" y="1083875"/>
              <a:ext cx="206425" cy="132425"/>
            </a:xfrm>
            <a:custGeom>
              <a:rect b="b" l="l" r="r" t="t"/>
              <a:pathLst>
                <a:path extrusionOk="0" h="5297" w="8257">
                  <a:moveTo>
                    <a:pt x="3189" y="0"/>
                  </a:moveTo>
                  <a:cubicBezTo>
                    <a:pt x="3093" y="0"/>
                    <a:pt x="3003" y="19"/>
                    <a:pt x="2925" y="67"/>
                  </a:cubicBezTo>
                  <a:lnTo>
                    <a:pt x="279" y="1659"/>
                  </a:lnTo>
                  <a:cubicBezTo>
                    <a:pt x="1" y="1778"/>
                    <a:pt x="1" y="2056"/>
                    <a:pt x="279" y="2315"/>
                  </a:cubicBezTo>
                  <a:lnTo>
                    <a:pt x="4397" y="5100"/>
                  </a:lnTo>
                  <a:cubicBezTo>
                    <a:pt x="4594" y="5199"/>
                    <a:pt x="4850" y="5297"/>
                    <a:pt x="5068" y="5297"/>
                  </a:cubicBezTo>
                  <a:cubicBezTo>
                    <a:pt x="5158" y="5297"/>
                    <a:pt x="5242" y="5280"/>
                    <a:pt x="5312" y="5239"/>
                  </a:cubicBezTo>
                  <a:lnTo>
                    <a:pt x="7978" y="3648"/>
                  </a:lnTo>
                  <a:cubicBezTo>
                    <a:pt x="8256" y="3509"/>
                    <a:pt x="8256" y="3250"/>
                    <a:pt x="7978" y="2972"/>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5"/>
            <p:cNvSpPr/>
            <p:nvPr/>
          </p:nvSpPr>
          <p:spPr>
            <a:xfrm>
              <a:off x="511775" y="897375"/>
              <a:ext cx="176575" cy="112575"/>
            </a:xfrm>
            <a:custGeom>
              <a:rect b="b" l="l" r="r" t="t"/>
              <a:pathLst>
                <a:path extrusionOk="0" h="4503" w="7063">
                  <a:moveTo>
                    <a:pt x="3189" y="0"/>
                  </a:moveTo>
                  <a:cubicBezTo>
                    <a:pt x="3093" y="0"/>
                    <a:pt x="3002" y="20"/>
                    <a:pt x="2924" y="67"/>
                  </a:cubicBezTo>
                  <a:lnTo>
                    <a:pt x="279" y="1659"/>
                  </a:lnTo>
                  <a:cubicBezTo>
                    <a:pt x="0" y="1778"/>
                    <a:pt x="0" y="2057"/>
                    <a:pt x="279" y="2335"/>
                  </a:cubicBezTo>
                  <a:lnTo>
                    <a:pt x="3203" y="4324"/>
                  </a:lnTo>
                  <a:cubicBezTo>
                    <a:pt x="3399" y="4408"/>
                    <a:pt x="3653" y="4502"/>
                    <a:pt x="3870" y="4502"/>
                  </a:cubicBezTo>
                  <a:cubicBezTo>
                    <a:pt x="3962" y="4502"/>
                    <a:pt x="4047" y="4485"/>
                    <a:pt x="4118" y="4444"/>
                  </a:cubicBezTo>
                  <a:lnTo>
                    <a:pt x="6784" y="2852"/>
                  </a:lnTo>
                  <a:cubicBezTo>
                    <a:pt x="7062" y="2733"/>
                    <a:pt x="7062" y="2455"/>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5"/>
            <p:cNvSpPr/>
            <p:nvPr/>
          </p:nvSpPr>
          <p:spPr>
            <a:xfrm>
              <a:off x="634600" y="984400"/>
              <a:ext cx="176575" cy="112575"/>
            </a:xfrm>
            <a:custGeom>
              <a:rect b="b" l="l" r="r" t="t"/>
              <a:pathLst>
                <a:path extrusionOk="0" h="4503" w="7063">
                  <a:moveTo>
                    <a:pt x="3196" y="1"/>
                  </a:moveTo>
                  <a:cubicBezTo>
                    <a:pt x="3103" y="1"/>
                    <a:pt x="3017" y="20"/>
                    <a:pt x="2945" y="68"/>
                  </a:cubicBezTo>
                  <a:lnTo>
                    <a:pt x="279" y="1659"/>
                  </a:lnTo>
                  <a:cubicBezTo>
                    <a:pt x="1" y="1778"/>
                    <a:pt x="1" y="2057"/>
                    <a:pt x="279" y="2335"/>
                  </a:cubicBezTo>
                  <a:lnTo>
                    <a:pt x="3223" y="4325"/>
                  </a:lnTo>
                  <a:cubicBezTo>
                    <a:pt x="3405" y="4409"/>
                    <a:pt x="3655" y="4502"/>
                    <a:pt x="3878" y="4502"/>
                  </a:cubicBezTo>
                  <a:cubicBezTo>
                    <a:pt x="3972" y="4502"/>
                    <a:pt x="4061" y="4485"/>
                    <a:pt x="4138" y="4444"/>
                  </a:cubicBezTo>
                  <a:lnTo>
                    <a:pt x="6804" y="2853"/>
                  </a:lnTo>
                  <a:cubicBezTo>
                    <a:pt x="7063" y="273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5"/>
            <p:cNvSpPr/>
            <p:nvPr/>
          </p:nvSpPr>
          <p:spPr>
            <a:xfrm>
              <a:off x="757950" y="1067175"/>
              <a:ext cx="176550" cy="112350"/>
            </a:xfrm>
            <a:custGeom>
              <a:rect b="b" l="l" r="r" t="t"/>
              <a:pathLst>
                <a:path extrusionOk="0" h="4494" w="7062">
                  <a:moveTo>
                    <a:pt x="3185" y="1"/>
                  </a:moveTo>
                  <a:cubicBezTo>
                    <a:pt x="3090" y="1"/>
                    <a:pt x="3001" y="17"/>
                    <a:pt x="2924" y="59"/>
                  </a:cubicBezTo>
                  <a:lnTo>
                    <a:pt x="279" y="1650"/>
                  </a:lnTo>
                  <a:cubicBezTo>
                    <a:pt x="0" y="1770"/>
                    <a:pt x="0" y="2048"/>
                    <a:pt x="279" y="2327"/>
                  </a:cubicBezTo>
                  <a:lnTo>
                    <a:pt x="3203" y="4316"/>
                  </a:lnTo>
                  <a:cubicBezTo>
                    <a:pt x="3398" y="4400"/>
                    <a:pt x="3653" y="4493"/>
                    <a:pt x="3870" y="4493"/>
                  </a:cubicBezTo>
                  <a:cubicBezTo>
                    <a:pt x="3962" y="4493"/>
                    <a:pt x="4047" y="4477"/>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5"/>
            <p:cNvSpPr/>
            <p:nvPr/>
          </p:nvSpPr>
          <p:spPr>
            <a:xfrm>
              <a:off x="884750" y="1154200"/>
              <a:ext cx="206425" cy="132250"/>
            </a:xfrm>
            <a:custGeom>
              <a:rect b="b" l="l" r="r" t="t"/>
              <a:pathLst>
                <a:path extrusionOk="0" h="5290" w="8257">
                  <a:moveTo>
                    <a:pt x="3186" y="1"/>
                  </a:moveTo>
                  <a:cubicBezTo>
                    <a:pt x="3091" y="1"/>
                    <a:pt x="3002" y="18"/>
                    <a:pt x="2925" y="59"/>
                  </a:cubicBezTo>
                  <a:lnTo>
                    <a:pt x="279" y="1651"/>
                  </a:lnTo>
                  <a:cubicBezTo>
                    <a:pt x="1" y="1770"/>
                    <a:pt x="1" y="2048"/>
                    <a:pt x="279" y="2327"/>
                  </a:cubicBezTo>
                  <a:lnTo>
                    <a:pt x="4397" y="5112"/>
                  </a:lnTo>
                  <a:cubicBezTo>
                    <a:pt x="4593" y="5196"/>
                    <a:pt x="4847" y="5289"/>
                    <a:pt x="5064" y="5289"/>
                  </a:cubicBezTo>
                  <a:cubicBezTo>
                    <a:pt x="5156" y="5289"/>
                    <a:pt x="5241" y="5273"/>
                    <a:pt x="5312" y="5231"/>
                  </a:cubicBezTo>
                  <a:lnTo>
                    <a:pt x="7978" y="3640"/>
                  </a:lnTo>
                  <a:cubicBezTo>
                    <a:pt x="8256" y="3520"/>
                    <a:pt x="8256" y="3242"/>
                    <a:pt x="7978" y="2963"/>
                  </a:cubicBezTo>
                  <a:lnTo>
                    <a:pt x="3860" y="178"/>
                  </a:lnTo>
                  <a:cubicBezTo>
                    <a:pt x="3664" y="95"/>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5"/>
            <p:cNvSpPr/>
            <p:nvPr/>
          </p:nvSpPr>
          <p:spPr>
            <a:xfrm>
              <a:off x="391925" y="967500"/>
              <a:ext cx="176550" cy="112550"/>
            </a:xfrm>
            <a:custGeom>
              <a:rect b="b" l="l" r="r" t="t"/>
              <a:pathLst>
                <a:path extrusionOk="0" h="4502" w="7062">
                  <a:moveTo>
                    <a:pt x="3188" y="0"/>
                  </a:moveTo>
                  <a:cubicBezTo>
                    <a:pt x="3093" y="0"/>
                    <a:pt x="3002" y="19"/>
                    <a:pt x="2924" y="67"/>
                  </a:cubicBezTo>
                  <a:lnTo>
                    <a:pt x="259" y="1659"/>
                  </a:lnTo>
                  <a:cubicBezTo>
                    <a:pt x="0" y="1778"/>
                    <a:pt x="0" y="2057"/>
                    <a:pt x="259" y="2335"/>
                  </a:cubicBezTo>
                  <a:lnTo>
                    <a:pt x="3203" y="4324"/>
                  </a:lnTo>
                  <a:cubicBezTo>
                    <a:pt x="3398" y="4408"/>
                    <a:pt x="3653" y="4502"/>
                    <a:pt x="3870" y="4502"/>
                  </a:cubicBezTo>
                  <a:cubicBezTo>
                    <a:pt x="3962" y="4502"/>
                    <a:pt x="4047" y="4485"/>
                    <a:pt x="4118" y="4444"/>
                  </a:cubicBezTo>
                  <a:lnTo>
                    <a:pt x="6783" y="2852"/>
                  </a:lnTo>
                  <a:cubicBezTo>
                    <a:pt x="7062" y="2733"/>
                    <a:pt x="7062" y="2454"/>
                    <a:pt x="6783" y="2176"/>
                  </a:cubicBezTo>
                  <a:lnTo>
                    <a:pt x="3839"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5"/>
            <p:cNvSpPr/>
            <p:nvPr/>
          </p:nvSpPr>
          <p:spPr>
            <a:xfrm>
              <a:off x="275550" y="1037125"/>
              <a:ext cx="176575" cy="112550"/>
            </a:xfrm>
            <a:custGeom>
              <a:rect b="b" l="l" r="r" t="t"/>
              <a:pathLst>
                <a:path extrusionOk="0" h="4502" w="7063">
                  <a:moveTo>
                    <a:pt x="3189" y="0"/>
                  </a:moveTo>
                  <a:cubicBezTo>
                    <a:pt x="3093" y="0"/>
                    <a:pt x="3002" y="19"/>
                    <a:pt x="2924" y="67"/>
                  </a:cubicBezTo>
                  <a:lnTo>
                    <a:pt x="279" y="1659"/>
                  </a:lnTo>
                  <a:cubicBezTo>
                    <a:pt x="0" y="1778"/>
                    <a:pt x="0" y="2057"/>
                    <a:pt x="279" y="2335"/>
                  </a:cubicBezTo>
                  <a:lnTo>
                    <a:pt x="3203" y="4324"/>
                  </a:lnTo>
                  <a:cubicBezTo>
                    <a:pt x="3399" y="4408"/>
                    <a:pt x="3653" y="4502"/>
                    <a:pt x="3877" y="4502"/>
                  </a:cubicBezTo>
                  <a:cubicBezTo>
                    <a:pt x="3972" y="4502"/>
                    <a:pt x="4061" y="4485"/>
                    <a:pt x="4138" y="4444"/>
                  </a:cubicBezTo>
                  <a:lnTo>
                    <a:pt x="6784" y="2852"/>
                  </a:lnTo>
                  <a:cubicBezTo>
                    <a:pt x="7062" y="2733"/>
                    <a:pt x="7062" y="2454"/>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5"/>
            <p:cNvSpPr/>
            <p:nvPr/>
          </p:nvSpPr>
          <p:spPr>
            <a:xfrm>
              <a:off x="518725" y="1054025"/>
              <a:ext cx="176575" cy="112575"/>
            </a:xfrm>
            <a:custGeom>
              <a:rect b="b" l="l" r="r" t="t"/>
              <a:pathLst>
                <a:path extrusionOk="0" h="4503" w="7063">
                  <a:moveTo>
                    <a:pt x="3189" y="1"/>
                  </a:moveTo>
                  <a:cubicBezTo>
                    <a:pt x="3093" y="1"/>
                    <a:pt x="3003" y="20"/>
                    <a:pt x="2925" y="68"/>
                  </a:cubicBezTo>
                  <a:lnTo>
                    <a:pt x="259" y="1659"/>
                  </a:lnTo>
                  <a:cubicBezTo>
                    <a:pt x="1" y="1778"/>
                    <a:pt x="1" y="2057"/>
                    <a:pt x="259" y="2335"/>
                  </a:cubicBezTo>
                  <a:lnTo>
                    <a:pt x="3203" y="4325"/>
                  </a:lnTo>
                  <a:cubicBezTo>
                    <a:pt x="3399" y="4409"/>
                    <a:pt x="3654" y="4502"/>
                    <a:pt x="3871" y="4502"/>
                  </a:cubicBezTo>
                  <a:cubicBezTo>
                    <a:pt x="3962" y="4502"/>
                    <a:pt x="4048" y="4485"/>
                    <a:pt x="4118" y="4444"/>
                  </a:cubicBezTo>
                  <a:lnTo>
                    <a:pt x="6784" y="2853"/>
                  </a:lnTo>
                  <a:cubicBezTo>
                    <a:pt x="7063" y="2713"/>
                    <a:pt x="7063" y="2455"/>
                    <a:pt x="6784" y="2176"/>
                  </a:cubicBezTo>
                  <a:lnTo>
                    <a:pt x="3840" y="187"/>
                  </a:lnTo>
                  <a:cubicBezTo>
                    <a:pt x="3659" y="104"/>
                    <a:pt x="3410"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5"/>
            <p:cNvSpPr/>
            <p:nvPr/>
          </p:nvSpPr>
          <p:spPr>
            <a:xfrm>
              <a:off x="398375" y="1123650"/>
              <a:ext cx="176575" cy="112550"/>
            </a:xfrm>
            <a:custGeom>
              <a:rect b="b" l="l" r="r" t="t"/>
              <a:pathLst>
                <a:path extrusionOk="0" h="4502" w="7063">
                  <a:moveTo>
                    <a:pt x="3196" y="1"/>
                  </a:moveTo>
                  <a:cubicBezTo>
                    <a:pt x="3103" y="1"/>
                    <a:pt x="3017" y="20"/>
                    <a:pt x="2945" y="68"/>
                  </a:cubicBezTo>
                  <a:lnTo>
                    <a:pt x="279" y="1659"/>
                  </a:lnTo>
                  <a:cubicBezTo>
                    <a:pt x="1" y="1778"/>
                    <a:pt x="1" y="2057"/>
                    <a:pt x="279" y="2316"/>
                  </a:cubicBezTo>
                  <a:lnTo>
                    <a:pt x="3223" y="4305"/>
                  </a:lnTo>
                  <a:cubicBezTo>
                    <a:pt x="3406" y="4403"/>
                    <a:pt x="3659" y="4502"/>
                    <a:pt x="3882" y="4502"/>
                  </a:cubicBezTo>
                  <a:cubicBezTo>
                    <a:pt x="3975" y="4502"/>
                    <a:pt x="4063" y="4485"/>
                    <a:pt x="4138" y="4444"/>
                  </a:cubicBezTo>
                  <a:lnTo>
                    <a:pt x="6804" y="2853"/>
                  </a:lnTo>
                  <a:cubicBezTo>
                    <a:pt x="7063" y="271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5"/>
            <p:cNvSpPr/>
            <p:nvPr/>
          </p:nvSpPr>
          <p:spPr>
            <a:xfrm>
              <a:off x="155700" y="1107475"/>
              <a:ext cx="176550" cy="112550"/>
            </a:xfrm>
            <a:custGeom>
              <a:rect b="b" l="l" r="r" t="t"/>
              <a:pathLst>
                <a:path extrusionOk="0" h="4502" w="7062">
                  <a:moveTo>
                    <a:pt x="3180" y="0"/>
                  </a:moveTo>
                  <a:cubicBezTo>
                    <a:pt x="3088" y="0"/>
                    <a:pt x="3000" y="17"/>
                    <a:pt x="2924" y="58"/>
                  </a:cubicBezTo>
                  <a:lnTo>
                    <a:pt x="259" y="1650"/>
                  </a:lnTo>
                  <a:cubicBezTo>
                    <a:pt x="0" y="1789"/>
                    <a:pt x="0" y="2047"/>
                    <a:pt x="259" y="2326"/>
                  </a:cubicBezTo>
                  <a:lnTo>
                    <a:pt x="3203" y="4315"/>
                  </a:lnTo>
                  <a:cubicBezTo>
                    <a:pt x="3397" y="4399"/>
                    <a:pt x="3650" y="4502"/>
                    <a:pt x="3867" y="4502"/>
                  </a:cubicBezTo>
                  <a:cubicBezTo>
                    <a:pt x="3960" y="4502"/>
                    <a:pt x="4046" y="4482"/>
                    <a:pt x="4118" y="4435"/>
                  </a:cubicBezTo>
                  <a:lnTo>
                    <a:pt x="6783" y="2843"/>
                  </a:lnTo>
                  <a:cubicBezTo>
                    <a:pt x="7062" y="2724"/>
                    <a:pt x="7062" y="2445"/>
                    <a:pt x="6783" y="2187"/>
                  </a:cubicBezTo>
                  <a:lnTo>
                    <a:pt x="3839" y="197"/>
                  </a:lnTo>
                  <a:cubicBezTo>
                    <a:pt x="3656" y="99"/>
                    <a:pt x="3404" y="0"/>
                    <a:pt x="3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5"/>
            <p:cNvSpPr/>
            <p:nvPr/>
          </p:nvSpPr>
          <p:spPr>
            <a:xfrm>
              <a:off x="282500" y="119080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5"/>
            <p:cNvSpPr/>
            <p:nvPr/>
          </p:nvSpPr>
          <p:spPr>
            <a:xfrm>
              <a:off x="641575" y="1137325"/>
              <a:ext cx="176575" cy="112550"/>
            </a:xfrm>
            <a:custGeom>
              <a:rect b="b" l="l" r="r" t="t"/>
              <a:pathLst>
                <a:path extrusionOk="0" h="4502" w="7063">
                  <a:moveTo>
                    <a:pt x="3188" y="0"/>
                  </a:moveTo>
                  <a:cubicBezTo>
                    <a:pt x="3098" y="0"/>
                    <a:pt x="3014" y="17"/>
                    <a:pt x="2944" y="58"/>
                  </a:cubicBezTo>
                  <a:lnTo>
                    <a:pt x="279" y="1649"/>
                  </a:lnTo>
                  <a:cubicBezTo>
                    <a:pt x="0" y="1788"/>
                    <a:pt x="0" y="2047"/>
                    <a:pt x="279" y="2326"/>
                  </a:cubicBezTo>
                  <a:lnTo>
                    <a:pt x="3203" y="4315"/>
                  </a:lnTo>
                  <a:cubicBezTo>
                    <a:pt x="3398" y="4398"/>
                    <a:pt x="3651" y="4501"/>
                    <a:pt x="3874" y="4501"/>
                  </a:cubicBezTo>
                  <a:cubicBezTo>
                    <a:pt x="3970" y="4501"/>
                    <a:pt x="4060" y="4482"/>
                    <a:pt x="4138" y="4434"/>
                  </a:cubicBezTo>
                  <a:lnTo>
                    <a:pt x="6784" y="2843"/>
                  </a:lnTo>
                  <a:cubicBezTo>
                    <a:pt x="7062" y="2723"/>
                    <a:pt x="7062" y="2445"/>
                    <a:pt x="6784" y="2186"/>
                  </a:cubicBezTo>
                  <a:lnTo>
                    <a:pt x="3859" y="197"/>
                  </a:lnTo>
                  <a:cubicBezTo>
                    <a:pt x="3662"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5"/>
            <p:cNvSpPr/>
            <p:nvPr/>
          </p:nvSpPr>
          <p:spPr>
            <a:xfrm>
              <a:off x="521725" y="1206950"/>
              <a:ext cx="176550" cy="112550"/>
            </a:xfrm>
            <a:custGeom>
              <a:rect b="b" l="l" r="r" t="t"/>
              <a:pathLst>
                <a:path extrusionOk="0" h="4502" w="7062">
                  <a:moveTo>
                    <a:pt x="3181" y="0"/>
                  </a:moveTo>
                  <a:cubicBezTo>
                    <a:pt x="3088" y="0"/>
                    <a:pt x="3000" y="17"/>
                    <a:pt x="2924" y="58"/>
                  </a:cubicBezTo>
                  <a:lnTo>
                    <a:pt x="279" y="1649"/>
                  </a:lnTo>
                  <a:cubicBezTo>
                    <a:pt x="0" y="1788"/>
                    <a:pt x="0" y="2047"/>
                    <a:pt x="279" y="2325"/>
                  </a:cubicBezTo>
                  <a:lnTo>
                    <a:pt x="3203" y="4315"/>
                  </a:lnTo>
                  <a:cubicBezTo>
                    <a:pt x="3397" y="4398"/>
                    <a:pt x="3650" y="4501"/>
                    <a:pt x="3867" y="4501"/>
                  </a:cubicBezTo>
                  <a:cubicBezTo>
                    <a:pt x="3960" y="4501"/>
                    <a:pt x="4046" y="4482"/>
                    <a:pt x="4118" y="4434"/>
                  </a:cubicBezTo>
                  <a:lnTo>
                    <a:pt x="6783" y="2843"/>
                  </a:lnTo>
                  <a:cubicBezTo>
                    <a:pt x="7062" y="2723"/>
                    <a:pt x="7062" y="2445"/>
                    <a:pt x="6783" y="2186"/>
                  </a:cubicBezTo>
                  <a:lnTo>
                    <a:pt x="3859" y="197"/>
                  </a:lnTo>
                  <a:cubicBezTo>
                    <a:pt x="3662" y="98"/>
                    <a:pt x="3406" y="0"/>
                    <a:pt x="3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5"/>
            <p:cNvSpPr/>
            <p:nvPr/>
          </p:nvSpPr>
          <p:spPr>
            <a:xfrm>
              <a:off x="405350" y="1277325"/>
              <a:ext cx="176575" cy="112550"/>
            </a:xfrm>
            <a:custGeom>
              <a:rect b="b" l="l" r="r" t="t"/>
              <a:pathLst>
                <a:path extrusionOk="0" h="4502" w="7063">
                  <a:moveTo>
                    <a:pt x="3195" y="1"/>
                  </a:moveTo>
                  <a:cubicBezTo>
                    <a:pt x="3102" y="1"/>
                    <a:pt x="3016" y="20"/>
                    <a:pt x="2944" y="67"/>
                  </a:cubicBezTo>
                  <a:lnTo>
                    <a:pt x="279" y="1659"/>
                  </a:lnTo>
                  <a:cubicBezTo>
                    <a:pt x="0" y="1778"/>
                    <a:pt x="0" y="2057"/>
                    <a:pt x="279" y="2315"/>
                  </a:cubicBezTo>
                  <a:lnTo>
                    <a:pt x="3203" y="4305"/>
                  </a:lnTo>
                  <a:cubicBezTo>
                    <a:pt x="3400" y="4403"/>
                    <a:pt x="3656" y="4502"/>
                    <a:pt x="3881" y="4502"/>
                  </a:cubicBezTo>
                  <a:cubicBezTo>
                    <a:pt x="3974" y="4502"/>
                    <a:pt x="4062" y="4485"/>
                    <a:pt x="4138" y="4444"/>
                  </a:cubicBezTo>
                  <a:lnTo>
                    <a:pt x="6784" y="2852"/>
                  </a:lnTo>
                  <a:cubicBezTo>
                    <a:pt x="7062" y="2713"/>
                    <a:pt x="7062" y="2455"/>
                    <a:pt x="6784" y="2176"/>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5"/>
            <p:cNvSpPr/>
            <p:nvPr/>
          </p:nvSpPr>
          <p:spPr>
            <a:xfrm>
              <a:off x="39325" y="1177075"/>
              <a:ext cx="176575" cy="112575"/>
            </a:xfrm>
            <a:custGeom>
              <a:rect b="b" l="l" r="r" t="t"/>
              <a:pathLst>
                <a:path extrusionOk="0" h="4503" w="7063">
                  <a:moveTo>
                    <a:pt x="3185" y="1"/>
                  </a:moveTo>
                  <a:cubicBezTo>
                    <a:pt x="3091" y="1"/>
                    <a:pt x="3001" y="18"/>
                    <a:pt x="2924" y="59"/>
                  </a:cubicBezTo>
                  <a:lnTo>
                    <a:pt x="279" y="1651"/>
                  </a:lnTo>
                  <a:cubicBezTo>
                    <a:pt x="0" y="1770"/>
                    <a:pt x="0" y="2048"/>
                    <a:pt x="279" y="2327"/>
                  </a:cubicBezTo>
                  <a:lnTo>
                    <a:pt x="3203" y="4316"/>
                  </a:lnTo>
                  <a:cubicBezTo>
                    <a:pt x="3398" y="4400"/>
                    <a:pt x="3651" y="4503"/>
                    <a:pt x="3874" y="4503"/>
                  </a:cubicBezTo>
                  <a:cubicBezTo>
                    <a:pt x="3970" y="4503"/>
                    <a:pt x="4060" y="4483"/>
                    <a:pt x="4138" y="4436"/>
                  </a:cubicBezTo>
                  <a:lnTo>
                    <a:pt x="6784" y="2844"/>
                  </a:lnTo>
                  <a:cubicBezTo>
                    <a:pt x="7062" y="2725"/>
                    <a:pt x="7062" y="2446"/>
                    <a:pt x="6784" y="2168"/>
                  </a:cubicBezTo>
                  <a:lnTo>
                    <a:pt x="3859" y="179"/>
                  </a:lnTo>
                  <a:cubicBezTo>
                    <a:pt x="3664" y="95"/>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5"/>
            <p:cNvSpPr/>
            <p:nvPr/>
          </p:nvSpPr>
          <p:spPr>
            <a:xfrm>
              <a:off x="162150" y="1260425"/>
              <a:ext cx="176575" cy="112550"/>
            </a:xfrm>
            <a:custGeom>
              <a:rect b="b" l="l" r="r" t="t"/>
              <a:pathLst>
                <a:path extrusionOk="0" h="4502" w="7063">
                  <a:moveTo>
                    <a:pt x="3196" y="0"/>
                  </a:moveTo>
                  <a:cubicBezTo>
                    <a:pt x="3103" y="0"/>
                    <a:pt x="3017" y="19"/>
                    <a:pt x="2945" y="67"/>
                  </a:cubicBezTo>
                  <a:lnTo>
                    <a:pt x="279" y="1659"/>
                  </a:lnTo>
                  <a:cubicBezTo>
                    <a:pt x="1" y="1778"/>
                    <a:pt x="1" y="2056"/>
                    <a:pt x="279" y="2335"/>
                  </a:cubicBezTo>
                  <a:lnTo>
                    <a:pt x="3223" y="4324"/>
                  </a:lnTo>
                  <a:cubicBezTo>
                    <a:pt x="3405" y="4408"/>
                    <a:pt x="3655" y="4502"/>
                    <a:pt x="3878" y="4502"/>
                  </a:cubicBezTo>
                  <a:cubicBezTo>
                    <a:pt x="3972" y="4502"/>
                    <a:pt x="4061" y="4485"/>
                    <a:pt x="4138" y="4444"/>
                  </a:cubicBezTo>
                  <a:lnTo>
                    <a:pt x="6804" y="2852"/>
                  </a:lnTo>
                  <a:cubicBezTo>
                    <a:pt x="7063" y="2713"/>
                    <a:pt x="7063" y="2454"/>
                    <a:pt x="6804" y="2176"/>
                  </a:cubicBezTo>
                  <a:lnTo>
                    <a:pt x="3860" y="186"/>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5"/>
            <p:cNvSpPr/>
            <p:nvPr/>
          </p:nvSpPr>
          <p:spPr>
            <a:xfrm>
              <a:off x="285500" y="1346950"/>
              <a:ext cx="176550" cy="112550"/>
            </a:xfrm>
            <a:custGeom>
              <a:rect b="b" l="l" r="r" t="t"/>
              <a:pathLst>
                <a:path extrusionOk="0" h="4502" w="7062">
                  <a:moveTo>
                    <a:pt x="3189" y="1"/>
                  </a:moveTo>
                  <a:cubicBezTo>
                    <a:pt x="3093" y="1"/>
                    <a:pt x="3002" y="20"/>
                    <a:pt x="2924" y="67"/>
                  </a:cubicBezTo>
                  <a:lnTo>
                    <a:pt x="279" y="1659"/>
                  </a:lnTo>
                  <a:cubicBezTo>
                    <a:pt x="0" y="1778"/>
                    <a:pt x="0" y="2057"/>
                    <a:pt x="279" y="2315"/>
                  </a:cubicBezTo>
                  <a:lnTo>
                    <a:pt x="3203" y="4305"/>
                  </a:lnTo>
                  <a:cubicBezTo>
                    <a:pt x="3400" y="4403"/>
                    <a:pt x="3656" y="4502"/>
                    <a:pt x="3874" y="4502"/>
                  </a:cubicBezTo>
                  <a:cubicBezTo>
                    <a:pt x="3964" y="4502"/>
                    <a:pt x="4048" y="4485"/>
                    <a:pt x="4118" y="4444"/>
                  </a:cubicBezTo>
                  <a:lnTo>
                    <a:pt x="6783" y="2852"/>
                  </a:lnTo>
                  <a:cubicBezTo>
                    <a:pt x="7062" y="2713"/>
                    <a:pt x="7062" y="2455"/>
                    <a:pt x="6783" y="2176"/>
                  </a:cubicBezTo>
                  <a:lnTo>
                    <a:pt x="3859" y="187"/>
                  </a:lnTo>
                  <a:cubicBezTo>
                    <a:pt x="3665" y="103"/>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5"/>
            <p:cNvSpPr/>
            <p:nvPr/>
          </p:nvSpPr>
          <p:spPr>
            <a:xfrm>
              <a:off x="412300" y="1223825"/>
              <a:ext cx="562500" cy="338625"/>
            </a:xfrm>
            <a:custGeom>
              <a:rect b="b" l="l" r="r" t="t"/>
              <a:pathLst>
                <a:path extrusionOk="0" h="13545" w="22500">
                  <a:moveTo>
                    <a:pt x="17436" y="1"/>
                  </a:moveTo>
                  <a:cubicBezTo>
                    <a:pt x="17344" y="1"/>
                    <a:pt x="17259" y="18"/>
                    <a:pt x="17188" y="59"/>
                  </a:cubicBezTo>
                  <a:lnTo>
                    <a:pt x="279" y="9906"/>
                  </a:lnTo>
                  <a:cubicBezTo>
                    <a:pt x="1" y="10025"/>
                    <a:pt x="1" y="10304"/>
                    <a:pt x="279" y="10582"/>
                  </a:cubicBezTo>
                  <a:lnTo>
                    <a:pt x="4397" y="13367"/>
                  </a:lnTo>
                  <a:cubicBezTo>
                    <a:pt x="4593" y="13451"/>
                    <a:pt x="4847" y="13545"/>
                    <a:pt x="5064" y="13545"/>
                  </a:cubicBezTo>
                  <a:cubicBezTo>
                    <a:pt x="5156" y="13545"/>
                    <a:pt x="5241" y="13528"/>
                    <a:pt x="5312" y="13487"/>
                  </a:cubicBezTo>
                  <a:lnTo>
                    <a:pt x="22221" y="3640"/>
                  </a:lnTo>
                  <a:cubicBezTo>
                    <a:pt x="22499" y="3520"/>
                    <a:pt x="22499" y="3242"/>
                    <a:pt x="22221" y="2963"/>
                  </a:cubicBezTo>
                  <a:lnTo>
                    <a:pt x="18103" y="178"/>
                  </a:lnTo>
                  <a:cubicBezTo>
                    <a:pt x="17907" y="95"/>
                    <a:pt x="17653" y="1"/>
                    <a:pt x="17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5"/>
            <p:cNvSpPr/>
            <p:nvPr/>
          </p:nvSpPr>
          <p:spPr>
            <a:xfrm>
              <a:off x="-80525" y="1247475"/>
              <a:ext cx="176550" cy="112550"/>
            </a:xfrm>
            <a:custGeom>
              <a:rect b="b" l="l" r="r" t="t"/>
              <a:pathLst>
                <a:path extrusionOk="0" h="4502" w="7062">
                  <a:moveTo>
                    <a:pt x="3188" y="1"/>
                  </a:moveTo>
                  <a:cubicBezTo>
                    <a:pt x="3093" y="1"/>
                    <a:pt x="3002" y="20"/>
                    <a:pt x="2924" y="68"/>
                  </a:cubicBezTo>
                  <a:lnTo>
                    <a:pt x="259" y="1659"/>
                  </a:lnTo>
                  <a:cubicBezTo>
                    <a:pt x="0" y="1779"/>
                    <a:pt x="0" y="2057"/>
                    <a:pt x="259" y="2316"/>
                  </a:cubicBezTo>
                  <a:lnTo>
                    <a:pt x="3203" y="4305"/>
                  </a:lnTo>
                  <a:cubicBezTo>
                    <a:pt x="3400" y="4404"/>
                    <a:pt x="3656" y="4502"/>
                    <a:pt x="3874" y="4502"/>
                  </a:cubicBezTo>
                  <a:cubicBezTo>
                    <a:pt x="3964" y="4502"/>
                    <a:pt x="4048" y="4485"/>
                    <a:pt x="4118" y="4444"/>
                  </a:cubicBezTo>
                  <a:lnTo>
                    <a:pt x="6783" y="2853"/>
                  </a:lnTo>
                  <a:cubicBezTo>
                    <a:pt x="7062" y="2714"/>
                    <a:pt x="7062" y="2455"/>
                    <a:pt x="6783" y="2177"/>
                  </a:cubicBezTo>
                  <a:lnTo>
                    <a:pt x="3839" y="187"/>
                  </a:lnTo>
                  <a:cubicBezTo>
                    <a:pt x="3659" y="104"/>
                    <a:pt x="3410"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5"/>
            <p:cNvSpPr/>
            <p:nvPr/>
          </p:nvSpPr>
          <p:spPr>
            <a:xfrm>
              <a:off x="46275" y="133005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6"/>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5"/>
            <p:cNvSpPr/>
            <p:nvPr/>
          </p:nvSpPr>
          <p:spPr>
            <a:xfrm>
              <a:off x="169125" y="1413325"/>
              <a:ext cx="176575" cy="112550"/>
            </a:xfrm>
            <a:custGeom>
              <a:rect b="b" l="l" r="r" t="t"/>
              <a:pathLst>
                <a:path extrusionOk="0" h="4502" w="7063">
                  <a:moveTo>
                    <a:pt x="3188" y="1"/>
                  </a:moveTo>
                  <a:cubicBezTo>
                    <a:pt x="3098" y="1"/>
                    <a:pt x="3014" y="17"/>
                    <a:pt x="2944" y="58"/>
                  </a:cubicBezTo>
                  <a:lnTo>
                    <a:pt x="279" y="1650"/>
                  </a:lnTo>
                  <a:cubicBezTo>
                    <a:pt x="0" y="1789"/>
                    <a:pt x="0" y="2047"/>
                    <a:pt x="279" y="2326"/>
                  </a:cubicBezTo>
                  <a:lnTo>
                    <a:pt x="3203" y="4315"/>
                  </a:lnTo>
                  <a:cubicBezTo>
                    <a:pt x="3398" y="4399"/>
                    <a:pt x="3651" y="4502"/>
                    <a:pt x="3874" y="4502"/>
                  </a:cubicBezTo>
                  <a:cubicBezTo>
                    <a:pt x="3970" y="4502"/>
                    <a:pt x="4060" y="4482"/>
                    <a:pt x="4138" y="4435"/>
                  </a:cubicBezTo>
                  <a:lnTo>
                    <a:pt x="6784" y="2843"/>
                  </a:lnTo>
                  <a:cubicBezTo>
                    <a:pt x="7062" y="2724"/>
                    <a:pt x="7062" y="2445"/>
                    <a:pt x="6784" y="2187"/>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5"/>
            <p:cNvSpPr/>
            <p:nvPr/>
          </p:nvSpPr>
          <p:spPr>
            <a:xfrm>
              <a:off x="292450" y="1500350"/>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5"/>
            <p:cNvSpPr/>
            <p:nvPr/>
          </p:nvSpPr>
          <p:spPr>
            <a:xfrm>
              <a:off x="-196900" y="1313850"/>
              <a:ext cx="176575" cy="112575"/>
            </a:xfrm>
            <a:custGeom>
              <a:rect b="b" l="l" r="r" t="t"/>
              <a:pathLst>
                <a:path extrusionOk="0" h="4503" w="7063">
                  <a:moveTo>
                    <a:pt x="3181" y="1"/>
                  </a:moveTo>
                  <a:cubicBezTo>
                    <a:pt x="3088" y="1"/>
                    <a:pt x="3000" y="18"/>
                    <a:pt x="2924"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59" y="198"/>
                  </a:lnTo>
                  <a:cubicBezTo>
                    <a:pt x="3662"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5"/>
            <p:cNvSpPr/>
            <p:nvPr/>
          </p:nvSpPr>
          <p:spPr>
            <a:xfrm>
              <a:off x="-74075" y="1400375"/>
              <a:ext cx="176575" cy="112350"/>
            </a:xfrm>
            <a:custGeom>
              <a:rect b="b" l="l" r="r" t="t"/>
              <a:pathLst>
                <a:path extrusionOk="0" h="4494" w="7063">
                  <a:moveTo>
                    <a:pt x="3193" y="1"/>
                  </a:moveTo>
                  <a:cubicBezTo>
                    <a:pt x="3101" y="1"/>
                    <a:pt x="3016" y="18"/>
                    <a:pt x="2945" y="59"/>
                  </a:cubicBezTo>
                  <a:lnTo>
                    <a:pt x="279" y="1650"/>
                  </a:lnTo>
                  <a:cubicBezTo>
                    <a:pt x="1" y="1770"/>
                    <a:pt x="1" y="2048"/>
                    <a:pt x="279" y="2327"/>
                  </a:cubicBezTo>
                  <a:lnTo>
                    <a:pt x="3223" y="4316"/>
                  </a:lnTo>
                  <a:cubicBezTo>
                    <a:pt x="3405" y="4400"/>
                    <a:pt x="3655" y="4494"/>
                    <a:pt x="3878" y="4494"/>
                  </a:cubicBezTo>
                  <a:cubicBezTo>
                    <a:pt x="3972" y="4494"/>
                    <a:pt x="4061" y="4477"/>
                    <a:pt x="4138" y="4435"/>
                  </a:cubicBezTo>
                  <a:lnTo>
                    <a:pt x="6804" y="2844"/>
                  </a:lnTo>
                  <a:cubicBezTo>
                    <a:pt x="7063" y="2725"/>
                    <a:pt x="706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5"/>
            <p:cNvSpPr/>
            <p:nvPr/>
          </p:nvSpPr>
          <p:spPr>
            <a:xfrm>
              <a:off x="49275" y="1483725"/>
              <a:ext cx="176550" cy="112550"/>
            </a:xfrm>
            <a:custGeom>
              <a:rect b="b" l="l" r="r" t="t"/>
              <a:pathLst>
                <a:path extrusionOk="0" h="4502" w="7062">
                  <a:moveTo>
                    <a:pt x="3189" y="0"/>
                  </a:moveTo>
                  <a:cubicBezTo>
                    <a:pt x="3093" y="0"/>
                    <a:pt x="3002" y="19"/>
                    <a:pt x="2924" y="67"/>
                  </a:cubicBezTo>
                  <a:lnTo>
                    <a:pt x="279" y="1658"/>
                  </a:lnTo>
                  <a:cubicBezTo>
                    <a:pt x="0" y="1778"/>
                    <a:pt x="0" y="2056"/>
                    <a:pt x="279" y="2315"/>
                  </a:cubicBezTo>
                  <a:lnTo>
                    <a:pt x="3203" y="4304"/>
                  </a:lnTo>
                  <a:cubicBezTo>
                    <a:pt x="3400" y="4403"/>
                    <a:pt x="3656" y="4501"/>
                    <a:pt x="3874" y="4501"/>
                  </a:cubicBezTo>
                  <a:cubicBezTo>
                    <a:pt x="3964" y="4501"/>
                    <a:pt x="4048" y="4484"/>
                    <a:pt x="4118" y="4443"/>
                  </a:cubicBezTo>
                  <a:lnTo>
                    <a:pt x="6783" y="2852"/>
                  </a:lnTo>
                  <a:cubicBezTo>
                    <a:pt x="7062" y="2713"/>
                    <a:pt x="7062" y="2454"/>
                    <a:pt x="6783" y="2176"/>
                  </a:cubicBezTo>
                  <a:lnTo>
                    <a:pt x="3859" y="186"/>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5"/>
            <p:cNvSpPr/>
            <p:nvPr/>
          </p:nvSpPr>
          <p:spPr>
            <a:xfrm>
              <a:off x="175575" y="1569975"/>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83"/>
                  </a:cubicBezTo>
                  <a:lnTo>
                    <a:pt x="3840" y="198"/>
                  </a:lnTo>
                  <a:cubicBezTo>
                    <a:pt x="3657" y="99"/>
                    <a:pt x="3405"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5"/>
            <p:cNvSpPr/>
            <p:nvPr/>
          </p:nvSpPr>
          <p:spPr>
            <a:xfrm>
              <a:off x="-313775" y="1383475"/>
              <a:ext cx="176575" cy="112550"/>
            </a:xfrm>
            <a:custGeom>
              <a:rect b="b" l="l" r="r" t="t"/>
              <a:pathLst>
                <a:path extrusionOk="0" h="4502" w="7063">
                  <a:moveTo>
                    <a:pt x="3181" y="1"/>
                  </a:moveTo>
                  <a:cubicBezTo>
                    <a:pt x="3088" y="1"/>
                    <a:pt x="3000" y="18"/>
                    <a:pt x="2925"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5"/>
            <p:cNvSpPr/>
            <p:nvPr/>
          </p:nvSpPr>
          <p:spPr>
            <a:xfrm>
              <a:off x="-190950" y="1470000"/>
              <a:ext cx="177075" cy="112575"/>
            </a:xfrm>
            <a:custGeom>
              <a:rect b="b" l="l" r="r" t="t"/>
              <a:pathLst>
                <a:path extrusionOk="0" h="4503" w="7083">
                  <a:moveTo>
                    <a:pt x="3193" y="1"/>
                  </a:moveTo>
                  <a:cubicBezTo>
                    <a:pt x="3101" y="1"/>
                    <a:pt x="3016" y="18"/>
                    <a:pt x="2945" y="59"/>
                  </a:cubicBezTo>
                  <a:lnTo>
                    <a:pt x="279" y="1650"/>
                  </a:lnTo>
                  <a:cubicBezTo>
                    <a:pt x="1" y="1770"/>
                    <a:pt x="1" y="2048"/>
                    <a:pt x="279" y="2327"/>
                  </a:cubicBezTo>
                  <a:lnTo>
                    <a:pt x="3223" y="4316"/>
                  </a:lnTo>
                  <a:cubicBezTo>
                    <a:pt x="3418" y="4399"/>
                    <a:pt x="3661" y="4502"/>
                    <a:pt x="3879" y="4502"/>
                  </a:cubicBezTo>
                  <a:cubicBezTo>
                    <a:pt x="3972" y="4502"/>
                    <a:pt x="4061" y="4483"/>
                    <a:pt x="4139" y="4435"/>
                  </a:cubicBezTo>
                  <a:lnTo>
                    <a:pt x="6804" y="2844"/>
                  </a:lnTo>
                  <a:cubicBezTo>
                    <a:pt x="7083" y="2725"/>
                    <a:pt x="708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5"/>
            <p:cNvSpPr/>
            <p:nvPr/>
          </p:nvSpPr>
          <p:spPr>
            <a:xfrm>
              <a:off x="-67600" y="1553325"/>
              <a:ext cx="176575" cy="112300"/>
            </a:xfrm>
            <a:custGeom>
              <a:rect b="b" l="l" r="r" t="t"/>
              <a:pathLst>
                <a:path extrusionOk="0" h="4492" w="7063">
                  <a:moveTo>
                    <a:pt x="3189" y="1"/>
                  </a:moveTo>
                  <a:cubicBezTo>
                    <a:pt x="3093" y="1"/>
                    <a:pt x="3002" y="20"/>
                    <a:pt x="2924" y="68"/>
                  </a:cubicBezTo>
                  <a:lnTo>
                    <a:pt x="279" y="1659"/>
                  </a:lnTo>
                  <a:cubicBezTo>
                    <a:pt x="0" y="1779"/>
                    <a:pt x="0" y="2057"/>
                    <a:pt x="279" y="2316"/>
                  </a:cubicBezTo>
                  <a:lnTo>
                    <a:pt x="3203" y="4305"/>
                  </a:lnTo>
                  <a:cubicBezTo>
                    <a:pt x="3398" y="4389"/>
                    <a:pt x="3651" y="4491"/>
                    <a:pt x="3867" y="4491"/>
                  </a:cubicBezTo>
                  <a:cubicBezTo>
                    <a:pt x="3960" y="4491"/>
                    <a:pt x="4046" y="4472"/>
                    <a:pt x="4118" y="4424"/>
                  </a:cubicBezTo>
                  <a:lnTo>
                    <a:pt x="6784" y="2833"/>
                  </a:lnTo>
                  <a:cubicBezTo>
                    <a:pt x="7062" y="2714"/>
                    <a:pt x="7062" y="2435"/>
                    <a:pt x="6784"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5"/>
            <p:cNvSpPr/>
            <p:nvPr/>
          </p:nvSpPr>
          <p:spPr>
            <a:xfrm>
              <a:off x="56225" y="1639600"/>
              <a:ext cx="206400" cy="132450"/>
            </a:xfrm>
            <a:custGeom>
              <a:rect b="b" l="l" r="r" t="t"/>
              <a:pathLst>
                <a:path extrusionOk="0" h="5298" w="8256">
                  <a:moveTo>
                    <a:pt x="3181" y="1"/>
                  </a:moveTo>
                  <a:cubicBezTo>
                    <a:pt x="3088" y="1"/>
                    <a:pt x="3000" y="18"/>
                    <a:pt x="2925" y="58"/>
                  </a:cubicBezTo>
                  <a:lnTo>
                    <a:pt x="259" y="1650"/>
                  </a:lnTo>
                  <a:cubicBezTo>
                    <a:pt x="1" y="1789"/>
                    <a:pt x="1" y="2048"/>
                    <a:pt x="259" y="2326"/>
                  </a:cubicBezTo>
                  <a:lnTo>
                    <a:pt x="4397" y="5111"/>
                  </a:lnTo>
                  <a:cubicBezTo>
                    <a:pt x="4591" y="5195"/>
                    <a:pt x="4844" y="5297"/>
                    <a:pt x="5061" y="5297"/>
                  </a:cubicBezTo>
                  <a:cubicBezTo>
                    <a:pt x="5154" y="5297"/>
                    <a:pt x="5240" y="5278"/>
                    <a:pt x="5312" y="5230"/>
                  </a:cubicBezTo>
                  <a:lnTo>
                    <a:pt x="7977" y="3639"/>
                  </a:lnTo>
                  <a:cubicBezTo>
                    <a:pt x="8256" y="3520"/>
                    <a:pt x="8256" y="3241"/>
                    <a:pt x="7977"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5"/>
            <p:cNvSpPr/>
            <p:nvPr/>
          </p:nvSpPr>
          <p:spPr>
            <a:xfrm>
              <a:off x="-433625" y="1453875"/>
              <a:ext cx="176575" cy="112275"/>
            </a:xfrm>
            <a:custGeom>
              <a:rect b="b" l="l" r="r" t="t"/>
              <a:pathLst>
                <a:path extrusionOk="0" h="4491" w="7063">
                  <a:moveTo>
                    <a:pt x="3188" y="0"/>
                  </a:moveTo>
                  <a:cubicBezTo>
                    <a:pt x="3093" y="0"/>
                    <a:pt x="3002" y="20"/>
                    <a:pt x="2924" y="67"/>
                  </a:cubicBezTo>
                  <a:lnTo>
                    <a:pt x="259" y="1659"/>
                  </a:lnTo>
                  <a:cubicBezTo>
                    <a:pt x="0" y="1778"/>
                    <a:pt x="0" y="2057"/>
                    <a:pt x="259" y="2315"/>
                  </a:cubicBezTo>
                  <a:lnTo>
                    <a:pt x="3203" y="4305"/>
                  </a:lnTo>
                  <a:cubicBezTo>
                    <a:pt x="3398" y="4388"/>
                    <a:pt x="3651" y="4491"/>
                    <a:pt x="3867" y="4491"/>
                  </a:cubicBezTo>
                  <a:cubicBezTo>
                    <a:pt x="3960" y="4491"/>
                    <a:pt x="4046" y="4472"/>
                    <a:pt x="4118" y="4424"/>
                  </a:cubicBezTo>
                  <a:lnTo>
                    <a:pt x="6784" y="2832"/>
                  </a:lnTo>
                  <a:cubicBezTo>
                    <a:pt x="7062" y="2713"/>
                    <a:pt x="7062" y="2435"/>
                    <a:pt x="6784" y="2176"/>
                  </a:cubicBezTo>
                  <a:lnTo>
                    <a:pt x="3840"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5"/>
            <p:cNvSpPr/>
            <p:nvPr/>
          </p:nvSpPr>
          <p:spPr>
            <a:xfrm>
              <a:off x="-310300" y="1540150"/>
              <a:ext cx="176575" cy="112550"/>
            </a:xfrm>
            <a:custGeom>
              <a:rect b="b" l="l" r="r" t="t"/>
              <a:pathLst>
                <a:path extrusionOk="0" h="4502" w="7063">
                  <a:moveTo>
                    <a:pt x="3188" y="0"/>
                  </a:moveTo>
                  <a:cubicBezTo>
                    <a:pt x="3098" y="0"/>
                    <a:pt x="3015" y="17"/>
                    <a:pt x="2945" y="58"/>
                  </a:cubicBezTo>
                  <a:lnTo>
                    <a:pt x="279" y="1649"/>
                  </a:lnTo>
                  <a:cubicBezTo>
                    <a:pt x="1" y="1789"/>
                    <a:pt x="1" y="2047"/>
                    <a:pt x="279" y="2326"/>
                  </a:cubicBezTo>
                  <a:lnTo>
                    <a:pt x="3223" y="4315"/>
                  </a:lnTo>
                  <a:cubicBezTo>
                    <a:pt x="3404" y="4398"/>
                    <a:pt x="3653" y="4501"/>
                    <a:pt x="3875" y="4501"/>
                  </a:cubicBezTo>
                  <a:cubicBezTo>
                    <a:pt x="3970" y="4501"/>
                    <a:pt x="4060" y="4482"/>
                    <a:pt x="4138" y="4434"/>
                  </a:cubicBezTo>
                  <a:lnTo>
                    <a:pt x="6804" y="2843"/>
                  </a:lnTo>
                  <a:cubicBezTo>
                    <a:pt x="7063" y="2723"/>
                    <a:pt x="7063" y="2445"/>
                    <a:pt x="6804" y="2186"/>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5"/>
            <p:cNvSpPr/>
            <p:nvPr/>
          </p:nvSpPr>
          <p:spPr>
            <a:xfrm>
              <a:off x="-183975" y="1623450"/>
              <a:ext cx="176575" cy="112575"/>
            </a:xfrm>
            <a:custGeom>
              <a:rect b="b" l="l" r="r" t="t"/>
              <a:pathLst>
                <a:path extrusionOk="0" h="4503" w="7063">
                  <a:moveTo>
                    <a:pt x="3196" y="1"/>
                  </a:moveTo>
                  <a:cubicBezTo>
                    <a:pt x="3103" y="1"/>
                    <a:pt x="3016" y="20"/>
                    <a:pt x="2944" y="68"/>
                  </a:cubicBezTo>
                  <a:lnTo>
                    <a:pt x="279" y="1659"/>
                  </a:lnTo>
                  <a:cubicBezTo>
                    <a:pt x="0" y="1779"/>
                    <a:pt x="0" y="2057"/>
                    <a:pt x="279" y="2336"/>
                  </a:cubicBezTo>
                  <a:lnTo>
                    <a:pt x="3203" y="4325"/>
                  </a:lnTo>
                  <a:cubicBezTo>
                    <a:pt x="3399" y="4409"/>
                    <a:pt x="3653" y="4502"/>
                    <a:pt x="3877" y="4502"/>
                  </a:cubicBezTo>
                  <a:cubicBezTo>
                    <a:pt x="3972" y="4502"/>
                    <a:pt x="4061" y="4486"/>
                    <a:pt x="4138" y="4444"/>
                  </a:cubicBezTo>
                  <a:lnTo>
                    <a:pt x="6784" y="2853"/>
                  </a:lnTo>
                  <a:cubicBezTo>
                    <a:pt x="7062" y="2733"/>
                    <a:pt x="7062" y="2455"/>
                    <a:pt x="678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5"/>
            <p:cNvSpPr/>
            <p:nvPr/>
          </p:nvSpPr>
          <p:spPr>
            <a:xfrm>
              <a:off x="-4450" y="1769675"/>
              <a:ext cx="136300" cy="83225"/>
            </a:xfrm>
            <a:custGeom>
              <a:rect b="b" l="l" r="r" t="t"/>
              <a:pathLst>
                <a:path extrusionOk="0" h="3329" w="5452">
                  <a:moveTo>
                    <a:pt x="3603" y="0"/>
                  </a:moveTo>
                  <a:cubicBezTo>
                    <a:pt x="3509" y="0"/>
                    <a:pt x="3420" y="19"/>
                    <a:pt x="3343" y="67"/>
                  </a:cubicBezTo>
                  <a:lnTo>
                    <a:pt x="279" y="1798"/>
                  </a:lnTo>
                  <a:cubicBezTo>
                    <a:pt x="1" y="1917"/>
                    <a:pt x="1" y="2196"/>
                    <a:pt x="279" y="2474"/>
                  </a:cubicBezTo>
                  <a:lnTo>
                    <a:pt x="1194" y="3151"/>
                  </a:lnTo>
                  <a:cubicBezTo>
                    <a:pt x="1390" y="3235"/>
                    <a:pt x="1644" y="3328"/>
                    <a:pt x="1868" y="3328"/>
                  </a:cubicBezTo>
                  <a:cubicBezTo>
                    <a:pt x="1963" y="3328"/>
                    <a:pt x="2052" y="3311"/>
                    <a:pt x="2129" y="3270"/>
                  </a:cubicBezTo>
                  <a:lnTo>
                    <a:pt x="5173" y="1519"/>
                  </a:lnTo>
                  <a:cubicBezTo>
                    <a:pt x="5451" y="1400"/>
                    <a:pt x="5451" y="1122"/>
                    <a:pt x="5173" y="863"/>
                  </a:cubicBezTo>
                  <a:lnTo>
                    <a:pt x="4258" y="187"/>
                  </a:lnTo>
                  <a:cubicBezTo>
                    <a:pt x="4063" y="103"/>
                    <a:pt x="3820" y="0"/>
                    <a:pt x="3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5"/>
            <p:cNvSpPr/>
            <p:nvPr/>
          </p:nvSpPr>
          <p:spPr>
            <a:xfrm>
              <a:off x="-579850" y="1523500"/>
              <a:ext cx="203425" cy="129200"/>
            </a:xfrm>
            <a:custGeom>
              <a:rect b="b" l="l" r="r" t="t"/>
              <a:pathLst>
                <a:path extrusionOk="0" h="5168" w="8137">
                  <a:moveTo>
                    <a:pt x="4263" y="0"/>
                  </a:moveTo>
                  <a:cubicBezTo>
                    <a:pt x="4167" y="0"/>
                    <a:pt x="4077" y="19"/>
                    <a:pt x="3999" y="67"/>
                  </a:cubicBezTo>
                  <a:lnTo>
                    <a:pt x="279" y="2315"/>
                  </a:lnTo>
                  <a:cubicBezTo>
                    <a:pt x="1" y="2455"/>
                    <a:pt x="1" y="2713"/>
                    <a:pt x="279" y="2992"/>
                  </a:cubicBezTo>
                  <a:lnTo>
                    <a:pt x="3203" y="4981"/>
                  </a:lnTo>
                  <a:cubicBezTo>
                    <a:pt x="3398" y="5064"/>
                    <a:pt x="3651" y="5167"/>
                    <a:pt x="3867" y="5167"/>
                  </a:cubicBezTo>
                  <a:cubicBezTo>
                    <a:pt x="3960" y="5167"/>
                    <a:pt x="4047" y="5148"/>
                    <a:pt x="4119" y="5100"/>
                  </a:cubicBezTo>
                  <a:lnTo>
                    <a:pt x="7858" y="2852"/>
                  </a:lnTo>
                  <a:cubicBezTo>
                    <a:pt x="8137" y="2713"/>
                    <a:pt x="8137" y="2455"/>
                    <a:pt x="7858" y="2176"/>
                  </a:cubicBezTo>
                  <a:lnTo>
                    <a:pt x="4914" y="187"/>
                  </a:lnTo>
                  <a:cubicBezTo>
                    <a:pt x="4733" y="103"/>
                    <a:pt x="4485"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5"/>
            <p:cNvSpPr/>
            <p:nvPr/>
          </p:nvSpPr>
          <p:spPr>
            <a:xfrm>
              <a:off x="-427175" y="1607550"/>
              <a:ext cx="176575" cy="111775"/>
            </a:xfrm>
            <a:custGeom>
              <a:rect b="b" l="l" r="r" t="t"/>
              <a:pathLst>
                <a:path extrusionOk="0" h="4471" w="7063">
                  <a:moveTo>
                    <a:pt x="3305" y="1"/>
                  </a:moveTo>
                  <a:cubicBezTo>
                    <a:pt x="3171" y="1"/>
                    <a:pt x="3044" y="39"/>
                    <a:pt x="2945" y="147"/>
                  </a:cubicBezTo>
                  <a:lnTo>
                    <a:pt x="279" y="1619"/>
                  </a:lnTo>
                  <a:cubicBezTo>
                    <a:pt x="1" y="1738"/>
                    <a:pt x="1" y="2017"/>
                    <a:pt x="279" y="2295"/>
                  </a:cubicBezTo>
                  <a:lnTo>
                    <a:pt x="3223" y="4285"/>
                  </a:lnTo>
                  <a:cubicBezTo>
                    <a:pt x="3418" y="4368"/>
                    <a:pt x="3661" y="4471"/>
                    <a:pt x="3879" y="4471"/>
                  </a:cubicBezTo>
                  <a:cubicBezTo>
                    <a:pt x="3972" y="4471"/>
                    <a:pt x="4061" y="4452"/>
                    <a:pt x="4139" y="4404"/>
                  </a:cubicBezTo>
                  <a:lnTo>
                    <a:pt x="6804" y="2812"/>
                  </a:lnTo>
                  <a:cubicBezTo>
                    <a:pt x="7063" y="2693"/>
                    <a:pt x="7063" y="2415"/>
                    <a:pt x="6804" y="2136"/>
                  </a:cubicBezTo>
                  <a:lnTo>
                    <a:pt x="3860" y="147"/>
                  </a:lnTo>
                  <a:cubicBezTo>
                    <a:pt x="3697" y="77"/>
                    <a:pt x="3494" y="1"/>
                    <a:pt x="3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5"/>
            <p:cNvSpPr/>
            <p:nvPr/>
          </p:nvSpPr>
          <p:spPr>
            <a:xfrm>
              <a:off x="-723075" y="1609775"/>
              <a:ext cx="203425" cy="129450"/>
            </a:xfrm>
            <a:custGeom>
              <a:rect b="b" l="l" r="r" t="t"/>
              <a:pathLst>
                <a:path extrusionOk="0" h="5178" w="8137">
                  <a:moveTo>
                    <a:pt x="4263" y="0"/>
                  </a:moveTo>
                  <a:cubicBezTo>
                    <a:pt x="4172" y="0"/>
                    <a:pt x="4089" y="17"/>
                    <a:pt x="4019" y="58"/>
                  </a:cubicBezTo>
                  <a:lnTo>
                    <a:pt x="279" y="2326"/>
                  </a:lnTo>
                  <a:cubicBezTo>
                    <a:pt x="1" y="2445"/>
                    <a:pt x="1" y="2723"/>
                    <a:pt x="279" y="3002"/>
                  </a:cubicBezTo>
                  <a:lnTo>
                    <a:pt x="3223" y="4991"/>
                  </a:lnTo>
                  <a:cubicBezTo>
                    <a:pt x="3404" y="5075"/>
                    <a:pt x="3653" y="5178"/>
                    <a:pt x="3875" y="5178"/>
                  </a:cubicBezTo>
                  <a:cubicBezTo>
                    <a:pt x="3970" y="5178"/>
                    <a:pt x="4061" y="5158"/>
                    <a:pt x="4138" y="5111"/>
                  </a:cubicBezTo>
                  <a:lnTo>
                    <a:pt x="7858" y="2843"/>
                  </a:lnTo>
                  <a:cubicBezTo>
                    <a:pt x="8137" y="2723"/>
                    <a:pt x="8137" y="2445"/>
                    <a:pt x="7858" y="2186"/>
                  </a:cubicBezTo>
                  <a:lnTo>
                    <a:pt x="4934" y="197"/>
                  </a:lnTo>
                  <a:cubicBezTo>
                    <a:pt x="4737" y="99"/>
                    <a:pt x="4481"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5"/>
            <p:cNvSpPr/>
            <p:nvPr/>
          </p:nvSpPr>
          <p:spPr>
            <a:xfrm>
              <a:off x="-599725" y="1675900"/>
              <a:ext cx="233250" cy="146650"/>
            </a:xfrm>
            <a:custGeom>
              <a:rect b="b" l="l" r="r" t="t"/>
              <a:pathLst>
                <a:path extrusionOk="0" h="5866" w="9330">
                  <a:moveTo>
                    <a:pt x="5580" y="0"/>
                  </a:moveTo>
                  <a:cubicBezTo>
                    <a:pt x="5443" y="0"/>
                    <a:pt x="5307" y="29"/>
                    <a:pt x="5192" y="78"/>
                  </a:cubicBezTo>
                  <a:lnTo>
                    <a:pt x="279" y="3023"/>
                  </a:lnTo>
                  <a:cubicBezTo>
                    <a:pt x="0" y="3142"/>
                    <a:pt x="0" y="3420"/>
                    <a:pt x="279" y="3679"/>
                  </a:cubicBezTo>
                  <a:lnTo>
                    <a:pt x="3203" y="5668"/>
                  </a:lnTo>
                  <a:cubicBezTo>
                    <a:pt x="3400" y="5767"/>
                    <a:pt x="3656" y="5865"/>
                    <a:pt x="3874" y="5865"/>
                  </a:cubicBezTo>
                  <a:cubicBezTo>
                    <a:pt x="3964" y="5865"/>
                    <a:pt x="4048" y="5848"/>
                    <a:pt x="4118" y="5808"/>
                  </a:cubicBezTo>
                  <a:lnTo>
                    <a:pt x="9051" y="2863"/>
                  </a:lnTo>
                  <a:cubicBezTo>
                    <a:pt x="9330" y="2744"/>
                    <a:pt x="9330" y="2466"/>
                    <a:pt x="9051" y="2187"/>
                  </a:cubicBezTo>
                  <a:lnTo>
                    <a:pt x="6107" y="198"/>
                  </a:lnTo>
                  <a:cubicBezTo>
                    <a:pt x="5967" y="58"/>
                    <a:pt x="5773" y="0"/>
                    <a:pt x="55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5"/>
            <p:cNvSpPr/>
            <p:nvPr/>
          </p:nvSpPr>
          <p:spPr>
            <a:xfrm>
              <a:off x="-476900" y="1693075"/>
              <a:ext cx="350150" cy="212750"/>
            </a:xfrm>
            <a:custGeom>
              <a:rect b="b" l="l" r="r" t="t"/>
              <a:pathLst>
                <a:path extrusionOk="0" h="8510" w="14006">
                  <a:moveTo>
                    <a:pt x="10138" y="1"/>
                  </a:moveTo>
                  <a:cubicBezTo>
                    <a:pt x="10045" y="1"/>
                    <a:pt x="9959" y="20"/>
                    <a:pt x="9887" y="68"/>
                  </a:cubicBezTo>
                  <a:lnTo>
                    <a:pt x="279" y="5658"/>
                  </a:lnTo>
                  <a:cubicBezTo>
                    <a:pt x="1" y="5777"/>
                    <a:pt x="1" y="6056"/>
                    <a:pt x="279" y="6334"/>
                  </a:cubicBezTo>
                  <a:lnTo>
                    <a:pt x="3223" y="8323"/>
                  </a:lnTo>
                  <a:cubicBezTo>
                    <a:pt x="3418" y="8407"/>
                    <a:pt x="3661" y="8510"/>
                    <a:pt x="3878" y="8510"/>
                  </a:cubicBezTo>
                  <a:cubicBezTo>
                    <a:pt x="3972" y="8510"/>
                    <a:pt x="4060" y="8491"/>
                    <a:pt x="4138" y="8443"/>
                  </a:cubicBezTo>
                  <a:lnTo>
                    <a:pt x="13746" y="2853"/>
                  </a:lnTo>
                  <a:cubicBezTo>
                    <a:pt x="14005" y="2733"/>
                    <a:pt x="14005" y="2455"/>
                    <a:pt x="13746" y="2176"/>
                  </a:cubicBezTo>
                  <a:lnTo>
                    <a:pt x="10802" y="187"/>
                  </a:lnTo>
                  <a:cubicBezTo>
                    <a:pt x="10608" y="104"/>
                    <a:pt x="10355" y="1"/>
                    <a:pt x="10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5"/>
            <p:cNvSpPr/>
            <p:nvPr/>
          </p:nvSpPr>
          <p:spPr>
            <a:xfrm>
              <a:off x="-213825" y="1792550"/>
              <a:ext cx="136300" cy="83450"/>
            </a:xfrm>
            <a:custGeom>
              <a:rect b="b" l="l" r="r" t="t"/>
              <a:pathLst>
                <a:path extrusionOk="0" h="3338" w="5452">
                  <a:moveTo>
                    <a:pt x="3594" y="0"/>
                  </a:moveTo>
                  <a:cubicBezTo>
                    <a:pt x="3501" y="0"/>
                    <a:pt x="3415" y="19"/>
                    <a:pt x="3343" y="67"/>
                  </a:cubicBezTo>
                  <a:lnTo>
                    <a:pt x="279" y="1798"/>
                  </a:lnTo>
                  <a:cubicBezTo>
                    <a:pt x="1" y="1937"/>
                    <a:pt x="1" y="2196"/>
                    <a:pt x="279" y="2474"/>
                  </a:cubicBezTo>
                  <a:lnTo>
                    <a:pt x="1194" y="3151"/>
                  </a:lnTo>
                  <a:cubicBezTo>
                    <a:pt x="1389" y="3234"/>
                    <a:pt x="1642" y="3337"/>
                    <a:pt x="1858" y="3337"/>
                  </a:cubicBezTo>
                  <a:cubicBezTo>
                    <a:pt x="1951" y="3337"/>
                    <a:pt x="2038"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5"/>
            <p:cNvSpPr/>
            <p:nvPr/>
          </p:nvSpPr>
          <p:spPr>
            <a:xfrm>
              <a:off x="-134250" y="1845975"/>
              <a:ext cx="136300" cy="83225"/>
            </a:xfrm>
            <a:custGeom>
              <a:rect b="b" l="l" r="r" t="t"/>
              <a:pathLst>
                <a:path extrusionOk="0" h="3329" w="5452">
                  <a:moveTo>
                    <a:pt x="3590" y="1"/>
                  </a:moveTo>
                  <a:cubicBezTo>
                    <a:pt x="3499" y="1"/>
                    <a:pt x="3414" y="17"/>
                    <a:pt x="3343" y="59"/>
                  </a:cubicBezTo>
                  <a:lnTo>
                    <a:pt x="279" y="1809"/>
                  </a:lnTo>
                  <a:cubicBezTo>
                    <a:pt x="1" y="1929"/>
                    <a:pt x="1" y="2207"/>
                    <a:pt x="279" y="2466"/>
                  </a:cubicBezTo>
                  <a:lnTo>
                    <a:pt x="1194" y="3142"/>
                  </a:lnTo>
                  <a:cubicBezTo>
                    <a:pt x="1389" y="3226"/>
                    <a:pt x="1642" y="3329"/>
                    <a:pt x="1858" y="3329"/>
                  </a:cubicBezTo>
                  <a:cubicBezTo>
                    <a:pt x="1951" y="3329"/>
                    <a:pt x="2037" y="3309"/>
                    <a:pt x="2109" y="3262"/>
                  </a:cubicBezTo>
                  <a:lnTo>
                    <a:pt x="5173" y="1531"/>
                  </a:lnTo>
                  <a:cubicBezTo>
                    <a:pt x="5451" y="1412"/>
                    <a:pt x="5451" y="1133"/>
                    <a:pt x="5173" y="855"/>
                  </a:cubicBezTo>
                  <a:lnTo>
                    <a:pt x="4258" y="178"/>
                  </a:lnTo>
                  <a:cubicBezTo>
                    <a:pt x="4062" y="94"/>
                    <a:pt x="3807" y="1"/>
                    <a:pt x="3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5"/>
            <p:cNvSpPr/>
            <p:nvPr/>
          </p:nvSpPr>
          <p:spPr>
            <a:xfrm>
              <a:off x="-263550" y="1922350"/>
              <a:ext cx="136300" cy="83450"/>
            </a:xfrm>
            <a:custGeom>
              <a:rect b="b" l="l" r="r" t="t"/>
              <a:pathLst>
                <a:path extrusionOk="0" h="3338" w="5452">
                  <a:moveTo>
                    <a:pt x="3594" y="0"/>
                  </a:moveTo>
                  <a:cubicBezTo>
                    <a:pt x="3501" y="0"/>
                    <a:pt x="3414" y="19"/>
                    <a:pt x="3342" y="67"/>
                  </a:cubicBezTo>
                  <a:lnTo>
                    <a:pt x="279" y="1818"/>
                  </a:lnTo>
                  <a:cubicBezTo>
                    <a:pt x="1" y="1937"/>
                    <a:pt x="1" y="2216"/>
                    <a:pt x="279" y="2474"/>
                  </a:cubicBezTo>
                  <a:lnTo>
                    <a:pt x="1194" y="3151"/>
                  </a:lnTo>
                  <a:cubicBezTo>
                    <a:pt x="1389" y="3234"/>
                    <a:pt x="1642" y="3337"/>
                    <a:pt x="1858" y="3337"/>
                  </a:cubicBezTo>
                  <a:cubicBezTo>
                    <a:pt x="1951" y="3337"/>
                    <a:pt x="2037"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5"/>
            <p:cNvSpPr/>
            <p:nvPr/>
          </p:nvSpPr>
          <p:spPr>
            <a:xfrm>
              <a:off x="-2499975" y="-1318000"/>
              <a:ext cx="988175" cy="668925"/>
            </a:xfrm>
            <a:custGeom>
              <a:rect b="b" l="l" r="r" t="t"/>
              <a:pathLst>
                <a:path extrusionOk="0" h="26757" w="39527">
                  <a:moveTo>
                    <a:pt x="38851" y="1"/>
                  </a:moveTo>
                  <a:lnTo>
                    <a:pt x="0" y="23832"/>
                  </a:lnTo>
                  <a:lnTo>
                    <a:pt x="796" y="26756"/>
                  </a:lnTo>
                  <a:lnTo>
                    <a:pt x="39527" y="2945"/>
                  </a:lnTo>
                  <a:lnTo>
                    <a:pt x="38851"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5"/>
            <p:cNvSpPr/>
            <p:nvPr/>
          </p:nvSpPr>
          <p:spPr>
            <a:xfrm>
              <a:off x="-1469050" y="-1384625"/>
              <a:ext cx="67675" cy="103450"/>
            </a:xfrm>
            <a:custGeom>
              <a:rect b="b" l="l" r="r" t="t"/>
              <a:pathLst>
                <a:path extrusionOk="0" h="4138" w="2707">
                  <a:moveTo>
                    <a:pt x="2030" y="0"/>
                  </a:moveTo>
                  <a:lnTo>
                    <a:pt x="1" y="1194"/>
                  </a:lnTo>
                  <a:lnTo>
                    <a:pt x="677" y="4138"/>
                  </a:lnTo>
                  <a:lnTo>
                    <a:pt x="2706" y="2785"/>
                  </a:lnTo>
                  <a:lnTo>
                    <a:pt x="203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5"/>
            <p:cNvSpPr/>
            <p:nvPr/>
          </p:nvSpPr>
          <p:spPr>
            <a:xfrm>
              <a:off x="-1428275" y="-1231475"/>
              <a:ext cx="66175" cy="102975"/>
            </a:xfrm>
            <a:custGeom>
              <a:rect b="b" l="l" r="r" t="t"/>
              <a:pathLst>
                <a:path extrusionOk="0" h="4119" w="2647">
                  <a:moveTo>
                    <a:pt x="1990" y="1"/>
                  </a:moveTo>
                  <a:lnTo>
                    <a:pt x="1" y="1195"/>
                  </a:lnTo>
                  <a:lnTo>
                    <a:pt x="657" y="4119"/>
                  </a:lnTo>
                  <a:lnTo>
                    <a:pt x="2647" y="2806"/>
                  </a:lnTo>
                  <a:lnTo>
                    <a:pt x="1990"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5"/>
            <p:cNvSpPr/>
            <p:nvPr/>
          </p:nvSpPr>
          <p:spPr>
            <a:xfrm>
              <a:off x="-1388475" y="-1078775"/>
              <a:ext cx="69650" cy="103450"/>
            </a:xfrm>
            <a:custGeom>
              <a:rect b="b" l="l" r="r" t="t"/>
              <a:pathLst>
                <a:path extrusionOk="0" h="4138" w="2786">
                  <a:moveTo>
                    <a:pt x="1990" y="0"/>
                  </a:moveTo>
                  <a:lnTo>
                    <a:pt x="0" y="1233"/>
                  </a:lnTo>
                  <a:lnTo>
                    <a:pt x="657" y="4138"/>
                  </a:lnTo>
                  <a:lnTo>
                    <a:pt x="2785" y="2944"/>
                  </a:lnTo>
                  <a:lnTo>
                    <a:pt x="199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5"/>
            <p:cNvSpPr/>
            <p:nvPr/>
          </p:nvSpPr>
          <p:spPr>
            <a:xfrm>
              <a:off x="-2377150" y="-1164825"/>
              <a:ext cx="905150" cy="619200"/>
            </a:xfrm>
            <a:custGeom>
              <a:rect b="b" l="l" r="r" t="t"/>
              <a:pathLst>
                <a:path extrusionOk="0" h="24768" w="36206">
                  <a:moveTo>
                    <a:pt x="35549" y="1"/>
                  </a:moveTo>
                  <a:lnTo>
                    <a:pt x="1" y="21823"/>
                  </a:lnTo>
                  <a:lnTo>
                    <a:pt x="796" y="24767"/>
                  </a:lnTo>
                  <a:lnTo>
                    <a:pt x="36205" y="2925"/>
                  </a:lnTo>
                  <a:lnTo>
                    <a:pt x="35549"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5"/>
            <p:cNvSpPr/>
            <p:nvPr/>
          </p:nvSpPr>
          <p:spPr>
            <a:xfrm>
              <a:off x="-2550700" y="-1011650"/>
              <a:ext cx="1118475" cy="752475"/>
            </a:xfrm>
            <a:custGeom>
              <a:rect b="b" l="l" r="r" t="t"/>
              <a:pathLst>
                <a:path extrusionOk="0" h="30099" w="44739">
                  <a:moveTo>
                    <a:pt x="44102" y="1"/>
                  </a:moveTo>
                  <a:lnTo>
                    <a:pt x="0" y="27154"/>
                  </a:lnTo>
                  <a:lnTo>
                    <a:pt x="676" y="30098"/>
                  </a:lnTo>
                  <a:lnTo>
                    <a:pt x="44739" y="2925"/>
                  </a:lnTo>
                  <a:lnTo>
                    <a:pt x="44102"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5"/>
            <p:cNvSpPr/>
            <p:nvPr/>
          </p:nvSpPr>
          <p:spPr>
            <a:xfrm>
              <a:off x="-300350" y="-1138475"/>
              <a:ext cx="86550" cy="113425"/>
            </a:xfrm>
            <a:custGeom>
              <a:rect b="b" l="l" r="r" t="t"/>
              <a:pathLst>
                <a:path extrusionOk="0" h="4537" w="3462">
                  <a:moveTo>
                    <a:pt x="2666" y="1"/>
                  </a:moveTo>
                  <a:lnTo>
                    <a:pt x="0" y="1751"/>
                  </a:lnTo>
                  <a:lnTo>
                    <a:pt x="796" y="4536"/>
                  </a:lnTo>
                  <a:lnTo>
                    <a:pt x="3462" y="2945"/>
                  </a:lnTo>
                  <a:lnTo>
                    <a:pt x="266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5"/>
            <p:cNvSpPr/>
            <p:nvPr/>
          </p:nvSpPr>
          <p:spPr>
            <a:xfrm>
              <a:off x="-772800" y="-1064850"/>
              <a:ext cx="446125" cy="332725"/>
            </a:xfrm>
            <a:custGeom>
              <a:rect b="b" l="l" r="r" t="t"/>
              <a:pathLst>
                <a:path extrusionOk="0" h="13309" w="17845">
                  <a:moveTo>
                    <a:pt x="17048" y="0"/>
                  </a:moveTo>
                  <a:lnTo>
                    <a:pt x="0" y="10523"/>
                  </a:lnTo>
                  <a:lnTo>
                    <a:pt x="657" y="13308"/>
                  </a:lnTo>
                  <a:lnTo>
                    <a:pt x="17844" y="2785"/>
                  </a:lnTo>
                  <a:lnTo>
                    <a:pt x="1704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5"/>
            <p:cNvSpPr/>
            <p:nvPr/>
          </p:nvSpPr>
          <p:spPr>
            <a:xfrm>
              <a:off x="-1484950" y="-629200"/>
              <a:ext cx="798700" cy="669400"/>
            </a:xfrm>
            <a:custGeom>
              <a:rect b="b" l="l" r="r" t="t"/>
              <a:pathLst>
                <a:path extrusionOk="0" h="26776" w="31948">
                  <a:moveTo>
                    <a:pt x="29819" y="0"/>
                  </a:moveTo>
                  <a:lnTo>
                    <a:pt x="0" y="18381"/>
                  </a:lnTo>
                  <a:lnTo>
                    <a:pt x="2109" y="26776"/>
                  </a:lnTo>
                  <a:lnTo>
                    <a:pt x="31948" y="8415"/>
                  </a:lnTo>
                  <a:lnTo>
                    <a:pt x="29819"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5"/>
            <p:cNvSpPr/>
            <p:nvPr/>
          </p:nvSpPr>
          <p:spPr>
            <a:xfrm>
              <a:off x="-2450250" y="-858475"/>
              <a:ext cx="1058325" cy="715675"/>
            </a:xfrm>
            <a:custGeom>
              <a:rect b="b" l="l" r="r" t="t"/>
              <a:pathLst>
                <a:path extrusionOk="0" h="28627" w="42333">
                  <a:moveTo>
                    <a:pt x="41676" y="1"/>
                  </a:moveTo>
                  <a:lnTo>
                    <a:pt x="0" y="25682"/>
                  </a:lnTo>
                  <a:lnTo>
                    <a:pt x="657" y="28626"/>
                  </a:lnTo>
                  <a:lnTo>
                    <a:pt x="42332" y="2925"/>
                  </a:lnTo>
                  <a:lnTo>
                    <a:pt x="4167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5"/>
            <p:cNvSpPr/>
            <p:nvPr/>
          </p:nvSpPr>
          <p:spPr>
            <a:xfrm>
              <a:off x="-2297575" y="-2136575"/>
              <a:ext cx="1275150" cy="875300"/>
            </a:xfrm>
            <a:custGeom>
              <a:rect b="b" l="l" r="r" t="t"/>
              <a:pathLst>
                <a:path extrusionOk="0" h="35012" w="51006">
                  <a:moveTo>
                    <a:pt x="49414" y="0"/>
                  </a:moveTo>
                  <a:lnTo>
                    <a:pt x="0" y="29024"/>
                  </a:lnTo>
                  <a:lnTo>
                    <a:pt x="1592" y="35011"/>
                  </a:lnTo>
                  <a:lnTo>
                    <a:pt x="51005" y="5988"/>
                  </a:lnTo>
                  <a:lnTo>
                    <a:pt x="49414"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1514800" y="-629200"/>
              <a:ext cx="169600" cy="146725"/>
            </a:xfrm>
            <a:custGeom>
              <a:rect b="b" l="l" r="r" t="t"/>
              <a:pathLst>
                <a:path extrusionOk="0" h="5869" w="6784">
                  <a:moveTo>
                    <a:pt x="6247" y="0"/>
                  </a:moveTo>
                  <a:lnTo>
                    <a:pt x="1" y="3879"/>
                  </a:lnTo>
                  <a:lnTo>
                    <a:pt x="518" y="5868"/>
                  </a:lnTo>
                  <a:lnTo>
                    <a:pt x="6784" y="2009"/>
                  </a:lnTo>
                  <a:lnTo>
                    <a:pt x="6247"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5"/>
            <p:cNvSpPr/>
            <p:nvPr/>
          </p:nvSpPr>
          <p:spPr>
            <a:xfrm>
              <a:off x="-2340350" y="-489475"/>
              <a:ext cx="765400" cy="513275"/>
            </a:xfrm>
            <a:custGeom>
              <a:rect b="b" l="l" r="r" t="t"/>
              <a:pathLst>
                <a:path extrusionOk="0" h="20531" w="30616">
                  <a:moveTo>
                    <a:pt x="30098" y="1"/>
                  </a:moveTo>
                  <a:lnTo>
                    <a:pt x="1" y="18501"/>
                  </a:lnTo>
                  <a:lnTo>
                    <a:pt x="518" y="20530"/>
                  </a:lnTo>
                  <a:lnTo>
                    <a:pt x="30616" y="2030"/>
                  </a:lnTo>
                  <a:lnTo>
                    <a:pt x="3009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5"/>
            <p:cNvSpPr/>
            <p:nvPr/>
          </p:nvSpPr>
          <p:spPr>
            <a:xfrm>
              <a:off x="-1318850" y="-1993850"/>
              <a:ext cx="1048375" cy="1285100"/>
            </a:xfrm>
            <a:custGeom>
              <a:rect b="b" l="l" r="r" t="t"/>
              <a:pathLst>
                <a:path extrusionOk="0" h="51404" w="41935">
                  <a:moveTo>
                    <a:pt x="33957" y="0"/>
                  </a:moveTo>
                  <a:lnTo>
                    <a:pt x="0" y="21047"/>
                  </a:lnTo>
                  <a:lnTo>
                    <a:pt x="7858" y="51403"/>
                  </a:lnTo>
                  <a:lnTo>
                    <a:pt x="41934" y="30496"/>
                  </a:lnTo>
                  <a:lnTo>
                    <a:pt x="33957" y="0"/>
                  </a:lnTo>
                  <a:close/>
                </a:path>
              </a:pathLst>
            </a:custGeom>
            <a:solidFill>
              <a:srgbClr val="E2E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5"/>
            <p:cNvSpPr/>
            <p:nvPr/>
          </p:nvSpPr>
          <p:spPr>
            <a:xfrm>
              <a:off x="-969750" y="-1612075"/>
              <a:ext cx="360100" cy="508100"/>
            </a:xfrm>
            <a:custGeom>
              <a:rect b="b" l="l" r="r" t="t"/>
              <a:pathLst>
                <a:path extrusionOk="0" h="20324" w="14404">
                  <a:moveTo>
                    <a:pt x="6783" y="1"/>
                  </a:moveTo>
                  <a:cubicBezTo>
                    <a:pt x="6738" y="1"/>
                    <a:pt x="6696" y="16"/>
                    <a:pt x="6665" y="47"/>
                  </a:cubicBezTo>
                  <a:lnTo>
                    <a:pt x="3204" y="1638"/>
                  </a:lnTo>
                  <a:cubicBezTo>
                    <a:pt x="3084" y="1778"/>
                    <a:pt x="2945" y="1917"/>
                    <a:pt x="2945" y="2175"/>
                  </a:cubicBezTo>
                  <a:lnTo>
                    <a:pt x="4536" y="8282"/>
                  </a:lnTo>
                  <a:lnTo>
                    <a:pt x="279" y="10272"/>
                  </a:lnTo>
                  <a:cubicBezTo>
                    <a:pt x="160" y="10411"/>
                    <a:pt x="1" y="10550"/>
                    <a:pt x="160" y="10809"/>
                  </a:cubicBezTo>
                  <a:lnTo>
                    <a:pt x="1354" y="15603"/>
                  </a:lnTo>
                  <a:cubicBezTo>
                    <a:pt x="1354" y="15809"/>
                    <a:pt x="1495" y="15928"/>
                    <a:pt x="1625" y="15928"/>
                  </a:cubicBezTo>
                  <a:cubicBezTo>
                    <a:pt x="1671" y="15928"/>
                    <a:pt x="1715" y="15913"/>
                    <a:pt x="1751" y="15881"/>
                  </a:cubicBezTo>
                  <a:lnTo>
                    <a:pt x="5989" y="13892"/>
                  </a:lnTo>
                  <a:lnTo>
                    <a:pt x="7580" y="19999"/>
                  </a:lnTo>
                  <a:cubicBezTo>
                    <a:pt x="7580" y="20205"/>
                    <a:pt x="7732" y="20324"/>
                    <a:pt x="7859" y="20324"/>
                  </a:cubicBezTo>
                  <a:cubicBezTo>
                    <a:pt x="7905" y="20324"/>
                    <a:pt x="7947" y="20309"/>
                    <a:pt x="7978" y="20278"/>
                  </a:cubicBezTo>
                  <a:lnTo>
                    <a:pt x="11598" y="18686"/>
                  </a:lnTo>
                  <a:cubicBezTo>
                    <a:pt x="11718" y="18567"/>
                    <a:pt x="11857" y="18408"/>
                    <a:pt x="11718" y="18169"/>
                  </a:cubicBezTo>
                  <a:lnTo>
                    <a:pt x="10126" y="12042"/>
                  </a:lnTo>
                  <a:lnTo>
                    <a:pt x="14125" y="10172"/>
                  </a:lnTo>
                  <a:cubicBezTo>
                    <a:pt x="14264" y="10053"/>
                    <a:pt x="14403" y="9914"/>
                    <a:pt x="14264" y="9655"/>
                  </a:cubicBezTo>
                  <a:lnTo>
                    <a:pt x="13070" y="4861"/>
                  </a:lnTo>
                  <a:cubicBezTo>
                    <a:pt x="13070" y="4655"/>
                    <a:pt x="12918" y="4536"/>
                    <a:pt x="12783" y="4536"/>
                  </a:cubicBezTo>
                  <a:cubicBezTo>
                    <a:pt x="12735" y="4536"/>
                    <a:pt x="12689" y="4551"/>
                    <a:pt x="12653" y="4582"/>
                  </a:cubicBezTo>
                  <a:lnTo>
                    <a:pt x="8654" y="6452"/>
                  </a:lnTo>
                  <a:lnTo>
                    <a:pt x="7063" y="325"/>
                  </a:lnTo>
                  <a:cubicBezTo>
                    <a:pt x="7063" y="120"/>
                    <a:pt x="6911" y="1"/>
                    <a:pt x="6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4882700" y="2696850"/>
              <a:ext cx="1281600" cy="742025"/>
            </a:xfrm>
            <a:custGeom>
              <a:rect b="b" l="l" r="r" t="t"/>
              <a:pathLst>
                <a:path extrusionOk="0" h="29681" w="51264">
                  <a:moveTo>
                    <a:pt x="21166" y="1"/>
                  </a:moveTo>
                  <a:lnTo>
                    <a:pt x="0" y="12235"/>
                  </a:lnTo>
                  <a:lnTo>
                    <a:pt x="30237" y="29681"/>
                  </a:lnTo>
                  <a:lnTo>
                    <a:pt x="51263" y="17427"/>
                  </a:lnTo>
                  <a:lnTo>
                    <a:pt x="21166"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5"/>
            <p:cNvSpPr/>
            <p:nvPr/>
          </p:nvSpPr>
          <p:spPr>
            <a:xfrm>
              <a:off x="5638600" y="3132500"/>
              <a:ext cx="525700" cy="1641175"/>
            </a:xfrm>
            <a:custGeom>
              <a:rect b="b" l="l" r="r" t="t"/>
              <a:pathLst>
                <a:path extrusionOk="0" h="65647" w="21028">
                  <a:moveTo>
                    <a:pt x="21027" y="1"/>
                  </a:moveTo>
                  <a:lnTo>
                    <a:pt x="1" y="12255"/>
                  </a:lnTo>
                  <a:lnTo>
                    <a:pt x="1" y="65647"/>
                  </a:lnTo>
                  <a:lnTo>
                    <a:pt x="21027" y="53393"/>
                  </a:lnTo>
                  <a:lnTo>
                    <a:pt x="21027"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5"/>
            <p:cNvSpPr/>
            <p:nvPr/>
          </p:nvSpPr>
          <p:spPr>
            <a:xfrm>
              <a:off x="4882700" y="3002700"/>
              <a:ext cx="755925" cy="1770975"/>
            </a:xfrm>
            <a:custGeom>
              <a:rect b="b" l="l" r="r" t="t"/>
              <a:pathLst>
                <a:path extrusionOk="0" h="70839" w="30237">
                  <a:moveTo>
                    <a:pt x="0" y="1"/>
                  </a:moveTo>
                  <a:lnTo>
                    <a:pt x="0" y="53393"/>
                  </a:lnTo>
                  <a:lnTo>
                    <a:pt x="30237" y="70839"/>
                  </a:lnTo>
                  <a:lnTo>
                    <a:pt x="30237" y="17447"/>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1017550" y="-1883450"/>
              <a:ext cx="892200" cy="515750"/>
            </a:xfrm>
            <a:custGeom>
              <a:rect b="b" l="l" r="r" t="t"/>
              <a:pathLst>
                <a:path extrusionOk="0" h="20630" w="35688">
                  <a:moveTo>
                    <a:pt x="14661" y="1"/>
                  </a:moveTo>
                  <a:lnTo>
                    <a:pt x="0" y="8495"/>
                  </a:lnTo>
                  <a:lnTo>
                    <a:pt x="21047" y="20629"/>
                  </a:lnTo>
                  <a:lnTo>
                    <a:pt x="35688" y="12095"/>
                  </a:lnTo>
                  <a:lnTo>
                    <a:pt x="1466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1540725" y="-1581075"/>
              <a:ext cx="369025" cy="1318425"/>
            </a:xfrm>
            <a:custGeom>
              <a:rect b="b" l="l" r="r" t="t"/>
              <a:pathLst>
                <a:path extrusionOk="0" h="52737" w="14761">
                  <a:moveTo>
                    <a:pt x="14761" y="0"/>
                  </a:moveTo>
                  <a:lnTo>
                    <a:pt x="120" y="8534"/>
                  </a:lnTo>
                  <a:lnTo>
                    <a:pt x="0" y="52736"/>
                  </a:lnTo>
                  <a:lnTo>
                    <a:pt x="14761" y="44222"/>
                  </a:lnTo>
                  <a:lnTo>
                    <a:pt x="14761"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1017550" y="-1671100"/>
              <a:ext cx="526175" cy="1408450"/>
            </a:xfrm>
            <a:custGeom>
              <a:rect b="b" l="l" r="r" t="t"/>
              <a:pathLst>
                <a:path extrusionOk="0" h="56338" w="21047">
                  <a:moveTo>
                    <a:pt x="0" y="1"/>
                  </a:moveTo>
                  <a:lnTo>
                    <a:pt x="0" y="44222"/>
                  </a:lnTo>
                  <a:lnTo>
                    <a:pt x="20927" y="56337"/>
                  </a:lnTo>
                  <a:lnTo>
                    <a:pt x="21047" y="12135"/>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5"/>
            <p:cNvSpPr/>
            <p:nvPr/>
          </p:nvSpPr>
          <p:spPr>
            <a:xfrm>
              <a:off x="1540725" y="-1264275"/>
              <a:ext cx="369025" cy="751950"/>
            </a:xfrm>
            <a:custGeom>
              <a:rect b="b" l="l" r="r" t="t"/>
              <a:pathLst>
                <a:path extrusionOk="0" h="30078" w="14761">
                  <a:moveTo>
                    <a:pt x="14761" y="0"/>
                  </a:moveTo>
                  <a:lnTo>
                    <a:pt x="14761" y="21544"/>
                  </a:lnTo>
                  <a:lnTo>
                    <a:pt x="0" y="30078"/>
                  </a:lnTo>
                  <a:lnTo>
                    <a:pt x="120" y="8494"/>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5"/>
            <p:cNvSpPr/>
            <p:nvPr/>
          </p:nvSpPr>
          <p:spPr>
            <a:xfrm>
              <a:off x="1017550" y="-1354800"/>
              <a:ext cx="526175" cy="842475"/>
            </a:xfrm>
            <a:custGeom>
              <a:rect b="b" l="l" r="r" t="t"/>
              <a:pathLst>
                <a:path extrusionOk="0" h="33699" w="21047">
                  <a:moveTo>
                    <a:pt x="21047" y="12115"/>
                  </a:moveTo>
                  <a:lnTo>
                    <a:pt x="20927" y="33699"/>
                  </a:lnTo>
                  <a:lnTo>
                    <a:pt x="0" y="21564"/>
                  </a:lnTo>
                  <a:lnTo>
                    <a:pt x="0"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5"/>
            <p:cNvSpPr/>
            <p:nvPr/>
          </p:nvSpPr>
          <p:spPr>
            <a:xfrm>
              <a:off x="5029400" y="3551250"/>
              <a:ext cx="412800" cy="564150"/>
            </a:xfrm>
            <a:custGeom>
              <a:rect b="b" l="l" r="r" t="t"/>
              <a:pathLst>
                <a:path extrusionOk="0" h="22566" w="16512">
                  <a:moveTo>
                    <a:pt x="5829" y="0"/>
                  </a:moveTo>
                  <a:cubicBezTo>
                    <a:pt x="5570" y="0"/>
                    <a:pt x="5431" y="0"/>
                    <a:pt x="5431" y="279"/>
                  </a:cubicBezTo>
                  <a:lnTo>
                    <a:pt x="5431" y="6804"/>
                  </a:lnTo>
                  <a:lnTo>
                    <a:pt x="398" y="3740"/>
                  </a:lnTo>
                  <a:cubicBezTo>
                    <a:pt x="325" y="3709"/>
                    <a:pt x="264" y="3694"/>
                    <a:pt x="212" y="3694"/>
                  </a:cubicBezTo>
                  <a:cubicBezTo>
                    <a:pt x="65" y="3694"/>
                    <a:pt x="0" y="3813"/>
                    <a:pt x="0" y="4019"/>
                  </a:cubicBezTo>
                  <a:lnTo>
                    <a:pt x="0" y="9071"/>
                  </a:lnTo>
                  <a:cubicBezTo>
                    <a:pt x="0" y="9330"/>
                    <a:pt x="120" y="9609"/>
                    <a:pt x="398" y="9728"/>
                  </a:cubicBezTo>
                  <a:lnTo>
                    <a:pt x="5431" y="12791"/>
                  </a:lnTo>
                  <a:lnTo>
                    <a:pt x="5431" y="19316"/>
                  </a:lnTo>
                  <a:cubicBezTo>
                    <a:pt x="5431" y="19575"/>
                    <a:pt x="5570" y="19853"/>
                    <a:pt x="5829" y="19973"/>
                  </a:cubicBezTo>
                  <a:lnTo>
                    <a:pt x="10245" y="22519"/>
                  </a:lnTo>
                  <a:cubicBezTo>
                    <a:pt x="10318" y="22550"/>
                    <a:pt x="10380" y="22565"/>
                    <a:pt x="10432" y="22565"/>
                  </a:cubicBezTo>
                  <a:cubicBezTo>
                    <a:pt x="10578" y="22565"/>
                    <a:pt x="10643" y="22446"/>
                    <a:pt x="10643" y="22240"/>
                  </a:cubicBezTo>
                  <a:lnTo>
                    <a:pt x="10643" y="15736"/>
                  </a:lnTo>
                  <a:lnTo>
                    <a:pt x="16113" y="18938"/>
                  </a:lnTo>
                  <a:cubicBezTo>
                    <a:pt x="16186" y="18969"/>
                    <a:pt x="16248" y="18984"/>
                    <a:pt x="16300" y="18984"/>
                  </a:cubicBezTo>
                  <a:cubicBezTo>
                    <a:pt x="16446" y="18984"/>
                    <a:pt x="16511" y="18865"/>
                    <a:pt x="16511" y="18660"/>
                  </a:cubicBezTo>
                  <a:lnTo>
                    <a:pt x="16511" y="13607"/>
                  </a:lnTo>
                  <a:cubicBezTo>
                    <a:pt x="16511" y="13348"/>
                    <a:pt x="16392" y="13070"/>
                    <a:pt x="16113" y="12951"/>
                  </a:cubicBezTo>
                  <a:lnTo>
                    <a:pt x="10643" y="9728"/>
                  </a:lnTo>
                  <a:lnTo>
                    <a:pt x="10643" y="3223"/>
                  </a:lnTo>
                  <a:cubicBezTo>
                    <a:pt x="10643" y="2944"/>
                    <a:pt x="10524" y="2666"/>
                    <a:pt x="10245" y="2547"/>
                  </a:cubicBezTo>
                  <a:lnTo>
                    <a:pt x="58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982175" y="5048675"/>
              <a:ext cx="1850050" cy="2718350"/>
            </a:xfrm>
            <a:custGeom>
              <a:rect b="b" l="l" r="r" t="t"/>
              <a:pathLst>
                <a:path extrusionOk="0" h="108734" w="74002">
                  <a:moveTo>
                    <a:pt x="37081" y="11876"/>
                  </a:moveTo>
                  <a:cubicBezTo>
                    <a:pt x="57471" y="23633"/>
                    <a:pt x="74001" y="52239"/>
                    <a:pt x="74001" y="75752"/>
                  </a:cubicBezTo>
                  <a:cubicBezTo>
                    <a:pt x="74001" y="99285"/>
                    <a:pt x="57311" y="108734"/>
                    <a:pt x="36941" y="96977"/>
                  </a:cubicBezTo>
                  <a:cubicBezTo>
                    <a:pt x="16551" y="85201"/>
                    <a:pt x="1" y="56615"/>
                    <a:pt x="1" y="33082"/>
                  </a:cubicBezTo>
                  <a:cubicBezTo>
                    <a:pt x="120" y="9410"/>
                    <a:pt x="16691" y="0"/>
                    <a:pt x="37081" y="1187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5"/>
            <p:cNvSpPr/>
            <p:nvPr/>
          </p:nvSpPr>
          <p:spPr>
            <a:xfrm>
              <a:off x="-888175" y="5104375"/>
              <a:ext cx="1599900" cy="2136500"/>
            </a:xfrm>
            <a:custGeom>
              <a:rect b="b" l="l" r="r" t="t"/>
              <a:pathLst>
                <a:path extrusionOk="0" h="85460" w="63996">
                  <a:moveTo>
                    <a:pt x="18699" y="0"/>
                  </a:moveTo>
                  <a:cubicBezTo>
                    <a:pt x="18162" y="0"/>
                    <a:pt x="17605" y="0"/>
                    <a:pt x="17048" y="140"/>
                  </a:cubicBezTo>
                  <a:cubicBezTo>
                    <a:pt x="16511" y="140"/>
                    <a:pt x="15815" y="279"/>
                    <a:pt x="15278" y="418"/>
                  </a:cubicBezTo>
                  <a:cubicBezTo>
                    <a:pt x="14562" y="537"/>
                    <a:pt x="13746" y="836"/>
                    <a:pt x="13070" y="975"/>
                  </a:cubicBezTo>
                  <a:cubicBezTo>
                    <a:pt x="12513" y="1174"/>
                    <a:pt x="9688" y="2427"/>
                    <a:pt x="8017" y="3223"/>
                  </a:cubicBezTo>
                  <a:cubicBezTo>
                    <a:pt x="7162" y="3621"/>
                    <a:pt x="6326" y="4058"/>
                    <a:pt x="5530" y="4516"/>
                  </a:cubicBezTo>
                  <a:lnTo>
                    <a:pt x="0" y="7679"/>
                  </a:lnTo>
                  <a:cubicBezTo>
                    <a:pt x="816" y="7261"/>
                    <a:pt x="1751" y="7560"/>
                    <a:pt x="2566" y="7142"/>
                  </a:cubicBezTo>
                  <a:cubicBezTo>
                    <a:pt x="3263" y="6863"/>
                    <a:pt x="3939" y="6704"/>
                    <a:pt x="4755" y="6585"/>
                  </a:cubicBezTo>
                  <a:cubicBezTo>
                    <a:pt x="5292" y="6446"/>
                    <a:pt x="5988" y="6446"/>
                    <a:pt x="6545" y="6306"/>
                  </a:cubicBezTo>
                  <a:cubicBezTo>
                    <a:pt x="7080" y="6306"/>
                    <a:pt x="7626" y="6180"/>
                    <a:pt x="8159" y="6180"/>
                  </a:cubicBezTo>
                  <a:cubicBezTo>
                    <a:pt x="8360" y="6180"/>
                    <a:pt x="8558" y="6198"/>
                    <a:pt x="8753" y="6247"/>
                  </a:cubicBezTo>
                  <a:cubicBezTo>
                    <a:pt x="8972" y="6247"/>
                    <a:pt x="9171" y="6207"/>
                    <a:pt x="9410" y="6207"/>
                  </a:cubicBezTo>
                  <a:cubicBezTo>
                    <a:pt x="9489" y="6187"/>
                    <a:pt x="9581" y="6179"/>
                    <a:pt x="9682" y="6179"/>
                  </a:cubicBezTo>
                  <a:cubicBezTo>
                    <a:pt x="10086" y="6179"/>
                    <a:pt x="10627" y="6306"/>
                    <a:pt x="11041" y="6306"/>
                  </a:cubicBezTo>
                  <a:cubicBezTo>
                    <a:pt x="11458" y="6306"/>
                    <a:pt x="12015" y="6465"/>
                    <a:pt x="12413" y="6585"/>
                  </a:cubicBezTo>
                  <a:cubicBezTo>
                    <a:pt x="12831" y="6704"/>
                    <a:pt x="13229" y="6704"/>
                    <a:pt x="13647" y="6863"/>
                  </a:cubicBezTo>
                  <a:cubicBezTo>
                    <a:pt x="14084" y="6983"/>
                    <a:pt x="14482" y="7142"/>
                    <a:pt x="14900" y="7281"/>
                  </a:cubicBezTo>
                  <a:cubicBezTo>
                    <a:pt x="15318" y="7440"/>
                    <a:pt x="15716" y="7560"/>
                    <a:pt x="16133" y="7699"/>
                  </a:cubicBezTo>
                  <a:cubicBezTo>
                    <a:pt x="16571" y="7838"/>
                    <a:pt x="16969" y="7977"/>
                    <a:pt x="17387" y="8136"/>
                  </a:cubicBezTo>
                  <a:cubicBezTo>
                    <a:pt x="17804" y="8256"/>
                    <a:pt x="18202" y="8554"/>
                    <a:pt x="18620" y="8674"/>
                  </a:cubicBezTo>
                  <a:cubicBezTo>
                    <a:pt x="19057" y="8833"/>
                    <a:pt x="19455" y="9091"/>
                    <a:pt x="19873" y="9231"/>
                  </a:cubicBezTo>
                  <a:cubicBezTo>
                    <a:pt x="20291" y="9489"/>
                    <a:pt x="20689" y="9648"/>
                    <a:pt x="21106" y="9927"/>
                  </a:cubicBezTo>
                  <a:cubicBezTo>
                    <a:pt x="21385" y="10066"/>
                    <a:pt x="21803" y="10345"/>
                    <a:pt x="22081" y="10464"/>
                  </a:cubicBezTo>
                  <a:cubicBezTo>
                    <a:pt x="22240" y="10464"/>
                    <a:pt x="22240" y="10583"/>
                    <a:pt x="22360" y="10583"/>
                  </a:cubicBezTo>
                  <a:cubicBezTo>
                    <a:pt x="22777" y="10862"/>
                    <a:pt x="23175" y="11140"/>
                    <a:pt x="23732" y="11419"/>
                  </a:cubicBezTo>
                  <a:cubicBezTo>
                    <a:pt x="24150" y="11677"/>
                    <a:pt x="24548" y="11956"/>
                    <a:pt x="25085" y="12234"/>
                  </a:cubicBezTo>
                  <a:cubicBezTo>
                    <a:pt x="25523" y="12513"/>
                    <a:pt x="26060" y="12931"/>
                    <a:pt x="26458" y="13209"/>
                  </a:cubicBezTo>
                  <a:cubicBezTo>
                    <a:pt x="26855" y="13468"/>
                    <a:pt x="27432" y="13905"/>
                    <a:pt x="27830" y="14303"/>
                  </a:cubicBezTo>
                  <a:cubicBezTo>
                    <a:pt x="28248" y="14721"/>
                    <a:pt x="28805" y="14999"/>
                    <a:pt x="29203" y="15397"/>
                  </a:cubicBezTo>
                  <a:cubicBezTo>
                    <a:pt x="29621" y="15815"/>
                    <a:pt x="30158" y="16213"/>
                    <a:pt x="30555" y="16631"/>
                  </a:cubicBezTo>
                  <a:cubicBezTo>
                    <a:pt x="30993" y="17048"/>
                    <a:pt x="31530" y="17446"/>
                    <a:pt x="31928" y="17884"/>
                  </a:cubicBezTo>
                  <a:lnTo>
                    <a:pt x="33301" y="19237"/>
                  </a:lnTo>
                  <a:cubicBezTo>
                    <a:pt x="33718" y="19674"/>
                    <a:pt x="34116" y="20072"/>
                    <a:pt x="34534" y="20609"/>
                  </a:cubicBezTo>
                  <a:cubicBezTo>
                    <a:pt x="34972" y="21027"/>
                    <a:pt x="35370" y="21584"/>
                    <a:pt x="35787" y="21982"/>
                  </a:cubicBezTo>
                  <a:cubicBezTo>
                    <a:pt x="36205" y="22400"/>
                    <a:pt x="36603" y="22957"/>
                    <a:pt x="37021" y="23354"/>
                  </a:cubicBezTo>
                  <a:cubicBezTo>
                    <a:pt x="37458" y="23892"/>
                    <a:pt x="37856" y="24309"/>
                    <a:pt x="38274" y="24866"/>
                  </a:cubicBezTo>
                  <a:cubicBezTo>
                    <a:pt x="38692" y="25403"/>
                    <a:pt x="39249" y="26100"/>
                    <a:pt x="39646" y="26657"/>
                  </a:cubicBezTo>
                  <a:cubicBezTo>
                    <a:pt x="40343" y="27631"/>
                    <a:pt x="40999" y="28566"/>
                    <a:pt x="41556" y="29541"/>
                  </a:cubicBezTo>
                  <a:cubicBezTo>
                    <a:pt x="42372" y="30774"/>
                    <a:pt x="43187" y="32008"/>
                    <a:pt x="43884" y="33241"/>
                  </a:cubicBezTo>
                  <a:cubicBezTo>
                    <a:pt x="44441" y="34216"/>
                    <a:pt x="44978" y="35031"/>
                    <a:pt x="45415" y="35986"/>
                  </a:cubicBezTo>
                  <a:cubicBezTo>
                    <a:pt x="45674" y="36643"/>
                    <a:pt x="46072" y="37200"/>
                    <a:pt x="46350" y="37836"/>
                  </a:cubicBezTo>
                  <a:cubicBezTo>
                    <a:pt x="46549" y="38234"/>
                    <a:pt x="46728" y="38632"/>
                    <a:pt x="46927" y="39030"/>
                  </a:cubicBezTo>
                  <a:cubicBezTo>
                    <a:pt x="47405" y="39865"/>
                    <a:pt x="47524" y="40323"/>
                    <a:pt x="47862" y="41019"/>
                  </a:cubicBezTo>
                  <a:cubicBezTo>
                    <a:pt x="48141" y="41576"/>
                    <a:pt x="48300" y="41994"/>
                    <a:pt x="48558" y="42551"/>
                  </a:cubicBezTo>
                  <a:cubicBezTo>
                    <a:pt x="48837" y="43088"/>
                    <a:pt x="48996" y="43506"/>
                    <a:pt x="49115" y="44063"/>
                  </a:cubicBezTo>
                  <a:cubicBezTo>
                    <a:pt x="49255" y="44600"/>
                    <a:pt x="49533" y="45037"/>
                    <a:pt x="49652" y="45575"/>
                  </a:cubicBezTo>
                  <a:cubicBezTo>
                    <a:pt x="49812" y="46132"/>
                    <a:pt x="50090" y="46669"/>
                    <a:pt x="50209" y="47226"/>
                  </a:cubicBezTo>
                  <a:cubicBezTo>
                    <a:pt x="50349" y="47763"/>
                    <a:pt x="50627" y="48320"/>
                    <a:pt x="50747" y="48857"/>
                  </a:cubicBezTo>
                  <a:cubicBezTo>
                    <a:pt x="50906" y="49414"/>
                    <a:pt x="51025" y="49951"/>
                    <a:pt x="51304" y="50508"/>
                  </a:cubicBezTo>
                  <a:cubicBezTo>
                    <a:pt x="51443" y="51045"/>
                    <a:pt x="51582" y="51602"/>
                    <a:pt x="51721" y="52139"/>
                  </a:cubicBezTo>
                  <a:cubicBezTo>
                    <a:pt x="51880" y="52696"/>
                    <a:pt x="52000" y="53233"/>
                    <a:pt x="52139" y="53790"/>
                  </a:cubicBezTo>
                  <a:cubicBezTo>
                    <a:pt x="52298" y="54327"/>
                    <a:pt x="52418" y="54884"/>
                    <a:pt x="52418" y="55421"/>
                  </a:cubicBezTo>
                  <a:cubicBezTo>
                    <a:pt x="52577" y="55978"/>
                    <a:pt x="52577" y="56516"/>
                    <a:pt x="52696" y="57073"/>
                  </a:cubicBezTo>
                  <a:cubicBezTo>
                    <a:pt x="52835" y="57610"/>
                    <a:pt x="52835" y="58167"/>
                    <a:pt x="52975" y="58584"/>
                  </a:cubicBezTo>
                  <a:cubicBezTo>
                    <a:pt x="52975" y="59141"/>
                    <a:pt x="53114" y="59559"/>
                    <a:pt x="53114" y="60096"/>
                  </a:cubicBezTo>
                  <a:cubicBezTo>
                    <a:pt x="53114" y="60653"/>
                    <a:pt x="53273" y="61071"/>
                    <a:pt x="53273" y="61608"/>
                  </a:cubicBezTo>
                  <a:cubicBezTo>
                    <a:pt x="53273" y="62165"/>
                    <a:pt x="53273" y="62583"/>
                    <a:pt x="53412" y="63140"/>
                  </a:cubicBezTo>
                  <a:lnTo>
                    <a:pt x="53412" y="64493"/>
                  </a:lnTo>
                  <a:lnTo>
                    <a:pt x="53412" y="64652"/>
                  </a:lnTo>
                  <a:lnTo>
                    <a:pt x="53412" y="66164"/>
                  </a:lnTo>
                  <a:cubicBezTo>
                    <a:pt x="53412" y="66721"/>
                    <a:pt x="53412" y="67138"/>
                    <a:pt x="53273" y="67675"/>
                  </a:cubicBezTo>
                  <a:cubicBezTo>
                    <a:pt x="53273" y="68232"/>
                    <a:pt x="53114" y="68650"/>
                    <a:pt x="53114" y="69207"/>
                  </a:cubicBezTo>
                  <a:cubicBezTo>
                    <a:pt x="53114" y="69744"/>
                    <a:pt x="52975" y="70162"/>
                    <a:pt x="52835" y="70719"/>
                  </a:cubicBezTo>
                  <a:cubicBezTo>
                    <a:pt x="52676" y="71395"/>
                    <a:pt x="52716" y="72092"/>
                    <a:pt x="52437" y="72489"/>
                  </a:cubicBezTo>
                  <a:cubicBezTo>
                    <a:pt x="52378" y="72748"/>
                    <a:pt x="52318" y="73007"/>
                    <a:pt x="52238" y="73245"/>
                  </a:cubicBezTo>
                  <a:cubicBezTo>
                    <a:pt x="52238" y="74001"/>
                    <a:pt x="51801" y="74737"/>
                    <a:pt x="51622" y="75493"/>
                  </a:cubicBezTo>
                  <a:cubicBezTo>
                    <a:pt x="51343" y="76030"/>
                    <a:pt x="51204" y="76727"/>
                    <a:pt x="50926" y="77284"/>
                  </a:cubicBezTo>
                  <a:cubicBezTo>
                    <a:pt x="50508" y="77980"/>
                    <a:pt x="50229" y="78795"/>
                    <a:pt x="49692" y="79472"/>
                  </a:cubicBezTo>
                  <a:cubicBezTo>
                    <a:pt x="48160" y="81799"/>
                    <a:pt x="45873" y="84087"/>
                    <a:pt x="43844" y="85460"/>
                  </a:cubicBezTo>
                  <a:lnTo>
                    <a:pt x="54904" y="78656"/>
                  </a:lnTo>
                  <a:cubicBezTo>
                    <a:pt x="57092" y="77403"/>
                    <a:pt x="58883" y="75633"/>
                    <a:pt x="60255" y="73305"/>
                  </a:cubicBezTo>
                  <a:cubicBezTo>
                    <a:pt x="60673" y="72609"/>
                    <a:pt x="61071" y="71932"/>
                    <a:pt x="61489" y="71117"/>
                  </a:cubicBezTo>
                  <a:cubicBezTo>
                    <a:pt x="61767" y="70560"/>
                    <a:pt x="62046" y="70023"/>
                    <a:pt x="62185" y="69327"/>
                  </a:cubicBezTo>
                  <a:cubicBezTo>
                    <a:pt x="62344" y="68770"/>
                    <a:pt x="62622" y="68232"/>
                    <a:pt x="62742" y="67675"/>
                  </a:cubicBezTo>
                  <a:cubicBezTo>
                    <a:pt x="62881" y="67138"/>
                    <a:pt x="63000" y="66581"/>
                    <a:pt x="63160" y="66044"/>
                  </a:cubicBezTo>
                  <a:cubicBezTo>
                    <a:pt x="63299" y="65487"/>
                    <a:pt x="63438" y="65069"/>
                    <a:pt x="63438" y="64532"/>
                  </a:cubicBezTo>
                  <a:cubicBezTo>
                    <a:pt x="63577" y="63975"/>
                    <a:pt x="63577" y="63558"/>
                    <a:pt x="63697" y="63001"/>
                  </a:cubicBezTo>
                  <a:cubicBezTo>
                    <a:pt x="63697" y="62464"/>
                    <a:pt x="63856" y="62046"/>
                    <a:pt x="63856" y="61489"/>
                  </a:cubicBezTo>
                  <a:cubicBezTo>
                    <a:pt x="63856" y="60952"/>
                    <a:pt x="63995" y="60514"/>
                    <a:pt x="63995" y="59977"/>
                  </a:cubicBezTo>
                  <a:lnTo>
                    <a:pt x="63995" y="58465"/>
                  </a:lnTo>
                  <a:lnTo>
                    <a:pt x="63995" y="58306"/>
                  </a:lnTo>
                  <a:cubicBezTo>
                    <a:pt x="63955" y="57948"/>
                    <a:pt x="63955" y="57550"/>
                    <a:pt x="63955" y="56993"/>
                  </a:cubicBezTo>
                  <a:cubicBezTo>
                    <a:pt x="63955" y="56456"/>
                    <a:pt x="63955" y="56018"/>
                    <a:pt x="63796" y="55481"/>
                  </a:cubicBezTo>
                  <a:cubicBezTo>
                    <a:pt x="63796" y="54924"/>
                    <a:pt x="63657" y="54506"/>
                    <a:pt x="63657" y="53969"/>
                  </a:cubicBezTo>
                  <a:cubicBezTo>
                    <a:pt x="63657" y="53412"/>
                    <a:pt x="63498" y="52995"/>
                    <a:pt x="63498" y="52438"/>
                  </a:cubicBezTo>
                  <a:cubicBezTo>
                    <a:pt x="63498" y="51900"/>
                    <a:pt x="63359" y="51343"/>
                    <a:pt x="63239" y="50926"/>
                  </a:cubicBezTo>
                  <a:cubicBezTo>
                    <a:pt x="63080" y="50369"/>
                    <a:pt x="63080" y="49832"/>
                    <a:pt x="62961" y="49275"/>
                  </a:cubicBezTo>
                  <a:cubicBezTo>
                    <a:pt x="62821" y="48738"/>
                    <a:pt x="62682" y="48181"/>
                    <a:pt x="62682" y="47643"/>
                  </a:cubicBezTo>
                  <a:cubicBezTo>
                    <a:pt x="62543" y="47086"/>
                    <a:pt x="62424" y="46549"/>
                    <a:pt x="62264" y="45992"/>
                  </a:cubicBezTo>
                  <a:cubicBezTo>
                    <a:pt x="62125" y="45455"/>
                    <a:pt x="61986" y="44898"/>
                    <a:pt x="61847" y="44361"/>
                  </a:cubicBezTo>
                  <a:cubicBezTo>
                    <a:pt x="61688" y="43804"/>
                    <a:pt x="61568" y="43267"/>
                    <a:pt x="61290" y="42710"/>
                  </a:cubicBezTo>
                  <a:cubicBezTo>
                    <a:pt x="61150" y="42173"/>
                    <a:pt x="61031" y="41616"/>
                    <a:pt x="60753" y="41079"/>
                  </a:cubicBezTo>
                  <a:cubicBezTo>
                    <a:pt x="60593" y="40522"/>
                    <a:pt x="60335" y="39985"/>
                    <a:pt x="60196" y="39428"/>
                  </a:cubicBezTo>
                  <a:cubicBezTo>
                    <a:pt x="60056" y="38891"/>
                    <a:pt x="59778" y="38473"/>
                    <a:pt x="59658" y="37916"/>
                  </a:cubicBezTo>
                  <a:cubicBezTo>
                    <a:pt x="59499" y="37379"/>
                    <a:pt x="59241" y="36941"/>
                    <a:pt x="59101" y="36404"/>
                  </a:cubicBezTo>
                  <a:cubicBezTo>
                    <a:pt x="58843" y="35847"/>
                    <a:pt x="58684" y="35429"/>
                    <a:pt x="58405" y="34892"/>
                  </a:cubicBezTo>
                  <a:cubicBezTo>
                    <a:pt x="58067" y="34196"/>
                    <a:pt x="57948" y="33719"/>
                    <a:pt x="57470" y="32903"/>
                  </a:cubicBezTo>
                  <a:cubicBezTo>
                    <a:pt x="57271" y="32505"/>
                    <a:pt x="57092" y="32107"/>
                    <a:pt x="56893" y="31709"/>
                  </a:cubicBezTo>
                  <a:cubicBezTo>
                    <a:pt x="56615" y="31033"/>
                    <a:pt x="56217" y="30516"/>
                    <a:pt x="55958" y="29839"/>
                  </a:cubicBezTo>
                  <a:cubicBezTo>
                    <a:pt x="55401" y="28865"/>
                    <a:pt x="54984" y="28049"/>
                    <a:pt x="54427" y="27094"/>
                  </a:cubicBezTo>
                  <a:cubicBezTo>
                    <a:pt x="53730" y="25861"/>
                    <a:pt x="52915" y="24647"/>
                    <a:pt x="52099" y="23394"/>
                  </a:cubicBezTo>
                  <a:cubicBezTo>
                    <a:pt x="51403" y="22419"/>
                    <a:pt x="50846" y="21485"/>
                    <a:pt x="50190" y="20510"/>
                  </a:cubicBezTo>
                  <a:cubicBezTo>
                    <a:pt x="49752" y="19973"/>
                    <a:pt x="49215" y="19276"/>
                    <a:pt x="48817" y="18719"/>
                  </a:cubicBezTo>
                  <a:cubicBezTo>
                    <a:pt x="48399" y="18182"/>
                    <a:pt x="48001" y="17745"/>
                    <a:pt x="47564" y="17208"/>
                  </a:cubicBezTo>
                  <a:cubicBezTo>
                    <a:pt x="47146" y="16790"/>
                    <a:pt x="46748" y="16233"/>
                    <a:pt x="46330" y="15835"/>
                  </a:cubicBezTo>
                  <a:cubicBezTo>
                    <a:pt x="45913" y="15417"/>
                    <a:pt x="45515" y="14860"/>
                    <a:pt x="45077" y="14462"/>
                  </a:cubicBezTo>
                  <a:cubicBezTo>
                    <a:pt x="44659" y="14045"/>
                    <a:pt x="44262" y="13508"/>
                    <a:pt x="43844" y="13110"/>
                  </a:cubicBezTo>
                  <a:lnTo>
                    <a:pt x="42471" y="11737"/>
                  </a:lnTo>
                  <a:cubicBezTo>
                    <a:pt x="42053" y="11319"/>
                    <a:pt x="41496" y="10921"/>
                    <a:pt x="41099" y="10484"/>
                  </a:cubicBezTo>
                  <a:cubicBezTo>
                    <a:pt x="40681" y="10066"/>
                    <a:pt x="40144" y="9668"/>
                    <a:pt x="39746" y="9250"/>
                  </a:cubicBezTo>
                  <a:cubicBezTo>
                    <a:pt x="39308" y="8833"/>
                    <a:pt x="38771" y="8435"/>
                    <a:pt x="38373" y="8156"/>
                  </a:cubicBezTo>
                  <a:cubicBezTo>
                    <a:pt x="37956" y="7739"/>
                    <a:pt x="37399" y="7460"/>
                    <a:pt x="37001" y="7062"/>
                  </a:cubicBezTo>
                  <a:cubicBezTo>
                    <a:pt x="36583" y="6784"/>
                    <a:pt x="36026" y="6366"/>
                    <a:pt x="35628" y="6088"/>
                  </a:cubicBezTo>
                  <a:cubicBezTo>
                    <a:pt x="35230" y="5809"/>
                    <a:pt x="34813" y="5550"/>
                    <a:pt x="34275" y="5272"/>
                  </a:cubicBezTo>
                  <a:cubicBezTo>
                    <a:pt x="33838" y="4993"/>
                    <a:pt x="33440" y="4715"/>
                    <a:pt x="32903" y="4456"/>
                  </a:cubicBezTo>
                  <a:cubicBezTo>
                    <a:pt x="32744" y="4456"/>
                    <a:pt x="32744" y="4297"/>
                    <a:pt x="32624" y="4297"/>
                  </a:cubicBezTo>
                  <a:cubicBezTo>
                    <a:pt x="32346" y="4178"/>
                    <a:pt x="31928" y="3879"/>
                    <a:pt x="31650" y="3760"/>
                  </a:cubicBezTo>
                  <a:cubicBezTo>
                    <a:pt x="31232" y="3482"/>
                    <a:pt x="30834" y="3322"/>
                    <a:pt x="30416" y="3064"/>
                  </a:cubicBezTo>
                  <a:cubicBezTo>
                    <a:pt x="29998" y="2785"/>
                    <a:pt x="29601" y="2626"/>
                    <a:pt x="29163" y="2507"/>
                  </a:cubicBezTo>
                  <a:cubicBezTo>
                    <a:pt x="28745" y="2368"/>
                    <a:pt x="28347" y="2089"/>
                    <a:pt x="27930" y="1970"/>
                  </a:cubicBezTo>
                  <a:cubicBezTo>
                    <a:pt x="27512" y="1830"/>
                    <a:pt x="27114" y="1691"/>
                    <a:pt x="26676" y="1532"/>
                  </a:cubicBezTo>
                  <a:cubicBezTo>
                    <a:pt x="26259" y="1413"/>
                    <a:pt x="25861" y="1273"/>
                    <a:pt x="25443" y="1114"/>
                  </a:cubicBezTo>
                  <a:cubicBezTo>
                    <a:pt x="25025" y="975"/>
                    <a:pt x="24627" y="836"/>
                    <a:pt x="24190" y="697"/>
                  </a:cubicBezTo>
                  <a:cubicBezTo>
                    <a:pt x="23772" y="577"/>
                    <a:pt x="23374" y="577"/>
                    <a:pt x="22956" y="418"/>
                  </a:cubicBezTo>
                  <a:cubicBezTo>
                    <a:pt x="22539" y="299"/>
                    <a:pt x="21982" y="299"/>
                    <a:pt x="21584" y="140"/>
                  </a:cubicBezTo>
                  <a:cubicBezTo>
                    <a:pt x="21166" y="140"/>
                    <a:pt x="20609" y="0"/>
                    <a:pt x="20211"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5"/>
            <p:cNvSpPr/>
            <p:nvPr/>
          </p:nvSpPr>
          <p:spPr>
            <a:xfrm>
              <a:off x="-1122425" y="5253750"/>
              <a:ext cx="1580500" cy="2030150"/>
            </a:xfrm>
            <a:custGeom>
              <a:rect b="b" l="l" r="r" t="t"/>
              <a:pathLst>
                <a:path extrusionOk="0" h="81206" w="63220">
                  <a:moveTo>
                    <a:pt x="17650" y="1"/>
                  </a:moveTo>
                  <a:cubicBezTo>
                    <a:pt x="7292" y="1"/>
                    <a:pt x="85" y="8160"/>
                    <a:pt x="1" y="22313"/>
                  </a:cubicBezTo>
                  <a:cubicBezTo>
                    <a:pt x="1" y="42285"/>
                    <a:pt x="13985" y="66713"/>
                    <a:pt x="31471" y="76839"/>
                  </a:cubicBezTo>
                  <a:cubicBezTo>
                    <a:pt x="36595" y="79800"/>
                    <a:pt x="41443" y="81205"/>
                    <a:pt x="45735" y="81205"/>
                  </a:cubicBezTo>
                  <a:cubicBezTo>
                    <a:pt x="56091" y="81205"/>
                    <a:pt x="63220" y="73028"/>
                    <a:pt x="63220" y="58796"/>
                  </a:cubicBezTo>
                  <a:cubicBezTo>
                    <a:pt x="63220" y="38844"/>
                    <a:pt x="49235" y="14415"/>
                    <a:pt x="31750" y="4290"/>
                  </a:cubicBezTo>
                  <a:cubicBezTo>
                    <a:pt x="26701" y="1380"/>
                    <a:pt x="21909" y="1"/>
                    <a:pt x="17650" y="1"/>
                  </a:cubicBez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756900" y="5671000"/>
              <a:ext cx="804700" cy="1108450"/>
            </a:xfrm>
            <a:custGeom>
              <a:rect b="b" l="l" r="r" t="t"/>
              <a:pathLst>
                <a:path extrusionOk="0" h="44338" w="32188">
                  <a:moveTo>
                    <a:pt x="11065" y="0"/>
                  </a:moveTo>
                  <a:cubicBezTo>
                    <a:pt x="10828" y="0"/>
                    <a:pt x="10683" y="229"/>
                    <a:pt x="10683" y="530"/>
                  </a:cubicBezTo>
                  <a:lnTo>
                    <a:pt x="10683" y="13401"/>
                  </a:lnTo>
                  <a:lnTo>
                    <a:pt x="697" y="7493"/>
                  </a:lnTo>
                  <a:cubicBezTo>
                    <a:pt x="577" y="7422"/>
                    <a:pt x="470" y="7390"/>
                    <a:pt x="379" y="7390"/>
                  </a:cubicBezTo>
                  <a:cubicBezTo>
                    <a:pt x="137" y="7390"/>
                    <a:pt x="1" y="7613"/>
                    <a:pt x="1" y="7930"/>
                  </a:cubicBezTo>
                  <a:lnTo>
                    <a:pt x="1" y="17917"/>
                  </a:lnTo>
                  <a:cubicBezTo>
                    <a:pt x="1" y="18334"/>
                    <a:pt x="260" y="18891"/>
                    <a:pt x="697" y="19170"/>
                  </a:cubicBezTo>
                  <a:lnTo>
                    <a:pt x="10683" y="25058"/>
                  </a:lnTo>
                  <a:lnTo>
                    <a:pt x="10683" y="37909"/>
                  </a:lnTo>
                  <a:cubicBezTo>
                    <a:pt x="10683" y="38326"/>
                    <a:pt x="10962" y="38883"/>
                    <a:pt x="11380" y="39162"/>
                  </a:cubicBezTo>
                  <a:lnTo>
                    <a:pt x="20132" y="44235"/>
                  </a:lnTo>
                  <a:cubicBezTo>
                    <a:pt x="20247" y="44306"/>
                    <a:pt x="20351" y="44338"/>
                    <a:pt x="20442" y="44338"/>
                  </a:cubicBezTo>
                  <a:cubicBezTo>
                    <a:pt x="20682" y="44338"/>
                    <a:pt x="20829" y="44114"/>
                    <a:pt x="20829" y="43797"/>
                  </a:cubicBezTo>
                  <a:lnTo>
                    <a:pt x="20829" y="30946"/>
                  </a:lnTo>
                  <a:lnTo>
                    <a:pt x="31491" y="37232"/>
                  </a:lnTo>
                  <a:cubicBezTo>
                    <a:pt x="31637" y="37325"/>
                    <a:pt x="31763" y="37372"/>
                    <a:pt x="31866" y="37372"/>
                  </a:cubicBezTo>
                  <a:cubicBezTo>
                    <a:pt x="32072" y="37372"/>
                    <a:pt x="32187" y="37186"/>
                    <a:pt x="32187" y="36815"/>
                  </a:cubicBezTo>
                  <a:lnTo>
                    <a:pt x="32187" y="26828"/>
                  </a:lnTo>
                  <a:cubicBezTo>
                    <a:pt x="32187" y="26391"/>
                    <a:pt x="31929" y="25854"/>
                    <a:pt x="31491" y="25575"/>
                  </a:cubicBezTo>
                  <a:lnTo>
                    <a:pt x="20829" y="19289"/>
                  </a:lnTo>
                  <a:lnTo>
                    <a:pt x="20829" y="6438"/>
                  </a:lnTo>
                  <a:cubicBezTo>
                    <a:pt x="20829" y="6001"/>
                    <a:pt x="20550" y="5464"/>
                    <a:pt x="20132" y="5185"/>
                  </a:cubicBezTo>
                  <a:lnTo>
                    <a:pt x="11380" y="113"/>
                  </a:lnTo>
                  <a:cubicBezTo>
                    <a:pt x="11263" y="35"/>
                    <a:pt x="11157" y="0"/>
                    <a:pt x="1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cxnSp>
        <p:nvCxnSpPr>
          <p:cNvPr id="1343" name="Google Shape;1343;p46"/>
          <p:cNvCxnSpPr/>
          <p:nvPr/>
        </p:nvCxnSpPr>
        <p:spPr>
          <a:xfrm>
            <a:off x="6890041" y="3457947"/>
            <a:ext cx="0" cy="231900"/>
          </a:xfrm>
          <a:prstGeom prst="straightConnector1">
            <a:avLst/>
          </a:prstGeom>
          <a:noFill/>
          <a:ln cap="flat" cmpd="sng" w="19050">
            <a:solidFill>
              <a:schemeClr val="accent3"/>
            </a:solidFill>
            <a:prstDash val="solid"/>
            <a:round/>
            <a:headEnd len="med" w="med" type="none"/>
            <a:tailEnd len="med" w="med" type="none"/>
          </a:ln>
        </p:spPr>
      </p:cxnSp>
      <p:cxnSp>
        <p:nvCxnSpPr>
          <p:cNvPr id="1344" name="Google Shape;1344;p46"/>
          <p:cNvCxnSpPr/>
          <p:nvPr/>
        </p:nvCxnSpPr>
        <p:spPr>
          <a:xfrm>
            <a:off x="4588032" y="3457947"/>
            <a:ext cx="0" cy="231900"/>
          </a:xfrm>
          <a:prstGeom prst="straightConnector1">
            <a:avLst/>
          </a:prstGeom>
          <a:noFill/>
          <a:ln cap="flat" cmpd="sng" w="19050">
            <a:solidFill>
              <a:schemeClr val="accent3"/>
            </a:solidFill>
            <a:prstDash val="solid"/>
            <a:round/>
            <a:headEnd len="med" w="med" type="none"/>
            <a:tailEnd len="med" w="med" type="none"/>
          </a:ln>
        </p:spPr>
      </p:cxnSp>
      <p:cxnSp>
        <p:nvCxnSpPr>
          <p:cNvPr id="1345" name="Google Shape;1345;p46"/>
          <p:cNvCxnSpPr/>
          <p:nvPr/>
        </p:nvCxnSpPr>
        <p:spPr>
          <a:xfrm>
            <a:off x="2268710" y="3457947"/>
            <a:ext cx="0" cy="231900"/>
          </a:xfrm>
          <a:prstGeom prst="straightConnector1">
            <a:avLst/>
          </a:prstGeom>
          <a:noFill/>
          <a:ln cap="flat" cmpd="sng" w="19050">
            <a:solidFill>
              <a:schemeClr val="accent3"/>
            </a:solidFill>
            <a:prstDash val="solid"/>
            <a:round/>
            <a:headEnd len="med" w="med" type="none"/>
            <a:tailEnd len="med" w="med" type="none"/>
          </a:ln>
        </p:spPr>
      </p:cxnSp>
      <p:cxnSp>
        <p:nvCxnSpPr>
          <p:cNvPr id="1346" name="Google Shape;1346;p46"/>
          <p:cNvCxnSpPr/>
          <p:nvPr/>
        </p:nvCxnSpPr>
        <p:spPr>
          <a:xfrm>
            <a:off x="2285813" y="2541832"/>
            <a:ext cx="0" cy="318600"/>
          </a:xfrm>
          <a:prstGeom prst="straightConnector1">
            <a:avLst/>
          </a:prstGeom>
          <a:noFill/>
          <a:ln cap="flat" cmpd="sng" w="19050">
            <a:solidFill>
              <a:schemeClr val="accent3"/>
            </a:solidFill>
            <a:prstDash val="solid"/>
            <a:round/>
            <a:headEnd len="med" w="med" type="none"/>
            <a:tailEnd len="med" w="med" type="none"/>
          </a:ln>
        </p:spPr>
      </p:cxnSp>
      <p:cxnSp>
        <p:nvCxnSpPr>
          <p:cNvPr id="1347" name="Google Shape;1347;p46"/>
          <p:cNvCxnSpPr/>
          <p:nvPr/>
        </p:nvCxnSpPr>
        <p:spPr>
          <a:xfrm>
            <a:off x="4588046" y="2551150"/>
            <a:ext cx="0" cy="309300"/>
          </a:xfrm>
          <a:prstGeom prst="straightConnector1">
            <a:avLst/>
          </a:prstGeom>
          <a:noFill/>
          <a:ln cap="flat" cmpd="sng" w="19050">
            <a:solidFill>
              <a:schemeClr val="accent3"/>
            </a:solidFill>
            <a:prstDash val="solid"/>
            <a:round/>
            <a:headEnd len="med" w="med" type="none"/>
            <a:tailEnd len="med" w="med" type="none"/>
          </a:ln>
        </p:spPr>
      </p:cxnSp>
      <p:cxnSp>
        <p:nvCxnSpPr>
          <p:cNvPr id="1348" name="Google Shape;1348;p46"/>
          <p:cNvCxnSpPr/>
          <p:nvPr/>
        </p:nvCxnSpPr>
        <p:spPr>
          <a:xfrm>
            <a:off x="6869091" y="2569758"/>
            <a:ext cx="0" cy="290700"/>
          </a:xfrm>
          <a:prstGeom prst="straightConnector1">
            <a:avLst/>
          </a:prstGeom>
          <a:noFill/>
          <a:ln cap="flat" cmpd="sng" w="19050">
            <a:solidFill>
              <a:schemeClr val="accent3"/>
            </a:solidFill>
            <a:prstDash val="solid"/>
            <a:round/>
            <a:headEnd len="med" w="med" type="none"/>
            <a:tailEnd len="med" w="med" type="none"/>
          </a:ln>
        </p:spPr>
      </p:cxnSp>
      <p:cxnSp>
        <p:nvCxnSpPr>
          <p:cNvPr id="1349" name="Google Shape;1349;p46"/>
          <p:cNvCxnSpPr/>
          <p:nvPr/>
        </p:nvCxnSpPr>
        <p:spPr>
          <a:xfrm>
            <a:off x="3124296" y="2238202"/>
            <a:ext cx="0" cy="318600"/>
          </a:xfrm>
          <a:prstGeom prst="straightConnector1">
            <a:avLst/>
          </a:prstGeom>
          <a:noFill/>
          <a:ln cap="flat" cmpd="sng" w="19050">
            <a:solidFill>
              <a:schemeClr val="accent3"/>
            </a:solidFill>
            <a:prstDash val="solid"/>
            <a:round/>
            <a:headEnd len="med" w="med" type="none"/>
            <a:tailEnd len="med" w="med" type="none"/>
          </a:ln>
        </p:spPr>
      </p:cxnSp>
      <p:cxnSp>
        <p:nvCxnSpPr>
          <p:cNvPr id="1350" name="Google Shape;1350;p46"/>
          <p:cNvCxnSpPr/>
          <p:nvPr/>
        </p:nvCxnSpPr>
        <p:spPr>
          <a:xfrm>
            <a:off x="6098188" y="2238202"/>
            <a:ext cx="0" cy="318600"/>
          </a:xfrm>
          <a:prstGeom prst="straightConnector1">
            <a:avLst/>
          </a:prstGeom>
          <a:noFill/>
          <a:ln cap="flat" cmpd="sng" w="19050">
            <a:solidFill>
              <a:schemeClr val="accent3"/>
            </a:solidFill>
            <a:prstDash val="solid"/>
            <a:round/>
            <a:headEnd len="med" w="med" type="none"/>
            <a:tailEnd len="med" w="med" type="none"/>
          </a:ln>
        </p:spPr>
      </p:cxnSp>
      <p:cxnSp>
        <p:nvCxnSpPr>
          <p:cNvPr id="1351" name="Google Shape;1351;p46"/>
          <p:cNvCxnSpPr/>
          <p:nvPr/>
        </p:nvCxnSpPr>
        <p:spPr>
          <a:xfrm>
            <a:off x="2423531" y="1944228"/>
            <a:ext cx="187200" cy="0"/>
          </a:xfrm>
          <a:prstGeom prst="straightConnector1">
            <a:avLst/>
          </a:prstGeom>
          <a:noFill/>
          <a:ln cap="flat" cmpd="sng" w="19050">
            <a:solidFill>
              <a:schemeClr val="accent3"/>
            </a:solidFill>
            <a:prstDash val="solid"/>
            <a:round/>
            <a:headEnd len="med" w="med" type="none"/>
            <a:tailEnd len="med" w="med" type="none"/>
          </a:ln>
        </p:spPr>
      </p:cxnSp>
      <p:cxnSp>
        <p:nvCxnSpPr>
          <p:cNvPr id="1352" name="Google Shape;1352;p46"/>
          <p:cNvCxnSpPr/>
          <p:nvPr/>
        </p:nvCxnSpPr>
        <p:spPr>
          <a:xfrm>
            <a:off x="6615079" y="1948125"/>
            <a:ext cx="187200" cy="0"/>
          </a:xfrm>
          <a:prstGeom prst="straightConnector1">
            <a:avLst/>
          </a:prstGeom>
          <a:noFill/>
          <a:ln cap="flat" cmpd="sng" w="19050">
            <a:solidFill>
              <a:schemeClr val="accent3"/>
            </a:solidFill>
            <a:prstDash val="solid"/>
            <a:round/>
            <a:headEnd len="med" w="med" type="none"/>
            <a:tailEnd len="med" w="med" type="none"/>
          </a:ln>
        </p:spPr>
      </p:cxnSp>
      <p:sp>
        <p:nvSpPr>
          <p:cNvPr id="1353" name="Google Shape;1353;p46"/>
          <p:cNvSpPr/>
          <p:nvPr/>
        </p:nvSpPr>
        <p:spPr>
          <a:xfrm flipH="1">
            <a:off x="2582277" y="1631082"/>
            <a:ext cx="1102800" cy="646800"/>
          </a:xfrm>
          <a:prstGeom prst="cube">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6"/>
          <p:cNvSpPr/>
          <p:nvPr/>
        </p:nvSpPr>
        <p:spPr>
          <a:xfrm flipH="1">
            <a:off x="5561189" y="1631082"/>
            <a:ext cx="1102800" cy="646800"/>
          </a:xfrm>
          <a:prstGeom prst="cube">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6"/>
          <p:cNvSpPr/>
          <p:nvPr/>
        </p:nvSpPr>
        <p:spPr>
          <a:xfrm flipH="1">
            <a:off x="6338430" y="2825711"/>
            <a:ext cx="1102800" cy="646800"/>
          </a:xfrm>
          <a:prstGeom prst="cube">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flipH="1">
            <a:off x="4020913" y="2825711"/>
            <a:ext cx="1102800" cy="646800"/>
          </a:xfrm>
          <a:prstGeom prst="cube">
            <a:avLst>
              <a:gd fmla="val 2500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flipH="1">
            <a:off x="1615510" y="2825711"/>
            <a:ext cx="1102800" cy="646800"/>
          </a:xfrm>
          <a:prstGeom prst="cube">
            <a:avLst>
              <a:gd fmla="val 25000"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txBox="1"/>
          <p:nvPr>
            <p:ph type="title"/>
          </p:nvPr>
        </p:nvSpPr>
        <p:spPr>
          <a:xfrm>
            <a:off x="736175" y="279650"/>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Five Core Steps of the EBD Process</a:t>
            </a:r>
            <a:endParaRPr/>
          </a:p>
          <a:p>
            <a:pPr indent="0" lvl="0" marL="0" rtl="0" algn="ctr">
              <a:spcBef>
                <a:spcPts val="0"/>
              </a:spcBef>
              <a:spcAft>
                <a:spcPts val="0"/>
              </a:spcAft>
              <a:buNone/>
            </a:pPr>
            <a:r>
              <a:t/>
            </a:r>
            <a:endParaRPr/>
          </a:p>
        </p:txBody>
      </p:sp>
      <p:sp>
        <p:nvSpPr>
          <p:cNvPr id="1359" name="Google Shape;1359;p46"/>
          <p:cNvSpPr txBox="1"/>
          <p:nvPr>
            <p:ph idx="4294967295" type="subTitle"/>
          </p:nvPr>
        </p:nvSpPr>
        <p:spPr>
          <a:xfrm>
            <a:off x="6764812" y="1233475"/>
            <a:ext cx="1867200" cy="10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Collect Baseline Performance Measures and Monitor Implementation</a:t>
            </a:r>
            <a:endParaRPr sz="1200"/>
          </a:p>
        </p:txBody>
      </p:sp>
      <p:sp>
        <p:nvSpPr>
          <p:cNvPr id="1360" name="Google Shape;1360;p46"/>
          <p:cNvSpPr txBox="1"/>
          <p:nvPr>
            <p:ph idx="4294967295" type="subTitle"/>
          </p:nvPr>
        </p:nvSpPr>
        <p:spPr>
          <a:xfrm>
            <a:off x="6684492" y="3689699"/>
            <a:ext cx="1867200" cy="10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Evaluation of Post-Occupancy Performance</a:t>
            </a:r>
            <a:endParaRPr sz="1200"/>
          </a:p>
        </p:txBody>
      </p:sp>
      <p:sp>
        <p:nvSpPr>
          <p:cNvPr id="1361" name="Google Shape;1361;p46"/>
          <p:cNvSpPr txBox="1"/>
          <p:nvPr>
            <p:ph idx="4294967295" type="subTitle"/>
          </p:nvPr>
        </p:nvSpPr>
        <p:spPr>
          <a:xfrm>
            <a:off x="3654276" y="3655164"/>
            <a:ext cx="1867200" cy="108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Create Innovative Design Concepts based on interpreted evidence</a:t>
            </a:r>
            <a:endParaRPr sz="1200"/>
          </a:p>
        </p:txBody>
      </p:sp>
      <p:sp>
        <p:nvSpPr>
          <p:cNvPr id="1362" name="Google Shape;1362;p46"/>
          <p:cNvSpPr txBox="1"/>
          <p:nvPr>
            <p:ph idx="4294967295" type="subTitle"/>
          </p:nvPr>
        </p:nvSpPr>
        <p:spPr>
          <a:xfrm>
            <a:off x="592322" y="3655151"/>
            <a:ext cx="1867200" cy="108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Define Evidence-Based Goals and Objectives</a:t>
            </a:r>
            <a:endParaRPr sz="1200"/>
          </a:p>
        </p:txBody>
      </p:sp>
      <p:sp>
        <p:nvSpPr>
          <p:cNvPr id="1363" name="Google Shape;1363;p46"/>
          <p:cNvSpPr txBox="1"/>
          <p:nvPr>
            <p:ph idx="4294967295" type="subTitle"/>
          </p:nvPr>
        </p:nvSpPr>
        <p:spPr>
          <a:xfrm>
            <a:off x="512000" y="1233475"/>
            <a:ext cx="1867200" cy="1083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Find and Critically Interpret Relevant Research</a:t>
            </a:r>
            <a:endParaRPr sz="1200"/>
          </a:p>
        </p:txBody>
      </p:sp>
      <p:sp>
        <p:nvSpPr>
          <p:cNvPr id="1364" name="Google Shape;1364;p46"/>
          <p:cNvSpPr txBox="1"/>
          <p:nvPr>
            <p:ph idx="4294967295" type="subTitle"/>
          </p:nvPr>
        </p:nvSpPr>
        <p:spPr>
          <a:xfrm>
            <a:off x="1746061" y="2984952"/>
            <a:ext cx="982800" cy="487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lt1"/>
                </a:solidFill>
                <a:latin typeface="Manjari"/>
                <a:ea typeface="Manjari"/>
                <a:cs typeface="Manjari"/>
                <a:sym typeface="Manjari"/>
              </a:rPr>
              <a:t>Step 1</a:t>
            </a:r>
            <a:endParaRPr b="1" sz="1700">
              <a:solidFill>
                <a:schemeClr val="lt1"/>
              </a:solidFill>
              <a:latin typeface="Manjari"/>
              <a:ea typeface="Manjari"/>
              <a:cs typeface="Manjari"/>
              <a:sym typeface="Manjari"/>
            </a:endParaRPr>
          </a:p>
        </p:txBody>
      </p:sp>
      <p:sp>
        <p:nvSpPr>
          <p:cNvPr id="1365" name="Google Shape;1365;p46"/>
          <p:cNvSpPr txBox="1"/>
          <p:nvPr>
            <p:ph idx="4294967295" type="subTitle"/>
          </p:nvPr>
        </p:nvSpPr>
        <p:spPr>
          <a:xfrm>
            <a:off x="4146325" y="2984952"/>
            <a:ext cx="982800" cy="487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lt1"/>
                </a:solidFill>
                <a:latin typeface="Manjari"/>
                <a:ea typeface="Manjari"/>
                <a:cs typeface="Manjari"/>
                <a:sym typeface="Manjari"/>
              </a:rPr>
              <a:t>Step 3</a:t>
            </a:r>
            <a:endParaRPr b="1" sz="1700">
              <a:solidFill>
                <a:schemeClr val="lt1"/>
              </a:solidFill>
              <a:latin typeface="Manjari"/>
              <a:ea typeface="Manjari"/>
              <a:cs typeface="Manjari"/>
              <a:sym typeface="Manjari"/>
            </a:endParaRPr>
          </a:p>
        </p:txBody>
      </p:sp>
      <p:sp>
        <p:nvSpPr>
          <p:cNvPr id="1366" name="Google Shape;1366;p46"/>
          <p:cNvSpPr txBox="1"/>
          <p:nvPr>
            <p:ph idx="4294967295" type="subTitle"/>
          </p:nvPr>
        </p:nvSpPr>
        <p:spPr>
          <a:xfrm>
            <a:off x="6458704" y="2984952"/>
            <a:ext cx="982800" cy="487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lt1"/>
                </a:solidFill>
                <a:latin typeface="Manjari"/>
                <a:ea typeface="Manjari"/>
                <a:cs typeface="Manjari"/>
                <a:sym typeface="Manjari"/>
              </a:rPr>
              <a:t>Step 5</a:t>
            </a:r>
            <a:endParaRPr b="1" sz="1700">
              <a:solidFill>
                <a:schemeClr val="lt1"/>
              </a:solidFill>
              <a:latin typeface="Manjari"/>
              <a:ea typeface="Manjari"/>
              <a:cs typeface="Manjari"/>
              <a:sym typeface="Manjari"/>
            </a:endParaRPr>
          </a:p>
        </p:txBody>
      </p:sp>
      <p:sp>
        <p:nvSpPr>
          <p:cNvPr id="1367" name="Google Shape;1367;p46"/>
          <p:cNvSpPr txBox="1"/>
          <p:nvPr>
            <p:ph idx="4294967295" type="subTitle"/>
          </p:nvPr>
        </p:nvSpPr>
        <p:spPr>
          <a:xfrm>
            <a:off x="5701727" y="1822217"/>
            <a:ext cx="982800" cy="449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lt1"/>
                </a:solidFill>
                <a:latin typeface="Manjari"/>
                <a:ea typeface="Manjari"/>
                <a:cs typeface="Manjari"/>
                <a:sym typeface="Manjari"/>
              </a:rPr>
              <a:t>Step 4</a:t>
            </a:r>
            <a:endParaRPr b="1" sz="1700">
              <a:solidFill>
                <a:schemeClr val="lt1"/>
              </a:solidFill>
              <a:latin typeface="Manjari"/>
              <a:ea typeface="Manjari"/>
              <a:cs typeface="Manjari"/>
              <a:sym typeface="Manjari"/>
            </a:endParaRPr>
          </a:p>
        </p:txBody>
      </p:sp>
      <p:sp>
        <p:nvSpPr>
          <p:cNvPr id="1368" name="Google Shape;1368;p46"/>
          <p:cNvSpPr txBox="1"/>
          <p:nvPr>
            <p:ph idx="4294967295" type="subTitle"/>
          </p:nvPr>
        </p:nvSpPr>
        <p:spPr>
          <a:xfrm>
            <a:off x="2758023" y="1828627"/>
            <a:ext cx="927300" cy="449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lt1"/>
                </a:solidFill>
                <a:latin typeface="Manjari"/>
                <a:ea typeface="Manjari"/>
                <a:cs typeface="Manjari"/>
                <a:sym typeface="Manjari"/>
              </a:rPr>
              <a:t>Step 2</a:t>
            </a:r>
            <a:endParaRPr b="1" sz="1700">
              <a:solidFill>
                <a:schemeClr val="lt1"/>
              </a:solidFill>
              <a:latin typeface="Manjari"/>
              <a:ea typeface="Manjari"/>
              <a:cs typeface="Manjari"/>
              <a:sym typeface="Manjari"/>
            </a:endParaRPr>
          </a:p>
        </p:txBody>
      </p:sp>
      <p:cxnSp>
        <p:nvCxnSpPr>
          <p:cNvPr id="1369" name="Google Shape;1369;p46"/>
          <p:cNvCxnSpPr/>
          <p:nvPr/>
        </p:nvCxnSpPr>
        <p:spPr>
          <a:xfrm rot="10800000">
            <a:off x="1870620" y="2551828"/>
            <a:ext cx="54009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47"/>
          <p:cNvSpPr txBox="1"/>
          <p:nvPr>
            <p:ph idx="4294967295" type="title"/>
          </p:nvPr>
        </p:nvSpPr>
        <p:spPr>
          <a:xfrm>
            <a:off x="720300" y="260500"/>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Focus Areas of EBD</a:t>
            </a:r>
            <a:endParaRPr/>
          </a:p>
        </p:txBody>
      </p:sp>
      <p:sp>
        <p:nvSpPr>
          <p:cNvPr id="1375" name="Google Shape;1375;p47"/>
          <p:cNvSpPr/>
          <p:nvPr/>
        </p:nvSpPr>
        <p:spPr>
          <a:xfrm>
            <a:off x="801103" y="1697650"/>
            <a:ext cx="1196100" cy="1074600"/>
          </a:xfrm>
          <a:prstGeom prst="flowChartConnector">
            <a:avLst/>
          </a:prstGeom>
          <a:solidFill>
            <a:srgbClr val="C16666"/>
          </a:solidFill>
          <a:ln cap="flat" cmpd="sng" w="1143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latin typeface="Roboto"/>
              <a:ea typeface="Roboto"/>
              <a:cs typeface="Roboto"/>
              <a:sym typeface="Roboto"/>
            </a:endParaRPr>
          </a:p>
        </p:txBody>
      </p:sp>
      <p:sp>
        <p:nvSpPr>
          <p:cNvPr id="1376" name="Google Shape;1376;p47"/>
          <p:cNvSpPr/>
          <p:nvPr/>
        </p:nvSpPr>
        <p:spPr>
          <a:xfrm>
            <a:off x="2963458" y="1697650"/>
            <a:ext cx="1196100" cy="1074600"/>
          </a:xfrm>
          <a:prstGeom prst="flowChartConnector">
            <a:avLst/>
          </a:prstGeom>
          <a:solidFill>
            <a:srgbClr val="89BCC4"/>
          </a:solidFill>
          <a:ln cap="flat" cmpd="sng" w="1143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latin typeface="Roboto"/>
              <a:ea typeface="Roboto"/>
              <a:cs typeface="Roboto"/>
              <a:sym typeface="Roboto"/>
            </a:endParaRPr>
          </a:p>
        </p:txBody>
      </p:sp>
      <p:sp>
        <p:nvSpPr>
          <p:cNvPr id="1377" name="Google Shape;1377;p47"/>
          <p:cNvSpPr/>
          <p:nvPr/>
        </p:nvSpPr>
        <p:spPr>
          <a:xfrm>
            <a:off x="5011062" y="1697650"/>
            <a:ext cx="1196100" cy="1074600"/>
          </a:xfrm>
          <a:prstGeom prst="flowChartConnector">
            <a:avLst/>
          </a:prstGeom>
          <a:solidFill>
            <a:srgbClr val="B6D7A8"/>
          </a:solidFill>
          <a:ln cap="flat" cmpd="sng" w="11430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latin typeface="Roboto"/>
              <a:ea typeface="Roboto"/>
              <a:cs typeface="Roboto"/>
              <a:sym typeface="Roboto"/>
            </a:endParaRPr>
          </a:p>
        </p:txBody>
      </p:sp>
      <p:sp>
        <p:nvSpPr>
          <p:cNvPr id="1378" name="Google Shape;1378;p47"/>
          <p:cNvSpPr/>
          <p:nvPr/>
        </p:nvSpPr>
        <p:spPr>
          <a:xfrm>
            <a:off x="7156578" y="1697650"/>
            <a:ext cx="1196100" cy="1074600"/>
          </a:xfrm>
          <a:prstGeom prst="flowChartConnector">
            <a:avLst/>
          </a:prstGeom>
          <a:solidFill>
            <a:srgbClr val="9E9E9E"/>
          </a:solid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latin typeface="Roboto"/>
              <a:ea typeface="Roboto"/>
              <a:cs typeface="Roboto"/>
              <a:sym typeface="Roboto"/>
            </a:endParaRPr>
          </a:p>
        </p:txBody>
      </p:sp>
      <p:sp>
        <p:nvSpPr>
          <p:cNvPr id="1379" name="Google Shape;1379;p47"/>
          <p:cNvSpPr txBox="1"/>
          <p:nvPr/>
        </p:nvSpPr>
        <p:spPr>
          <a:xfrm>
            <a:off x="147400" y="1238525"/>
            <a:ext cx="25035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Safety and Infection Control</a:t>
            </a:r>
            <a:endParaRPr>
              <a:solidFill>
                <a:schemeClr val="dk1"/>
              </a:solidFill>
              <a:latin typeface="Roboto"/>
              <a:ea typeface="Roboto"/>
              <a:cs typeface="Roboto"/>
              <a:sym typeface="Roboto"/>
            </a:endParaRPr>
          </a:p>
        </p:txBody>
      </p:sp>
      <p:grpSp>
        <p:nvGrpSpPr>
          <p:cNvPr id="1380" name="Google Shape;1380;p47"/>
          <p:cNvGrpSpPr/>
          <p:nvPr/>
        </p:nvGrpSpPr>
        <p:grpSpPr>
          <a:xfrm>
            <a:off x="1009097" y="1983144"/>
            <a:ext cx="782754" cy="434566"/>
            <a:chOff x="-26585200" y="2025375"/>
            <a:chExt cx="296150" cy="189825"/>
          </a:xfrm>
        </p:grpSpPr>
        <p:sp>
          <p:nvSpPr>
            <p:cNvPr id="1381" name="Google Shape;1381;p47"/>
            <p:cNvSpPr/>
            <p:nvPr/>
          </p:nvSpPr>
          <p:spPr>
            <a:xfrm>
              <a:off x="-26340250" y="2127750"/>
              <a:ext cx="51200" cy="70125"/>
            </a:xfrm>
            <a:custGeom>
              <a:rect b="b" l="l" r="r" t="t"/>
              <a:pathLst>
                <a:path extrusionOk="0" h="2805" w="2048">
                  <a:moveTo>
                    <a:pt x="1008" y="977"/>
                  </a:moveTo>
                  <a:cubicBezTo>
                    <a:pt x="1229" y="1324"/>
                    <a:pt x="1386" y="1608"/>
                    <a:pt x="1386" y="1734"/>
                  </a:cubicBezTo>
                  <a:cubicBezTo>
                    <a:pt x="1323" y="1923"/>
                    <a:pt x="1166" y="2080"/>
                    <a:pt x="1008" y="2080"/>
                  </a:cubicBezTo>
                  <a:cubicBezTo>
                    <a:pt x="819" y="2080"/>
                    <a:pt x="662" y="1923"/>
                    <a:pt x="662" y="1734"/>
                  </a:cubicBezTo>
                  <a:cubicBezTo>
                    <a:pt x="662" y="1608"/>
                    <a:pt x="819" y="1324"/>
                    <a:pt x="1008" y="977"/>
                  </a:cubicBezTo>
                  <a:close/>
                  <a:moveTo>
                    <a:pt x="1008" y="1"/>
                  </a:moveTo>
                  <a:cubicBezTo>
                    <a:pt x="914" y="1"/>
                    <a:pt x="788" y="32"/>
                    <a:pt x="756" y="158"/>
                  </a:cubicBezTo>
                  <a:cubicBezTo>
                    <a:pt x="756" y="158"/>
                    <a:pt x="536" y="442"/>
                    <a:pt x="378" y="757"/>
                  </a:cubicBezTo>
                  <a:cubicBezTo>
                    <a:pt x="32" y="1324"/>
                    <a:pt x="0" y="1608"/>
                    <a:pt x="0" y="1765"/>
                  </a:cubicBezTo>
                  <a:cubicBezTo>
                    <a:pt x="0" y="2364"/>
                    <a:pt x="473" y="2805"/>
                    <a:pt x="1008" y="2805"/>
                  </a:cubicBezTo>
                  <a:cubicBezTo>
                    <a:pt x="1607" y="2805"/>
                    <a:pt x="2048" y="2332"/>
                    <a:pt x="2048" y="1765"/>
                  </a:cubicBezTo>
                  <a:cubicBezTo>
                    <a:pt x="2048" y="1608"/>
                    <a:pt x="2016" y="1387"/>
                    <a:pt x="1638" y="757"/>
                  </a:cubicBezTo>
                  <a:cubicBezTo>
                    <a:pt x="1449" y="442"/>
                    <a:pt x="1292" y="158"/>
                    <a:pt x="1292" y="158"/>
                  </a:cubicBezTo>
                  <a:cubicBezTo>
                    <a:pt x="1229" y="64"/>
                    <a:pt x="1134" y="1"/>
                    <a:pt x="10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7"/>
            <p:cNvSpPr/>
            <p:nvPr/>
          </p:nvSpPr>
          <p:spPr>
            <a:xfrm>
              <a:off x="-26585200" y="2025375"/>
              <a:ext cx="295375" cy="189825"/>
            </a:xfrm>
            <a:custGeom>
              <a:rect b="b" l="l" r="r" t="t"/>
              <a:pathLst>
                <a:path extrusionOk="0" h="7593" w="11815">
                  <a:moveTo>
                    <a:pt x="10775" y="2016"/>
                  </a:moveTo>
                  <a:cubicBezTo>
                    <a:pt x="10964" y="2016"/>
                    <a:pt x="11121" y="2174"/>
                    <a:pt x="11121" y="2363"/>
                  </a:cubicBezTo>
                  <a:cubicBezTo>
                    <a:pt x="11121" y="2552"/>
                    <a:pt x="10964" y="2710"/>
                    <a:pt x="10775" y="2710"/>
                  </a:cubicBezTo>
                  <a:lnTo>
                    <a:pt x="9830" y="2710"/>
                  </a:lnTo>
                  <a:lnTo>
                    <a:pt x="9987" y="2016"/>
                  </a:lnTo>
                  <a:close/>
                  <a:moveTo>
                    <a:pt x="6238" y="693"/>
                  </a:moveTo>
                  <a:cubicBezTo>
                    <a:pt x="6081" y="1103"/>
                    <a:pt x="5734" y="1418"/>
                    <a:pt x="5261" y="1418"/>
                  </a:cubicBezTo>
                  <a:lnTo>
                    <a:pt x="3875" y="1418"/>
                  </a:lnTo>
                  <a:cubicBezTo>
                    <a:pt x="3686" y="1418"/>
                    <a:pt x="3529" y="1575"/>
                    <a:pt x="3529" y="1764"/>
                  </a:cubicBezTo>
                  <a:cubicBezTo>
                    <a:pt x="3529" y="1953"/>
                    <a:pt x="3686" y="2111"/>
                    <a:pt x="3875" y="2111"/>
                  </a:cubicBezTo>
                  <a:lnTo>
                    <a:pt x="9326" y="2111"/>
                  </a:lnTo>
                  <a:lnTo>
                    <a:pt x="9168" y="2836"/>
                  </a:lnTo>
                  <a:lnTo>
                    <a:pt x="5923" y="2836"/>
                  </a:lnTo>
                  <a:lnTo>
                    <a:pt x="5923" y="2710"/>
                  </a:lnTo>
                  <a:cubicBezTo>
                    <a:pt x="5734" y="2710"/>
                    <a:pt x="5576" y="2867"/>
                    <a:pt x="5576" y="3056"/>
                  </a:cubicBezTo>
                  <a:cubicBezTo>
                    <a:pt x="5576" y="3277"/>
                    <a:pt x="5734" y="3434"/>
                    <a:pt x="5923" y="3434"/>
                  </a:cubicBezTo>
                  <a:lnTo>
                    <a:pt x="8034" y="3434"/>
                  </a:lnTo>
                  <a:cubicBezTo>
                    <a:pt x="8223" y="3434"/>
                    <a:pt x="8380" y="3592"/>
                    <a:pt x="8380" y="3781"/>
                  </a:cubicBezTo>
                  <a:cubicBezTo>
                    <a:pt x="8380" y="3970"/>
                    <a:pt x="8223" y="4127"/>
                    <a:pt x="8034" y="4127"/>
                  </a:cubicBezTo>
                  <a:lnTo>
                    <a:pt x="5923" y="4127"/>
                  </a:lnTo>
                  <a:cubicBezTo>
                    <a:pt x="5734" y="4127"/>
                    <a:pt x="5576" y="4285"/>
                    <a:pt x="5576" y="4474"/>
                  </a:cubicBezTo>
                  <a:cubicBezTo>
                    <a:pt x="5576" y="4694"/>
                    <a:pt x="5734" y="4852"/>
                    <a:pt x="5923" y="4852"/>
                  </a:cubicBezTo>
                  <a:lnTo>
                    <a:pt x="7309" y="4852"/>
                  </a:lnTo>
                  <a:cubicBezTo>
                    <a:pt x="7498" y="4852"/>
                    <a:pt x="7656" y="5009"/>
                    <a:pt x="7656" y="5198"/>
                  </a:cubicBezTo>
                  <a:cubicBezTo>
                    <a:pt x="7656" y="5388"/>
                    <a:pt x="7498" y="5545"/>
                    <a:pt x="7309" y="5545"/>
                  </a:cubicBezTo>
                  <a:lnTo>
                    <a:pt x="5923" y="5545"/>
                  </a:lnTo>
                  <a:cubicBezTo>
                    <a:pt x="5734" y="5545"/>
                    <a:pt x="5576" y="5703"/>
                    <a:pt x="5576" y="5892"/>
                  </a:cubicBezTo>
                  <a:cubicBezTo>
                    <a:pt x="5576" y="6112"/>
                    <a:pt x="5734" y="6270"/>
                    <a:pt x="5923" y="6270"/>
                  </a:cubicBezTo>
                  <a:lnTo>
                    <a:pt x="6648" y="6270"/>
                  </a:lnTo>
                  <a:cubicBezTo>
                    <a:pt x="6837" y="6270"/>
                    <a:pt x="6994" y="6427"/>
                    <a:pt x="6994" y="6616"/>
                  </a:cubicBezTo>
                  <a:cubicBezTo>
                    <a:pt x="6994" y="6805"/>
                    <a:pt x="6837" y="6963"/>
                    <a:pt x="6648" y="6963"/>
                  </a:cubicBezTo>
                  <a:lnTo>
                    <a:pt x="3151" y="6963"/>
                  </a:lnTo>
                  <a:cubicBezTo>
                    <a:pt x="1796" y="6963"/>
                    <a:pt x="693" y="5860"/>
                    <a:pt x="693" y="4537"/>
                  </a:cubicBezTo>
                  <a:lnTo>
                    <a:pt x="693" y="3151"/>
                  </a:lnTo>
                  <a:cubicBezTo>
                    <a:pt x="693" y="1796"/>
                    <a:pt x="1796" y="693"/>
                    <a:pt x="3151" y="693"/>
                  </a:cubicBezTo>
                  <a:close/>
                  <a:moveTo>
                    <a:pt x="3088" y="0"/>
                  </a:moveTo>
                  <a:cubicBezTo>
                    <a:pt x="1355" y="0"/>
                    <a:pt x="0" y="1418"/>
                    <a:pt x="0" y="3119"/>
                  </a:cubicBezTo>
                  <a:lnTo>
                    <a:pt x="0" y="4474"/>
                  </a:lnTo>
                  <a:cubicBezTo>
                    <a:pt x="0" y="6207"/>
                    <a:pt x="1418" y="7593"/>
                    <a:pt x="3088" y="7593"/>
                  </a:cubicBezTo>
                  <a:lnTo>
                    <a:pt x="6616" y="7593"/>
                  </a:lnTo>
                  <a:cubicBezTo>
                    <a:pt x="7183" y="7593"/>
                    <a:pt x="7624" y="7120"/>
                    <a:pt x="7624" y="6585"/>
                  </a:cubicBezTo>
                  <a:cubicBezTo>
                    <a:pt x="7624" y="6459"/>
                    <a:pt x="7593" y="6301"/>
                    <a:pt x="7561" y="6175"/>
                  </a:cubicBezTo>
                  <a:cubicBezTo>
                    <a:pt x="7971" y="6049"/>
                    <a:pt x="8317" y="5671"/>
                    <a:pt x="8317" y="5198"/>
                  </a:cubicBezTo>
                  <a:cubicBezTo>
                    <a:pt x="8317" y="5072"/>
                    <a:pt x="8254" y="4915"/>
                    <a:pt x="8223" y="4789"/>
                  </a:cubicBezTo>
                  <a:cubicBezTo>
                    <a:pt x="8664" y="4694"/>
                    <a:pt x="8979" y="4285"/>
                    <a:pt x="8979" y="3812"/>
                  </a:cubicBezTo>
                  <a:cubicBezTo>
                    <a:pt x="8979" y="3686"/>
                    <a:pt x="8948" y="3592"/>
                    <a:pt x="8884" y="3466"/>
                  </a:cubicBezTo>
                  <a:lnTo>
                    <a:pt x="9389" y="3403"/>
                  </a:lnTo>
                  <a:lnTo>
                    <a:pt x="10775" y="3403"/>
                  </a:lnTo>
                  <a:cubicBezTo>
                    <a:pt x="11373" y="3403"/>
                    <a:pt x="11814" y="2930"/>
                    <a:pt x="11814" y="2395"/>
                  </a:cubicBezTo>
                  <a:cubicBezTo>
                    <a:pt x="11814" y="1796"/>
                    <a:pt x="11342" y="1386"/>
                    <a:pt x="10775" y="1386"/>
                  </a:cubicBezTo>
                  <a:lnTo>
                    <a:pt x="6616" y="1386"/>
                  </a:lnTo>
                  <a:cubicBezTo>
                    <a:pt x="6837" y="1103"/>
                    <a:pt x="6963" y="693"/>
                    <a:pt x="6963" y="347"/>
                  </a:cubicBezTo>
                  <a:cubicBezTo>
                    <a:pt x="6963" y="158"/>
                    <a:pt x="6805" y="0"/>
                    <a:pt x="66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26480450" y="2093100"/>
              <a:ext cx="18125" cy="18150"/>
            </a:xfrm>
            <a:custGeom>
              <a:rect b="b" l="l" r="r" t="t"/>
              <a:pathLst>
                <a:path extrusionOk="0" h="726" w="725">
                  <a:moveTo>
                    <a:pt x="378" y="1"/>
                  </a:moveTo>
                  <a:cubicBezTo>
                    <a:pt x="158" y="1"/>
                    <a:pt x="0" y="158"/>
                    <a:pt x="0" y="347"/>
                  </a:cubicBezTo>
                  <a:cubicBezTo>
                    <a:pt x="0" y="568"/>
                    <a:pt x="158" y="725"/>
                    <a:pt x="378" y="725"/>
                  </a:cubicBezTo>
                  <a:cubicBezTo>
                    <a:pt x="567" y="725"/>
                    <a:pt x="725" y="568"/>
                    <a:pt x="725" y="347"/>
                  </a:cubicBezTo>
                  <a:cubicBezTo>
                    <a:pt x="725" y="158"/>
                    <a:pt x="567" y="1"/>
                    <a:pt x="3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26480450" y="2127750"/>
              <a:ext cx="18125" cy="17350"/>
            </a:xfrm>
            <a:custGeom>
              <a:rect b="b" l="l" r="r" t="t"/>
              <a:pathLst>
                <a:path extrusionOk="0" h="694" w="725">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26480450" y="21624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6" name="Google Shape;1386;p47"/>
          <p:cNvSpPr txBox="1"/>
          <p:nvPr/>
        </p:nvSpPr>
        <p:spPr>
          <a:xfrm>
            <a:off x="2765525" y="1240425"/>
            <a:ext cx="16233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Stress Reduction</a:t>
            </a:r>
            <a:endParaRPr>
              <a:solidFill>
                <a:schemeClr val="dk1"/>
              </a:solidFill>
              <a:latin typeface="Roboto"/>
              <a:ea typeface="Roboto"/>
              <a:cs typeface="Roboto"/>
              <a:sym typeface="Roboto"/>
            </a:endParaRPr>
          </a:p>
        </p:txBody>
      </p:sp>
      <p:sp>
        <p:nvSpPr>
          <p:cNvPr id="1387" name="Google Shape;1387;p47"/>
          <p:cNvSpPr txBox="1"/>
          <p:nvPr/>
        </p:nvSpPr>
        <p:spPr>
          <a:xfrm>
            <a:off x="4736126" y="1240425"/>
            <a:ext cx="17463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Staff Effectiveness</a:t>
            </a:r>
            <a:endParaRPr>
              <a:solidFill>
                <a:schemeClr val="dk1"/>
              </a:solidFill>
              <a:latin typeface="Roboto"/>
              <a:ea typeface="Roboto"/>
              <a:cs typeface="Roboto"/>
              <a:sym typeface="Roboto"/>
            </a:endParaRPr>
          </a:p>
        </p:txBody>
      </p:sp>
      <p:sp>
        <p:nvSpPr>
          <p:cNvPr id="1388" name="Google Shape;1388;p47"/>
          <p:cNvSpPr txBox="1"/>
          <p:nvPr/>
        </p:nvSpPr>
        <p:spPr>
          <a:xfrm>
            <a:off x="6554750" y="1240600"/>
            <a:ext cx="2380200" cy="3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Patient and Family Support</a:t>
            </a:r>
            <a:endParaRPr>
              <a:solidFill>
                <a:schemeClr val="dk1"/>
              </a:solidFill>
              <a:latin typeface="Roboto"/>
              <a:ea typeface="Roboto"/>
              <a:cs typeface="Roboto"/>
              <a:sym typeface="Roboto"/>
            </a:endParaRPr>
          </a:p>
        </p:txBody>
      </p:sp>
      <p:grpSp>
        <p:nvGrpSpPr>
          <p:cNvPr id="1389" name="Google Shape;1389;p47"/>
          <p:cNvGrpSpPr/>
          <p:nvPr/>
        </p:nvGrpSpPr>
        <p:grpSpPr>
          <a:xfrm>
            <a:off x="3271525" y="1893426"/>
            <a:ext cx="611311" cy="682942"/>
            <a:chOff x="683125" y="1955275"/>
            <a:chExt cx="299325" cy="294600"/>
          </a:xfrm>
        </p:grpSpPr>
        <p:sp>
          <p:nvSpPr>
            <p:cNvPr id="1390" name="Google Shape;1390;p47"/>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4" name="Google Shape;1394;p47"/>
          <p:cNvGrpSpPr/>
          <p:nvPr/>
        </p:nvGrpSpPr>
        <p:grpSpPr>
          <a:xfrm>
            <a:off x="5303343" y="1986977"/>
            <a:ext cx="611305" cy="494825"/>
            <a:chOff x="3599700" y="1954475"/>
            <a:chExt cx="296175" cy="295400"/>
          </a:xfrm>
        </p:grpSpPr>
        <p:sp>
          <p:nvSpPr>
            <p:cNvPr id="1395" name="Google Shape;1395;p47"/>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8" name="Google Shape;1398;p47"/>
          <p:cNvGrpSpPr/>
          <p:nvPr/>
        </p:nvGrpSpPr>
        <p:grpSpPr>
          <a:xfrm>
            <a:off x="7456019" y="1987318"/>
            <a:ext cx="590711" cy="494882"/>
            <a:chOff x="-33673825" y="1916675"/>
            <a:chExt cx="291450" cy="291450"/>
          </a:xfrm>
        </p:grpSpPr>
        <p:sp>
          <p:nvSpPr>
            <p:cNvPr id="1399" name="Google Shape;1399;p47"/>
            <p:cNvSpPr/>
            <p:nvPr/>
          </p:nvSpPr>
          <p:spPr>
            <a:xfrm>
              <a:off x="-33486375" y="1950550"/>
              <a:ext cx="85875" cy="85075"/>
            </a:xfrm>
            <a:custGeom>
              <a:rect b="b" l="l" r="r" t="t"/>
              <a:pathLst>
                <a:path extrusionOk="0" h="3403" w="3435">
                  <a:moveTo>
                    <a:pt x="379" y="0"/>
                  </a:moveTo>
                  <a:cubicBezTo>
                    <a:pt x="158" y="0"/>
                    <a:pt x="1" y="158"/>
                    <a:pt x="1" y="347"/>
                  </a:cubicBezTo>
                  <a:cubicBezTo>
                    <a:pt x="1" y="536"/>
                    <a:pt x="158" y="693"/>
                    <a:pt x="379" y="693"/>
                  </a:cubicBezTo>
                  <a:lnTo>
                    <a:pt x="1072" y="693"/>
                  </a:lnTo>
                  <a:cubicBezTo>
                    <a:pt x="1639" y="693"/>
                    <a:pt x="2111" y="1166"/>
                    <a:pt x="2111" y="1733"/>
                  </a:cubicBezTo>
                  <a:lnTo>
                    <a:pt x="2111" y="2269"/>
                  </a:lnTo>
                  <a:lnTo>
                    <a:pt x="1985" y="2174"/>
                  </a:lnTo>
                  <a:cubicBezTo>
                    <a:pt x="1922" y="2111"/>
                    <a:pt x="1836" y="2080"/>
                    <a:pt x="1749" y="2080"/>
                  </a:cubicBezTo>
                  <a:cubicBezTo>
                    <a:pt x="1663" y="2080"/>
                    <a:pt x="1576" y="2111"/>
                    <a:pt x="1513" y="2174"/>
                  </a:cubicBezTo>
                  <a:cubicBezTo>
                    <a:pt x="1387" y="2269"/>
                    <a:pt x="1387" y="2521"/>
                    <a:pt x="1513" y="2647"/>
                  </a:cubicBezTo>
                  <a:lnTo>
                    <a:pt x="2174" y="3308"/>
                  </a:lnTo>
                  <a:cubicBezTo>
                    <a:pt x="2237" y="3371"/>
                    <a:pt x="2324" y="3403"/>
                    <a:pt x="2411" y="3403"/>
                  </a:cubicBezTo>
                  <a:cubicBezTo>
                    <a:pt x="2497" y="3403"/>
                    <a:pt x="2584" y="3371"/>
                    <a:pt x="2647" y="3308"/>
                  </a:cubicBezTo>
                  <a:lnTo>
                    <a:pt x="3309" y="2647"/>
                  </a:lnTo>
                  <a:cubicBezTo>
                    <a:pt x="3435" y="2521"/>
                    <a:pt x="3435" y="2269"/>
                    <a:pt x="3309" y="2174"/>
                  </a:cubicBezTo>
                  <a:cubicBezTo>
                    <a:pt x="3261" y="2111"/>
                    <a:pt x="3175" y="2080"/>
                    <a:pt x="3084" y="2080"/>
                  </a:cubicBezTo>
                  <a:cubicBezTo>
                    <a:pt x="2994" y="2080"/>
                    <a:pt x="2899" y="2111"/>
                    <a:pt x="2836" y="2174"/>
                  </a:cubicBezTo>
                  <a:lnTo>
                    <a:pt x="2742" y="2269"/>
                  </a:lnTo>
                  <a:lnTo>
                    <a:pt x="2742" y="1733"/>
                  </a:lnTo>
                  <a:cubicBezTo>
                    <a:pt x="2773" y="788"/>
                    <a:pt x="1985" y="0"/>
                    <a:pt x="10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a:off x="-33605300" y="2122250"/>
              <a:ext cx="85075" cy="85875"/>
            </a:xfrm>
            <a:custGeom>
              <a:rect b="b" l="l" r="r" t="t"/>
              <a:pathLst>
                <a:path extrusionOk="0" h="3435" w="3403">
                  <a:moveTo>
                    <a:pt x="1024" y="0"/>
                  </a:moveTo>
                  <a:cubicBezTo>
                    <a:pt x="938" y="0"/>
                    <a:pt x="851" y="32"/>
                    <a:pt x="788" y="95"/>
                  </a:cubicBezTo>
                  <a:lnTo>
                    <a:pt x="126" y="756"/>
                  </a:lnTo>
                  <a:cubicBezTo>
                    <a:pt x="0" y="882"/>
                    <a:pt x="0" y="1134"/>
                    <a:pt x="126" y="1229"/>
                  </a:cubicBezTo>
                  <a:cubicBezTo>
                    <a:pt x="189" y="1292"/>
                    <a:pt x="276" y="1323"/>
                    <a:pt x="363" y="1323"/>
                  </a:cubicBezTo>
                  <a:cubicBezTo>
                    <a:pt x="449" y="1323"/>
                    <a:pt x="536" y="1292"/>
                    <a:pt x="599" y="1229"/>
                  </a:cubicBezTo>
                  <a:lnTo>
                    <a:pt x="725" y="1134"/>
                  </a:lnTo>
                  <a:lnTo>
                    <a:pt x="725" y="1670"/>
                  </a:lnTo>
                  <a:cubicBezTo>
                    <a:pt x="662" y="2174"/>
                    <a:pt x="820" y="2615"/>
                    <a:pt x="1135" y="2930"/>
                  </a:cubicBezTo>
                  <a:cubicBezTo>
                    <a:pt x="1450" y="3245"/>
                    <a:pt x="1891" y="3434"/>
                    <a:pt x="2363" y="3434"/>
                  </a:cubicBezTo>
                  <a:lnTo>
                    <a:pt x="3025" y="3434"/>
                  </a:lnTo>
                  <a:cubicBezTo>
                    <a:pt x="3245" y="3434"/>
                    <a:pt x="3403" y="3277"/>
                    <a:pt x="3403" y="3088"/>
                  </a:cubicBezTo>
                  <a:cubicBezTo>
                    <a:pt x="3403" y="2899"/>
                    <a:pt x="3245" y="2741"/>
                    <a:pt x="3025" y="2741"/>
                  </a:cubicBezTo>
                  <a:lnTo>
                    <a:pt x="2363" y="2741"/>
                  </a:lnTo>
                  <a:cubicBezTo>
                    <a:pt x="1828" y="2741"/>
                    <a:pt x="1355" y="2269"/>
                    <a:pt x="1355" y="1670"/>
                  </a:cubicBezTo>
                  <a:lnTo>
                    <a:pt x="1355" y="1134"/>
                  </a:lnTo>
                  <a:lnTo>
                    <a:pt x="1450" y="1229"/>
                  </a:lnTo>
                  <a:cubicBezTo>
                    <a:pt x="1513" y="1292"/>
                    <a:pt x="1607" y="1323"/>
                    <a:pt x="1698" y="1323"/>
                  </a:cubicBezTo>
                  <a:cubicBezTo>
                    <a:pt x="1788" y="1323"/>
                    <a:pt x="1875" y="1292"/>
                    <a:pt x="1922" y="1229"/>
                  </a:cubicBezTo>
                  <a:cubicBezTo>
                    <a:pt x="2048" y="1134"/>
                    <a:pt x="2048" y="882"/>
                    <a:pt x="1922" y="756"/>
                  </a:cubicBezTo>
                  <a:lnTo>
                    <a:pt x="1261" y="95"/>
                  </a:lnTo>
                  <a:cubicBezTo>
                    <a:pt x="1198" y="32"/>
                    <a:pt x="1111" y="0"/>
                    <a:pt x="10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33673825" y="1916675"/>
              <a:ext cx="189050" cy="189050"/>
            </a:xfrm>
            <a:custGeom>
              <a:rect b="b" l="l" r="r" t="t"/>
              <a:pathLst>
                <a:path extrusionOk="0" h="7562" w="7562">
                  <a:moveTo>
                    <a:pt x="3718" y="694"/>
                  </a:moveTo>
                  <a:cubicBezTo>
                    <a:pt x="5073" y="694"/>
                    <a:pt x="6144" y="1733"/>
                    <a:pt x="6144" y="3088"/>
                  </a:cubicBezTo>
                  <a:lnTo>
                    <a:pt x="6144" y="3466"/>
                  </a:lnTo>
                  <a:lnTo>
                    <a:pt x="6081" y="3466"/>
                  </a:lnTo>
                  <a:cubicBezTo>
                    <a:pt x="5986" y="2647"/>
                    <a:pt x="5262" y="2048"/>
                    <a:pt x="4411" y="2048"/>
                  </a:cubicBezTo>
                  <a:lnTo>
                    <a:pt x="3025" y="2048"/>
                  </a:lnTo>
                  <a:cubicBezTo>
                    <a:pt x="2143" y="2048"/>
                    <a:pt x="1481" y="2678"/>
                    <a:pt x="1324" y="3466"/>
                  </a:cubicBezTo>
                  <a:lnTo>
                    <a:pt x="1292" y="3466"/>
                  </a:lnTo>
                  <a:lnTo>
                    <a:pt x="1292" y="3088"/>
                  </a:lnTo>
                  <a:cubicBezTo>
                    <a:pt x="1355" y="1733"/>
                    <a:pt x="2426" y="694"/>
                    <a:pt x="3718" y="694"/>
                  </a:cubicBezTo>
                  <a:close/>
                  <a:moveTo>
                    <a:pt x="4380" y="2741"/>
                  </a:moveTo>
                  <a:cubicBezTo>
                    <a:pt x="4915" y="2741"/>
                    <a:pt x="5388" y="3214"/>
                    <a:pt x="5388" y="3750"/>
                  </a:cubicBezTo>
                  <a:lnTo>
                    <a:pt x="5388" y="4096"/>
                  </a:lnTo>
                  <a:lnTo>
                    <a:pt x="5388" y="4096"/>
                  </a:lnTo>
                  <a:cubicBezTo>
                    <a:pt x="5153" y="4096"/>
                    <a:pt x="4907" y="4091"/>
                    <a:pt x="4821" y="4033"/>
                  </a:cubicBezTo>
                  <a:cubicBezTo>
                    <a:pt x="4789" y="4002"/>
                    <a:pt x="4758" y="3876"/>
                    <a:pt x="4758" y="3781"/>
                  </a:cubicBezTo>
                  <a:cubicBezTo>
                    <a:pt x="4758" y="3592"/>
                    <a:pt x="4600" y="3435"/>
                    <a:pt x="4411" y="3435"/>
                  </a:cubicBezTo>
                  <a:cubicBezTo>
                    <a:pt x="4191" y="3435"/>
                    <a:pt x="4033" y="3592"/>
                    <a:pt x="4033" y="3781"/>
                  </a:cubicBezTo>
                  <a:cubicBezTo>
                    <a:pt x="4033" y="3876"/>
                    <a:pt x="4033" y="4002"/>
                    <a:pt x="3970" y="4033"/>
                  </a:cubicBezTo>
                  <a:cubicBezTo>
                    <a:pt x="3907" y="4096"/>
                    <a:pt x="3757" y="4112"/>
                    <a:pt x="3576" y="4112"/>
                  </a:cubicBezTo>
                  <a:cubicBezTo>
                    <a:pt x="3395" y="4112"/>
                    <a:pt x="3182" y="4096"/>
                    <a:pt x="2993" y="4096"/>
                  </a:cubicBezTo>
                  <a:lnTo>
                    <a:pt x="1954" y="4096"/>
                  </a:lnTo>
                  <a:lnTo>
                    <a:pt x="1954" y="3750"/>
                  </a:lnTo>
                  <a:cubicBezTo>
                    <a:pt x="1954" y="3214"/>
                    <a:pt x="2426" y="2741"/>
                    <a:pt x="2993" y="2741"/>
                  </a:cubicBezTo>
                  <a:close/>
                  <a:moveTo>
                    <a:pt x="1009" y="4065"/>
                  </a:moveTo>
                  <a:cubicBezTo>
                    <a:pt x="1198" y="4065"/>
                    <a:pt x="1355" y="4222"/>
                    <a:pt x="1355" y="4411"/>
                  </a:cubicBezTo>
                  <a:lnTo>
                    <a:pt x="1355" y="5104"/>
                  </a:lnTo>
                  <a:cubicBezTo>
                    <a:pt x="1355" y="5293"/>
                    <a:pt x="1198" y="5451"/>
                    <a:pt x="1009" y="5451"/>
                  </a:cubicBezTo>
                  <a:cubicBezTo>
                    <a:pt x="820" y="5451"/>
                    <a:pt x="662" y="5293"/>
                    <a:pt x="662" y="5104"/>
                  </a:cubicBezTo>
                  <a:lnTo>
                    <a:pt x="662" y="4411"/>
                  </a:lnTo>
                  <a:cubicBezTo>
                    <a:pt x="662" y="4222"/>
                    <a:pt x="820" y="4065"/>
                    <a:pt x="1009" y="4065"/>
                  </a:cubicBezTo>
                  <a:close/>
                  <a:moveTo>
                    <a:pt x="6490" y="4096"/>
                  </a:moveTo>
                  <a:cubicBezTo>
                    <a:pt x="6679" y="4096"/>
                    <a:pt x="6837" y="4254"/>
                    <a:pt x="6837" y="4474"/>
                  </a:cubicBezTo>
                  <a:lnTo>
                    <a:pt x="6837" y="5136"/>
                  </a:lnTo>
                  <a:cubicBezTo>
                    <a:pt x="6837" y="5325"/>
                    <a:pt x="6679" y="5482"/>
                    <a:pt x="6490" y="5482"/>
                  </a:cubicBezTo>
                  <a:cubicBezTo>
                    <a:pt x="6301" y="5482"/>
                    <a:pt x="6144" y="5325"/>
                    <a:pt x="6144" y="5136"/>
                  </a:cubicBezTo>
                  <a:lnTo>
                    <a:pt x="6144" y="4474"/>
                  </a:lnTo>
                  <a:cubicBezTo>
                    <a:pt x="6144" y="4254"/>
                    <a:pt x="6301" y="4096"/>
                    <a:pt x="6490" y="4096"/>
                  </a:cubicBezTo>
                  <a:close/>
                  <a:moveTo>
                    <a:pt x="4443" y="4537"/>
                  </a:moveTo>
                  <a:cubicBezTo>
                    <a:pt x="4726" y="4726"/>
                    <a:pt x="5073" y="4789"/>
                    <a:pt x="5451" y="4789"/>
                  </a:cubicBezTo>
                  <a:lnTo>
                    <a:pt x="5451" y="5136"/>
                  </a:lnTo>
                  <a:cubicBezTo>
                    <a:pt x="5451" y="6081"/>
                    <a:pt x="4663" y="6869"/>
                    <a:pt x="3718" y="6869"/>
                  </a:cubicBezTo>
                  <a:cubicBezTo>
                    <a:pt x="2773" y="6869"/>
                    <a:pt x="2048" y="6081"/>
                    <a:pt x="2048" y="5136"/>
                  </a:cubicBezTo>
                  <a:lnTo>
                    <a:pt x="2048" y="4789"/>
                  </a:lnTo>
                  <a:lnTo>
                    <a:pt x="3056" y="4789"/>
                  </a:lnTo>
                  <a:cubicBezTo>
                    <a:pt x="3148" y="4789"/>
                    <a:pt x="3241" y="4790"/>
                    <a:pt x="3333" y="4790"/>
                  </a:cubicBezTo>
                  <a:cubicBezTo>
                    <a:pt x="3749" y="4790"/>
                    <a:pt x="4159" y="4769"/>
                    <a:pt x="4443" y="4537"/>
                  </a:cubicBezTo>
                  <a:close/>
                  <a:moveTo>
                    <a:pt x="3813" y="1"/>
                  </a:moveTo>
                  <a:cubicBezTo>
                    <a:pt x="2111" y="1"/>
                    <a:pt x="725" y="1387"/>
                    <a:pt x="725" y="3088"/>
                  </a:cubicBezTo>
                  <a:lnTo>
                    <a:pt x="725" y="3466"/>
                  </a:lnTo>
                  <a:cubicBezTo>
                    <a:pt x="347" y="3624"/>
                    <a:pt x="63" y="4002"/>
                    <a:pt x="63" y="4474"/>
                  </a:cubicBezTo>
                  <a:lnTo>
                    <a:pt x="63" y="5136"/>
                  </a:lnTo>
                  <a:cubicBezTo>
                    <a:pt x="0" y="5671"/>
                    <a:pt x="473" y="6144"/>
                    <a:pt x="1009" y="6144"/>
                  </a:cubicBezTo>
                  <a:cubicBezTo>
                    <a:pt x="1198" y="6144"/>
                    <a:pt x="1355" y="6112"/>
                    <a:pt x="1513" y="6049"/>
                  </a:cubicBezTo>
                  <a:cubicBezTo>
                    <a:pt x="1891" y="6932"/>
                    <a:pt x="2741" y="7562"/>
                    <a:pt x="3781" y="7562"/>
                  </a:cubicBezTo>
                  <a:cubicBezTo>
                    <a:pt x="4789" y="7562"/>
                    <a:pt x="5671" y="6932"/>
                    <a:pt x="6018" y="6049"/>
                  </a:cubicBezTo>
                  <a:cubicBezTo>
                    <a:pt x="6175" y="6112"/>
                    <a:pt x="6333" y="6144"/>
                    <a:pt x="6522" y="6144"/>
                  </a:cubicBezTo>
                  <a:cubicBezTo>
                    <a:pt x="7089" y="6144"/>
                    <a:pt x="7562" y="5671"/>
                    <a:pt x="7562" y="5136"/>
                  </a:cubicBezTo>
                  <a:lnTo>
                    <a:pt x="7562" y="4474"/>
                  </a:lnTo>
                  <a:cubicBezTo>
                    <a:pt x="7562" y="4033"/>
                    <a:pt x="7278" y="3624"/>
                    <a:pt x="6869" y="3466"/>
                  </a:cubicBezTo>
                  <a:lnTo>
                    <a:pt x="6869" y="3088"/>
                  </a:lnTo>
                  <a:cubicBezTo>
                    <a:pt x="6869" y="1387"/>
                    <a:pt x="5514" y="1"/>
                    <a:pt x="38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33503700" y="2070250"/>
              <a:ext cx="121325" cy="137075"/>
            </a:xfrm>
            <a:custGeom>
              <a:rect b="b" l="l" r="r" t="t"/>
              <a:pathLst>
                <a:path extrusionOk="0" h="5483" w="4853">
                  <a:moveTo>
                    <a:pt x="3151" y="726"/>
                  </a:moveTo>
                  <a:cubicBezTo>
                    <a:pt x="3687" y="726"/>
                    <a:pt x="4222" y="1198"/>
                    <a:pt x="4222" y="1734"/>
                  </a:cubicBezTo>
                  <a:lnTo>
                    <a:pt x="4222" y="2112"/>
                  </a:lnTo>
                  <a:cubicBezTo>
                    <a:pt x="3939" y="2112"/>
                    <a:pt x="3655" y="2112"/>
                    <a:pt x="3592" y="1986"/>
                  </a:cubicBezTo>
                  <a:cubicBezTo>
                    <a:pt x="3529" y="1954"/>
                    <a:pt x="3498" y="1828"/>
                    <a:pt x="3498" y="1734"/>
                  </a:cubicBezTo>
                  <a:cubicBezTo>
                    <a:pt x="3498" y="1545"/>
                    <a:pt x="3340" y="1387"/>
                    <a:pt x="3151" y="1387"/>
                  </a:cubicBezTo>
                  <a:cubicBezTo>
                    <a:pt x="2962" y="1387"/>
                    <a:pt x="2804" y="1545"/>
                    <a:pt x="2804" y="1734"/>
                  </a:cubicBezTo>
                  <a:cubicBezTo>
                    <a:pt x="2804" y="1828"/>
                    <a:pt x="2804" y="1954"/>
                    <a:pt x="2710" y="1986"/>
                  </a:cubicBezTo>
                  <a:cubicBezTo>
                    <a:pt x="2636" y="2060"/>
                    <a:pt x="2487" y="2090"/>
                    <a:pt x="2312" y="2090"/>
                  </a:cubicBezTo>
                  <a:cubicBezTo>
                    <a:pt x="2189" y="2090"/>
                    <a:pt x="2053" y="2075"/>
                    <a:pt x="1922" y="2049"/>
                  </a:cubicBezTo>
                  <a:lnTo>
                    <a:pt x="694" y="2049"/>
                  </a:lnTo>
                  <a:lnTo>
                    <a:pt x="694" y="1734"/>
                  </a:lnTo>
                  <a:cubicBezTo>
                    <a:pt x="694" y="1198"/>
                    <a:pt x="1166" y="726"/>
                    <a:pt x="1765" y="726"/>
                  </a:cubicBezTo>
                  <a:close/>
                  <a:moveTo>
                    <a:pt x="3151" y="2521"/>
                  </a:moveTo>
                  <a:cubicBezTo>
                    <a:pt x="3435" y="2742"/>
                    <a:pt x="3813" y="2773"/>
                    <a:pt x="4222" y="2773"/>
                  </a:cubicBezTo>
                  <a:lnTo>
                    <a:pt x="4222" y="3120"/>
                  </a:lnTo>
                  <a:cubicBezTo>
                    <a:pt x="4159" y="4034"/>
                    <a:pt x="3372" y="4853"/>
                    <a:pt x="2426" y="4853"/>
                  </a:cubicBezTo>
                  <a:cubicBezTo>
                    <a:pt x="1481" y="4853"/>
                    <a:pt x="694" y="4065"/>
                    <a:pt x="694" y="3120"/>
                  </a:cubicBezTo>
                  <a:lnTo>
                    <a:pt x="694" y="2773"/>
                  </a:lnTo>
                  <a:lnTo>
                    <a:pt x="1765" y="2773"/>
                  </a:lnTo>
                  <a:cubicBezTo>
                    <a:pt x="1859" y="2773"/>
                    <a:pt x="2836" y="2773"/>
                    <a:pt x="3151" y="2521"/>
                  </a:cubicBezTo>
                  <a:close/>
                  <a:moveTo>
                    <a:pt x="1733" y="1"/>
                  </a:moveTo>
                  <a:cubicBezTo>
                    <a:pt x="788" y="1"/>
                    <a:pt x="1" y="757"/>
                    <a:pt x="1" y="1702"/>
                  </a:cubicBezTo>
                  <a:lnTo>
                    <a:pt x="1" y="3088"/>
                  </a:lnTo>
                  <a:cubicBezTo>
                    <a:pt x="1" y="4412"/>
                    <a:pt x="1103" y="5483"/>
                    <a:pt x="2395" y="5483"/>
                  </a:cubicBezTo>
                  <a:cubicBezTo>
                    <a:pt x="3750" y="5483"/>
                    <a:pt x="4789" y="4380"/>
                    <a:pt x="4789" y="3088"/>
                  </a:cubicBezTo>
                  <a:lnTo>
                    <a:pt x="4789" y="1702"/>
                  </a:lnTo>
                  <a:cubicBezTo>
                    <a:pt x="4852" y="789"/>
                    <a:pt x="4065" y="1"/>
                    <a:pt x="31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3" name="Google Shape;1403;p47"/>
          <p:cNvSpPr txBox="1"/>
          <p:nvPr/>
        </p:nvSpPr>
        <p:spPr>
          <a:xfrm>
            <a:off x="329213" y="3417715"/>
            <a:ext cx="2139900" cy="861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127000" lvl="0" marL="400050" rtl="0" algn="l">
              <a:lnSpc>
                <a:spcPct val="115000"/>
              </a:lnSpc>
              <a:spcBef>
                <a:spcPts val="0"/>
              </a:spcBef>
              <a:spcAft>
                <a:spcPts val="0"/>
              </a:spcAft>
              <a:buSzPts val="1100"/>
              <a:buFont typeface="Roboto"/>
              <a:buChar char="●"/>
            </a:pPr>
            <a:r>
              <a:rPr lang="en" sz="1100">
                <a:latin typeface="Roboto"/>
                <a:ea typeface="Roboto"/>
                <a:cs typeface="Roboto"/>
                <a:sym typeface="Roboto"/>
              </a:rPr>
              <a:t>Single Patient Rooms</a:t>
            </a:r>
            <a:endParaRPr sz="1100">
              <a:latin typeface="Roboto"/>
              <a:ea typeface="Roboto"/>
              <a:cs typeface="Roboto"/>
              <a:sym typeface="Roboto"/>
            </a:endParaRPr>
          </a:p>
          <a:p>
            <a:pPr indent="-127000" lvl="0" marL="400050" rtl="0" algn="l">
              <a:lnSpc>
                <a:spcPct val="115000"/>
              </a:lnSpc>
              <a:spcBef>
                <a:spcPts val="0"/>
              </a:spcBef>
              <a:spcAft>
                <a:spcPts val="0"/>
              </a:spcAft>
              <a:buSzPts val="1100"/>
              <a:buFont typeface="Roboto"/>
              <a:buChar char="●"/>
            </a:pPr>
            <a:r>
              <a:rPr lang="en" sz="1100">
                <a:latin typeface="Roboto"/>
                <a:ea typeface="Roboto"/>
                <a:cs typeface="Roboto"/>
                <a:sym typeface="Roboto"/>
              </a:rPr>
              <a:t>Sound-Absorbing Materials</a:t>
            </a:r>
            <a:endParaRPr sz="1100">
              <a:latin typeface="Roboto"/>
              <a:ea typeface="Roboto"/>
              <a:cs typeface="Roboto"/>
              <a:sym typeface="Roboto"/>
            </a:endParaRPr>
          </a:p>
          <a:p>
            <a:pPr indent="-127000" lvl="0" marL="400050" rtl="0" algn="l">
              <a:lnSpc>
                <a:spcPct val="115000"/>
              </a:lnSpc>
              <a:spcBef>
                <a:spcPts val="0"/>
              </a:spcBef>
              <a:spcAft>
                <a:spcPts val="0"/>
              </a:spcAft>
              <a:buSzPts val="1100"/>
              <a:buFont typeface="Roboto"/>
              <a:buChar char="●"/>
            </a:pPr>
            <a:r>
              <a:rPr lang="en" sz="1100">
                <a:latin typeface="Roboto"/>
                <a:ea typeface="Roboto"/>
                <a:cs typeface="Roboto"/>
                <a:sym typeface="Roboto"/>
              </a:rPr>
              <a:t>Improved Air Quality</a:t>
            </a:r>
            <a:endParaRPr sz="1300">
              <a:solidFill>
                <a:schemeClr val="dk1"/>
              </a:solidFill>
              <a:latin typeface="Roboto"/>
              <a:ea typeface="Roboto"/>
              <a:cs typeface="Roboto"/>
              <a:sym typeface="Roboto"/>
            </a:endParaRPr>
          </a:p>
        </p:txBody>
      </p:sp>
      <p:cxnSp>
        <p:nvCxnSpPr>
          <p:cNvPr id="1404" name="Google Shape;1404;p47"/>
          <p:cNvCxnSpPr/>
          <p:nvPr/>
        </p:nvCxnSpPr>
        <p:spPr>
          <a:xfrm>
            <a:off x="1399179" y="2772242"/>
            <a:ext cx="0" cy="645300"/>
          </a:xfrm>
          <a:prstGeom prst="straightConnector1">
            <a:avLst/>
          </a:prstGeom>
          <a:noFill/>
          <a:ln cap="flat" cmpd="sng" w="19050">
            <a:solidFill>
              <a:srgbClr val="000000"/>
            </a:solidFill>
            <a:prstDash val="solid"/>
            <a:round/>
            <a:headEnd len="med" w="med" type="none"/>
            <a:tailEnd len="med" w="med" type="oval"/>
          </a:ln>
        </p:spPr>
      </p:cxnSp>
      <p:cxnSp>
        <p:nvCxnSpPr>
          <p:cNvPr id="1405" name="Google Shape;1405;p47"/>
          <p:cNvCxnSpPr/>
          <p:nvPr/>
        </p:nvCxnSpPr>
        <p:spPr>
          <a:xfrm>
            <a:off x="3577129" y="2772242"/>
            <a:ext cx="0" cy="645300"/>
          </a:xfrm>
          <a:prstGeom prst="straightConnector1">
            <a:avLst/>
          </a:prstGeom>
          <a:noFill/>
          <a:ln cap="flat" cmpd="sng" w="19050">
            <a:solidFill>
              <a:srgbClr val="000000"/>
            </a:solidFill>
            <a:prstDash val="solid"/>
            <a:round/>
            <a:headEnd len="med" w="med" type="none"/>
            <a:tailEnd len="med" w="med" type="oval"/>
          </a:ln>
        </p:spPr>
      </p:cxnSp>
      <p:sp>
        <p:nvSpPr>
          <p:cNvPr id="1406" name="Google Shape;1406;p47"/>
          <p:cNvSpPr txBox="1"/>
          <p:nvPr/>
        </p:nvSpPr>
        <p:spPr>
          <a:xfrm>
            <a:off x="2560164" y="3441279"/>
            <a:ext cx="1746300" cy="8148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12700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Access to Nature</a:t>
            </a:r>
            <a:endParaRPr sz="1100">
              <a:latin typeface="Roboto"/>
              <a:ea typeface="Roboto"/>
              <a:cs typeface="Roboto"/>
              <a:sym typeface="Roboto"/>
            </a:endParaRPr>
          </a:p>
          <a:p>
            <a:pPr indent="-12700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Natural Light</a:t>
            </a:r>
            <a:endParaRPr sz="1100">
              <a:latin typeface="Roboto"/>
              <a:ea typeface="Roboto"/>
              <a:cs typeface="Roboto"/>
              <a:sym typeface="Roboto"/>
            </a:endParaRPr>
          </a:p>
          <a:p>
            <a:pPr indent="-12700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Quiet Environments</a:t>
            </a:r>
            <a:endParaRPr sz="1100">
              <a:latin typeface="Roboto"/>
              <a:ea typeface="Roboto"/>
              <a:cs typeface="Roboto"/>
              <a:sym typeface="Roboto"/>
            </a:endParaRPr>
          </a:p>
        </p:txBody>
      </p:sp>
      <p:sp>
        <p:nvSpPr>
          <p:cNvPr id="1407" name="Google Shape;1407;p47"/>
          <p:cNvSpPr txBox="1"/>
          <p:nvPr/>
        </p:nvSpPr>
        <p:spPr>
          <a:xfrm>
            <a:off x="4465667" y="3441279"/>
            <a:ext cx="2287200" cy="983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127000" lvl="0" marL="457200" rtl="0" algn="l">
              <a:spcBef>
                <a:spcPts val="0"/>
              </a:spcBef>
              <a:spcAft>
                <a:spcPts val="0"/>
              </a:spcAft>
              <a:buSzPts val="1100"/>
              <a:buFont typeface="Roboto"/>
              <a:buChar char="●"/>
            </a:pPr>
            <a:r>
              <a:rPr lang="en" sz="1100">
                <a:latin typeface="Roboto"/>
                <a:ea typeface="Roboto"/>
                <a:cs typeface="Roboto"/>
                <a:sym typeface="Roboto"/>
              </a:rPr>
              <a:t>Ergonomic Equipment and Furniture</a:t>
            </a:r>
            <a:endParaRPr sz="1100">
              <a:latin typeface="Roboto"/>
              <a:ea typeface="Roboto"/>
              <a:cs typeface="Roboto"/>
              <a:sym typeface="Roboto"/>
            </a:endParaRPr>
          </a:p>
          <a:p>
            <a:pPr indent="-127000" lvl="0" marL="457200" rtl="0" algn="l">
              <a:spcBef>
                <a:spcPts val="0"/>
              </a:spcBef>
              <a:spcAft>
                <a:spcPts val="0"/>
              </a:spcAft>
              <a:buSzPts val="1100"/>
              <a:buFont typeface="Roboto"/>
              <a:buChar char="●"/>
            </a:pPr>
            <a:r>
              <a:rPr lang="en" sz="1100">
                <a:latin typeface="Roboto"/>
                <a:ea typeface="Roboto"/>
                <a:cs typeface="Roboto"/>
                <a:sym typeface="Roboto"/>
              </a:rPr>
              <a:t>Centralized and Decentralized Nurse Stations</a:t>
            </a:r>
            <a:endParaRPr sz="1100">
              <a:latin typeface="Roboto"/>
              <a:ea typeface="Roboto"/>
              <a:cs typeface="Roboto"/>
              <a:sym typeface="Roboto"/>
            </a:endParaRPr>
          </a:p>
          <a:p>
            <a:pPr indent="0" lvl="0" marL="0" rtl="0" algn="l">
              <a:lnSpc>
                <a:spcPct val="115000"/>
              </a:lnSpc>
              <a:spcBef>
                <a:spcPts val="1200"/>
              </a:spcBef>
              <a:spcAft>
                <a:spcPts val="1200"/>
              </a:spcAft>
              <a:buNone/>
            </a:pPr>
            <a:r>
              <a:t/>
            </a:r>
            <a:endParaRPr sz="1100">
              <a:latin typeface="Roboto"/>
              <a:ea typeface="Roboto"/>
              <a:cs typeface="Roboto"/>
              <a:sym typeface="Roboto"/>
            </a:endParaRPr>
          </a:p>
        </p:txBody>
      </p:sp>
      <p:sp>
        <p:nvSpPr>
          <p:cNvPr id="1408" name="Google Shape;1408;p47"/>
          <p:cNvSpPr txBox="1"/>
          <p:nvPr/>
        </p:nvSpPr>
        <p:spPr>
          <a:xfrm>
            <a:off x="6674897" y="3417715"/>
            <a:ext cx="2139900" cy="764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127000" lvl="0" marL="457200" rtl="0" algn="l">
              <a:spcBef>
                <a:spcPts val="0"/>
              </a:spcBef>
              <a:spcAft>
                <a:spcPts val="0"/>
              </a:spcAft>
              <a:buSzPts val="1100"/>
              <a:buFont typeface="Roboto"/>
              <a:buChar char="●"/>
            </a:pPr>
            <a:r>
              <a:rPr lang="en" sz="1100">
                <a:latin typeface="Roboto"/>
                <a:ea typeface="Roboto"/>
                <a:cs typeface="Roboto"/>
                <a:sym typeface="Roboto"/>
              </a:rPr>
              <a:t>Family Zones in Patient Rooms</a:t>
            </a:r>
            <a:endParaRPr sz="1100">
              <a:latin typeface="Roboto"/>
              <a:ea typeface="Roboto"/>
              <a:cs typeface="Roboto"/>
              <a:sym typeface="Roboto"/>
            </a:endParaRPr>
          </a:p>
          <a:p>
            <a:pPr indent="-127000" lvl="0" marL="457200" rtl="0" algn="l">
              <a:spcBef>
                <a:spcPts val="0"/>
              </a:spcBef>
              <a:spcAft>
                <a:spcPts val="0"/>
              </a:spcAft>
              <a:buSzPts val="1100"/>
              <a:buFont typeface="Roboto"/>
              <a:buChar char="●"/>
            </a:pPr>
            <a:r>
              <a:rPr lang="en" sz="1100">
                <a:latin typeface="Roboto"/>
                <a:ea typeface="Roboto"/>
                <a:cs typeface="Roboto"/>
                <a:sym typeface="Roboto"/>
              </a:rPr>
              <a:t>Comfortable Public Areas</a:t>
            </a:r>
            <a:endParaRPr sz="1100">
              <a:latin typeface="Roboto"/>
              <a:ea typeface="Roboto"/>
              <a:cs typeface="Roboto"/>
              <a:sym typeface="Roboto"/>
            </a:endParaRPr>
          </a:p>
        </p:txBody>
      </p:sp>
      <p:cxnSp>
        <p:nvCxnSpPr>
          <p:cNvPr id="1409" name="Google Shape;1409;p47"/>
          <p:cNvCxnSpPr/>
          <p:nvPr/>
        </p:nvCxnSpPr>
        <p:spPr>
          <a:xfrm>
            <a:off x="5609182" y="2772242"/>
            <a:ext cx="0" cy="645300"/>
          </a:xfrm>
          <a:prstGeom prst="straightConnector1">
            <a:avLst/>
          </a:prstGeom>
          <a:noFill/>
          <a:ln cap="flat" cmpd="sng" w="19050">
            <a:solidFill>
              <a:srgbClr val="000000"/>
            </a:solidFill>
            <a:prstDash val="solid"/>
            <a:round/>
            <a:headEnd len="med" w="med" type="none"/>
            <a:tailEnd len="med" w="med" type="oval"/>
          </a:ln>
        </p:spPr>
      </p:cxnSp>
      <p:cxnSp>
        <p:nvCxnSpPr>
          <p:cNvPr id="1410" name="Google Shape;1410;p47"/>
          <p:cNvCxnSpPr/>
          <p:nvPr/>
        </p:nvCxnSpPr>
        <p:spPr>
          <a:xfrm>
            <a:off x="7754653" y="2772242"/>
            <a:ext cx="0" cy="645300"/>
          </a:xfrm>
          <a:prstGeom prst="straightConnector1">
            <a:avLst/>
          </a:prstGeom>
          <a:noFill/>
          <a:ln cap="flat" cmpd="sng" w="19050">
            <a:solidFill>
              <a:srgbClr val="000000"/>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4" name="Shape 1414"/>
        <p:cNvGrpSpPr/>
        <p:nvPr/>
      </p:nvGrpSpPr>
      <p:grpSpPr>
        <a:xfrm>
          <a:off x="0" y="0"/>
          <a:ext cx="0" cy="0"/>
          <a:chOff x="0" y="0"/>
          <a:chExt cx="0" cy="0"/>
        </a:xfrm>
      </p:grpSpPr>
      <p:sp>
        <p:nvSpPr>
          <p:cNvPr id="1415" name="Google Shape;1415;p48"/>
          <p:cNvSpPr txBox="1"/>
          <p:nvPr>
            <p:ph type="title"/>
          </p:nvPr>
        </p:nvSpPr>
        <p:spPr>
          <a:xfrm>
            <a:off x="363675" y="240629"/>
            <a:ext cx="30981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EBD</a:t>
            </a:r>
            <a:endParaRPr/>
          </a:p>
        </p:txBody>
      </p:sp>
      <p:sp>
        <p:nvSpPr>
          <p:cNvPr id="1416" name="Google Shape;1416;p48"/>
          <p:cNvSpPr txBox="1"/>
          <p:nvPr>
            <p:ph idx="4294967295" type="subTitle"/>
          </p:nvPr>
        </p:nvSpPr>
        <p:spPr>
          <a:xfrm>
            <a:off x="5017325" y="2117175"/>
            <a:ext cx="3627300" cy="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 I</a:t>
            </a:r>
            <a:r>
              <a:rPr lang="en" sz="1200"/>
              <a:t>ncreased natural light, access to nature, and quiet environments promote relaxation and recovery, leading to reduced patient stress.</a:t>
            </a:r>
            <a:endParaRPr sz="1200"/>
          </a:p>
        </p:txBody>
      </p:sp>
      <p:sp>
        <p:nvSpPr>
          <p:cNvPr id="1417" name="Google Shape;1417;p48"/>
          <p:cNvSpPr txBox="1"/>
          <p:nvPr>
            <p:ph idx="4294967295" type="subTitle"/>
          </p:nvPr>
        </p:nvSpPr>
        <p:spPr>
          <a:xfrm>
            <a:off x="4941625" y="3871825"/>
            <a:ext cx="3880800" cy="7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By achieving better patient outcomes and satisfaction, hospitals can positively impact their reputation and financial performance.</a:t>
            </a:r>
            <a:endParaRPr sz="1200"/>
          </a:p>
        </p:txBody>
      </p:sp>
      <p:sp>
        <p:nvSpPr>
          <p:cNvPr id="1418" name="Google Shape;1418;p48"/>
          <p:cNvSpPr txBox="1"/>
          <p:nvPr>
            <p:ph idx="4294967295" type="subTitle"/>
          </p:nvPr>
        </p:nvSpPr>
        <p:spPr>
          <a:xfrm>
            <a:off x="486700" y="3881888"/>
            <a:ext cx="37416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Ergonomic work environments contribute to reduced fatigue, improved care delivery, and lower staff turnover.</a:t>
            </a:r>
            <a:endParaRPr/>
          </a:p>
        </p:txBody>
      </p:sp>
      <p:sp>
        <p:nvSpPr>
          <p:cNvPr id="1419" name="Google Shape;1419;p48"/>
          <p:cNvSpPr txBox="1"/>
          <p:nvPr>
            <p:ph idx="4294967295" type="subTitle"/>
          </p:nvPr>
        </p:nvSpPr>
        <p:spPr>
          <a:xfrm>
            <a:off x="591075" y="2116575"/>
            <a:ext cx="2870700" cy="5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Example: S</a:t>
            </a:r>
            <a:r>
              <a:rPr lang="en" sz="1200"/>
              <a:t>ingle-patient rooms significantly decrease HAIs by limiting cross-contamination.</a:t>
            </a:r>
            <a:endParaRPr sz="1200"/>
          </a:p>
          <a:p>
            <a:pPr indent="0" lvl="0" marL="0" rtl="0" algn="l">
              <a:spcBef>
                <a:spcPts val="0"/>
              </a:spcBef>
              <a:spcAft>
                <a:spcPts val="0"/>
              </a:spcAft>
              <a:buNone/>
            </a:pPr>
            <a:r>
              <a:t/>
            </a:r>
            <a:endParaRPr/>
          </a:p>
        </p:txBody>
      </p:sp>
      <p:sp>
        <p:nvSpPr>
          <p:cNvPr id="1420" name="Google Shape;1420;p48"/>
          <p:cNvSpPr txBox="1"/>
          <p:nvPr>
            <p:ph idx="4294967295" type="subTitle"/>
          </p:nvPr>
        </p:nvSpPr>
        <p:spPr>
          <a:xfrm>
            <a:off x="4741325" y="3670550"/>
            <a:ext cx="4081200" cy="4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 </a:t>
            </a:r>
            <a:r>
              <a:rPr b="1" lang="en"/>
              <a:t>Enhanced Overall Quality of Care</a:t>
            </a:r>
            <a:endParaRPr/>
          </a:p>
        </p:txBody>
      </p:sp>
      <p:sp>
        <p:nvSpPr>
          <p:cNvPr id="1421" name="Google Shape;1421;p48"/>
          <p:cNvSpPr txBox="1"/>
          <p:nvPr>
            <p:ph idx="1" type="subTitle"/>
          </p:nvPr>
        </p:nvSpPr>
        <p:spPr>
          <a:xfrm>
            <a:off x="298275" y="3670550"/>
            <a:ext cx="4011900" cy="4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3. </a:t>
            </a:r>
            <a:r>
              <a:rPr b="1" lang="en" sz="1300"/>
              <a:t>Enhanced Staff Productivity and Job Satisfaction</a:t>
            </a:r>
            <a:endParaRPr/>
          </a:p>
        </p:txBody>
      </p:sp>
      <p:sp>
        <p:nvSpPr>
          <p:cNvPr id="1422" name="Google Shape;1422;p48"/>
          <p:cNvSpPr txBox="1"/>
          <p:nvPr>
            <p:ph idx="4294967295" type="subTitle"/>
          </p:nvPr>
        </p:nvSpPr>
        <p:spPr>
          <a:xfrm>
            <a:off x="4865413" y="1909350"/>
            <a:ext cx="3552600" cy="4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a:t>
            </a:r>
            <a:r>
              <a:rPr b="1" lang="en"/>
              <a:t>Improved Patient Satisfaction and Healing</a:t>
            </a:r>
            <a:endParaRPr/>
          </a:p>
        </p:txBody>
      </p:sp>
      <p:sp>
        <p:nvSpPr>
          <p:cNvPr id="1423" name="Google Shape;1423;p48"/>
          <p:cNvSpPr txBox="1"/>
          <p:nvPr>
            <p:ph idx="4294967295" type="subTitle"/>
          </p:nvPr>
        </p:nvSpPr>
        <p:spPr>
          <a:xfrm>
            <a:off x="425475" y="1909350"/>
            <a:ext cx="3201900" cy="4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a:t>
            </a:r>
            <a:r>
              <a:rPr b="1" lang="en"/>
              <a:t>. Reduced Hospital-Acquired Infections</a:t>
            </a:r>
            <a:endParaRPr/>
          </a:p>
        </p:txBody>
      </p:sp>
      <p:sp>
        <p:nvSpPr>
          <p:cNvPr id="1424" name="Google Shape;1424;p48"/>
          <p:cNvSpPr/>
          <p:nvPr/>
        </p:nvSpPr>
        <p:spPr>
          <a:xfrm>
            <a:off x="1697175" y="1285723"/>
            <a:ext cx="658500" cy="658500"/>
          </a:xfrm>
          <a:prstGeom prst="cube">
            <a:avLst>
              <a:gd fmla="val 14289" name="adj"/>
            </a:avLst>
          </a:prstGeom>
          <a:solidFill>
            <a:schemeClr val="accent2"/>
          </a:solidFill>
          <a:ln cap="flat" cmpd="sng" w="9525">
            <a:solidFill>
              <a:srgbClr val="242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8"/>
          <p:cNvSpPr/>
          <p:nvPr/>
        </p:nvSpPr>
        <p:spPr>
          <a:xfrm>
            <a:off x="6349775" y="1285723"/>
            <a:ext cx="658500" cy="658500"/>
          </a:xfrm>
          <a:prstGeom prst="cube">
            <a:avLst>
              <a:gd fmla="val 14289" name="adj"/>
            </a:avLst>
          </a:prstGeom>
          <a:solidFill>
            <a:schemeClr val="accent2"/>
          </a:solidFill>
          <a:ln cap="flat" cmpd="sng" w="9525">
            <a:solidFill>
              <a:srgbClr val="242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8"/>
          <p:cNvSpPr/>
          <p:nvPr/>
        </p:nvSpPr>
        <p:spPr>
          <a:xfrm>
            <a:off x="1697175" y="3042231"/>
            <a:ext cx="658500" cy="658500"/>
          </a:xfrm>
          <a:prstGeom prst="cube">
            <a:avLst>
              <a:gd fmla="val 14289" name="adj"/>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8"/>
          <p:cNvSpPr/>
          <p:nvPr/>
        </p:nvSpPr>
        <p:spPr>
          <a:xfrm>
            <a:off x="6349775" y="3042231"/>
            <a:ext cx="658500" cy="658500"/>
          </a:xfrm>
          <a:prstGeom prst="cube">
            <a:avLst>
              <a:gd fmla="val 14289" name="adj"/>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8" name="Google Shape;1428;p48"/>
          <p:cNvGrpSpPr/>
          <p:nvPr/>
        </p:nvGrpSpPr>
        <p:grpSpPr>
          <a:xfrm>
            <a:off x="1805423" y="1542344"/>
            <a:ext cx="354107" cy="226974"/>
            <a:chOff x="-26585200" y="2025375"/>
            <a:chExt cx="296150" cy="189825"/>
          </a:xfrm>
        </p:grpSpPr>
        <p:sp>
          <p:nvSpPr>
            <p:cNvPr id="1429" name="Google Shape;1429;p48"/>
            <p:cNvSpPr/>
            <p:nvPr/>
          </p:nvSpPr>
          <p:spPr>
            <a:xfrm>
              <a:off x="-26340250" y="2127750"/>
              <a:ext cx="51200" cy="70125"/>
            </a:xfrm>
            <a:custGeom>
              <a:rect b="b" l="l" r="r" t="t"/>
              <a:pathLst>
                <a:path extrusionOk="0" h="2805" w="2048">
                  <a:moveTo>
                    <a:pt x="1008" y="977"/>
                  </a:moveTo>
                  <a:cubicBezTo>
                    <a:pt x="1229" y="1324"/>
                    <a:pt x="1386" y="1608"/>
                    <a:pt x="1386" y="1734"/>
                  </a:cubicBezTo>
                  <a:cubicBezTo>
                    <a:pt x="1323" y="1923"/>
                    <a:pt x="1166" y="2080"/>
                    <a:pt x="1008" y="2080"/>
                  </a:cubicBezTo>
                  <a:cubicBezTo>
                    <a:pt x="819" y="2080"/>
                    <a:pt x="662" y="1923"/>
                    <a:pt x="662" y="1734"/>
                  </a:cubicBezTo>
                  <a:cubicBezTo>
                    <a:pt x="662" y="1608"/>
                    <a:pt x="819" y="1324"/>
                    <a:pt x="1008" y="977"/>
                  </a:cubicBezTo>
                  <a:close/>
                  <a:moveTo>
                    <a:pt x="1008" y="1"/>
                  </a:moveTo>
                  <a:cubicBezTo>
                    <a:pt x="914" y="1"/>
                    <a:pt x="788" y="32"/>
                    <a:pt x="756" y="158"/>
                  </a:cubicBezTo>
                  <a:cubicBezTo>
                    <a:pt x="756" y="158"/>
                    <a:pt x="536" y="442"/>
                    <a:pt x="378" y="757"/>
                  </a:cubicBezTo>
                  <a:cubicBezTo>
                    <a:pt x="32" y="1324"/>
                    <a:pt x="0" y="1608"/>
                    <a:pt x="0" y="1765"/>
                  </a:cubicBezTo>
                  <a:cubicBezTo>
                    <a:pt x="0" y="2364"/>
                    <a:pt x="473" y="2805"/>
                    <a:pt x="1008" y="2805"/>
                  </a:cubicBezTo>
                  <a:cubicBezTo>
                    <a:pt x="1607" y="2805"/>
                    <a:pt x="2048" y="2332"/>
                    <a:pt x="2048" y="1765"/>
                  </a:cubicBezTo>
                  <a:cubicBezTo>
                    <a:pt x="2048" y="1608"/>
                    <a:pt x="2016" y="1387"/>
                    <a:pt x="1638" y="757"/>
                  </a:cubicBezTo>
                  <a:cubicBezTo>
                    <a:pt x="1449" y="442"/>
                    <a:pt x="1292" y="158"/>
                    <a:pt x="1292" y="158"/>
                  </a:cubicBezTo>
                  <a:cubicBezTo>
                    <a:pt x="1229" y="64"/>
                    <a:pt x="1134" y="1"/>
                    <a:pt x="10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0" name="Google Shape;1430;p48"/>
            <p:cNvSpPr/>
            <p:nvPr/>
          </p:nvSpPr>
          <p:spPr>
            <a:xfrm>
              <a:off x="-26585200" y="2025375"/>
              <a:ext cx="295375" cy="189825"/>
            </a:xfrm>
            <a:custGeom>
              <a:rect b="b" l="l" r="r" t="t"/>
              <a:pathLst>
                <a:path extrusionOk="0" h="7593" w="11815">
                  <a:moveTo>
                    <a:pt x="10775" y="2016"/>
                  </a:moveTo>
                  <a:cubicBezTo>
                    <a:pt x="10964" y="2016"/>
                    <a:pt x="11121" y="2174"/>
                    <a:pt x="11121" y="2363"/>
                  </a:cubicBezTo>
                  <a:cubicBezTo>
                    <a:pt x="11121" y="2552"/>
                    <a:pt x="10964" y="2710"/>
                    <a:pt x="10775" y="2710"/>
                  </a:cubicBezTo>
                  <a:lnTo>
                    <a:pt x="9830" y="2710"/>
                  </a:lnTo>
                  <a:lnTo>
                    <a:pt x="9987" y="2016"/>
                  </a:lnTo>
                  <a:close/>
                  <a:moveTo>
                    <a:pt x="6238" y="693"/>
                  </a:moveTo>
                  <a:cubicBezTo>
                    <a:pt x="6081" y="1103"/>
                    <a:pt x="5734" y="1418"/>
                    <a:pt x="5261" y="1418"/>
                  </a:cubicBezTo>
                  <a:lnTo>
                    <a:pt x="3875" y="1418"/>
                  </a:lnTo>
                  <a:cubicBezTo>
                    <a:pt x="3686" y="1418"/>
                    <a:pt x="3529" y="1575"/>
                    <a:pt x="3529" y="1764"/>
                  </a:cubicBezTo>
                  <a:cubicBezTo>
                    <a:pt x="3529" y="1953"/>
                    <a:pt x="3686" y="2111"/>
                    <a:pt x="3875" y="2111"/>
                  </a:cubicBezTo>
                  <a:lnTo>
                    <a:pt x="9326" y="2111"/>
                  </a:lnTo>
                  <a:lnTo>
                    <a:pt x="9168" y="2836"/>
                  </a:lnTo>
                  <a:lnTo>
                    <a:pt x="5923" y="2836"/>
                  </a:lnTo>
                  <a:lnTo>
                    <a:pt x="5923" y="2710"/>
                  </a:lnTo>
                  <a:cubicBezTo>
                    <a:pt x="5734" y="2710"/>
                    <a:pt x="5576" y="2867"/>
                    <a:pt x="5576" y="3056"/>
                  </a:cubicBezTo>
                  <a:cubicBezTo>
                    <a:pt x="5576" y="3277"/>
                    <a:pt x="5734" y="3434"/>
                    <a:pt x="5923" y="3434"/>
                  </a:cubicBezTo>
                  <a:lnTo>
                    <a:pt x="8034" y="3434"/>
                  </a:lnTo>
                  <a:cubicBezTo>
                    <a:pt x="8223" y="3434"/>
                    <a:pt x="8380" y="3592"/>
                    <a:pt x="8380" y="3781"/>
                  </a:cubicBezTo>
                  <a:cubicBezTo>
                    <a:pt x="8380" y="3970"/>
                    <a:pt x="8223" y="4127"/>
                    <a:pt x="8034" y="4127"/>
                  </a:cubicBezTo>
                  <a:lnTo>
                    <a:pt x="5923" y="4127"/>
                  </a:lnTo>
                  <a:cubicBezTo>
                    <a:pt x="5734" y="4127"/>
                    <a:pt x="5576" y="4285"/>
                    <a:pt x="5576" y="4474"/>
                  </a:cubicBezTo>
                  <a:cubicBezTo>
                    <a:pt x="5576" y="4694"/>
                    <a:pt x="5734" y="4852"/>
                    <a:pt x="5923" y="4852"/>
                  </a:cubicBezTo>
                  <a:lnTo>
                    <a:pt x="7309" y="4852"/>
                  </a:lnTo>
                  <a:cubicBezTo>
                    <a:pt x="7498" y="4852"/>
                    <a:pt x="7656" y="5009"/>
                    <a:pt x="7656" y="5198"/>
                  </a:cubicBezTo>
                  <a:cubicBezTo>
                    <a:pt x="7656" y="5388"/>
                    <a:pt x="7498" y="5545"/>
                    <a:pt x="7309" y="5545"/>
                  </a:cubicBezTo>
                  <a:lnTo>
                    <a:pt x="5923" y="5545"/>
                  </a:lnTo>
                  <a:cubicBezTo>
                    <a:pt x="5734" y="5545"/>
                    <a:pt x="5576" y="5703"/>
                    <a:pt x="5576" y="5892"/>
                  </a:cubicBezTo>
                  <a:cubicBezTo>
                    <a:pt x="5576" y="6112"/>
                    <a:pt x="5734" y="6270"/>
                    <a:pt x="5923" y="6270"/>
                  </a:cubicBezTo>
                  <a:lnTo>
                    <a:pt x="6648" y="6270"/>
                  </a:lnTo>
                  <a:cubicBezTo>
                    <a:pt x="6837" y="6270"/>
                    <a:pt x="6994" y="6427"/>
                    <a:pt x="6994" y="6616"/>
                  </a:cubicBezTo>
                  <a:cubicBezTo>
                    <a:pt x="6994" y="6805"/>
                    <a:pt x="6837" y="6963"/>
                    <a:pt x="6648" y="6963"/>
                  </a:cubicBezTo>
                  <a:lnTo>
                    <a:pt x="3151" y="6963"/>
                  </a:lnTo>
                  <a:cubicBezTo>
                    <a:pt x="1796" y="6963"/>
                    <a:pt x="693" y="5860"/>
                    <a:pt x="693" y="4537"/>
                  </a:cubicBezTo>
                  <a:lnTo>
                    <a:pt x="693" y="3151"/>
                  </a:lnTo>
                  <a:cubicBezTo>
                    <a:pt x="693" y="1796"/>
                    <a:pt x="1796" y="693"/>
                    <a:pt x="3151" y="693"/>
                  </a:cubicBezTo>
                  <a:close/>
                  <a:moveTo>
                    <a:pt x="3088" y="0"/>
                  </a:moveTo>
                  <a:cubicBezTo>
                    <a:pt x="1355" y="0"/>
                    <a:pt x="0" y="1418"/>
                    <a:pt x="0" y="3119"/>
                  </a:cubicBezTo>
                  <a:lnTo>
                    <a:pt x="0" y="4474"/>
                  </a:lnTo>
                  <a:cubicBezTo>
                    <a:pt x="0" y="6207"/>
                    <a:pt x="1418" y="7593"/>
                    <a:pt x="3088" y="7593"/>
                  </a:cubicBezTo>
                  <a:lnTo>
                    <a:pt x="6616" y="7593"/>
                  </a:lnTo>
                  <a:cubicBezTo>
                    <a:pt x="7183" y="7593"/>
                    <a:pt x="7624" y="7120"/>
                    <a:pt x="7624" y="6585"/>
                  </a:cubicBezTo>
                  <a:cubicBezTo>
                    <a:pt x="7624" y="6459"/>
                    <a:pt x="7593" y="6301"/>
                    <a:pt x="7561" y="6175"/>
                  </a:cubicBezTo>
                  <a:cubicBezTo>
                    <a:pt x="7971" y="6049"/>
                    <a:pt x="8317" y="5671"/>
                    <a:pt x="8317" y="5198"/>
                  </a:cubicBezTo>
                  <a:cubicBezTo>
                    <a:pt x="8317" y="5072"/>
                    <a:pt x="8254" y="4915"/>
                    <a:pt x="8223" y="4789"/>
                  </a:cubicBezTo>
                  <a:cubicBezTo>
                    <a:pt x="8664" y="4694"/>
                    <a:pt x="8979" y="4285"/>
                    <a:pt x="8979" y="3812"/>
                  </a:cubicBezTo>
                  <a:cubicBezTo>
                    <a:pt x="8979" y="3686"/>
                    <a:pt x="8948" y="3592"/>
                    <a:pt x="8884" y="3466"/>
                  </a:cubicBezTo>
                  <a:lnTo>
                    <a:pt x="9389" y="3403"/>
                  </a:lnTo>
                  <a:lnTo>
                    <a:pt x="10775" y="3403"/>
                  </a:lnTo>
                  <a:cubicBezTo>
                    <a:pt x="11373" y="3403"/>
                    <a:pt x="11814" y="2930"/>
                    <a:pt x="11814" y="2395"/>
                  </a:cubicBezTo>
                  <a:cubicBezTo>
                    <a:pt x="11814" y="1796"/>
                    <a:pt x="11342" y="1386"/>
                    <a:pt x="10775" y="1386"/>
                  </a:cubicBezTo>
                  <a:lnTo>
                    <a:pt x="6616" y="1386"/>
                  </a:lnTo>
                  <a:cubicBezTo>
                    <a:pt x="6837" y="1103"/>
                    <a:pt x="6963" y="693"/>
                    <a:pt x="6963" y="347"/>
                  </a:cubicBezTo>
                  <a:cubicBezTo>
                    <a:pt x="6963" y="158"/>
                    <a:pt x="6805" y="0"/>
                    <a:pt x="66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1" name="Google Shape;1431;p48"/>
            <p:cNvSpPr/>
            <p:nvPr/>
          </p:nvSpPr>
          <p:spPr>
            <a:xfrm>
              <a:off x="-26480450" y="2093100"/>
              <a:ext cx="18125" cy="18150"/>
            </a:xfrm>
            <a:custGeom>
              <a:rect b="b" l="l" r="r" t="t"/>
              <a:pathLst>
                <a:path extrusionOk="0" h="726" w="725">
                  <a:moveTo>
                    <a:pt x="378" y="1"/>
                  </a:moveTo>
                  <a:cubicBezTo>
                    <a:pt x="158" y="1"/>
                    <a:pt x="0" y="158"/>
                    <a:pt x="0" y="347"/>
                  </a:cubicBezTo>
                  <a:cubicBezTo>
                    <a:pt x="0" y="568"/>
                    <a:pt x="158" y="725"/>
                    <a:pt x="378" y="725"/>
                  </a:cubicBezTo>
                  <a:cubicBezTo>
                    <a:pt x="567" y="725"/>
                    <a:pt x="725" y="568"/>
                    <a:pt x="725" y="347"/>
                  </a:cubicBezTo>
                  <a:cubicBezTo>
                    <a:pt x="725" y="158"/>
                    <a:pt x="567"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2" name="Google Shape;1432;p48"/>
            <p:cNvSpPr/>
            <p:nvPr/>
          </p:nvSpPr>
          <p:spPr>
            <a:xfrm>
              <a:off x="-26480450" y="2127750"/>
              <a:ext cx="18125" cy="17350"/>
            </a:xfrm>
            <a:custGeom>
              <a:rect b="b" l="l" r="r" t="t"/>
              <a:pathLst>
                <a:path extrusionOk="0" h="694" w="725">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3" name="Google Shape;1433;p48"/>
            <p:cNvSpPr/>
            <p:nvPr/>
          </p:nvSpPr>
          <p:spPr>
            <a:xfrm>
              <a:off x="-26480450" y="21624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434" name="Google Shape;1434;p48"/>
          <p:cNvSpPr/>
          <p:nvPr/>
        </p:nvSpPr>
        <p:spPr>
          <a:xfrm>
            <a:off x="6500802" y="3246332"/>
            <a:ext cx="356438" cy="354558"/>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48"/>
          <p:cNvGrpSpPr/>
          <p:nvPr/>
        </p:nvGrpSpPr>
        <p:grpSpPr>
          <a:xfrm>
            <a:off x="1806829" y="3260421"/>
            <a:ext cx="351286" cy="326390"/>
            <a:chOff x="6524150" y="1938725"/>
            <a:chExt cx="297725" cy="276625"/>
          </a:xfrm>
        </p:grpSpPr>
        <p:sp>
          <p:nvSpPr>
            <p:cNvPr id="1436" name="Google Shape;1436;p48"/>
            <p:cNvSpPr/>
            <p:nvPr/>
          </p:nvSpPr>
          <p:spPr>
            <a:xfrm>
              <a:off x="6524150" y="2025375"/>
              <a:ext cx="297725" cy="189975"/>
            </a:xfrm>
            <a:custGeom>
              <a:rect b="b" l="l" r="r" t="t"/>
              <a:pathLst>
                <a:path extrusionOk="0" h="7599" w="11909">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8"/>
            <p:cNvSpPr/>
            <p:nvPr/>
          </p:nvSpPr>
          <p:spPr>
            <a:xfrm>
              <a:off x="6664325" y="1938725"/>
              <a:ext cx="17375" cy="43350"/>
            </a:xfrm>
            <a:custGeom>
              <a:rect b="b" l="l" r="r" t="t"/>
              <a:pathLst>
                <a:path extrusionOk="0" h="1734" w="695">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8"/>
            <p:cNvSpPr/>
            <p:nvPr/>
          </p:nvSpPr>
          <p:spPr>
            <a:xfrm>
              <a:off x="6594250" y="1972800"/>
              <a:ext cx="35450" cy="35275"/>
            </a:xfrm>
            <a:custGeom>
              <a:rect b="b" l="l" r="r" t="t"/>
              <a:pathLst>
                <a:path extrusionOk="0" h="1411" w="1418">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48"/>
            <p:cNvSpPr/>
            <p:nvPr/>
          </p:nvSpPr>
          <p:spPr>
            <a:xfrm>
              <a:off x="6715525" y="1972800"/>
              <a:ext cx="35475" cy="35275"/>
            </a:xfrm>
            <a:custGeom>
              <a:rect b="b" l="l" r="r" t="t"/>
              <a:pathLst>
                <a:path extrusionOk="0" h="1411" w="1419">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0" name="Google Shape;1440;p48"/>
          <p:cNvSpPr/>
          <p:nvPr/>
        </p:nvSpPr>
        <p:spPr>
          <a:xfrm>
            <a:off x="6465132" y="1498540"/>
            <a:ext cx="353180" cy="314589"/>
          </a:xfrm>
          <a:custGeom>
            <a:rect b="b" l="l" r="r" t="t"/>
            <a:pathLst>
              <a:path extrusionOk="0" h="10524" w="11815">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49"/>
          <p:cNvSpPr txBox="1"/>
          <p:nvPr>
            <p:ph idx="4294967295" type="title"/>
          </p:nvPr>
        </p:nvSpPr>
        <p:spPr>
          <a:xfrm>
            <a:off x="720300" y="5042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Insights from Similar Redevelopment Projects</a:t>
            </a:r>
            <a:endParaRPr/>
          </a:p>
        </p:txBody>
      </p:sp>
      <p:sp>
        <p:nvSpPr>
          <p:cNvPr id="1446" name="Google Shape;1446;p49"/>
          <p:cNvSpPr txBox="1"/>
          <p:nvPr/>
        </p:nvSpPr>
        <p:spPr>
          <a:xfrm>
            <a:off x="56075" y="664800"/>
            <a:ext cx="724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Roboto"/>
                <a:ea typeface="Roboto"/>
                <a:cs typeface="Roboto"/>
                <a:sym typeface="Roboto"/>
              </a:rPr>
              <a:t>Case study 1: </a:t>
            </a:r>
            <a:r>
              <a:rPr b="1" lang="en" sz="1200" u="sng">
                <a:latin typeface="Roboto"/>
                <a:ea typeface="Roboto"/>
                <a:cs typeface="Roboto"/>
                <a:sym typeface="Roboto"/>
              </a:rPr>
              <a:t>Milton District Hospital, Ontario, Canada</a:t>
            </a:r>
            <a:endParaRPr b="1" sz="1200" u="sng">
              <a:solidFill>
                <a:schemeClr val="dk1"/>
              </a:solidFill>
              <a:latin typeface="Roboto"/>
              <a:ea typeface="Roboto"/>
              <a:cs typeface="Roboto"/>
              <a:sym typeface="Roboto"/>
            </a:endParaRPr>
          </a:p>
        </p:txBody>
      </p:sp>
      <p:pic>
        <p:nvPicPr>
          <p:cNvPr id="1447" name="Google Shape;1447;p49"/>
          <p:cNvPicPr preferRelativeResize="0"/>
          <p:nvPr/>
        </p:nvPicPr>
        <p:blipFill>
          <a:blip r:embed="rId3">
            <a:alphaModFix/>
          </a:blip>
          <a:stretch>
            <a:fillRect/>
          </a:stretch>
        </p:blipFill>
        <p:spPr>
          <a:xfrm>
            <a:off x="123138" y="1152000"/>
            <a:ext cx="2680692" cy="1501200"/>
          </a:xfrm>
          <a:prstGeom prst="rect">
            <a:avLst/>
          </a:prstGeom>
          <a:noFill/>
          <a:ln>
            <a:noFill/>
          </a:ln>
        </p:spPr>
      </p:pic>
      <p:pic>
        <p:nvPicPr>
          <p:cNvPr id="1448" name="Google Shape;1448;p49"/>
          <p:cNvPicPr preferRelativeResize="0"/>
          <p:nvPr/>
        </p:nvPicPr>
        <p:blipFill>
          <a:blip r:embed="rId4">
            <a:alphaModFix/>
          </a:blip>
          <a:stretch>
            <a:fillRect/>
          </a:stretch>
        </p:blipFill>
        <p:spPr>
          <a:xfrm>
            <a:off x="6199762" y="1152000"/>
            <a:ext cx="2810200" cy="1501208"/>
          </a:xfrm>
          <a:prstGeom prst="rect">
            <a:avLst/>
          </a:prstGeom>
          <a:noFill/>
          <a:ln>
            <a:noFill/>
          </a:ln>
        </p:spPr>
      </p:pic>
      <p:pic>
        <p:nvPicPr>
          <p:cNvPr id="1449" name="Google Shape;1449;p49"/>
          <p:cNvPicPr preferRelativeResize="0"/>
          <p:nvPr/>
        </p:nvPicPr>
        <p:blipFill rotWithShape="1">
          <a:blip r:embed="rId5">
            <a:alphaModFix/>
          </a:blip>
          <a:srcRect b="0" l="0" r="10338" t="0"/>
          <a:stretch/>
        </p:blipFill>
        <p:spPr>
          <a:xfrm>
            <a:off x="123138" y="3061975"/>
            <a:ext cx="2810200" cy="1806675"/>
          </a:xfrm>
          <a:prstGeom prst="rect">
            <a:avLst/>
          </a:prstGeom>
          <a:noFill/>
          <a:ln>
            <a:noFill/>
          </a:ln>
        </p:spPr>
      </p:pic>
      <p:pic>
        <p:nvPicPr>
          <p:cNvPr id="1450" name="Google Shape;1450;p49"/>
          <p:cNvPicPr preferRelativeResize="0"/>
          <p:nvPr/>
        </p:nvPicPr>
        <p:blipFill>
          <a:blip r:embed="rId6">
            <a:alphaModFix/>
          </a:blip>
          <a:stretch>
            <a:fillRect/>
          </a:stretch>
        </p:blipFill>
        <p:spPr>
          <a:xfrm>
            <a:off x="6210662" y="3018900"/>
            <a:ext cx="2810200" cy="1829675"/>
          </a:xfrm>
          <a:prstGeom prst="rect">
            <a:avLst/>
          </a:prstGeom>
          <a:noFill/>
          <a:ln>
            <a:noFill/>
          </a:ln>
        </p:spPr>
      </p:pic>
      <p:grpSp>
        <p:nvGrpSpPr>
          <p:cNvPr id="1451" name="Google Shape;1451;p49"/>
          <p:cNvGrpSpPr/>
          <p:nvPr/>
        </p:nvGrpSpPr>
        <p:grpSpPr>
          <a:xfrm>
            <a:off x="3052081" y="3209719"/>
            <a:ext cx="2810303" cy="1501242"/>
            <a:chOff x="3229338" y="3712963"/>
            <a:chExt cx="2558775" cy="1312275"/>
          </a:xfrm>
        </p:grpSpPr>
        <p:pic>
          <p:nvPicPr>
            <p:cNvPr descr="World Map Clipart Free Stock Photo - Public Domain Pictures" id="1452" name="Google Shape;1452;p49"/>
            <p:cNvPicPr preferRelativeResize="0"/>
            <p:nvPr/>
          </p:nvPicPr>
          <p:blipFill rotWithShape="1">
            <a:blip r:embed="rId7">
              <a:alphaModFix/>
            </a:blip>
            <a:srcRect b="16954" l="0" r="0" t="14627"/>
            <a:stretch/>
          </p:blipFill>
          <p:spPr>
            <a:xfrm>
              <a:off x="3229338" y="3712963"/>
              <a:ext cx="2558775" cy="1312275"/>
            </a:xfrm>
            <a:prstGeom prst="rect">
              <a:avLst/>
            </a:prstGeom>
            <a:noFill/>
            <a:ln>
              <a:noFill/>
            </a:ln>
          </p:spPr>
        </p:pic>
        <p:sp>
          <p:nvSpPr>
            <p:cNvPr id="1453" name="Google Shape;1453;p49"/>
            <p:cNvSpPr/>
            <p:nvPr/>
          </p:nvSpPr>
          <p:spPr>
            <a:xfrm flipH="1">
              <a:off x="3904393" y="4045263"/>
              <a:ext cx="94782" cy="142903"/>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4" name="Google Shape;1454;p49"/>
          <p:cNvGrpSpPr/>
          <p:nvPr/>
        </p:nvGrpSpPr>
        <p:grpSpPr>
          <a:xfrm>
            <a:off x="2582662" y="1152088"/>
            <a:ext cx="3749132" cy="1535956"/>
            <a:chOff x="3076563" y="2471425"/>
            <a:chExt cx="3783562" cy="1573726"/>
          </a:xfrm>
        </p:grpSpPr>
        <p:pic>
          <p:nvPicPr>
            <p:cNvPr id="1455" name="Google Shape;1455;p49"/>
            <p:cNvPicPr preferRelativeResize="0"/>
            <p:nvPr/>
          </p:nvPicPr>
          <p:blipFill rotWithShape="1">
            <a:blip r:embed="rId8">
              <a:alphaModFix/>
            </a:blip>
            <a:srcRect b="0" l="0" r="54940" t="0"/>
            <a:stretch/>
          </p:blipFill>
          <p:spPr>
            <a:xfrm>
              <a:off x="3076563" y="2471425"/>
              <a:ext cx="1920963" cy="1573726"/>
            </a:xfrm>
            <a:prstGeom prst="rect">
              <a:avLst/>
            </a:prstGeom>
            <a:noFill/>
            <a:ln>
              <a:noFill/>
            </a:ln>
          </p:spPr>
        </p:pic>
        <p:pic>
          <p:nvPicPr>
            <p:cNvPr id="1456" name="Google Shape;1456;p49"/>
            <p:cNvPicPr preferRelativeResize="0"/>
            <p:nvPr/>
          </p:nvPicPr>
          <p:blipFill rotWithShape="1">
            <a:blip r:embed="rId8">
              <a:alphaModFix/>
            </a:blip>
            <a:srcRect b="0" l="56310" r="0" t="0"/>
            <a:stretch/>
          </p:blipFill>
          <p:spPr>
            <a:xfrm>
              <a:off x="4997525" y="2471425"/>
              <a:ext cx="1862600" cy="1573726"/>
            </a:xfrm>
            <a:prstGeom prst="rect">
              <a:avLst/>
            </a:prstGeom>
            <a:noFill/>
            <a:ln>
              <a:noFill/>
            </a:ln>
          </p:spPr>
        </p:pic>
      </p:grpSp>
      <p:sp>
        <p:nvSpPr>
          <p:cNvPr id="1457" name="Google Shape;1457;p49"/>
          <p:cNvSpPr/>
          <p:nvPr/>
        </p:nvSpPr>
        <p:spPr>
          <a:xfrm>
            <a:off x="5423088" y="1209850"/>
            <a:ext cx="705550" cy="60500"/>
          </a:xfrm>
          <a:prstGeom prst="flowChartProcess">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58" name="Google Shape;1458;p49"/>
          <p:cNvSpPr/>
          <p:nvPr/>
        </p:nvSpPr>
        <p:spPr>
          <a:xfrm>
            <a:off x="4537463" y="1149350"/>
            <a:ext cx="837575" cy="60500"/>
          </a:xfrm>
          <a:prstGeom prst="flowChartProcess">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59" name="Google Shape;1459;p49"/>
          <p:cNvSpPr txBox="1"/>
          <p:nvPr/>
        </p:nvSpPr>
        <p:spPr>
          <a:xfrm>
            <a:off x="378988" y="2561975"/>
            <a:ext cx="201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Enhancing p</a:t>
            </a:r>
            <a:r>
              <a:rPr lang="en" sz="1000">
                <a:latin typeface="Roboto"/>
                <a:ea typeface="Roboto"/>
                <a:cs typeface="Roboto"/>
                <a:sym typeface="Roboto"/>
              </a:rPr>
              <a:t>atient-centred care</a:t>
            </a:r>
            <a:endParaRPr sz="1000">
              <a:latin typeface="Roboto"/>
              <a:ea typeface="Roboto"/>
              <a:cs typeface="Roboto"/>
              <a:sym typeface="Roboto"/>
            </a:endParaRPr>
          </a:p>
        </p:txBody>
      </p:sp>
      <p:sp>
        <p:nvSpPr>
          <p:cNvPr id="1460" name="Google Shape;1460;p49"/>
          <p:cNvSpPr txBox="1"/>
          <p:nvPr/>
        </p:nvSpPr>
        <p:spPr>
          <a:xfrm>
            <a:off x="6718163" y="2561975"/>
            <a:ext cx="190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Creating healing environments</a:t>
            </a:r>
            <a:endParaRPr sz="1000">
              <a:latin typeface="Roboto"/>
              <a:ea typeface="Roboto"/>
              <a:cs typeface="Roboto"/>
              <a:sym typeface="Roboto"/>
            </a:endParaRPr>
          </a:p>
        </p:txBody>
      </p:sp>
      <p:sp>
        <p:nvSpPr>
          <p:cNvPr id="1461" name="Google Shape;1461;p49"/>
          <p:cNvSpPr txBox="1"/>
          <p:nvPr/>
        </p:nvSpPr>
        <p:spPr>
          <a:xfrm>
            <a:off x="957838" y="4811975"/>
            <a:ext cx="101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Sustainability</a:t>
            </a:r>
            <a:endParaRPr sz="1000">
              <a:latin typeface="Roboto"/>
              <a:ea typeface="Roboto"/>
              <a:cs typeface="Roboto"/>
              <a:sym typeface="Roboto"/>
            </a:endParaRPr>
          </a:p>
        </p:txBody>
      </p:sp>
      <p:sp>
        <p:nvSpPr>
          <p:cNvPr id="1462" name="Google Shape;1462;p49"/>
          <p:cNvSpPr txBox="1"/>
          <p:nvPr/>
        </p:nvSpPr>
        <p:spPr>
          <a:xfrm>
            <a:off x="6879563" y="4811975"/>
            <a:ext cx="1578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Community integration</a:t>
            </a:r>
            <a:endParaRPr sz="10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50"/>
          <p:cNvSpPr txBox="1"/>
          <p:nvPr>
            <p:ph idx="4294967295" type="title"/>
          </p:nvPr>
        </p:nvSpPr>
        <p:spPr>
          <a:xfrm>
            <a:off x="720300" y="133800"/>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Insights from Similar Redevelopment Projects</a:t>
            </a:r>
            <a:endParaRPr/>
          </a:p>
        </p:txBody>
      </p:sp>
      <p:pic>
        <p:nvPicPr>
          <p:cNvPr id="1468" name="Google Shape;1468;p50"/>
          <p:cNvPicPr preferRelativeResize="0"/>
          <p:nvPr/>
        </p:nvPicPr>
        <p:blipFill>
          <a:blip r:embed="rId3">
            <a:alphaModFix/>
          </a:blip>
          <a:stretch>
            <a:fillRect/>
          </a:stretch>
        </p:blipFill>
        <p:spPr>
          <a:xfrm>
            <a:off x="660800" y="1200903"/>
            <a:ext cx="7703401" cy="2162672"/>
          </a:xfrm>
          <a:prstGeom prst="rect">
            <a:avLst/>
          </a:prstGeom>
          <a:noFill/>
          <a:ln>
            <a:noFill/>
          </a:ln>
        </p:spPr>
      </p:pic>
      <p:grpSp>
        <p:nvGrpSpPr>
          <p:cNvPr id="1469" name="Google Shape;1469;p50"/>
          <p:cNvGrpSpPr/>
          <p:nvPr/>
        </p:nvGrpSpPr>
        <p:grpSpPr>
          <a:xfrm>
            <a:off x="2018725" y="3427332"/>
            <a:ext cx="4747018" cy="1566928"/>
            <a:chOff x="233350" y="949250"/>
            <a:chExt cx="7137300" cy="3802300"/>
          </a:xfrm>
        </p:grpSpPr>
        <p:sp>
          <p:nvSpPr>
            <p:cNvPr id="1470" name="Google Shape;1470;p50"/>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0"/>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0"/>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0"/>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0"/>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0"/>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0"/>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0"/>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0"/>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0"/>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0"/>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0"/>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0"/>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0"/>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0"/>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0"/>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0"/>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0"/>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0"/>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0"/>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0"/>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0"/>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0"/>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0"/>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0"/>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0"/>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0"/>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0"/>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0"/>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0"/>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0"/>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0"/>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0"/>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0"/>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0"/>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0"/>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0"/>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0"/>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0"/>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0"/>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0"/>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0"/>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0"/>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0"/>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0"/>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0"/>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0"/>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0"/>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0"/>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0"/>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0"/>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50"/>
          <p:cNvSpPr/>
          <p:nvPr/>
        </p:nvSpPr>
        <p:spPr>
          <a:xfrm flipH="1">
            <a:off x="3178462" y="3570614"/>
            <a:ext cx="97110" cy="142903"/>
          </a:xfrm>
          <a:custGeom>
            <a:rect b="b" l="l" r="r" t="t"/>
            <a:pathLst>
              <a:path extrusionOk="0" h="195758" w="133027">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0"/>
          <p:cNvSpPr txBox="1"/>
          <p:nvPr/>
        </p:nvSpPr>
        <p:spPr>
          <a:xfrm>
            <a:off x="660800" y="816000"/>
            <a:ext cx="7243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solidFill>
                  <a:schemeClr val="dk1"/>
                </a:solidFill>
                <a:latin typeface="Roboto"/>
                <a:ea typeface="Roboto"/>
                <a:cs typeface="Roboto"/>
                <a:sym typeface="Roboto"/>
              </a:rPr>
              <a:t>Case study 2: </a:t>
            </a:r>
            <a:r>
              <a:rPr b="1" lang="en" sz="1200" u="sng">
                <a:latin typeface="Roboto"/>
                <a:ea typeface="Roboto"/>
                <a:cs typeface="Roboto"/>
                <a:sym typeface="Roboto"/>
              </a:rPr>
              <a:t>Dublin Methodist Hospital , Ohio, USA</a:t>
            </a:r>
            <a:endParaRPr sz="1300" u="sng">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51"/>
          <p:cNvSpPr txBox="1"/>
          <p:nvPr>
            <p:ph idx="4294967295" type="title"/>
          </p:nvPr>
        </p:nvSpPr>
        <p:spPr>
          <a:xfrm>
            <a:off x="720300" y="54800"/>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 to South Niagara Hospital</a:t>
            </a:r>
            <a:endParaRPr/>
          </a:p>
        </p:txBody>
      </p:sp>
      <p:sp>
        <p:nvSpPr>
          <p:cNvPr id="1528" name="Google Shape;1528;p51"/>
          <p:cNvSpPr txBox="1"/>
          <p:nvPr>
            <p:ph idx="4294967295" type="subTitle"/>
          </p:nvPr>
        </p:nvSpPr>
        <p:spPr>
          <a:xfrm>
            <a:off x="82825" y="670150"/>
            <a:ext cx="8795100" cy="4340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sz="1200">
                <a:solidFill>
                  <a:srgbClr val="000000"/>
                </a:solidFill>
              </a:rPr>
              <a:t>South Niagara Hospital's focus on EBD is well-supported by research and practical examples. e.g.</a:t>
            </a:r>
            <a:endParaRPr sz="1200">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1000"/>
              </a:spcBef>
              <a:spcAft>
                <a:spcPts val="0"/>
              </a:spcAft>
              <a:buNone/>
            </a:pPr>
            <a:r>
              <a:t/>
            </a:r>
            <a:endParaRPr>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Using performance frameworks like the Institute of Medicine framework and Donabedian’s model can ensure that the hospital's design aligns with these principles, enhancing care quality and efficiency.</a:t>
            </a:r>
            <a:endParaRPr sz="1200">
              <a:solidFill>
                <a:srgbClr val="000000"/>
              </a:solidFill>
            </a:endParaRPr>
          </a:p>
        </p:txBody>
      </p:sp>
      <p:grpSp>
        <p:nvGrpSpPr>
          <p:cNvPr id="1529" name="Google Shape;1529;p51"/>
          <p:cNvGrpSpPr/>
          <p:nvPr/>
        </p:nvGrpSpPr>
        <p:grpSpPr>
          <a:xfrm>
            <a:off x="2107594" y="1257548"/>
            <a:ext cx="2970961" cy="3217782"/>
            <a:chOff x="2812350" y="1901650"/>
            <a:chExt cx="2154900" cy="2333925"/>
          </a:xfrm>
        </p:grpSpPr>
        <p:sp>
          <p:nvSpPr>
            <p:cNvPr id="1530" name="Google Shape;1530;p51"/>
            <p:cNvSpPr/>
            <p:nvPr/>
          </p:nvSpPr>
          <p:spPr>
            <a:xfrm>
              <a:off x="2813850" y="2649100"/>
              <a:ext cx="2153400" cy="1247300"/>
            </a:xfrm>
            <a:custGeom>
              <a:rect b="b" l="l" r="r" t="t"/>
              <a:pathLst>
                <a:path extrusionOk="0" h="49892" w="86136">
                  <a:moveTo>
                    <a:pt x="42909" y="1"/>
                  </a:moveTo>
                  <a:lnTo>
                    <a:pt x="0" y="24966"/>
                  </a:lnTo>
                  <a:lnTo>
                    <a:pt x="43207" y="49892"/>
                  </a:lnTo>
                  <a:lnTo>
                    <a:pt x="86136" y="24966"/>
                  </a:lnTo>
                  <a:lnTo>
                    <a:pt x="42909" y="1"/>
                  </a:lnTo>
                  <a:close/>
                </a:path>
              </a:pathLst>
            </a:custGeom>
            <a:solidFill>
              <a:srgbClr val="610609"/>
            </a:solidFill>
            <a:ln cap="flat" cmpd="sng" w="9525">
              <a:solidFill>
                <a:srgbClr val="7E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1"/>
            <p:cNvSpPr/>
            <p:nvPr/>
          </p:nvSpPr>
          <p:spPr>
            <a:xfrm>
              <a:off x="3893025" y="3273250"/>
              <a:ext cx="1074225" cy="962325"/>
            </a:xfrm>
            <a:custGeom>
              <a:rect b="b" l="l" r="r" t="t"/>
              <a:pathLst>
                <a:path extrusionOk="0" h="38493" w="42969">
                  <a:moveTo>
                    <a:pt x="42969" y="0"/>
                  </a:moveTo>
                  <a:lnTo>
                    <a:pt x="40" y="24926"/>
                  </a:lnTo>
                  <a:lnTo>
                    <a:pt x="1" y="38493"/>
                  </a:lnTo>
                  <a:lnTo>
                    <a:pt x="42949" y="13547"/>
                  </a:lnTo>
                  <a:lnTo>
                    <a:pt x="4296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1"/>
            <p:cNvSpPr/>
            <p:nvPr/>
          </p:nvSpPr>
          <p:spPr>
            <a:xfrm>
              <a:off x="2812350" y="3273250"/>
              <a:ext cx="1081700" cy="962325"/>
            </a:xfrm>
            <a:custGeom>
              <a:rect b="b" l="l" r="r" t="t"/>
              <a:pathLst>
                <a:path extrusionOk="0" h="38493" w="43268">
                  <a:moveTo>
                    <a:pt x="60" y="0"/>
                  </a:moveTo>
                  <a:lnTo>
                    <a:pt x="1" y="13547"/>
                  </a:lnTo>
                  <a:lnTo>
                    <a:pt x="43228" y="38493"/>
                  </a:lnTo>
                  <a:lnTo>
                    <a:pt x="43267" y="24926"/>
                  </a:lnTo>
                  <a:lnTo>
                    <a:pt x="6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1"/>
            <p:cNvSpPr/>
            <p:nvPr/>
          </p:nvSpPr>
          <p:spPr>
            <a:xfrm>
              <a:off x="3028700" y="2400450"/>
              <a:ext cx="1723225" cy="997650"/>
            </a:xfrm>
            <a:custGeom>
              <a:rect b="b" l="l" r="r" t="t"/>
              <a:pathLst>
                <a:path extrusionOk="0" h="39906" w="68929">
                  <a:moveTo>
                    <a:pt x="34375" y="1"/>
                  </a:moveTo>
                  <a:lnTo>
                    <a:pt x="0" y="19933"/>
                  </a:lnTo>
                  <a:lnTo>
                    <a:pt x="34593" y="39905"/>
                  </a:lnTo>
                  <a:lnTo>
                    <a:pt x="68928" y="19933"/>
                  </a:lnTo>
                  <a:lnTo>
                    <a:pt x="34375" y="1"/>
                  </a:lnTo>
                  <a:close/>
                </a:path>
              </a:pathLst>
            </a:custGeom>
            <a:solidFill>
              <a:srgbClr val="304248"/>
            </a:solidFill>
            <a:ln cap="flat" cmpd="sng" w="9525">
              <a:solidFill>
                <a:srgbClr val="3042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1"/>
            <p:cNvSpPr/>
            <p:nvPr/>
          </p:nvSpPr>
          <p:spPr>
            <a:xfrm>
              <a:off x="3892525" y="2898775"/>
              <a:ext cx="859400" cy="838000"/>
            </a:xfrm>
            <a:custGeom>
              <a:rect b="b" l="l" r="r" t="t"/>
              <a:pathLst>
                <a:path extrusionOk="0" h="33520" w="34376">
                  <a:moveTo>
                    <a:pt x="34375" y="0"/>
                  </a:moveTo>
                  <a:lnTo>
                    <a:pt x="40" y="19972"/>
                  </a:lnTo>
                  <a:lnTo>
                    <a:pt x="1" y="33519"/>
                  </a:lnTo>
                  <a:lnTo>
                    <a:pt x="34335" y="13547"/>
                  </a:lnTo>
                  <a:lnTo>
                    <a:pt x="3437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1"/>
            <p:cNvSpPr/>
            <p:nvPr/>
          </p:nvSpPr>
          <p:spPr>
            <a:xfrm>
              <a:off x="3028200" y="2898775"/>
              <a:ext cx="865350" cy="838000"/>
            </a:xfrm>
            <a:custGeom>
              <a:rect b="b" l="l" r="r" t="t"/>
              <a:pathLst>
                <a:path extrusionOk="0" h="33520" w="34614">
                  <a:moveTo>
                    <a:pt x="20" y="0"/>
                  </a:moveTo>
                  <a:lnTo>
                    <a:pt x="0" y="13547"/>
                  </a:lnTo>
                  <a:lnTo>
                    <a:pt x="34574" y="33519"/>
                  </a:lnTo>
                  <a:lnTo>
                    <a:pt x="34613" y="19972"/>
                  </a:lnTo>
                  <a:lnTo>
                    <a:pt x="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1"/>
            <p:cNvSpPr/>
            <p:nvPr/>
          </p:nvSpPr>
          <p:spPr>
            <a:xfrm>
              <a:off x="3244525" y="2150800"/>
              <a:ext cx="1292050" cy="748475"/>
            </a:xfrm>
            <a:custGeom>
              <a:rect b="b" l="l" r="r" t="t"/>
              <a:pathLst>
                <a:path extrusionOk="0" h="29939" w="51682">
                  <a:moveTo>
                    <a:pt x="25762" y="0"/>
                  </a:moveTo>
                  <a:lnTo>
                    <a:pt x="1" y="14980"/>
                  </a:lnTo>
                  <a:lnTo>
                    <a:pt x="25921" y="29939"/>
                  </a:lnTo>
                  <a:lnTo>
                    <a:pt x="51682" y="14980"/>
                  </a:lnTo>
                  <a:lnTo>
                    <a:pt x="25762" y="0"/>
                  </a:lnTo>
                  <a:close/>
                </a:path>
              </a:pathLst>
            </a:custGeom>
            <a:solidFill>
              <a:srgbClr val="7E0000"/>
            </a:solidFill>
            <a:ln cap="flat" cmpd="sng" w="9525">
              <a:solidFill>
                <a:srgbClr val="7E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1"/>
            <p:cNvSpPr/>
            <p:nvPr/>
          </p:nvSpPr>
          <p:spPr>
            <a:xfrm>
              <a:off x="3891525" y="2525275"/>
              <a:ext cx="645050" cy="712200"/>
            </a:xfrm>
            <a:custGeom>
              <a:rect b="b" l="l" r="r" t="t"/>
              <a:pathLst>
                <a:path extrusionOk="0" h="28488" w="25802">
                  <a:moveTo>
                    <a:pt x="25802" y="1"/>
                  </a:moveTo>
                  <a:lnTo>
                    <a:pt x="41" y="14960"/>
                  </a:lnTo>
                  <a:lnTo>
                    <a:pt x="1" y="28487"/>
                  </a:lnTo>
                  <a:lnTo>
                    <a:pt x="25762" y="13528"/>
                  </a:lnTo>
                  <a:lnTo>
                    <a:pt x="25802"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1"/>
            <p:cNvSpPr/>
            <p:nvPr/>
          </p:nvSpPr>
          <p:spPr>
            <a:xfrm>
              <a:off x="3243525" y="2525275"/>
              <a:ext cx="649025" cy="712200"/>
            </a:xfrm>
            <a:custGeom>
              <a:rect b="b" l="l" r="r" t="t"/>
              <a:pathLst>
                <a:path extrusionOk="0" h="28488" w="25961">
                  <a:moveTo>
                    <a:pt x="41" y="1"/>
                  </a:moveTo>
                  <a:lnTo>
                    <a:pt x="1" y="13548"/>
                  </a:lnTo>
                  <a:lnTo>
                    <a:pt x="25921" y="28487"/>
                  </a:lnTo>
                  <a:lnTo>
                    <a:pt x="25961" y="14960"/>
                  </a:lnTo>
                  <a:lnTo>
                    <a:pt x="41"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51"/>
            <p:cNvSpPr/>
            <p:nvPr/>
          </p:nvSpPr>
          <p:spPr>
            <a:xfrm>
              <a:off x="3459875" y="1901650"/>
              <a:ext cx="861375" cy="498825"/>
            </a:xfrm>
            <a:custGeom>
              <a:rect b="b" l="l" r="r" t="t"/>
              <a:pathLst>
                <a:path extrusionOk="0" h="19953" w="34455">
                  <a:moveTo>
                    <a:pt x="17167" y="0"/>
                  </a:moveTo>
                  <a:lnTo>
                    <a:pt x="0" y="9966"/>
                  </a:lnTo>
                  <a:lnTo>
                    <a:pt x="17307" y="19953"/>
                  </a:lnTo>
                  <a:lnTo>
                    <a:pt x="34454" y="9966"/>
                  </a:lnTo>
                  <a:lnTo>
                    <a:pt x="17167" y="0"/>
                  </a:lnTo>
                  <a:close/>
                </a:path>
              </a:pathLst>
            </a:custGeom>
            <a:solidFill>
              <a:srgbClr val="647F82"/>
            </a:solidFill>
            <a:ln cap="flat" cmpd="sng" w="9525">
              <a:solidFill>
                <a:srgbClr val="647F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51"/>
            <p:cNvSpPr/>
            <p:nvPr/>
          </p:nvSpPr>
          <p:spPr>
            <a:xfrm>
              <a:off x="3891050" y="2150800"/>
              <a:ext cx="430200" cy="588350"/>
            </a:xfrm>
            <a:custGeom>
              <a:rect b="b" l="l" r="r" t="t"/>
              <a:pathLst>
                <a:path extrusionOk="0" h="23534" w="17208">
                  <a:moveTo>
                    <a:pt x="17207" y="0"/>
                  </a:moveTo>
                  <a:lnTo>
                    <a:pt x="60" y="9987"/>
                  </a:lnTo>
                  <a:lnTo>
                    <a:pt x="0" y="23534"/>
                  </a:lnTo>
                  <a:lnTo>
                    <a:pt x="17167" y="13567"/>
                  </a:lnTo>
                  <a:lnTo>
                    <a:pt x="1720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51"/>
            <p:cNvSpPr/>
            <p:nvPr/>
          </p:nvSpPr>
          <p:spPr>
            <a:xfrm>
              <a:off x="3458875" y="2150800"/>
              <a:ext cx="433675" cy="588350"/>
            </a:xfrm>
            <a:custGeom>
              <a:rect b="b" l="l" r="r" t="t"/>
              <a:pathLst>
                <a:path extrusionOk="0" h="23534" w="17347">
                  <a:moveTo>
                    <a:pt x="40" y="0"/>
                  </a:moveTo>
                  <a:lnTo>
                    <a:pt x="0" y="13567"/>
                  </a:lnTo>
                  <a:lnTo>
                    <a:pt x="17287" y="23534"/>
                  </a:lnTo>
                  <a:lnTo>
                    <a:pt x="17347" y="9987"/>
                  </a:lnTo>
                  <a:lnTo>
                    <a:pt x="40"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42" name="Google Shape;1542;p51"/>
          <p:cNvCxnSpPr/>
          <p:nvPr/>
        </p:nvCxnSpPr>
        <p:spPr>
          <a:xfrm rot="10800000">
            <a:off x="3941225" y="1886428"/>
            <a:ext cx="2136300" cy="0"/>
          </a:xfrm>
          <a:prstGeom prst="straightConnector1">
            <a:avLst/>
          </a:prstGeom>
          <a:noFill/>
          <a:ln cap="flat" cmpd="sng" w="19050">
            <a:solidFill>
              <a:schemeClr val="dk1"/>
            </a:solidFill>
            <a:prstDash val="solid"/>
            <a:round/>
            <a:headEnd len="med" w="med" type="oval"/>
            <a:tailEnd len="med" w="med" type="none"/>
          </a:ln>
        </p:spPr>
      </p:cxnSp>
      <p:cxnSp>
        <p:nvCxnSpPr>
          <p:cNvPr id="1543" name="Google Shape;1543;p51"/>
          <p:cNvCxnSpPr/>
          <p:nvPr/>
        </p:nvCxnSpPr>
        <p:spPr>
          <a:xfrm rot="10800000">
            <a:off x="3941225" y="2584253"/>
            <a:ext cx="2136300" cy="0"/>
          </a:xfrm>
          <a:prstGeom prst="straightConnector1">
            <a:avLst/>
          </a:prstGeom>
          <a:noFill/>
          <a:ln cap="flat" cmpd="sng" w="19050">
            <a:solidFill>
              <a:schemeClr val="dk1"/>
            </a:solidFill>
            <a:prstDash val="solid"/>
            <a:round/>
            <a:headEnd len="med" w="med" type="oval"/>
            <a:tailEnd len="med" w="med" type="none"/>
          </a:ln>
        </p:spPr>
      </p:cxnSp>
      <p:cxnSp>
        <p:nvCxnSpPr>
          <p:cNvPr id="1544" name="Google Shape;1544;p51"/>
          <p:cNvCxnSpPr/>
          <p:nvPr/>
        </p:nvCxnSpPr>
        <p:spPr>
          <a:xfrm rot="10800000">
            <a:off x="3941225" y="3297753"/>
            <a:ext cx="2136300" cy="0"/>
          </a:xfrm>
          <a:prstGeom prst="straightConnector1">
            <a:avLst/>
          </a:prstGeom>
          <a:noFill/>
          <a:ln cap="flat" cmpd="sng" w="19050">
            <a:solidFill>
              <a:schemeClr val="dk1"/>
            </a:solidFill>
            <a:prstDash val="solid"/>
            <a:round/>
            <a:headEnd len="med" w="med" type="oval"/>
            <a:tailEnd len="med" w="med" type="none"/>
          </a:ln>
        </p:spPr>
      </p:cxnSp>
      <p:cxnSp>
        <p:nvCxnSpPr>
          <p:cNvPr id="1545" name="Google Shape;1545;p51"/>
          <p:cNvCxnSpPr/>
          <p:nvPr/>
        </p:nvCxnSpPr>
        <p:spPr>
          <a:xfrm rot="10800000">
            <a:off x="3941225" y="3972053"/>
            <a:ext cx="2136300" cy="0"/>
          </a:xfrm>
          <a:prstGeom prst="straightConnector1">
            <a:avLst/>
          </a:prstGeom>
          <a:noFill/>
          <a:ln cap="flat" cmpd="sng" w="19050">
            <a:solidFill>
              <a:schemeClr val="dk1"/>
            </a:solidFill>
            <a:prstDash val="solid"/>
            <a:round/>
            <a:headEnd len="med" w="med" type="oval"/>
            <a:tailEnd len="med" w="med" type="none"/>
          </a:ln>
        </p:spPr>
      </p:cxnSp>
      <p:sp>
        <p:nvSpPr>
          <p:cNvPr id="1546" name="Google Shape;1546;p51"/>
          <p:cNvSpPr txBox="1"/>
          <p:nvPr>
            <p:ph idx="4294967295" type="subTitle"/>
          </p:nvPr>
        </p:nvSpPr>
        <p:spPr>
          <a:xfrm>
            <a:off x="6110900" y="2979050"/>
            <a:ext cx="3224100" cy="5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B</a:t>
            </a:r>
            <a:r>
              <a:rPr lang="en" sz="1200">
                <a:solidFill>
                  <a:srgbClr val="000000"/>
                </a:solidFill>
              </a:rPr>
              <a:t>y creating ergonomic workspaces and efficient layouts for nursing stations and care areas. </a:t>
            </a:r>
            <a:endParaRPr sz="1200">
              <a:solidFill>
                <a:srgbClr val="000000"/>
              </a:solidFill>
            </a:endParaRPr>
          </a:p>
          <a:p>
            <a:pPr indent="0" lvl="0" marL="0" rtl="0" algn="l">
              <a:spcBef>
                <a:spcPts val="0"/>
              </a:spcBef>
              <a:spcAft>
                <a:spcPts val="0"/>
              </a:spcAft>
              <a:buNone/>
            </a:pPr>
            <a:r>
              <a:t/>
            </a:r>
            <a:endParaRPr sz="1400"/>
          </a:p>
        </p:txBody>
      </p:sp>
      <p:sp>
        <p:nvSpPr>
          <p:cNvPr id="1547" name="Google Shape;1547;p51"/>
          <p:cNvSpPr txBox="1"/>
          <p:nvPr>
            <p:ph idx="4294967295" type="subTitle"/>
          </p:nvPr>
        </p:nvSpPr>
        <p:spPr>
          <a:xfrm>
            <a:off x="6110900" y="3663050"/>
            <a:ext cx="3287100" cy="6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B</a:t>
            </a:r>
            <a:r>
              <a:rPr lang="en" sz="1200">
                <a:solidFill>
                  <a:srgbClr val="000000"/>
                </a:solidFill>
              </a:rPr>
              <a:t>y integrating family zones within patient rooms and providing comfortable public areas with amenities.</a:t>
            </a:r>
            <a:endParaRPr sz="1200">
              <a:solidFill>
                <a:srgbClr val="000000"/>
              </a:solidFill>
            </a:endParaRPr>
          </a:p>
          <a:p>
            <a:pPr indent="0" lvl="0" marL="0" rtl="0" algn="l">
              <a:spcBef>
                <a:spcPts val="0"/>
              </a:spcBef>
              <a:spcAft>
                <a:spcPts val="0"/>
              </a:spcAft>
              <a:buNone/>
            </a:pPr>
            <a:r>
              <a:t/>
            </a:r>
            <a:endParaRPr sz="1400"/>
          </a:p>
        </p:txBody>
      </p:sp>
      <p:sp>
        <p:nvSpPr>
          <p:cNvPr id="1548" name="Google Shape;1548;p51"/>
          <p:cNvSpPr txBox="1"/>
          <p:nvPr>
            <p:ph idx="4294967295" type="subTitle"/>
          </p:nvPr>
        </p:nvSpPr>
        <p:spPr>
          <a:xfrm>
            <a:off x="6110900" y="1683325"/>
            <a:ext cx="29709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B</a:t>
            </a:r>
            <a:r>
              <a:rPr lang="en" sz="1200">
                <a:solidFill>
                  <a:srgbClr val="000000"/>
                </a:solidFill>
              </a:rPr>
              <a:t>y incorporating single-patient rooms</a:t>
            </a:r>
            <a:endParaRPr sz="1200">
              <a:solidFill>
                <a:schemeClr val="dk1"/>
              </a:solidFill>
            </a:endParaRPr>
          </a:p>
        </p:txBody>
      </p:sp>
      <p:sp>
        <p:nvSpPr>
          <p:cNvPr id="1549" name="Google Shape;1549;p51"/>
          <p:cNvSpPr txBox="1"/>
          <p:nvPr>
            <p:ph idx="4294967295" type="subTitle"/>
          </p:nvPr>
        </p:nvSpPr>
        <p:spPr>
          <a:xfrm>
            <a:off x="6110905" y="2295050"/>
            <a:ext cx="3224100" cy="5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By </a:t>
            </a:r>
            <a:r>
              <a:rPr lang="en" sz="1200">
                <a:solidFill>
                  <a:srgbClr val="000000"/>
                </a:solidFill>
              </a:rPr>
              <a:t>including natural elements like healing gardens and increased natural light.</a:t>
            </a:r>
            <a:endParaRPr sz="1200">
              <a:solidFill>
                <a:srgbClr val="000000"/>
              </a:solidFill>
            </a:endParaRPr>
          </a:p>
          <a:p>
            <a:pPr indent="0" lvl="0" marL="0" rtl="0" algn="l">
              <a:spcBef>
                <a:spcPts val="0"/>
              </a:spcBef>
              <a:spcAft>
                <a:spcPts val="0"/>
              </a:spcAft>
              <a:buNone/>
            </a:pPr>
            <a:r>
              <a:t/>
            </a:r>
            <a:endParaRPr sz="1400"/>
          </a:p>
        </p:txBody>
      </p:sp>
      <p:sp>
        <p:nvSpPr>
          <p:cNvPr id="1550" name="Google Shape;1550;p51"/>
          <p:cNvSpPr txBox="1"/>
          <p:nvPr/>
        </p:nvSpPr>
        <p:spPr>
          <a:xfrm>
            <a:off x="830725" y="1570525"/>
            <a:ext cx="227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Enhance safety and infection</a:t>
            </a:r>
            <a:endParaRPr b="1" sz="1200">
              <a:latin typeface="Roboto"/>
              <a:ea typeface="Roboto"/>
              <a:cs typeface="Roboto"/>
              <a:sym typeface="Roboto"/>
            </a:endParaRPr>
          </a:p>
        </p:txBody>
      </p:sp>
      <p:sp>
        <p:nvSpPr>
          <p:cNvPr id="1551" name="Google Shape;1551;p51"/>
          <p:cNvSpPr txBox="1"/>
          <p:nvPr/>
        </p:nvSpPr>
        <p:spPr>
          <a:xfrm>
            <a:off x="1565200" y="2122250"/>
            <a:ext cx="120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Reduce stress</a:t>
            </a:r>
            <a:endParaRPr b="1" sz="1200">
              <a:latin typeface="Roboto"/>
              <a:ea typeface="Roboto"/>
              <a:cs typeface="Roboto"/>
              <a:sym typeface="Roboto"/>
            </a:endParaRPr>
          </a:p>
        </p:txBody>
      </p:sp>
      <p:sp>
        <p:nvSpPr>
          <p:cNvPr id="1552" name="Google Shape;1552;p51"/>
          <p:cNvSpPr txBox="1"/>
          <p:nvPr/>
        </p:nvSpPr>
        <p:spPr>
          <a:xfrm>
            <a:off x="954950" y="2673975"/>
            <a:ext cx="151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S</a:t>
            </a:r>
            <a:r>
              <a:rPr b="1" lang="en" sz="1200">
                <a:latin typeface="Roboto"/>
                <a:ea typeface="Roboto"/>
                <a:cs typeface="Roboto"/>
                <a:sym typeface="Roboto"/>
              </a:rPr>
              <a:t>taff effectiveness </a:t>
            </a:r>
            <a:endParaRPr b="1" sz="1200">
              <a:latin typeface="Roboto"/>
              <a:ea typeface="Roboto"/>
              <a:cs typeface="Roboto"/>
              <a:sym typeface="Roboto"/>
            </a:endParaRPr>
          </a:p>
        </p:txBody>
      </p:sp>
      <p:sp>
        <p:nvSpPr>
          <p:cNvPr id="1553" name="Google Shape;1553;p51"/>
          <p:cNvSpPr txBox="1"/>
          <p:nvPr/>
        </p:nvSpPr>
        <p:spPr>
          <a:xfrm>
            <a:off x="147425" y="3225700"/>
            <a:ext cx="2015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Patient and family support</a:t>
            </a:r>
            <a:endParaRPr b="1"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52"/>
          <p:cNvSpPr txBox="1"/>
          <p:nvPr>
            <p:ph type="title"/>
          </p:nvPr>
        </p:nvSpPr>
        <p:spPr>
          <a:xfrm>
            <a:off x="4813025" y="2511550"/>
            <a:ext cx="37965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Indicators</a:t>
            </a:r>
            <a:endParaRPr/>
          </a:p>
        </p:txBody>
      </p:sp>
      <p:sp>
        <p:nvSpPr>
          <p:cNvPr id="1559" name="Google Shape;1559;p52"/>
          <p:cNvSpPr txBox="1"/>
          <p:nvPr>
            <p:ph idx="2" type="title"/>
          </p:nvPr>
        </p:nvSpPr>
        <p:spPr>
          <a:xfrm>
            <a:off x="4999916" y="1253850"/>
            <a:ext cx="3422700" cy="7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1560" name="Google Shape;1560;p52"/>
          <p:cNvGrpSpPr/>
          <p:nvPr/>
        </p:nvGrpSpPr>
        <p:grpSpPr>
          <a:xfrm flipH="1">
            <a:off x="586583" y="556049"/>
            <a:ext cx="4215514" cy="4031419"/>
            <a:chOff x="-4142125" y="-6763625"/>
            <a:chExt cx="17991950" cy="17206225"/>
          </a:xfrm>
        </p:grpSpPr>
        <p:sp>
          <p:nvSpPr>
            <p:cNvPr id="1561" name="Google Shape;1561;p52"/>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2"/>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2"/>
            <p:cNvSpPr/>
            <p:nvPr/>
          </p:nvSpPr>
          <p:spPr>
            <a:xfrm>
              <a:off x="5129350" y="-6075"/>
              <a:ext cx="8720475" cy="5075650"/>
            </a:xfrm>
            <a:custGeom>
              <a:rect b="b" l="l" r="r" t="t"/>
              <a:pathLst>
                <a:path extrusionOk="0" h="203026" w="348819">
                  <a:moveTo>
                    <a:pt x="341638" y="146710"/>
                  </a:moveTo>
                  <a:cubicBezTo>
                    <a:pt x="347228" y="148977"/>
                    <a:pt x="348819" y="154050"/>
                    <a:pt x="344025" y="156437"/>
                  </a:cubicBezTo>
                  <a:lnTo>
                    <a:pt x="269845" y="200897"/>
                  </a:lnTo>
                  <a:cubicBezTo>
                    <a:pt x="266125" y="203026"/>
                    <a:pt x="259998" y="203026"/>
                    <a:pt x="256119" y="200897"/>
                  </a:cubicBezTo>
                  <a:lnTo>
                    <a:pt x="3860" y="54586"/>
                  </a:lnTo>
                  <a:cubicBezTo>
                    <a:pt x="1" y="52438"/>
                    <a:pt x="1" y="48857"/>
                    <a:pt x="3860" y="46589"/>
                  </a:cubicBezTo>
                  <a:lnTo>
                    <a:pt x="78000" y="2109"/>
                  </a:lnTo>
                  <a:cubicBezTo>
                    <a:pt x="81740" y="1"/>
                    <a:pt x="341638" y="146710"/>
                    <a:pt x="341638" y="146710"/>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2"/>
            <p:cNvSpPr/>
            <p:nvPr/>
          </p:nvSpPr>
          <p:spPr>
            <a:xfrm>
              <a:off x="6799350" y="-2382750"/>
              <a:ext cx="6874425" cy="6473125"/>
            </a:xfrm>
            <a:custGeom>
              <a:rect b="b" l="l" r="r" t="t"/>
              <a:pathLst>
                <a:path extrusionOk="0" h="258925" w="274977">
                  <a:moveTo>
                    <a:pt x="274679" y="121585"/>
                  </a:moveTo>
                  <a:lnTo>
                    <a:pt x="274675" y="123318"/>
                  </a:lnTo>
                  <a:lnTo>
                    <a:pt x="274675" y="123318"/>
                  </a:lnTo>
                  <a:cubicBezTo>
                    <a:pt x="274732" y="123187"/>
                    <a:pt x="274788" y="123043"/>
                    <a:pt x="274838" y="122878"/>
                  </a:cubicBezTo>
                  <a:cubicBezTo>
                    <a:pt x="274977" y="122500"/>
                    <a:pt x="274977" y="122221"/>
                    <a:pt x="274679" y="121585"/>
                  </a:cubicBezTo>
                  <a:close/>
                  <a:moveTo>
                    <a:pt x="259" y="0"/>
                  </a:moveTo>
                  <a:lnTo>
                    <a:pt x="0" y="118919"/>
                  </a:lnTo>
                  <a:cubicBezTo>
                    <a:pt x="0" y="120252"/>
                    <a:pt x="796" y="121445"/>
                    <a:pt x="2527" y="122520"/>
                  </a:cubicBezTo>
                  <a:lnTo>
                    <a:pt x="39547" y="143944"/>
                  </a:lnTo>
                  <a:lnTo>
                    <a:pt x="236226" y="257770"/>
                  </a:lnTo>
                  <a:cubicBezTo>
                    <a:pt x="236624" y="258029"/>
                    <a:pt x="237022" y="258168"/>
                    <a:pt x="237420" y="258288"/>
                  </a:cubicBezTo>
                  <a:lnTo>
                    <a:pt x="237539" y="258288"/>
                  </a:lnTo>
                  <a:cubicBezTo>
                    <a:pt x="237658" y="258288"/>
                    <a:pt x="237658" y="258288"/>
                    <a:pt x="237817" y="258407"/>
                  </a:cubicBezTo>
                  <a:cubicBezTo>
                    <a:pt x="238076" y="258526"/>
                    <a:pt x="238335" y="258526"/>
                    <a:pt x="238613" y="258685"/>
                  </a:cubicBezTo>
                  <a:cubicBezTo>
                    <a:pt x="238733" y="258685"/>
                    <a:pt x="238872" y="258805"/>
                    <a:pt x="239011" y="258805"/>
                  </a:cubicBezTo>
                  <a:lnTo>
                    <a:pt x="239548" y="258805"/>
                  </a:lnTo>
                  <a:cubicBezTo>
                    <a:pt x="239827" y="258805"/>
                    <a:pt x="240065" y="258924"/>
                    <a:pt x="240344" y="258924"/>
                  </a:cubicBezTo>
                  <a:lnTo>
                    <a:pt x="244223" y="258924"/>
                  </a:lnTo>
                  <a:cubicBezTo>
                    <a:pt x="244501" y="258924"/>
                    <a:pt x="244740" y="258924"/>
                    <a:pt x="245019" y="258805"/>
                  </a:cubicBezTo>
                  <a:cubicBezTo>
                    <a:pt x="245138" y="258805"/>
                    <a:pt x="245297" y="258805"/>
                    <a:pt x="245297" y="258685"/>
                  </a:cubicBezTo>
                  <a:cubicBezTo>
                    <a:pt x="245556" y="258685"/>
                    <a:pt x="245814" y="258566"/>
                    <a:pt x="246093" y="258407"/>
                  </a:cubicBezTo>
                  <a:cubicBezTo>
                    <a:pt x="246212" y="258407"/>
                    <a:pt x="246351" y="258407"/>
                    <a:pt x="246491" y="258288"/>
                  </a:cubicBezTo>
                  <a:cubicBezTo>
                    <a:pt x="246610" y="258288"/>
                    <a:pt x="246610" y="258288"/>
                    <a:pt x="246610" y="258168"/>
                  </a:cubicBezTo>
                  <a:cubicBezTo>
                    <a:pt x="247286" y="257890"/>
                    <a:pt x="247804" y="257770"/>
                    <a:pt x="248341" y="257372"/>
                  </a:cubicBezTo>
                  <a:lnTo>
                    <a:pt x="271914" y="243905"/>
                  </a:lnTo>
                  <a:lnTo>
                    <a:pt x="272053" y="243905"/>
                  </a:lnTo>
                  <a:cubicBezTo>
                    <a:pt x="272172" y="243786"/>
                    <a:pt x="272311" y="243627"/>
                    <a:pt x="272451" y="243627"/>
                  </a:cubicBezTo>
                  <a:cubicBezTo>
                    <a:pt x="272709" y="243507"/>
                    <a:pt x="272849" y="243368"/>
                    <a:pt x="273107" y="243229"/>
                  </a:cubicBezTo>
                  <a:cubicBezTo>
                    <a:pt x="273386" y="243109"/>
                    <a:pt x="273505" y="242831"/>
                    <a:pt x="273644" y="242712"/>
                  </a:cubicBezTo>
                  <a:cubicBezTo>
                    <a:pt x="273644" y="242712"/>
                    <a:pt x="273644" y="242592"/>
                    <a:pt x="273764" y="242592"/>
                  </a:cubicBezTo>
                  <a:cubicBezTo>
                    <a:pt x="273764" y="242592"/>
                    <a:pt x="273764" y="242473"/>
                    <a:pt x="273883" y="242473"/>
                  </a:cubicBezTo>
                  <a:cubicBezTo>
                    <a:pt x="273883" y="242334"/>
                    <a:pt x="274002" y="242334"/>
                    <a:pt x="274002" y="242194"/>
                  </a:cubicBezTo>
                  <a:cubicBezTo>
                    <a:pt x="274142" y="242075"/>
                    <a:pt x="274142" y="241916"/>
                    <a:pt x="274281" y="241677"/>
                  </a:cubicBezTo>
                  <a:lnTo>
                    <a:pt x="274281" y="241538"/>
                  </a:lnTo>
                  <a:lnTo>
                    <a:pt x="274281" y="241418"/>
                  </a:lnTo>
                  <a:cubicBezTo>
                    <a:pt x="274281" y="241299"/>
                    <a:pt x="274400" y="241140"/>
                    <a:pt x="274400" y="241140"/>
                  </a:cubicBezTo>
                  <a:lnTo>
                    <a:pt x="274400" y="240623"/>
                  </a:lnTo>
                  <a:lnTo>
                    <a:pt x="274400" y="240503"/>
                  </a:lnTo>
                  <a:lnTo>
                    <a:pt x="274675" y="123318"/>
                  </a:lnTo>
                  <a:lnTo>
                    <a:pt x="274675" y="123318"/>
                  </a:lnTo>
                  <a:cubicBezTo>
                    <a:pt x="274593" y="123503"/>
                    <a:pt x="274510" y="123661"/>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52"/>
            <p:cNvSpPr/>
            <p:nvPr/>
          </p:nvSpPr>
          <p:spPr>
            <a:xfrm>
              <a:off x="6799350" y="-2382750"/>
              <a:ext cx="6874425" cy="3947725"/>
            </a:xfrm>
            <a:custGeom>
              <a:rect b="b" l="l" r="r" t="t"/>
              <a:pathLst>
                <a:path extrusionOk="0" h="157909" w="274977">
                  <a:moveTo>
                    <a:pt x="274838" y="122878"/>
                  </a:moveTo>
                  <a:lnTo>
                    <a:pt x="274838" y="122878"/>
                  </a:lnTo>
                  <a:cubicBezTo>
                    <a:pt x="274718" y="123276"/>
                    <a:pt x="274559" y="123554"/>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lnTo>
                    <a:pt x="0" y="17864"/>
                  </a:lnTo>
                  <a:cubicBezTo>
                    <a:pt x="0" y="19197"/>
                    <a:pt x="796" y="20390"/>
                    <a:pt x="2527" y="21465"/>
                  </a:cubicBezTo>
                  <a:lnTo>
                    <a:pt x="39547" y="42889"/>
                  </a:lnTo>
                  <a:lnTo>
                    <a:pt x="236226" y="156735"/>
                  </a:lnTo>
                  <a:cubicBezTo>
                    <a:pt x="236624" y="157014"/>
                    <a:pt x="237022" y="157133"/>
                    <a:pt x="237420" y="157252"/>
                  </a:cubicBezTo>
                  <a:lnTo>
                    <a:pt x="237539" y="157252"/>
                  </a:lnTo>
                  <a:cubicBezTo>
                    <a:pt x="237658" y="157252"/>
                    <a:pt x="237658" y="157252"/>
                    <a:pt x="237817" y="157372"/>
                  </a:cubicBezTo>
                  <a:cubicBezTo>
                    <a:pt x="238076" y="157511"/>
                    <a:pt x="238335" y="157511"/>
                    <a:pt x="238613" y="157650"/>
                  </a:cubicBezTo>
                  <a:cubicBezTo>
                    <a:pt x="238733" y="157650"/>
                    <a:pt x="238872" y="157770"/>
                    <a:pt x="239011" y="157770"/>
                  </a:cubicBezTo>
                  <a:lnTo>
                    <a:pt x="239270" y="157770"/>
                  </a:lnTo>
                  <a:lnTo>
                    <a:pt x="239548" y="157770"/>
                  </a:lnTo>
                  <a:cubicBezTo>
                    <a:pt x="239827" y="157770"/>
                    <a:pt x="240065" y="157909"/>
                    <a:pt x="240344" y="157909"/>
                  </a:cubicBezTo>
                  <a:lnTo>
                    <a:pt x="240622" y="157909"/>
                  </a:lnTo>
                  <a:lnTo>
                    <a:pt x="240881" y="157909"/>
                  </a:lnTo>
                  <a:lnTo>
                    <a:pt x="241159" y="157909"/>
                  </a:lnTo>
                  <a:lnTo>
                    <a:pt x="241955" y="157909"/>
                  </a:lnTo>
                  <a:lnTo>
                    <a:pt x="242234" y="157909"/>
                  </a:lnTo>
                  <a:lnTo>
                    <a:pt x="242512" y="157909"/>
                  </a:lnTo>
                  <a:lnTo>
                    <a:pt x="242910" y="157909"/>
                  </a:lnTo>
                  <a:lnTo>
                    <a:pt x="243825" y="157909"/>
                  </a:lnTo>
                  <a:lnTo>
                    <a:pt x="243944" y="157909"/>
                  </a:lnTo>
                  <a:lnTo>
                    <a:pt x="244223" y="157909"/>
                  </a:lnTo>
                  <a:cubicBezTo>
                    <a:pt x="244501" y="157909"/>
                    <a:pt x="244740" y="157909"/>
                    <a:pt x="245019" y="157770"/>
                  </a:cubicBezTo>
                  <a:cubicBezTo>
                    <a:pt x="245138" y="157770"/>
                    <a:pt x="245297" y="157770"/>
                    <a:pt x="245297" y="157650"/>
                  </a:cubicBezTo>
                  <a:cubicBezTo>
                    <a:pt x="245556" y="157650"/>
                    <a:pt x="245814" y="157531"/>
                    <a:pt x="246093" y="157372"/>
                  </a:cubicBezTo>
                  <a:cubicBezTo>
                    <a:pt x="246212" y="157372"/>
                    <a:pt x="246351" y="157372"/>
                    <a:pt x="246491" y="157252"/>
                  </a:cubicBezTo>
                  <a:cubicBezTo>
                    <a:pt x="246610" y="157252"/>
                    <a:pt x="246610" y="157252"/>
                    <a:pt x="246610" y="157133"/>
                  </a:cubicBezTo>
                  <a:cubicBezTo>
                    <a:pt x="247286" y="156854"/>
                    <a:pt x="247804" y="156735"/>
                    <a:pt x="248341" y="156337"/>
                  </a:cubicBezTo>
                  <a:lnTo>
                    <a:pt x="271914" y="142890"/>
                  </a:lnTo>
                  <a:lnTo>
                    <a:pt x="272053" y="142890"/>
                  </a:lnTo>
                  <a:cubicBezTo>
                    <a:pt x="272172" y="142751"/>
                    <a:pt x="272311" y="142611"/>
                    <a:pt x="272451" y="142611"/>
                  </a:cubicBezTo>
                  <a:cubicBezTo>
                    <a:pt x="272709" y="142492"/>
                    <a:pt x="272849" y="142333"/>
                    <a:pt x="273107" y="142213"/>
                  </a:cubicBezTo>
                  <a:lnTo>
                    <a:pt x="273107" y="142213"/>
                  </a:lnTo>
                  <a:cubicBezTo>
                    <a:pt x="273386" y="142094"/>
                    <a:pt x="273505" y="141816"/>
                    <a:pt x="273644" y="141696"/>
                  </a:cubicBezTo>
                  <a:cubicBezTo>
                    <a:pt x="273644" y="141696"/>
                    <a:pt x="273644" y="141557"/>
                    <a:pt x="273764" y="141557"/>
                  </a:cubicBezTo>
                  <a:cubicBezTo>
                    <a:pt x="273764" y="141557"/>
                    <a:pt x="273764" y="141438"/>
                    <a:pt x="273883" y="141438"/>
                  </a:cubicBezTo>
                  <a:cubicBezTo>
                    <a:pt x="273883" y="141318"/>
                    <a:pt x="274002" y="141318"/>
                    <a:pt x="274002" y="141159"/>
                  </a:cubicBezTo>
                  <a:cubicBezTo>
                    <a:pt x="274142" y="141040"/>
                    <a:pt x="274142" y="140901"/>
                    <a:pt x="274281" y="140642"/>
                  </a:cubicBezTo>
                  <a:lnTo>
                    <a:pt x="274281" y="140523"/>
                  </a:lnTo>
                  <a:lnTo>
                    <a:pt x="274281" y="140403"/>
                  </a:lnTo>
                  <a:cubicBezTo>
                    <a:pt x="274281" y="140264"/>
                    <a:pt x="274400" y="140125"/>
                    <a:pt x="274400" y="140125"/>
                  </a:cubicBezTo>
                  <a:lnTo>
                    <a:pt x="274400" y="139607"/>
                  </a:lnTo>
                  <a:lnTo>
                    <a:pt x="274400" y="139468"/>
                  </a:lnTo>
                  <a:lnTo>
                    <a:pt x="274679" y="121624"/>
                  </a:lnTo>
                  <a:cubicBezTo>
                    <a:pt x="274977" y="122221"/>
                    <a:pt x="274977" y="122500"/>
                    <a:pt x="274838" y="122878"/>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2"/>
            <p:cNvSpPr/>
            <p:nvPr/>
          </p:nvSpPr>
          <p:spPr>
            <a:xfrm>
              <a:off x="6792875" y="-2852725"/>
              <a:ext cx="6900800" cy="3991500"/>
            </a:xfrm>
            <a:custGeom>
              <a:rect b="b" l="l" r="r" t="t"/>
              <a:pathLst>
                <a:path extrusionOk="0" h="159660" w="276032">
                  <a:moveTo>
                    <a:pt x="272710" y="137161"/>
                  </a:moveTo>
                  <a:cubicBezTo>
                    <a:pt x="276032" y="139150"/>
                    <a:pt x="276032" y="142214"/>
                    <a:pt x="272710" y="144223"/>
                  </a:cubicBezTo>
                  <a:lnTo>
                    <a:pt x="249137" y="157670"/>
                  </a:lnTo>
                  <a:cubicBezTo>
                    <a:pt x="245795" y="159660"/>
                    <a:pt x="240364" y="159660"/>
                    <a:pt x="237022" y="157670"/>
                  </a:cubicBezTo>
                  <a:lnTo>
                    <a:pt x="3343" y="22499"/>
                  </a:lnTo>
                  <a:cubicBezTo>
                    <a:pt x="1" y="20510"/>
                    <a:pt x="1" y="17447"/>
                    <a:pt x="3343" y="15437"/>
                  </a:cubicBezTo>
                  <a:lnTo>
                    <a:pt x="2689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2"/>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2"/>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2"/>
            <p:cNvSpPr/>
            <p:nvPr/>
          </p:nvSpPr>
          <p:spPr>
            <a:xfrm>
              <a:off x="5128850" y="-3298325"/>
              <a:ext cx="8698100" cy="5079650"/>
            </a:xfrm>
            <a:custGeom>
              <a:rect b="b" l="l" r="r" t="t"/>
              <a:pathLst>
                <a:path extrusionOk="0" h="203186" w="347924">
                  <a:moveTo>
                    <a:pt x="344065" y="148599"/>
                  </a:moveTo>
                  <a:cubicBezTo>
                    <a:pt x="347924" y="150728"/>
                    <a:pt x="347924" y="154309"/>
                    <a:pt x="344065" y="156576"/>
                  </a:cubicBezTo>
                  <a:lnTo>
                    <a:pt x="269885" y="201037"/>
                  </a:lnTo>
                  <a:cubicBezTo>
                    <a:pt x="266165" y="203185"/>
                    <a:pt x="260038" y="203185"/>
                    <a:pt x="256159" y="201037"/>
                  </a:cubicBezTo>
                  <a:lnTo>
                    <a:pt x="3860" y="54567"/>
                  </a:lnTo>
                  <a:cubicBezTo>
                    <a:pt x="1" y="52438"/>
                    <a:pt x="1" y="48857"/>
                    <a:pt x="3860" y="46590"/>
                  </a:cubicBezTo>
                  <a:lnTo>
                    <a:pt x="78020" y="2129"/>
                  </a:lnTo>
                  <a:cubicBezTo>
                    <a:pt x="81760" y="1"/>
                    <a:pt x="87867" y="1"/>
                    <a:pt x="91746"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2"/>
            <p:cNvSpPr/>
            <p:nvPr/>
          </p:nvSpPr>
          <p:spPr>
            <a:xfrm>
              <a:off x="6805825" y="-5671525"/>
              <a:ext cx="6867850" cy="6473625"/>
            </a:xfrm>
            <a:custGeom>
              <a:rect b="b" l="l" r="r" t="t"/>
              <a:pathLst>
                <a:path extrusionOk="0" h="258945" w="274714">
                  <a:moveTo>
                    <a:pt x="274698" y="121605"/>
                  </a:moveTo>
                  <a:lnTo>
                    <a:pt x="274696" y="122325"/>
                  </a:lnTo>
                  <a:lnTo>
                    <a:pt x="274696" y="122325"/>
                  </a:lnTo>
                  <a:cubicBezTo>
                    <a:pt x="274713" y="122148"/>
                    <a:pt x="274708" y="121924"/>
                    <a:pt x="274698" y="121605"/>
                  </a:cubicBezTo>
                  <a:close/>
                  <a:moveTo>
                    <a:pt x="279" y="1"/>
                  </a:moveTo>
                  <a:lnTo>
                    <a:pt x="0" y="118919"/>
                  </a:lnTo>
                  <a:cubicBezTo>
                    <a:pt x="0" y="120252"/>
                    <a:pt x="796" y="121446"/>
                    <a:pt x="2546" y="122520"/>
                  </a:cubicBezTo>
                  <a:lnTo>
                    <a:pt x="39567" y="143964"/>
                  </a:lnTo>
                  <a:lnTo>
                    <a:pt x="236226" y="257771"/>
                  </a:lnTo>
                  <a:cubicBezTo>
                    <a:pt x="236624" y="258049"/>
                    <a:pt x="237021" y="258169"/>
                    <a:pt x="237419" y="258288"/>
                  </a:cubicBezTo>
                  <a:lnTo>
                    <a:pt x="237558" y="258288"/>
                  </a:lnTo>
                  <a:cubicBezTo>
                    <a:pt x="237678" y="258288"/>
                    <a:pt x="237678" y="258288"/>
                    <a:pt x="237817" y="258427"/>
                  </a:cubicBezTo>
                  <a:cubicBezTo>
                    <a:pt x="238096" y="258547"/>
                    <a:pt x="238334" y="258547"/>
                    <a:pt x="238613" y="258686"/>
                  </a:cubicBezTo>
                  <a:cubicBezTo>
                    <a:pt x="238752" y="258686"/>
                    <a:pt x="238891" y="258805"/>
                    <a:pt x="239011" y="258805"/>
                  </a:cubicBezTo>
                  <a:lnTo>
                    <a:pt x="239568" y="258805"/>
                  </a:lnTo>
                  <a:cubicBezTo>
                    <a:pt x="239826" y="258805"/>
                    <a:pt x="240085" y="258944"/>
                    <a:pt x="240363" y="258944"/>
                  </a:cubicBezTo>
                  <a:lnTo>
                    <a:pt x="244242" y="258944"/>
                  </a:lnTo>
                  <a:cubicBezTo>
                    <a:pt x="244501" y="258944"/>
                    <a:pt x="244760" y="258944"/>
                    <a:pt x="245038" y="258805"/>
                  </a:cubicBezTo>
                  <a:cubicBezTo>
                    <a:pt x="245157" y="258805"/>
                    <a:pt x="245297" y="258805"/>
                    <a:pt x="245297" y="258686"/>
                  </a:cubicBezTo>
                  <a:cubicBezTo>
                    <a:pt x="245575" y="258686"/>
                    <a:pt x="245834" y="258566"/>
                    <a:pt x="246092" y="258427"/>
                  </a:cubicBezTo>
                  <a:cubicBezTo>
                    <a:pt x="246232" y="258427"/>
                    <a:pt x="246371" y="258427"/>
                    <a:pt x="246490" y="258288"/>
                  </a:cubicBezTo>
                  <a:cubicBezTo>
                    <a:pt x="246630" y="258288"/>
                    <a:pt x="246630" y="258288"/>
                    <a:pt x="246630" y="258169"/>
                  </a:cubicBezTo>
                  <a:cubicBezTo>
                    <a:pt x="247286" y="257890"/>
                    <a:pt x="247823" y="257771"/>
                    <a:pt x="248360" y="257373"/>
                  </a:cubicBezTo>
                  <a:lnTo>
                    <a:pt x="271933" y="243925"/>
                  </a:lnTo>
                  <a:lnTo>
                    <a:pt x="272052" y="243925"/>
                  </a:lnTo>
                  <a:cubicBezTo>
                    <a:pt x="272192" y="243786"/>
                    <a:pt x="272331" y="243647"/>
                    <a:pt x="272450" y="243647"/>
                  </a:cubicBezTo>
                  <a:cubicBezTo>
                    <a:pt x="272729" y="243527"/>
                    <a:pt x="272848" y="243368"/>
                    <a:pt x="273127" y="243249"/>
                  </a:cubicBezTo>
                  <a:cubicBezTo>
                    <a:pt x="273405" y="243130"/>
                    <a:pt x="273524" y="242851"/>
                    <a:pt x="273644" y="242732"/>
                  </a:cubicBezTo>
                  <a:cubicBezTo>
                    <a:pt x="273644" y="242732"/>
                    <a:pt x="273644" y="242593"/>
                    <a:pt x="273783" y="242593"/>
                  </a:cubicBezTo>
                  <a:cubicBezTo>
                    <a:pt x="273783" y="242593"/>
                    <a:pt x="273783" y="242473"/>
                    <a:pt x="273902" y="242473"/>
                  </a:cubicBezTo>
                  <a:cubicBezTo>
                    <a:pt x="273902" y="242354"/>
                    <a:pt x="274022" y="242354"/>
                    <a:pt x="274022" y="242195"/>
                  </a:cubicBezTo>
                  <a:cubicBezTo>
                    <a:pt x="274141" y="242075"/>
                    <a:pt x="274141" y="241936"/>
                    <a:pt x="274300" y="241677"/>
                  </a:cubicBezTo>
                  <a:lnTo>
                    <a:pt x="274300" y="241558"/>
                  </a:lnTo>
                  <a:lnTo>
                    <a:pt x="274300" y="241439"/>
                  </a:lnTo>
                  <a:cubicBezTo>
                    <a:pt x="274300" y="241300"/>
                    <a:pt x="274420" y="241160"/>
                    <a:pt x="274420" y="241160"/>
                  </a:cubicBezTo>
                  <a:lnTo>
                    <a:pt x="274420" y="240643"/>
                  </a:lnTo>
                  <a:lnTo>
                    <a:pt x="274420" y="240504"/>
                  </a:lnTo>
                  <a:lnTo>
                    <a:pt x="274696" y="122325"/>
                  </a:lnTo>
                  <a:lnTo>
                    <a:pt x="274696" y="122325"/>
                  </a:lnTo>
                  <a:cubicBezTo>
                    <a:pt x="274681" y="122490"/>
                    <a:pt x="274646" y="122614"/>
                    <a:pt x="274579" y="122739"/>
                  </a:cubicBez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2"/>
            <p:cNvSpPr/>
            <p:nvPr/>
          </p:nvSpPr>
          <p:spPr>
            <a:xfrm>
              <a:off x="6805825" y="-5671525"/>
              <a:ext cx="6867950" cy="3947750"/>
            </a:xfrm>
            <a:custGeom>
              <a:rect b="b" l="l" r="r" t="t"/>
              <a:pathLst>
                <a:path extrusionOk="0" h="157910" w="274718">
                  <a:moveTo>
                    <a:pt x="274579" y="122739"/>
                  </a:moveTo>
                  <a:lnTo>
                    <a:pt x="274579" y="122739"/>
                  </a:ln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lnTo>
                    <a:pt x="0" y="17864"/>
                  </a:lnTo>
                  <a:cubicBezTo>
                    <a:pt x="0" y="19197"/>
                    <a:pt x="796" y="20391"/>
                    <a:pt x="2546" y="21465"/>
                  </a:cubicBezTo>
                  <a:lnTo>
                    <a:pt x="39567" y="42909"/>
                  </a:lnTo>
                  <a:lnTo>
                    <a:pt x="236226" y="156736"/>
                  </a:lnTo>
                  <a:cubicBezTo>
                    <a:pt x="236624" y="157014"/>
                    <a:pt x="237021" y="157133"/>
                    <a:pt x="237419" y="157253"/>
                  </a:cubicBezTo>
                  <a:lnTo>
                    <a:pt x="237558" y="157253"/>
                  </a:lnTo>
                  <a:cubicBezTo>
                    <a:pt x="237678" y="157253"/>
                    <a:pt x="237678" y="157253"/>
                    <a:pt x="237817" y="157392"/>
                  </a:cubicBezTo>
                  <a:cubicBezTo>
                    <a:pt x="238096" y="157511"/>
                    <a:pt x="238334" y="157511"/>
                    <a:pt x="238613" y="157651"/>
                  </a:cubicBezTo>
                  <a:cubicBezTo>
                    <a:pt x="238752" y="157651"/>
                    <a:pt x="238891" y="157790"/>
                    <a:pt x="239011" y="157790"/>
                  </a:cubicBezTo>
                  <a:lnTo>
                    <a:pt x="239289" y="157790"/>
                  </a:lnTo>
                  <a:lnTo>
                    <a:pt x="239568" y="157790"/>
                  </a:lnTo>
                  <a:cubicBezTo>
                    <a:pt x="239826" y="157790"/>
                    <a:pt x="240085" y="157909"/>
                    <a:pt x="240363" y="157909"/>
                  </a:cubicBezTo>
                  <a:lnTo>
                    <a:pt x="240622" y="157909"/>
                  </a:lnTo>
                  <a:lnTo>
                    <a:pt x="240900" y="157909"/>
                  </a:lnTo>
                  <a:lnTo>
                    <a:pt x="241179" y="157909"/>
                  </a:lnTo>
                  <a:lnTo>
                    <a:pt x="241975" y="157909"/>
                  </a:lnTo>
                  <a:lnTo>
                    <a:pt x="242253" y="157909"/>
                  </a:lnTo>
                  <a:lnTo>
                    <a:pt x="242512" y="157909"/>
                  </a:lnTo>
                  <a:lnTo>
                    <a:pt x="242910" y="157909"/>
                  </a:lnTo>
                  <a:lnTo>
                    <a:pt x="243845" y="157909"/>
                  </a:lnTo>
                  <a:lnTo>
                    <a:pt x="243964" y="157909"/>
                  </a:lnTo>
                  <a:lnTo>
                    <a:pt x="244242" y="157909"/>
                  </a:lnTo>
                  <a:cubicBezTo>
                    <a:pt x="244501" y="157909"/>
                    <a:pt x="244760" y="157909"/>
                    <a:pt x="245038" y="157790"/>
                  </a:cubicBezTo>
                  <a:cubicBezTo>
                    <a:pt x="245157" y="157790"/>
                    <a:pt x="245297" y="157790"/>
                    <a:pt x="245297" y="157651"/>
                  </a:cubicBezTo>
                  <a:cubicBezTo>
                    <a:pt x="245575" y="157651"/>
                    <a:pt x="245834" y="157531"/>
                    <a:pt x="246092" y="157392"/>
                  </a:cubicBezTo>
                  <a:cubicBezTo>
                    <a:pt x="246232" y="157392"/>
                    <a:pt x="246371" y="157392"/>
                    <a:pt x="246490" y="157253"/>
                  </a:cubicBezTo>
                  <a:cubicBezTo>
                    <a:pt x="246630" y="157253"/>
                    <a:pt x="246630" y="157253"/>
                    <a:pt x="246630" y="157133"/>
                  </a:cubicBezTo>
                  <a:cubicBezTo>
                    <a:pt x="247286" y="156855"/>
                    <a:pt x="247823" y="156736"/>
                    <a:pt x="248360" y="156338"/>
                  </a:cubicBezTo>
                  <a:lnTo>
                    <a:pt x="271933" y="142890"/>
                  </a:lnTo>
                  <a:lnTo>
                    <a:pt x="272052" y="142890"/>
                  </a:lnTo>
                  <a:cubicBezTo>
                    <a:pt x="272192" y="142771"/>
                    <a:pt x="272331" y="142612"/>
                    <a:pt x="272450" y="142612"/>
                  </a:cubicBezTo>
                  <a:cubicBezTo>
                    <a:pt x="272729" y="142492"/>
                    <a:pt x="272848" y="142333"/>
                    <a:pt x="273127" y="142214"/>
                  </a:cubicBezTo>
                  <a:lnTo>
                    <a:pt x="273127" y="142214"/>
                  </a:lnTo>
                  <a:cubicBezTo>
                    <a:pt x="273405" y="142094"/>
                    <a:pt x="273524" y="141816"/>
                    <a:pt x="273644" y="141697"/>
                  </a:cubicBezTo>
                  <a:cubicBezTo>
                    <a:pt x="273644" y="141697"/>
                    <a:pt x="273644" y="141577"/>
                    <a:pt x="273783" y="141577"/>
                  </a:cubicBezTo>
                  <a:cubicBezTo>
                    <a:pt x="273783" y="141577"/>
                    <a:pt x="273783" y="141438"/>
                    <a:pt x="273902" y="141438"/>
                  </a:cubicBezTo>
                  <a:cubicBezTo>
                    <a:pt x="273902" y="141319"/>
                    <a:pt x="274022" y="141319"/>
                    <a:pt x="274022" y="141179"/>
                  </a:cubicBezTo>
                  <a:cubicBezTo>
                    <a:pt x="274141" y="141040"/>
                    <a:pt x="274141" y="140901"/>
                    <a:pt x="274300" y="140642"/>
                  </a:cubicBezTo>
                  <a:lnTo>
                    <a:pt x="274300" y="140523"/>
                  </a:lnTo>
                  <a:lnTo>
                    <a:pt x="274300" y="140404"/>
                  </a:lnTo>
                  <a:cubicBezTo>
                    <a:pt x="274300" y="140284"/>
                    <a:pt x="274420" y="140125"/>
                    <a:pt x="274420" y="140125"/>
                  </a:cubicBezTo>
                  <a:lnTo>
                    <a:pt x="274420" y="139608"/>
                  </a:lnTo>
                  <a:lnTo>
                    <a:pt x="274420" y="139489"/>
                  </a:lnTo>
                  <a:lnTo>
                    <a:pt x="274698" y="121625"/>
                  </a:lnTo>
                  <a:cubicBezTo>
                    <a:pt x="274718" y="122222"/>
                    <a:pt x="274718" y="122480"/>
                    <a:pt x="274579" y="122739"/>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2"/>
            <p:cNvSpPr/>
            <p:nvPr/>
          </p:nvSpPr>
          <p:spPr>
            <a:xfrm>
              <a:off x="6793375" y="-6144475"/>
              <a:ext cx="6900300" cy="3994000"/>
            </a:xfrm>
            <a:custGeom>
              <a:rect b="b" l="l" r="r" t="t"/>
              <a:pathLst>
                <a:path extrusionOk="0" h="159760" w="276012">
                  <a:moveTo>
                    <a:pt x="272690" y="137261"/>
                  </a:moveTo>
                  <a:cubicBezTo>
                    <a:pt x="276012" y="139250"/>
                    <a:pt x="276012" y="142313"/>
                    <a:pt x="272690" y="144322"/>
                  </a:cubicBezTo>
                  <a:lnTo>
                    <a:pt x="249117" y="157770"/>
                  </a:lnTo>
                  <a:cubicBezTo>
                    <a:pt x="245775" y="159759"/>
                    <a:pt x="240344" y="159759"/>
                    <a:pt x="237002" y="157770"/>
                  </a:cubicBezTo>
                  <a:lnTo>
                    <a:pt x="3343" y="22499"/>
                  </a:lnTo>
                  <a:cubicBezTo>
                    <a:pt x="1" y="20510"/>
                    <a:pt x="1" y="17467"/>
                    <a:pt x="3343" y="15437"/>
                  </a:cubicBezTo>
                  <a:lnTo>
                    <a:pt x="2691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2"/>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2"/>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2"/>
            <p:cNvSpPr/>
            <p:nvPr/>
          </p:nvSpPr>
          <p:spPr>
            <a:xfrm>
              <a:off x="5135325" y="-6587575"/>
              <a:ext cx="8691625" cy="5136825"/>
            </a:xfrm>
            <a:custGeom>
              <a:rect b="b" l="l" r="r" t="t"/>
              <a:pathLst>
                <a:path extrusionOk="0" h="205473" w="347665">
                  <a:moveTo>
                    <a:pt x="343806" y="148480"/>
                  </a:moveTo>
                  <a:cubicBezTo>
                    <a:pt x="347665" y="150608"/>
                    <a:pt x="347665" y="154189"/>
                    <a:pt x="343806" y="156457"/>
                  </a:cubicBezTo>
                  <a:lnTo>
                    <a:pt x="270064" y="203324"/>
                  </a:lnTo>
                  <a:cubicBezTo>
                    <a:pt x="266324" y="205472"/>
                    <a:pt x="260217" y="205472"/>
                    <a:pt x="256338" y="203324"/>
                  </a:cubicBezTo>
                  <a:lnTo>
                    <a:pt x="3860" y="56993"/>
                  </a:lnTo>
                  <a:cubicBezTo>
                    <a:pt x="1" y="54845"/>
                    <a:pt x="1" y="51264"/>
                    <a:pt x="3860" y="49016"/>
                  </a:cubicBezTo>
                  <a:lnTo>
                    <a:pt x="77642" y="2129"/>
                  </a:lnTo>
                  <a:cubicBezTo>
                    <a:pt x="81381" y="0"/>
                    <a:pt x="87489" y="0"/>
                    <a:pt x="91368"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2"/>
            <p:cNvSpPr/>
            <p:nvPr/>
          </p:nvSpPr>
          <p:spPr>
            <a:xfrm>
              <a:off x="11849600" y="-2889025"/>
              <a:ext cx="673900" cy="884750"/>
            </a:xfrm>
            <a:custGeom>
              <a:rect b="b" l="l" r="r" t="t"/>
              <a:pathLst>
                <a:path extrusionOk="0" h="35390" w="26956">
                  <a:moveTo>
                    <a:pt x="1" y="1"/>
                  </a:moveTo>
                  <a:cubicBezTo>
                    <a:pt x="1" y="279"/>
                    <a:pt x="1" y="538"/>
                    <a:pt x="120" y="796"/>
                  </a:cubicBezTo>
                  <a:cubicBezTo>
                    <a:pt x="120" y="1075"/>
                    <a:pt x="239" y="1333"/>
                    <a:pt x="399" y="1592"/>
                  </a:cubicBezTo>
                  <a:cubicBezTo>
                    <a:pt x="518" y="1870"/>
                    <a:pt x="657" y="2129"/>
                    <a:pt x="776" y="2388"/>
                  </a:cubicBezTo>
                  <a:cubicBezTo>
                    <a:pt x="916" y="2666"/>
                    <a:pt x="1055" y="2925"/>
                    <a:pt x="1314" y="3183"/>
                  </a:cubicBezTo>
                  <a:cubicBezTo>
                    <a:pt x="1572" y="3462"/>
                    <a:pt x="1831" y="3860"/>
                    <a:pt x="2109" y="4118"/>
                  </a:cubicBezTo>
                  <a:cubicBezTo>
                    <a:pt x="2626" y="4516"/>
                    <a:pt x="3164" y="4914"/>
                    <a:pt x="3840" y="5312"/>
                  </a:cubicBezTo>
                  <a:cubicBezTo>
                    <a:pt x="3840" y="5312"/>
                    <a:pt x="3959" y="5312"/>
                    <a:pt x="3959" y="5431"/>
                  </a:cubicBezTo>
                  <a:cubicBezTo>
                    <a:pt x="4894" y="5948"/>
                    <a:pt x="5829" y="6346"/>
                    <a:pt x="6903" y="6764"/>
                  </a:cubicBezTo>
                  <a:cubicBezTo>
                    <a:pt x="7699" y="7043"/>
                    <a:pt x="8495" y="7301"/>
                    <a:pt x="9430" y="7440"/>
                  </a:cubicBezTo>
                  <a:cubicBezTo>
                    <a:pt x="9967" y="7560"/>
                    <a:pt x="10504" y="7560"/>
                    <a:pt x="11180" y="7719"/>
                  </a:cubicBezTo>
                  <a:cubicBezTo>
                    <a:pt x="11698" y="7719"/>
                    <a:pt x="12095" y="7838"/>
                    <a:pt x="12652" y="7838"/>
                  </a:cubicBezTo>
                  <a:lnTo>
                    <a:pt x="13985" y="7838"/>
                  </a:lnTo>
                  <a:cubicBezTo>
                    <a:pt x="14423" y="7838"/>
                    <a:pt x="14920" y="7838"/>
                    <a:pt x="15338" y="7719"/>
                  </a:cubicBezTo>
                  <a:cubicBezTo>
                    <a:pt x="15736" y="7719"/>
                    <a:pt x="16253" y="7600"/>
                    <a:pt x="16671" y="7600"/>
                  </a:cubicBezTo>
                  <a:cubicBezTo>
                    <a:pt x="17108" y="7600"/>
                    <a:pt x="17606" y="7460"/>
                    <a:pt x="18023" y="7321"/>
                  </a:cubicBezTo>
                  <a:cubicBezTo>
                    <a:pt x="18541" y="7202"/>
                    <a:pt x="18938" y="7043"/>
                    <a:pt x="19356" y="6923"/>
                  </a:cubicBezTo>
                  <a:cubicBezTo>
                    <a:pt x="19893" y="6804"/>
                    <a:pt x="20430" y="6525"/>
                    <a:pt x="20948" y="6406"/>
                  </a:cubicBezTo>
                  <a:cubicBezTo>
                    <a:pt x="21624" y="6127"/>
                    <a:pt x="22300" y="5869"/>
                    <a:pt x="22818" y="5471"/>
                  </a:cubicBezTo>
                  <a:cubicBezTo>
                    <a:pt x="25483" y="4019"/>
                    <a:pt x="26816" y="2030"/>
                    <a:pt x="26816" y="1"/>
                  </a:cubicBezTo>
                  <a:lnTo>
                    <a:pt x="26955" y="27552"/>
                  </a:lnTo>
                  <a:cubicBezTo>
                    <a:pt x="26955" y="29541"/>
                    <a:pt x="25603" y="31570"/>
                    <a:pt x="22937" y="33022"/>
                  </a:cubicBezTo>
                  <a:cubicBezTo>
                    <a:pt x="22280" y="33420"/>
                    <a:pt x="21743" y="33699"/>
                    <a:pt x="21087" y="33957"/>
                  </a:cubicBezTo>
                  <a:cubicBezTo>
                    <a:pt x="20550" y="34216"/>
                    <a:pt x="20013" y="34355"/>
                    <a:pt x="19495" y="34475"/>
                  </a:cubicBezTo>
                  <a:cubicBezTo>
                    <a:pt x="19098" y="34594"/>
                    <a:pt x="18561" y="34753"/>
                    <a:pt x="18143" y="34872"/>
                  </a:cubicBezTo>
                  <a:cubicBezTo>
                    <a:pt x="17745" y="34992"/>
                    <a:pt x="17228" y="34992"/>
                    <a:pt x="16810" y="35151"/>
                  </a:cubicBezTo>
                  <a:cubicBezTo>
                    <a:pt x="16412" y="35151"/>
                    <a:pt x="16014" y="35270"/>
                    <a:pt x="15457" y="35270"/>
                  </a:cubicBezTo>
                  <a:cubicBezTo>
                    <a:pt x="15059" y="35270"/>
                    <a:pt x="14542" y="35270"/>
                    <a:pt x="14124" y="35390"/>
                  </a:cubicBezTo>
                  <a:lnTo>
                    <a:pt x="12772" y="35390"/>
                  </a:lnTo>
                  <a:cubicBezTo>
                    <a:pt x="12255" y="35390"/>
                    <a:pt x="11857" y="35390"/>
                    <a:pt x="11300" y="35270"/>
                  </a:cubicBezTo>
                  <a:cubicBezTo>
                    <a:pt x="10782" y="35270"/>
                    <a:pt x="10106" y="35151"/>
                    <a:pt x="9569" y="34992"/>
                  </a:cubicBezTo>
                  <a:cubicBezTo>
                    <a:pt x="8634" y="34872"/>
                    <a:pt x="7818" y="34594"/>
                    <a:pt x="7023" y="34315"/>
                  </a:cubicBezTo>
                  <a:cubicBezTo>
                    <a:pt x="5949" y="33918"/>
                    <a:pt x="5034" y="33520"/>
                    <a:pt x="4099" y="32983"/>
                  </a:cubicBezTo>
                  <a:cubicBezTo>
                    <a:pt x="4099" y="32983"/>
                    <a:pt x="3959" y="32983"/>
                    <a:pt x="3959" y="32863"/>
                  </a:cubicBezTo>
                  <a:cubicBezTo>
                    <a:pt x="3303" y="32465"/>
                    <a:pt x="2766" y="32068"/>
                    <a:pt x="2229" y="31670"/>
                  </a:cubicBezTo>
                  <a:cubicBezTo>
                    <a:pt x="1950" y="31391"/>
                    <a:pt x="1711" y="31133"/>
                    <a:pt x="1433" y="30735"/>
                  </a:cubicBezTo>
                  <a:cubicBezTo>
                    <a:pt x="1154" y="30476"/>
                    <a:pt x="1035" y="30218"/>
                    <a:pt x="916" y="29939"/>
                  </a:cubicBezTo>
                  <a:cubicBezTo>
                    <a:pt x="776" y="29680"/>
                    <a:pt x="637" y="29422"/>
                    <a:pt x="518" y="29143"/>
                  </a:cubicBezTo>
                  <a:cubicBezTo>
                    <a:pt x="399" y="28885"/>
                    <a:pt x="399" y="28626"/>
                    <a:pt x="239" y="28348"/>
                  </a:cubicBezTo>
                  <a:cubicBezTo>
                    <a:pt x="239" y="28089"/>
                    <a:pt x="120" y="27830"/>
                    <a:pt x="120" y="27552"/>
                  </a:cubicBezTo>
                  <a:lnTo>
                    <a:pt x="120" y="27433"/>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2"/>
            <p:cNvSpPr/>
            <p:nvPr/>
          </p:nvSpPr>
          <p:spPr>
            <a:xfrm>
              <a:off x="11849600" y="-2889025"/>
              <a:ext cx="673900" cy="884750"/>
            </a:xfrm>
            <a:custGeom>
              <a:rect b="b" l="l" r="r" t="t"/>
              <a:pathLst>
                <a:path extrusionOk="0" h="35390" w="26956">
                  <a:moveTo>
                    <a:pt x="1" y="1"/>
                  </a:moveTo>
                  <a:cubicBezTo>
                    <a:pt x="1" y="49"/>
                    <a:pt x="1" y="97"/>
                    <a:pt x="1" y="144"/>
                  </a:cubicBezTo>
                  <a:lnTo>
                    <a:pt x="1" y="144"/>
                  </a:lnTo>
                  <a:lnTo>
                    <a:pt x="1" y="1"/>
                  </a:lnTo>
                  <a:close/>
                  <a:moveTo>
                    <a:pt x="26816" y="1"/>
                  </a:moveTo>
                  <a:cubicBezTo>
                    <a:pt x="26816" y="2030"/>
                    <a:pt x="25483" y="4019"/>
                    <a:pt x="22818" y="5471"/>
                  </a:cubicBezTo>
                  <a:cubicBezTo>
                    <a:pt x="22300" y="5869"/>
                    <a:pt x="21624" y="6127"/>
                    <a:pt x="20948" y="6406"/>
                  </a:cubicBezTo>
                  <a:cubicBezTo>
                    <a:pt x="20430" y="6525"/>
                    <a:pt x="19893" y="6804"/>
                    <a:pt x="19356" y="6923"/>
                  </a:cubicBezTo>
                  <a:cubicBezTo>
                    <a:pt x="18938" y="7043"/>
                    <a:pt x="18541" y="7202"/>
                    <a:pt x="18023" y="7321"/>
                  </a:cubicBezTo>
                  <a:cubicBezTo>
                    <a:pt x="17606" y="7460"/>
                    <a:pt x="17108" y="7600"/>
                    <a:pt x="16671" y="7600"/>
                  </a:cubicBezTo>
                  <a:cubicBezTo>
                    <a:pt x="16253" y="7600"/>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301"/>
                    <a:pt x="7699" y="7043"/>
                    <a:pt x="6903" y="6764"/>
                  </a:cubicBezTo>
                  <a:cubicBezTo>
                    <a:pt x="5829" y="6346"/>
                    <a:pt x="4894" y="5948"/>
                    <a:pt x="3959" y="5431"/>
                  </a:cubicBezTo>
                  <a:cubicBezTo>
                    <a:pt x="3959" y="5312"/>
                    <a:pt x="3840" y="5312"/>
                    <a:pt x="3840" y="5312"/>
                  </a:cubicBezTo>
                  <a:cubicBezTo>
                    <a:pt x="3164" y="4914"/>
                    <a:pt x="2626" y="4516"/>
                    <a:pt x="2109" y="4118"/>
                  </a:cubicBezTo>
                  <a:cubicBezTo>
                    <a:pt x="1831" y="3860"/>
                    <a:pt x="1572" y="3462"/>
                    <a:pt x="1314" y="3183"/>
                  </a:cubicBezTo>
                  <a:cubicBezTo>
                    <a:pt x="1055" y="2925"/>
                    <a:pt x="916" y="2666"/>
                    <a:pt x="776" y="2388"/>
                  </a:cubicBezTo>
                  <a:cubicBezTo>
                    <a:pt x="657" y="2129"/>
                    <a:pt x="518" y="1870"/>
                    <a:pt x="399" y="1592"/>
                  </a:cubicBezTo>
                  <a:cubicBezTo>
                    <a:pt x="239" y="1333"/>
                    <a:pt x="120" y="1075"/>
                    <a:pt x="120" y="796"/>
                  </a:cubicBezTo>
                  <a:cubicBezTo>
                    <a:pt x="21" y="583"/>
                    <a:pt x="4" y="369"/>
                    <a:pt x="1" y="144"/>
                  </a:cubicBezTo>
                  <a:lnTo>
                    <a:pt x="1" y="144"/>
                  </a:lnTo>
                  <a:lnTo>
                    <a:pt x="120" y="27433"/>
                  </a:lnTo>
                  <a:lnTo>
                    <a:pt x="120" y="27552"/>
                  </a:lnTo>
                  <a:cubicBezTo>
                    <a:pt x="120" y="27830"/>
                    <a:pt x="239" y="28089"/>
                    <a:pt x="239" y="28348"/>
                  </a:cubicBezTo>
                  <a:cubicBezTo>
                    <a:pt x="399" y="28626"/>
                    <a:pt x="399" y="28885"/>
                    <a:pt x="518" y="29143"/>
                  </a:cubicBezTo>
                  <a:cubicBezTo>
                    <a:pt x="637" y="29422"/>
                    <a:pt x="776" y="29680"/>
                    <a:pt x="916" y="29939"/>
                  </a:cubicBezTo>
                  <a:cubicBezTo>
                    <a:pt x="1035" y="30218"/>
                    <a:pt x="1154" y="30476"/>
                    <a:pt x="1433" y="30735"/>
                  </a:cubicBezTo>
                  <a:cubicBezTo>
                    <a:pt x="1711" y="31133"/>
                    <a:pt x="1950" y="31391"/>
                    <a:pt x="2229" y="31670"/>
                  </a:cubicBezTo>
                  <a:cubicBezTo>
                    <a:pt x="2766" y="32068"/>
                    <a:pt x="3303" y="32465"/>
                    <a:pt x="3959" y="32863"/>
                  </a:cubicBezTo>
                  <a:cubicBezTo>
                    <a:pt x="3959" y="32983"/>
                    <a:pt x="4099" y="32983"/>
                    <a:pt x="4099" y="32983"/>
                  </a:cubicBezTo>
                  <a:cubicBezTo>
                    <a:pt x="5034" y="33520"/>
                    <a:pt x="5949" y="33918"/>
                    <a:pt x="7023" y="34315"/>
                  </a:cubicBezTo>
                  <a:cubicBezTo>
                    <a:pt x="7818" y="34594"/>
                    <a:pt x="8634" y="34872"/>
                    <a:pt x="9569" y="34992"/>
                  </a:cubicBezTo>
                  <a:cubicBezTo>
                    <a:pt x="10106" y="35151"/>
                    <a:pt x="10782" y="35270"/>
                    <a:pt x="11300" y="35270"/>
                  </a:cubicBezTo>
                  <a:cubicBezTo>
                    <a:pt x="11857" y="35390"/>
                    <a:pt x="12255" y="35390"/>
                    <a:pt x="12772" y="35390"/>
                  </a:cubicBezTo>
                  <a:lnTo>
                    <a:pt x="14124" y="35390"/>
                  </a:lnTo>
                  <a:cubicBezTo>
                    <a:pt x="14542" y="35270"/>
                    <a:pt x="15059" y="35270"/>
                    <a:pt x="15457" y="35270"/>
                  </a:cubicBezTo>
                  <a:cubicBezTo>
                    <a:pt x="16014" y="35270"/>
                    <a:pt x="16412" y="35151"/>
                    <a:pt x="16810" y="35151"/>
                  </a:cubicBezTo>
                  <a:cubicBezTo>
                    <a:pt x="17228" y="34992"/>
                    <a:pt x="17745" y="34992"/>
                    <a:pt x="18143" y="34872"/>
                  </a:cubicBezTo>
                  <a:cubicBezTo>
                    <a:pt x="18561" y="34753"/>
                    <a:pt x="19098" y="34594"/>
                    <a:pt x="19495" y="34475"/>
                  </a:cubicBezTo>
                  <a:cubicBezTo>
                    <a:pt x="20013" y="34355"/>
                    <a:pt x="20550" y="34216"/>
                    <a:pt x="21087" y="33957"/>
                  </a:cubicBezTo>
                  <a:cubicBezTo>
                    <a:pt x="21743" y="33699"/>
                    <a:pt x="22280" y="33420"/>
                    <a:pt x="22937" y="33022"/>
                  </a:cubicBezTo>
                  <a:cubicBezTo>
                    <a:pt x="25603" y="31570"/>
                    <a:pt x="26955" y="29541"/>
                    <a:pt x="26955" y="27552"/>
                  </a:cubicBezTo>
                  <a:lnTo>
                    <a:pt x="26816"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2"/>
            <p:cNvSpPr/>
            <p:nvPr/>
          </p:nvSpPr>
          <p:spPr>
            <a:xfrm>
              <a:off x="11849600" y="-2693075"/>
              <a:ext cx="673900" cy="475450"/>
            </a:xfrm>
            <a:custGeom>
              <a:rect b="b" l="l" r="r" t="t"/>
              <a:pathLst>
                <a:path extrusionOk="0" h="19018" w="26956">
                  <a:moveTo>
                    <a:pt x="1" y="0"/>
                  </a:moveTo>
                  <a:cubicBezTo>
                    <a:pt x="1" y="76"/>
                    <a:pt x="1" y="148"/>
                    <a:pt x="3" y="219"/>
                  </a:cubicBezTo>
                  <a:lnTo>
                    <a:pt x="3" y="219"/>
                  </a:lnTo>
                  <a:lnTo>
                    <a:pt x="1" y="0"/>
                  </a:lnTo>
                  <a:close/>
                  <a:moveTo>
                    <a:pt x="26816" y="0"/>
                  </a:moveTo>
                  <a:cubicBezTo>
                    <a:pt x="26816" y="2009"/>
                    <a:pt x="25483" y="3999"/>
                    <a:pt x="22818" y="5471"/>
                  </a:cubicBezTo>
                  <a:cubicBezTo>
                    <a:pt x="22300" y="5869"/>
                    <a:pt x="21624" y="6127"/>
                    <a:pt x="20948" y="6386"/>
                  </a:cubicBezTo>
                  <a:cubicBezTo>
                    <a:pt x="20430" y="6525"/>
                    <a:pt x="19893" y="6784"/>
                    <a:pt x="19356" y="6923"/>
                  </a:cubicBezTo>
                  <a:cubicBezTo>
                    <a:pt x="18938" y="7042"/>
                    <a:pt x="18541" y="7182"/>
                    <a:pt x="18023" y="7321"/>
                  </a:cubicBezTo>
                  <a:cubicBezTo>
                    <a:pt x="17606" y="7460"/>
                    <a:pt x="17108" y="7579"/>
                    <a:pt x="16671" y="7579"/>
                  </a:cubicBezTo>
                  <a:cubicBezTo>
                    <a:pt x="16253" y="7579"/>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281"/>
                    <a:pt x="7699" y="7042"/>
                    <a:pt x="6903" y="6764"/>
                  </a:cubicBezTo>
                  <a:cubicBezTo>
                    <a:pt x="5829" y="6346"/>
                    <a:pt x="4894" y="5948"/>
                    <a:pt x="3959" y="5431"/>
                  </a:cubicBezTo>
                  <a:cubicBezTo>
                    <a:pt x="3959" y="5292"/>
                    <a:pt x="3840" y="5292"/>
                    <a:pt x="3840" y="5292"/>
                  </a:cubicBezTo>
                  <a:cubicBezTo>
                    <a:pt x="3164" y="4894"/>
                    <a:pt x="2626" y="4496"/>
                    <a:pt x="2109" y="4098"/>
                  </a:cubicBezTo>
                  <a:cubicBezTo>
                    <a:pt x="1831" y="3859"/>
                    <a:pt x="1572" y="3462"/>
                    <a:pt x="1314" y="3183"/>
                  </a:cubicBezTo>
                  <a:cubicBezTo>
                    <a:pt x="1055" y="2905"/>
                    <a:pt x="916" y="2666"/>
                    <a:pt x="776" y="2387"/>
                  </a:cubicBezTo>
                  <a:cubicBezTo>
                    <a:pt x="657" y="2109"/>
                    <a:pt x="518" y="1870"/>
                    <a:pt x="399" y="1592"/>
                  </a:cubicBezTo>
                  <a:cubicBezTo>
                    <a:pt x="239" y="1313"/>
                    <a:pt x="120" y="1074"/>
                    <a:pt x="120" y="796"/>
                  </a:cubicBezTo>
                  <a:cubicBezTo>
                    <a:pt x="33" y="593"/>
                    <a:pt x="9" y="411"/>
                    <a:pt x="3" y="219"/>
                  </a:cubicBezTo>
                  <a:lnTo>
                    <a:pt x="3" y="219"/>
                  </a:lnTo>
                  <a:lnTo>
                    <a:pt x="120" y="11061"/>
                  </a:lnTo>
                  <a:lnTo>
                    <a:pt x="120" y="11200"/>
                  </a:lnTo>
                  <a:cubicBezTo>
                    <a:pt x="120" y="11458"/>
                    <a:pt x="239" y="11717"/>
                    <a:pt x="239" y="11996"/>
                  </a:cubicBezTo>
                  <a:cubicBezTo>
                    <a:pt x="399" y="12254"/>
                    <a:pt x="399" y="12513"/>
                    <a:pt x="518" y="12791"/>
                  </a:cubicBezTo>
                  <a:cubicBezTo>
                    <a:pt x="637" y="13050"/>
                    <a:pt x="776" y="13308"/>
                    <a:pt x="916" y="13587"/>
                  </a:cubicBezTo>
                  <a:cubicBezTo>
                    <a:pt x="1035" y="13846"/>
                    <a:pt x="1154" y="14104"/>
                    <a:pt x="1433" y="14383"/>
                  </a:cubicBezTo>
                  <a:cubicBezTo>
                    <a:pt x="1711" y="14781"/>
                    <a:pt x="1950" y="15019"/>
                    <a:pt x="2229" y="15298"/>
                  </a:cubicBezTo>
                  <a:cubicBezTo>
                    <a:pt x="2766" y="15696"/>
                    <a:pt x="3303" y="16093"/>
                    <a:pt x="3959" y="16491"/>
                  </a:cubicBezTo>
                  <a:cubicBezTo>
                    <a:pt x="3959" y="16611"/>
                    <a:pt x="4099" y="16611"/>
                    <a:pt x="4099" y="16611"/>
                  </a:cubicBezTo>
                  <a:cubicBezTo>
                    <a:pt x="5034" y="17168"/>
                    <a:pt x="5949" y="17566"/>
                    <a:pt x="7023" y="17963"/>
                  </a:cubicBezTo>
                  <a:cubicBezTo>
                    <a:pt x="7818" y="18222"/>
                    <a:pt x="8634" y="18501"/>
                    <a:pt x="9569" y="18620"/>
                  </a:cubicBezTo>
                  <a:cubicBezTo>
                    <a:pt x="10106" y="18779"/>
                    <a:pt x="10782" y="18898"/>
                    <a:pt x="11300" y="18898"/>
                  </a:cubicBezTo>
                  <a:cubicBezTo>
                    <a:pt x="11857" y="19018"/>
                    <a:pt x="12255" y="19018"/>
                    <a:pt x="12772" y="19018"/>
                  </a:cubicBezTo>
                  <a:lnTo>
                    <a:pt x="14124" y="19018"/>
                  </a:lnTo>
                  <a:cubicBezTo>
                    <a:pt x="14542" y="18898"/>
                    <a:pt x="15059" y="18898"/>
                    <a:pt x="15457" y="18898"/>
                  </a:cubicBezTo>
                  <a:cubicBezTo>
                    <a:pt x="16014" y="18898"/>
                    <a:pt x="16412" y="18779"/>
                    <a:pt x="16810" y="18779"/>
                  </a:cubicBezTo>
                  <a:cubicBezTo>
                    <a:pt x="17228" y="18620"/>
                    <a:pt x="17745" y="18620"/>
                    <a:pt x="18143" y="18501"/>
                  </a:cubicBezTo>
                  <a:cubicBezTo>
                    <a:pt x="18561" y="18381"/>
                    <a:pt x="19098" y="18222"/>
                    <a:pt x="19495" y="18103"/>
                  </a:cubicBezTo>
                  <a:cubicBezTo>
                    <a:pt x="20013" y="17983"/>
                    <a:pt x="20550" y="17864"/>
                    <a:pt x="21087" y="17585"/>
                  </a:cubicBezTo>
                  <a:cubicBezTo>
                    <a:pt x="21743" y="17327"/>
                    <a:pt x="22280" y="17068"/>
                    <a:pt x="22937" y="16670"/>
                  </a:cubicBezTo>
                  <a:cubicBezTo>
                    <a:pt x="25603" y="15198"/>
                    <a:pt x="26955" y="13189"/>
                    <a:pt x="26955" y="11200"/>
                  </a:cubicBezTo>
                  <a:lnTo>
                    <a:pt x="26816"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2"/>
            <p:cNvSpPr/>
            <p:nvPr/>
          </p:nvSpPr>
          <p:spPr>
            <a:xfrm>
              <a:off x="11811300" y="-3086200"/>
              <a:ext cx="742025" cy="397375"/>
            </a:xfrm>
            <a:custGeom>
              <a:rect b="b" l="l" r="r" t="t"/>
              <a:pathLst>
                <a:path extrusionOk="0" h="15895" w="29681">
                  <a:moveTo>
                    <a:pt x="14901" y="0"/>
                  </a:moveTo>
                  <a:cubicBezTo>
                    <a:pt x="11474" y="0"/>
                    <a:pt x="8028" y="786"/>
                    <a:pt x="5352" y="2357"/>
                  </a:cubicBezTo>
                  <a:cubicBezTo>
                    <a:pt x="140" y="5481"/>
                    <a:pt x="1" y="10533"/>
                    <a:pt x="5352" y="13537"/>
                  </a:cubicBezTo>
                  <a:cubicBezTo>
                    <a:pt x="7968" y="15109"/>
                    <a:pt x="11414" y="15894"/>
                    <a:pt x="14856" y="15894"/>
                  </a:cubicBezTo>
                  <a:cubicBezTo>
                    <a:pt x="18297" y="15894"/>
                    <a:pt x="21734" y="15109"/>
                    <a:pt x="24330" y="13537"/>
                  </a:cubicBezTo>
                  <a:cubicBezTo>
                    <a:pt x="29542" y="10414"/>
                    <a:pt x="29681" y="5361"/>
                    <a:pt x="24330" y="2357"/>
                  </a:cubicBezTo>
                  <a:cubicBezTo>
                    <a:pt x="21734" y="786"/>
                    <a:pt x="18327" y="0"/>
                    <a:pt x="14901"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2"/>
            <p:cNvSpPr/>
            <p:nvPr/>
          </p:nvSpPr>
          <p:spPr>
            <a:xfrm>
              <a:off x="11946575" y="-3172500"/>
              <a:ext cx="470500" cy="331750"/>
            </a:xfrm>
            <a:custGeom>
              <a:rect b="b" l="l" r="r" t="t"/>
              <a:pathLst>
                <a:path extrusionOk="0" h="13270" w="18820">
                  <a:moveTo>
                    <a:pt x="1" y="160"/>
                  </a:moveTo>
                  <a:lnTo>
                    <a:pt x="1" y="677"/>
                  </a:lnTo>
                  <a:cubicBezTo>
                    <a:pt x="1" y="796"/>
                    <a:pt x="120" y="1075"/>
                    <a:pt x="120" y="1214"/>
                  </a:cubicBezTo>
                  <a:cubicBezTo>
                    <a:pt x="239" y="1333"/>
                    <a:pt x="239" y="1612"/>
                    <a:pt x="399" y="1731"/>
                  </a:cubicBezTo>
                  <a:cubicBezTo>
                    <a:pt x="518" y="1851"/>
                    <a:pt x="657" y="2129"/>
                    <a:pt x="796" y="2249"/>
                  </a:cubicBezTo>
                  <a:cubicBezTo>
                    <a:pt x="916" y="2527"/>
                    <a:pt x="1174" y="2646"/>
                    <a:pt x="1314" y="2925"/>
                  </a:cubicBezTo>
                  <a:cubicBezTo>
                    <a:pt x="1712" y="3203"/>
                    <a:pt x="2109" y="3601"/>
                    <a:pt x="2507" y="3840"/>
                  </a:cubicBezTo>
                  <a:cubicBezTo>
                    <a:pt x="2507" y="3840"/>
                    <a:pt x="2627" y="3840"/>
                    <a:pt x="2627" y="3959"/>
                  </a:cubicBezTo>
                  <a:cubicBezTo>
                    <a:pt x="3303" y="4357"/>
                    <a:pt x="3979" y="4636"/>
                    <a:pt x="4755" y="4894"/>
                  </a:cubicBezTo>
                  <a:cubicBezTo>
                    <a:pt x="5292" y="5014"/>
                    <a:pt x="5949" y="5292"/>
                    <a:pt x="6506" y="5292"/>
                  </a:cubicBezTo>
                  <a:cubicBezTo>
                    <a:pt x="6903" y="5411"/>
                    <a:pt x="7301" y="5411"/>
                    <a:pt x="7699" y="5411"/>
                  </a:cubicBezTo>
                  <a:cubicBezTo>
                    <a:pt x="8097" y="5411"/>
                    <a:pt x="8376" y="5411"/>
                    <a:pt x="8773" y="5531"/>
                  </a:cubicBezTo>
                  <a:lnTo>
                    <a:pt x="9688" y="5531"/>
                  </a:lnTo>
                  <a:lnTo>
                    <a:pt x="10604" y="5531"/>
                  </a:lnTo>
                  <a:cubicBezTo>
                    <a:pt x="10882" y="5531"/>
                    <a:pt x="11280" y="5531"/>
                    <a:pt x="11519" y="5411"/>
                  </a:cubicBezTo>
                  <a:cubicBezTo>
                    <a:pt x="11797" y="5411"/>
                    <a:pt x="12195" y="5292"/>
                    <a:pt x="12454" y="5292"/>
                  </a:cubicBezTo>
                  <a:cubicBezTo>
                    <a:pt x="12851" y="5153"/>
                    <a:pt x="13110" y="5153"/>
                    <a:pt x="13369" y="5014"/>
                  </a:cubicBezTo>
                  <a:cubicBezTo>
                    <a:pt x="13766" y="4894"/>
                    <a:pt x="14164" y="4735"/>
                    <a:pt x="14562" y="4616"/>
                  </a:cubicBezTo>
                  <a:cubicBezTo>
                    <a:pt x="15079" y="4496"/>
                    <a:pt x="15477" y="4218"/>
                    <a:pt x="15915" y="3939"/>
                  </a:cubicBezTo>
                  <a:cubicBezTo>
                    <a:pt x="17765" y="2865"/>
                    <a:pt x="18700" y="1413"/>
                    <a:pt x="18700" y="80"/>
                  </a:cubicBezTo>
                  <a:lnTo>
                    <a:pt x="18819" y="7819"/>
                  </a:lnTo>
                  <a:cubicBezTo>
                    <a:pt x="18819" y="9291"/>
                    <a:pt x="17904" y="10603"/>
                    <a:pt x="16034" y="11678"/>
                  </a:cubicBezTo>
                  <a:cubicBezTo>
                    <a:pt x="15636" y="11956"/>
                    <a:pt x="15099" y="12076"/>
                    <a:pt x="14682" y="12354"/>
                  </a:cubicBezTo>
                  <a:cubicBezTo>
                    <a:pt x="14284" y="12473"/>
                    <a:pt x="13886" y="12613"/>
                    <a:pt x="13488" y="12752"/>
                  </a:cubicBezTo>
                  <a:cubicBezTo>
                    <a:pt x="13229" y="12871"/>
                    <a:pt x="12812" y="12871"/>
                    <a:pt x="12573" y="13011"/>
                  </a:cubicBezTo>
                  <a:cubicBezTo>
                    <a:pt x="12294" y="13011"/>
                    <a:pt x="11897" y="13150"/>
                    <a:pt x="11658" y="13150"/>
                  </a:cubicBezTo>
                  <a:cubicBezTo>
                    <a:pt x="11379" y="13150"/>
                    <a:pt x="10981" y="13269"/>
                    <a:pt x="10723" y="13269"/>
                  </a:cubicBezTo>
                  <a:lnTo>
                    <a:pt x="9808" y="13269"/>
                  </a:lnTo>
                  <a:lnTo>
                    <a:pt x="8893" y="13269"/>
                  </a:lnTo>
                  <a:cubicBezTo>
                    <a:pt x="8495" y="13269"/>
                    <a:pt x="8216" y="13269"/>
                    <a:pt x="7819" y="13150"/>
                  </a:cubicBezTo>
                  <a:cubicBezTo>
                    <a:pt x="7421" y="13150"/>
                    <a:pt x="7023" y="13011"/>
                    <a:pt x="6625" y="13011"/>
                  </a:cubicBezTo>
                  <a:cubicBezTo>
                    <a:pt x="5949" y="12891"/>
                    <a:pt x="5431" y="12752"/>
                    <a:pt x="4894" y="12613"/>
                  </a:cubicBezTo>
                  <a:cubicBezTo>
                    <a:pt x="4099" y="12354"/>
                    <a:pt x="3422" y="12095"/>
                    <a:pt x="2746" y="11698"/>
                  </a:cubicBezTo>
                  <a:cubicBezTo>
                    <a:pt x="2746" y="11698"/>
                    <a:pt x="2627" y="11698"/>
                    <a:pt x="2627" y="11578"/>
                  </a:cubicBezTo>
                  <a:cubicBezTo>
                    <a:pt x="2229" y="11300"/>
                    <a:pt x="1831" y="11061"/>
                    <a:pt x="1433" y="10663"/>
                  </a:cubicBezTo>
                  <a:cubicBezTo>
                    <a:pt x="1155" y="10385"/>
                    <a:pt x="1035" y="10265"/>
                    <a:pt x="916" y="9987"/>
                  </a:cubicBezTo>
                  <a:cubicBezTo>
                    <a:pt x="796" y="9867"/>
                    <a:pt x="637" y="9589"/>
                    <a:pt x="518" y="9470"/>
                  </a:cubicBezTo>
                  <a:cubicBezTo>
                    <a:pt x="399" y="9330"/>
                    <a:pt x="399" y="9072"/>
                    <a:pt x="239" y="8933"/>
                  </a:cubicBezTo>
                  <a:cubicBezTo>
                    <a:pt x="239" y="8813"/>
                    <a:pt x="120" y="8535"/>
                    <a:pt x="120" y="8415"/>
                  </a:cubicBezTo>
                  <a:lnTo>
                    <a:pt x="120" y="7898"/>
                  </a:lnTo>
                  <a:lnTo>
                    <a:pt x="120" y="7779"/>
                  </a:lnTo>
                  <a:lnTo>
                    <a:pt x="1" y="160"/>
                  </a:lnTo>
                  <a:cubicBezTo>
                    <a:pt x="1" y="1"/>
                    <a:pt x="1" y="160"/>
                    <a:pt x="1" y="16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2"/>
            <p:cNvSpPr/>
            <p:nvPr/>
          </p:nvSpPr>
          <p:spPr>
            <a:xfrm>
              <a:off x="11946575" y="-3170500"/>
              <a:ext cx="470500" cy="329750"/>
            </a:xfrm>
            <a:custGeom>
              <a:rect b="b" l="l" r="r" t="t"/>
              <a:pathLst>
                <a:path extrusionOk="0" h="13190" w="18820">
                  <a:moveTo>
                    <a:pt x="1" y="80"/>
                  </a:moveTo>
                  <a:lnTo>
                    <a:pt x="1" y="597"/>
                  </a:lnTo>
                  <a:cubicBezTo>
                    <a:pt x="1" y="617"/>
                    <a:pt x="4" y="642"/>
                    <a:pt x="10" y="671"/>
                  </a:cubicBezTo>
                  <a:lnTo>
                    <a:pt x="10" y="671"/>
                  </a:lnTo>
                  <a:lnTo>
                    <a:pt x="1" y="80"/>
                  </a:lnTo>
                  <a:close/>
                  <a:moveTo>
                    <a:pt x="18700" y="0"/>
                  </a:moveTo>
                  <a:cubicBezTo>
                    <a:pt x="18700" y="1333"/>
                    <a:pt x="17765" y="2785"/>
                    <a:pt x="15915" y="3859"/>
                  </a:cubicBezTo>
                  <a:cubicBezTo>
                    <a:pt x="15477" y="4138"/>
                    <a:pt x="15079" y="4416"/>
                    <a:pt x="14562" y="4536"/>
                  </a:cubicBezTo>
                  <a:cubicBezTo>
                    <a:pt x="14164" y="4655"/>
                    <a:pt x="13766" y="4814"/>
                    <a:pt x="13369" y="4934"/>
                  </a:cubicBezTo>
                  <a:cubicBezTo>
                    <a:pt x="13110" y="5073"/>
                    <a:pt x="12851" y="5073"/>
                    <a:pt x="12454" y="5212"/>
                  </a:cubicBezTo>
                  <a:cubicBezTo>
                    <a:pt x="12195" y="5212"/>
                    <a:pt x="11797" y="5331"/>
                    <a:pt x="11519" y="5331"/>
                  </a:cubicBezTo>
                  <a:cubicBezTo>
                    <a:pt x="11280" y="5451"/>
                    <a:pt x="10882" y="5451"/>
                    <a:pt x="10604" y="5451"/>
                  </a:cubicBezTo>
                  <a:lnTo>
                    <a:pt x="8773" y="5451"/>
                  </a:lnTo>
                  <a:cubicBezTo>
                    <a:pt x="8376" y="5331"/>
                    <a:pt x="8097" y="5331"/>
                    <a:pt x="7699" y="5331"/>
                  </a:cubicBezTo>
                  <a:cubicBezTo>
                    <a:pt x="7301" y="5331"/>
                    <a:pt x="6903" y="5331"/>
                    <a:pt x="6506" y="5212"/>
                  </a:cubicBezTo>
                  <a:cubicBezTo>
                    <a:pt x="5949" y="5212"/>
                    <a:pt x="5292" y="4934"/>
                    <a:pt x="4755" y="4814"/>
                  </a:cubicBezTo>
                  <a:cubicBezTo>
                    <a:pt x="3979" y="4556"/>
                    <a:pt x="3303" y="4277"/>
                    <a:pt x="2627" y="3879"/>
                  </a:cubicBezTo>
                  <a:cubicBezTo>
                    <a:pt x="2627" y="3760"/>
                    <a:pt x="2507" y="3760"/>
                    <a:pt x="2507" y="3760"/>
                  </a:cubicBezTo>
                  <a:cubicBezTo>
                    <a:pt x="2109" y="3521"/>
                    <a:pt x="1712" y="3123"/>
                    <a:pt x="1314" y="2845"/>
                  </a:cubicBezTo>
                  <a:cubicBezTo>
                    <a:pt x="1174" y="2566"/>
                    <a:pt x="916" y="2447"/>
                    <a:pt x="796" y="2169"/>
                  </a:cubicBezTo>
                  <a:cubicBezTo>
                    <a:pt x="657" y="2049"/>
                    <a:pt x="518" y="1771"/>
                    <a:pt x="399" y="1651"/>
                  </a:cubicBezTo>
                  <a:cubicBezTo>
                    <a:pt x="239" y="1532"/>
                    <a:pt x="239" y="1253"/>
                    <a:pt x="120" y="1134"/>
                  </a:cubicBezTo>
                  <a:cubicBezTo>
                    <a:pt x="120" y="1019"/>
                    <a:pt x="38" y="807"/>
                    <a:pt x="10" y="671"/>
                  </a:cubicBezTo>
                  <a:lnTo>
                    <a:pt x="10" y="671"/>
                  </a:lnTo>
                  <a:lnTo>
                    <a:pt x="120" y="7699"/>
                  </a:lnTo>
                  <a:lnTo>
                    <a:pt x="120" y="7818"/>
                  </a:lnTo>
                  <a:lnTo>
                    <a:pt x="120" y="8335"/>
                  </a:lnTo>
                  <a:cubicBezTo>
                    <a:pt x="120" y="8455"/>
                    <a:pt x="239" y="8733"/>
                    <a:pt x="239" y="8853"/>
                  </a:cubicBezTo>
                  <a:cubicBezTo>
                    <a:pt x="399" y="8992"/>
                    <a:pt x="399" y="9250"/>
                    <a:pt x="518" y="9390"/>
                  </a:cubicBezTo>
                  <a:cubicBezTo>
                    <a:pt x="637" y="9509"/>
                    <a:pt x="796" y="9787"/>
                    <a:pt x="916" y="9907"/>
                  </a:cubicBezTo>
                  <a:cubicBezTo>
                    <a:pt x="1035" y="10185"/>
                    <a:pt x="1155" y="10305"/>
                    <a:pt x="1433" y="10583"/>
                  </a:cubicBezTo>
                  <a:cubicBezTo>
                    <a:pt x="1831" y="10981"/>
                    <a:pt x="2229" y="11220"/>
                    <a:pt x="2627" y="11498"/>
                  </a:cubicBezTo>
                  <a:cubicBezTo>
                    <a:pt x="2627" y="11618"/>
                    <a:pt x="2746" y="11618"/>
                    <a:pt x="2746" y="11618"/>
                  </a:cubicBezTo>
                  <a:cubicBezTo>
                    <a:pt x="3422" y="12015"/>
                    <a:pt x="4099" y="12274"/>
                    <a:pt x="4894" y="12533"/>
                  </a:cubicBezTo>
                  <a:cubicBezTo>
                    <a:pt x="5431" y="12672"/>
                    <a:pt x="5949" y="12811"/>
                    <a:pt x="6625" y="12931"/>
                  </a:cubicBezTo>
                  <a:cubicBezTo>
                    <a:pt x="7023" y="12931"/>
                    <a:pt x="7421" y="13070"/>
                    <a:pt x="7819" y="13070"/>
                  </a:cubicBezTo>
                  <a:cubicBezTo>
                    <a:pt x="8216" y="13189"/>
                    <a:pt x="8495" y="13189"/>
                    <a:pt x="8893" y="13189"/>
                  </a:cubicBezTo>
                  <a:lnTo>
                    <a:pt x="10723" y="13189"/>
                  </a:lnTo>
                  <a:cubicBezTo>
                    <a:pt x="10981" y="13189"/>
                    <a:pt x="11379" y="13070"/>
                    <a:pt x="11658" y="13070"/>
                  </a:cubicBezTo>
                  <a:cubicBezTo>
                    <a:pt x="11897" y="13070"/>
                    <a:pt x="12294" y="12931"/>
                    <a:pt x="12573" y="12931"/>
                  </a:cubicBezTo>
                  <a:cubicBezTo>
                    <a:pt x="12812" y="12791"/>
                    <a:pt x="13229" y="12791"/>
                    <a:pt x="13488" y="12672"/>
                  </a:cubicBezTo>
                  <a:cubicBezTo>
                    <a:pt x="13886" y="12533"/>
                    <a:pt x="14284" y="12393"/>
                    <a:pt x="14682" y="12274"/>
                  </a:cubicBezTo>
                  <a:cubicBezTo>
                    <a:pt x="15099" y="11996"/>
                    <a:pt x="15636" y="11876"/>
                    <a:pt x="16034" y="11598"/>
                  </a:cubicBezTo>
                  <a:cubicBezTo>
                    <a:pt x="17904" y="10523"/>
                    <a:pt x="18819" y="9211"/>
                    <a:pt x="18819" y="7739"/>
                  </a:cubicBezTo>
                  <a:lnTo>
                    <a:pt x="1870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2"/>
            <p:cNvSpPr/>
            <p:nvPr/>
          </p:nvSpPr>
          <p:spPr>
            <a:xfrm>
              <a:off x="11919225" y="-3308500"/>
              <a:ext cx="522700" cy="280500"/>
            </a:xfrm>
            <a:custGeom>
              <a:rect b="b" l="l" r="r" t="t"/>
              <a:pathLst>
                <a:path extrusionOk="0" h="11220" w="20908">
                  <a:moveTo>
                    <a:pt x="10452" y="0"/>
                  </a:moveTo>
                  <a:cubicBezTo>
                    <a:pt x="8022" y="0"/>
                    <a:pt x="5590" y="547"/>
                    <a:pt x="3721" y="1641"/>
                  </a:cubicBezTo>
                  <a:cubicBezTo>
                    <a:pt x="1" y="3829"/>
                    <a:pt x="1" y="7390"/>
                    <a:pt x="3721" y="9578"/>
                  </a:cubicBezTo>
                  <a:cubicBezTo>
                    <a:pt x="5590" y="10672"/>
                    <a:pt x="8022" y="11220"/>
                    <a:pt x="10452" y="11220"/>
                  </a:cubicBezTo>
                  <a:cubicBezTo>
                    <a:pt x="12881" y="11220"/>
                    <a:pt x="15308" y="10672"/>
                    <a:pt x="17168" y="9578"/>
                  </a:cubicBezTo>
                  <a:cubicBezTo>
                    <a:pt x="20908" y="7390"/>
                    <a:pt x="20908" y="3829"/>
                    <a:pt x="17168" y="1641"/>
                  </a:cubicBezTo>
                  <a:cubicBezTo>
                    <a:pt x="15308" y="547"/>
                    <a:pt x="12881" y="0"/>
                    <a:pt x="10452"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2"/>
            <p:cNvSpPr/>
            <p:nvPr/>
          </p:nvSpPr>
          <p:spPr>
            <a:xfrm>
              <a:off x="7958600" y="-2012250"/>
              <a:ext cx="836500" cy="1066275"/>
            </a:xfrm>
            <a:custGeom>
              <a:rect b="b" l="l" r="r" t="t"/>
              <a:pathLst>
                <a:path extrusionOk="0" h="42651" w="33460">
                  <a:moveTo>
                    <a:pt x="0" y="339"/>
                  </a:moveTo>
                  <a:cubicBezTo>
                    <a:pt x="0" y="617"/>
                    <a:pt x="0" y="339"/>
                    <a:pt x="120" y="339"/>
                  </a:cubicBezTo>
                  <a:cubicBezTo>
                    <a:pt x="120" y="617"/>
                    <a:pt x="239" y="1015"/>
                    <a:pt x="398" y="1274"/>
                  </a:cubicBezTo>
                  <a:cubicBezTo>
                    <a:pt x="518" y="1532"/>
                    <a:pt x="677" y="1930"/>
                    <a:pt x="796" y="2189"/>
                  </a:cubicBezTo>
                  <a:cubicBezTo>
                    <a:pt x="915" y="2586"/>
                    <a:pt x="1194" y="2865"/>
                    <a:pt x="1472" y="3104"/>
                  </a:cubicBezTo>
                  <a:cubicBezTo>
                    <a:pt x="1731" y="3502"/>
                    <a:pt x="2129" y="3899"/>
                    <a:pt x="2527" y="4178"/>
                  </a:cubicBezTo>
                  <a:cubicBezTo>
                    <a:pt x="3064" y="4695"/>
                    <a:pt x="3879" y="5252"/>
                    <a:pt x="4675" y="5769"/>
                  </a:cubicBezTo>
                  <a:cubicBezTo>
                    <a:pt x="4675" y="5769"/>
                    <a:pt x="4794" y="5889"/>
                    <a:pt x="4954" y="5889"/>
                  </a:cubicBezTo>
                  <a:cubicBezTo>
                    <a:pt x="6008" y="6565"/>
                    <a:pt x="7201" y="7082"/>
                    <a:pt x="8554" y="7480"/>
                  </a:cubicBezTo>
                  <a:cubicBezTo>
                    <a:pt x="9628" y="7759"/>
                    <a:pt x="10543" y="7997"/>
                    <a:pt x="11757" y="8276"/>
                  </a:cubicBezTo>
                  <a:cubicBezTo>
                    <a:pt x="12433" y="8395"/>
                    <a:pt x="13229" y="8554"/>
                    <a:pt x="13905" y="8554"/>
                  </a:cubicBezTo>
                  <a:cubicBezTo>
                    <a:pt x="14562" y="8554"/>
                    <a:pt x="15099" y="8674"/>
                    <a:pt x="15755" y="8674"/>
                  </a:cubicBezTo>
                  <a:lnTo>
                    <a:pt x="17506" y="8674"/>
                  </a:lnTo>
                  <a:cubicBezTo>
                    <a:pt x="18023" y="8674"/>
                    <a:pt x="18580" y="8674"/>
                    <a:pt x="19097" y="8554"/>
                  </a:cubicBezTo>
                  <a:cubicBezTo>
                    <a:pt x="19614" y="8554"/>
                    <a:pt x="20171" y="8435"/>
                    <a:pt x="20689" y="8435"/>
                  </a:cubicBezTo>
                  <a:cubicBezTo>
                    <a:pt x="21206" y="8296"/>
                    <a:pt x="21763" y="8296"/>
                    <a:pt x="22280" y="8156"/>
                  </a:cubicBezTo>
                  <a:cubicBezTo>
                    <a:pt x="22797" y="8037"/>
                    <a:pt x="23474" y="7878"/>
                    <a:pt x="24011" y="7759"/>
                  </a:cubicBezTo>
                  <a:cubicBezTo>
                    <a:pt x="24687" y="7639"/>
                    <a:pt x="25363" y="7361"/>
                    <a:pt x="26000" y="7082"/>
                  </a:cubicBezTo>
                  <a:cubicBezTo>
                    <a:pt x="26796" y="6804"/>
                    <a:pt x="27591" y="6406"/>
                    <a:pt x="28387" y="5889"/>
                  </a:cubicBezTo>
                  <a:cubicBezTo>
                    <a:pt x="31610" y="4019"/>
                    <a:pt x="33301" y="2388"/>
                    <a:pt x="33301" y="0"/>
                  </a:cubicBezTo>
                  <a:lnTo>
                    <a:pt x="33460" y="33062"/>
                  </a:lnTo>
                  <a:cubicBezTo>
                    <a:pt x="33460" y="35608"/>
                    <a:pt x="31868" y="37996"/>
                    <a:pt x="28546" y="39865"/>
                  </a:cubicBezTo>
                  <a:lnTo>
                    <a:pt x="26159" y="41059"/>
                  </a:lnTo>
                  <a:cubicBezTo>
                    <a:pt x="25483" y="41318"/>
                    <a:pt x="24806" y="41576"/>
                    <a:pt x="24170" y="41715"/>
                  </a:cubicBezTo>
                  <a:cubicBezTo>
                    <a:pt x="23653" y="41855"/>
                    <a:pt x="22976" y="41994"/>
                    <a:pt x="22419" y="42113"/>
                  </a:cubicBezTo>
                  <a:cubicBezTo>
                    <a:pt x="21902" y="42253"/>
                    <a:pt x="21365" y="42392"/>
                    <a:pt x="20828" y="42392"/>
                  </a:cubicBezTo>
                  <a:cubicBezTo>
                    <a:pt x="20311" y="42511"/>
                    <a:pt x="19774" y="42511"/>
                    <a:pt x="19237" y="42511"/>
                  </a:cubicBezTo>
                  <a:cubicBezTo>
                    <a:pt x="18719" y="42511"/>
                    <a:pt x="18182" y="42650"/>
                    <a:pt x="17645" y="42650"/>
                  </a:cubicBezTo>
                  <a:lnTo>
                    <a:pt x="15914" y="42650"/>
                  </a:lnTo>
                  <a:cubicBezTo>
                    <a:pt x="15238" y="42650"/>
                    <a:pt x="14721" y="42650"/>
                    <a:pt x="14045" y="42511"/>
                  </a:cubicBezTo>
                  <a:cubicBezTo>
                    <a:pt x="13368" y="42392"/>
                    <a:pt x="12572" y="42392"/>
                    <a:pt x="11916" y="42253"/>
                  </a:cubicBezTo>
                  <a:cubicBezTo>
                    <a:pt x="10842" y="42113"/>
                    <a:pt x="9768" y="41855"/>
                    <a:pt x="8693" y="41457"/>
                  </a:cubicBezTo>
                  <a:cubicBezTo>
                    <a:pt x="7361" y="41059"/>
                    <a:pt x="6167" y="40522"/>
                    <a:pt x="5093" y="39865"/>
                  </a:cubicBezTo>
                  <a:cubicBezTo>
                    <a:pt x="4973" y="39865"/>
                    <a:pt x="4973" y="39726"/>
                    <a:pt x="4814" y="39726"/>
                  </a:cubicBezTo>
                  <a:cubicBezTo>
                    <a:pt x="4019" y="39209"/>
                    <a:pt x="3362" y="38672"/>
                    <a:pt x="2686" y="38135"/>
                  </a:cubicBezTo>
                  <a:lnTo>
                    <a:pt x="1612" y="37080"/>
                  </a:lnTo>
                  <a:cubicBezTo>
                    <a:pt x="1333" y="36802"/>
                    <a:pt x="1094" y="36404"/>
                    <a:pt x="935" y="36145"/>
                  </a:cubicBezTo>
                  <a:cubicBezTo>
                    <a:pt x="816" y="35887"/>
                    <a:pt x="677" y="35489"/>
                    <a:pt x="537" y="35230"/>
                  </a:cubicBezTo>
                  <a:cubicBezTo>
                    <a:pt x="418" y="34952"/>
                    <a:pt x="279" y="34554"/>
                    <a:pt x="279" y="34315"/>
                  </a:cubicBezTo>
                  <a:cubicBezTo>
                    <a:pt x="279" y="34037"/>
                    <a:pt x="140" y="33639"/>
                    <a:pt x="140" y="33400"/>
                  </a:cubicBezTo>
                  <a:lnTo>
                    <a:pt x="140" y="33261"/>
                  </a:lnTo>
                  <a:lnTo>
                    <a:pt x="0" y="339"/>
                  </a:lnTo>
                  <a:cubicBezTo>
                    <a:pt x="0" y="478"/>
                    <a:pt x="0" y="339"/>
                    <a:pt x="0" y="3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2"/>
            <p:cNvSpPr/>
            <p:nvPr/>
          </p:nvSpPr>
          <p:spPr>
            <a:xfrm>
              <a:off x="7958575" y="-2012250"/>
              <a:ext cx="836525" cy="1066275"/>
            </a:xfrm>
            <a:custGeom>
              <a:rect b="b" l="l" r="r" t="t"/>
              <a:pathLst>
                <a:path extrusionOk="0" h="42651" w="33461">
                  <a:moveTo>
                    <a:pt x="0" y="418"/>
                  </a:moveTo>
                  <a:cubicBezTo>
                    <a:pt x="0" y="420"/>
                    <a:pt x="0" y="421"/>
                    <a:pt x="0" y="421"/>
                  </a:cubicBezTo>
                  <a:cubicBezTo>
                    <a:pt x="0" y="421"/>
                    <a:pt x="0" y="420"/>
                    <a:pt x="0" y="418"/>
                  </a:cubicBezTo>
                  <a:close/>
                  <a:moveTo>
                    <a:pt x="33302" y="0"/>
                  </a:moveTo>
                  <a:cubicBezTo>
                    <a:pt x="33302" y="2388"/>
                    <a:pt x="31611" y="4019"/>
                    <a:pt x="28388" y="5889"/>
                  </a:cubicBezTo>
                  <a:cubicBezTo>
                    <a:pt x="27592" y="6406"/>
                    <a:pt x="26797" y="6804"/>
                    <a:pt x="26001" y="7082"/>
                  </a:cubicBezTo>
                  <a:cubicBezTo>
                    <a:pt x="25364" y="7361"/>
                    <a:pt x="24688" y="7639"/>
                    <a:pt x="24012" y="7759"/>
                  </a:cubicBezTo>
                  <a:cubicBezTo>
                    <a:pt x="23475" y="7878"/>
                    <a:pt x="22798" y="8037"/>
                    <a:pt x="22281" y="8156"/>
                  </a:cubicBezTo>
                  <a:cubicBezTo>
                    <a:pt x="21764" y="8296"/>
                    <a:pt x="21207" y="8296"/>
                    <a:pt x="20690" y="8435"/>
                  </a:cubicBezTo>
                  <a:cubicBezTo>
                    <a:pt x="20172" y="8435"/>
                    <a:pt x="19615" y="8554"/>
                    <a:pt x="19098" y="8554"/>
                  </a:cubicBezTo>
                  <a:cubicBezTo>
                    <a:pt x="18581" y="8674"/>
                    <a:pt x="18024" y="8674"/>
                    <a:pt x="17507" y="8674"/>
                  </a:cubicBezTo>
                  <a:lnTo>
                    <a:pt x="15756" y="8674"/>
                  </a:lnTo>
                  <a:cubicBezTo>
                    <a:pt x="15100" y="8674"/>
                    <a:pt x="14563" y="8554"/>
                    <a:pt x="13906" y="8554"/>
                  </a:cubicBezTo>
                  <a:cubicBezTo>
                    <a:pt x="13230" y="8554"/>
                    <a:pt x="12434" y="8395"/>
                    <a:pt x="11758" y="8276"/>
                  </a:cubicBezTo>
                  <a:cubicBezTo>
                    <a:pt x="10544" y="7997"/>
                    <a:pt x="9629" y="7759"/>
                    <a:pt x="8555" y="7480"/>
                  </a:cubicBezTo>
                  <a:cubicBezTo>
                    <a:pt x="7202" y="7082"/>
                    <a:pt x="6009" y="6565"/>
                    <a:pt x="4955" y="5889"/>
                  </a:cubicBezTo>
                  <a:cubicBezTo>
                    <a:pt x="4795" y="5889"/>
                    <a:pt x="4676" y="5769"/>
                    <a:pt x="4676" y="5769"/>
                  </a:cubicBezTo>
                  <a:cubicBezTo>
                    <a:pt x="3880" y="5252"/>
                    <a:pt x="3065" y="4695"/>
                    <a:pt x="2528" y="4178"/>
                  </a:cubicBezTo>
                  <a:cubicBezTo>
                    <a:pt x="2130" y="3899"/>
                    <a:pt x="1732" y="3502"/>
                    <a:pt x="1473" y="3104"/>
                  </a:cubicBezTo>
                  <a:cubicBezTo>
                    <a:pt x="1195" y="2865"/>
                    <a:pt x="916" y="2586"/>
                    <a:pt x="797" y="2189"/>
                  </a:cubicBezTo>
                  <a:cubicBezTo>
                    <a:pt x="678" y="1930"/>
                    <a:pt x="519" y="1532"/>
                    <a:pt x="399" y="1274"/>
                  </a:cubicBezTo>
                  <a:cubicBezTo>
                    <a:pt x="240" y="1015"/>
                    <a:pt x="121" y="617"/>
                    <a:pt x="121" y="339"/>
                  </a:cubicBezTo>
                  <a:cubicBezTo>
                    <a:pt x="92" y="286"/>
                    <a:pt x="70" y="266"/>
                    <a:pt x="54" y="266"/>
                  </a:cubicBezTo>
                  <a:cubicBezTo>
                    <a:pt x="17" y="266"/>
                    <a:pt x="5" y="360"/>
                    <a:pt x="2" y="402"/>
                  </a:cubicBezTo>
                  <a:lnTo>
                    <a:pt x="2" y="402"/>
                  </a:lnTo>
                  <a:lnTo>
                    <a:pt x="1" y="339"/>
                  </a:lnTo>
                  <a:cubicBezTo>
                    <a:pt x="1" y="386"/>
                    <a:pt x="1" y="410"/>
                    <a:pt x="0" y="418"/>
                  </a:cubicBezTo>
                  <a:lnTo>
                    <a:pt x="0" y="418"/>
                  </a:lnTo>
                  <a:cubicBezTo>
                    <a:pt x="1" y="415"/>
                    <a:pt x="1" y="409"/>
                    <a:pt x="2" y="402"/>
                  </a:cubicBezTo>
                  <a:lnTo>
                    <a:pt x="2" y="402"/>
                  </a:lnTo>
                  <a:lnTo>
                    <a:pt x="141" y="33261"/>
                  </a:lnTo>
                  <a:lnTo>
                    <a:pt x="141" y="33400"/>
                  </a:lnTo>
                  <a:cubicBezTo>
                    <a:pt x="141" y="33639"/>
                    <a:pt x="280" y="34037"/>
                    <a:pt x="280" y="34315"/>
                  </a:cubicBezTo>
                  <a:cubicBezTo>
                    <a:pt x="280" y="34554"/>
                    <a:pt x="419" y="34952"/>
                    <a:pt x="538" y="35230"/>
                  </a:cubicBezTo>
                  <a:cubicBezTo>
                    <a:pt x="678" y="35489"/>
                    <a:pt x="817" y="35887"/>
                    <a:pt x="936" y="36145"/>
                  </a:cubicBezTo>
                  <a:cubicBezTo>
                    <a:pt x="1095" y="36404"/>
                    <a:pt x="1334" y="36802"/>
                    <a:pt x="1613" y="37080"/>
                  </a:cubicBezTo>
                  <a:lnTo>
                    <a:pt x="2687" y="38135"/>
                  </a:lnTo>
                  <a:cubicBezTo>
                    <a:pt x="3363" y="38672"/>
                    <a:pt x="4020" y="39209"/>
                    <a:pt x="4815" y="39726"/>
                  </a:cubicBezTo>
                  <a:cubicBezTo>
                    <a:pt x="4974" y="39726"/>
                    <a:pt x="4974" y="39865"/>
                    <a:pt x="5094" y="39865"/>
                  </a:cubicBezTo>
                  <a:cubicBezTo>
                    <a:pt x="6168" y="40522"/>
                    <a:pt x="7362" y="41059"/>
                    <a:pt x="8694" y="41457"/>
                  </a:cubicBezTo>
                  <a:cubicBezTo>
                    <a:pt x="9769" y="41855"/>
                    <a:pt x="10843" y="42113"/>
                    <a:pt x="11917" y="42253"/>
                  </a:cubicBezTo>
                  <a:cubicBezTo>
                    <a:pt x="12573" y="42392"/>
                    <a:pt x="13369" y="42392"/>
                    <a:pt x="14046" y="42511"/>
                  </a:cubicBezTo>
                  <a:cubicBezTo>
                    <a:pt x="14722" y="42650"/>
                    <a:pt x="15239" y="42650"/>
                    <a:pt x="15915" y="42650"/>
                  </a:cubicBezTo>
                  <a:lnTo>
                    <a:pt x="17646" y="42650"/>
                  </a:lnTo>
                  <a:cubicBezTo>
                    <a:pt x="18183" y="42650"/>
                    <a:pt x="18720" y="42511"/>
                    <a:pt x="19238" y="42511"/>
                  </a:cubicBezTo>
                  <a:cubicBezTo>
                    <a:pt x="19775" y="42511"/>
                    <a:pt x="20312" y="42511"/>
                    <a:pt x="20829" y="42392"/>
                  </a:cubicBezTo>
                  <a:cubicBezTo>
                    <a:pt x="21366" y="42392"/>
                    <a:pt x="21903" y="42253"/>
                    <a:pt x="22420" y="42113"/>
                  </a:cubicBezTo>
                  <a:cubicBezTo>
                    <a:pt x="22977" y="41994"/>
                    <a:pt x="23654" y="41855"/>
                    <a:pt x="24171" y="41715"/>
                  </a:cubicBezTo>
                  <a:cubicBezTo>
                    <a:pt x="24807" y="41576"/>
                    <a:pt x="25484" y="41318"/>
                    <a:pt x="26160" y="41059"/>
                  </a:cubicBezTo>
                  <a:lnTo>
                    <a:pt x="28547" y="39865"/>
                  </a:lnTo>
                  <a:cubicBezTo>
                    <a:pt x="31869" y="37996"/>
                    <a:pt x="33461" y="35608"/>
                    <a:pt x="33461" y="33062"/>
                  </a:cubicBezTo>
                  <a:lnTo>
                    <a:pt x="33302"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2"/>
            <p:cNvSpPr/>
            <p:nvPr/>
          </p:nvSpPr>
          <p:spPr>
            <a:xfrm>
              <a:off x="7958600" y="-1792450"/>
              <a:ext cx="836000" cy="582900"/>
            </a:xfrm>
            <a:custGeom>
              <a:rect b="b" l="l" r="r" t="t"/>
              <a:pathLst>
                <a:path extrusionOk="0" h="23316" w="33440">
                  <a:moveTo>
                    <a:pt x="0" y="200"/>
                  </a:moveTo>
                  <a:lnTo>
                    <a:pt x="0" y="339"/>
                  </a:lnTo>
                  <a:cubicBezTo>
                    <a:pt x="0" y="420"/>
                    <a:pt x="0" y="513"/>
                    <a:pt x="4" y="612"/>
                  </a:cubicBezTo>
                  <a:lnTo>
                    <a:pt x="4" y="612"/>
                  </a:lnTo>
                  <a:lnTo>
                    <a:pt x="0" y="200"/>
                  </a:lnTo>
                  <a:close/>
                  <a:moveTo>
                    <a:pt x="33321" y="1"/>
                  </a:moveTo>
                  <a:cubicBezTo>
                    <a:pt x="33321" y="2388"/>
                    <a:pt x="31610" y="4934"/>
                    <a:pt x="28387" y="6804"/>
                  </a:cubicBezTo>
                  <a:cubicBezTo>
                    <a:pt x="27591" y="7322"/>
                    <a:pt x="26796" y="7719"/>
                    <a:pt x="26000" y="7998"/>
                  </a:cubicBezTo>
                  <a:cubicBezTo>
                    <a:pt x="25363" y="8256"/>
                    <a:pt x="24687" y="8535"/>
                    <a:pt x="24011" y="8654"/>
                  </a:cubicBezTo>
                  <a:cubicBezTo>
                    <a:pt x="23474" y="8794"/>
                    <a:pt x="22797" y="8933"/>
                    <a:pt x="22280" y="9052"/>
                  </a:cubicBezTo>
                  <a:cubicBezTo>
                    <a:pt x="21763" y="9211"/>
                    <a:pt x="21206" y="9211"/>
                    <a:pt x="20689" y="9331"/>
                  </a:cubicBezTo>
                  <a:cubicBezTo>
                    <a:pt x="20171" y="9331"/>
                    <a:pt x="19614" y="9450"/>
                    <a:pt x="19097" y="9450"/>
                  </a:cubicBezTo>
                  <a:cubicBezTo>
                    <a:pt x="18580" y="9589"/>
                    <a:pt x="18023" y="9589"/>
                    <a:pt x="17506" y="9589"/>
                  </a:cubicBezTo>
                  <a:lnTo>
                    <a:pt x="15755" y="9589"/>
                  </a:lnTo>
                  <a:cubicBezTo>
                    <a:pt x="15099" y="9589"/>
                    <a:pt x="14562" y="9450"/>
                    <a:pt x="13905" y="9450"/>
                  </a:cubicBezTo>
                  <a:cubicBezTo>
                    <a:pt x="13229" y="9450"/>
                    <a:pt x="12433" y="9311"/>
                    <a:pt x="11757" y="9191"/>
                  </a:cubicBezTo>
                  <a:cubicBezTo>
                    <a:pt x="10543" y="8913"/>
                    <a:pt x="9628" y="8654"/>
                    <a:pt x="8554" y="8396"/>
                  </a:cubicBezTo>
                  <a:cubicBezTo>
                    <a:pt x="7201" y="7998"/>
                    <a:pt x="6008" y="7461"/>
                    <a:pt x="4954" y="6804"/>
                  </a:cubicBezTo>
                  <a:cubicBezTo>
                    <a:pt x="4794" y="6804"/>
                    <a:pt x="4675" y="6665"/>
                    <a:pt x="4675" y="6665"/>
                  </a:cubicBezTo>
                  <a:cubicBezTo>
                    <a:pt x="3879" y="6148"/>
                    <a:pt x="3064" y="5611"/>
                    <a:pt x="2527" y="5074"/>
                  </a:cubicBezTo>
                  <a:cubicBezTo>
                    <a:pt x="2129" y="4815"/>
                    <a:pt x="1731" y="4417"/>
                    <a:pt x="1472" y="4019"/>
                  </a:cubicBezTo>
                  <a:cubicBezTo>
                    <a:pt x="1194" y="3761"/>
                    <a:pt x="915" y="3482"/>
                    <a:pt x="796" y="3084"/>
                  </a:cubicBezTo>
                  <a:cubicBezTo>
                    <a:pt x="677" y="2846"/>
                    <a:pt x="518" y="2448"/>
                    <a:pt x="398" y="2169"/>
                  </a:cubicBezTo>
                  <a:cubicBezTo>
                    <a:pt x="239" y="1931"/>
                    <a:pt x="120" y="1533"/>
                    <a:pt x="120" y="1254"/>
                  </a:cubicBezTo>
                  <a:cubicBezTo>
                    <a:pt x="37" y="1076"/>
                    <a:pt x="12" y="832"/>
                    <a:pt x="4" y="612"/>
                  </a:cubicBezTo>
                  <a:lnTo>
                    <a:pt x="4" y="612"/>
                  </a:lnTo>
                  <a:lnTo>
                    <a:pt x="120" y="13926"/>
                  </a:lnTo>
                  <a:lnTo>
                    <a:pt x="120" y="14065"/>
                  </a:lnTo>
                  <a:cubicBezTo>
                    <a:pt x="120" y="14304"/>
                    <a:pt x="239" y="14722"/>
                    <a:pt x="239" y="14980"/>
                  </a:cubicBezTo>
                  <a:cubicBezTo>
                    <a:pt x="239" y="15219"/>
                    <a:pt x="398" y="15617"/>
                    <a:pt x="518" y="15895"/>
                  </a:cubicBezTo>
                  <a:cubicBezTo>
                    <a:pt x="637" y="16154"/>
                    <a:pt x="796" y="16552"/>
                    <a:pt x="915" y="16810"/>
                  </a:cubicBezTo>
                  <a:cubicBezTo>
                    <a:pt x="1074" y="17069"/>
                    <a:pt x="1313" y="17467"/>
                    <a:pt x="1592" y="17745"/>
                  </a:cubicBezTo>
                  <a:lnTo>
                    <a:pt x="2666" y="18800"/>
                  </a:lnTo>
                  <a:cubicBezTo>
                    <a:pt x="3322" y="19337"/>
                    <a:pt x="3999" y="19874"/>
                    <a:pt x="4794" y="20391"/>
                  </a:cubicBezTo>
                  <a:cubicBezTo>
                    <a:pt x="4954" y="20391"/>
                    <a:pt x="4954" y="20530"/>
                    <a:pt x="5073" y="20530"/>
                  </a:cubicBezTo>
                  <a:cubicBezTo>
                    <a:pt x="6147" y="21187"/>
                    <a:pt x="7341" y="21724"/>
                    <a:pt x="8674" y="22122"/>
                  </a:cubicBezTo>
                  <a:cubicBezTo>
                    <a:pt x="9748" y="22520"/>
                    <a:pt x="10822" y="22778"/>
                    <a:pt x="11876" y="22917"/>
                  </a:cubicBezTo>
                  <a:cubicBezTo>
                    <a:pt x="12553" y="23057"/>
                    <a:pt x="13348" y="23057"/>
                    <a:pt x="14025" y="23176"/>
                  </a:cubicBezTo>
                  <a:cubicBezTo>
                    <a:pt x="14701" y="23315"/>
                    <a:pt x="15218" y="23315"/>
                    <a:pt x="15895" y="23315"/>
                  </a:cubicBezTo>
                  <a:lnTo>
                    <a:pt x="17625" y="23315"/>
                  </a:lnTo>
                  <a:cubicBezTo>
                    <a:pt x="18142" y="23315"/>
                    <a:pt x="18699" y="23176"/>
                    <a:pt x="19217" y="23176"/>
                  </a:cubicBezTo>
                  <a:cubicBezTo>
                    <a:pt x="19734" y="23176"/>
                    <a:pt x="20291" y="23176"/>
                    <a:pt x="20808" y="23057"/>
                  </a:cubicBezTo>
                  <a:cubicBezTo>
                    <a:pt x="21325" y="23057"/>
                    <a:pt x="21882" y="22917"/>
                    <a:pt x="22399" y="22778"/>
                  </a:cubicBezTo>
                  <a:cubicBezTo>
                    <a:pt x="22956" y="22659"/>
                    <a:pt x="23613" y="22520"/>
                    <a:pt x="24150" y="22380"/>
                  </a:cubicBezTo>
                  <a:cubicBezTo>
                    <a:pt x="24787" y="22241"/>
                    <a:pt x="25463" y="21982"/>
                    <a:pt x="26139" y="21724"/>
                  </a:cubicBezTo>
                  <a:lnTo>
                    <a:pt x="28526" y="20530"/>
                  </a:lnTo>
                  <a:cubicBezTo>
                    <a:pt x="31848" y="18660"/>
                    <a:pt x="33440" y="16273"/>
                    <a:pt x="33440" y="13727"/>
                  </a:cubicBezTo>
                  <a:lnTo>
                    <a:pt x="33321"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2"/>
            <p:cNvSpPr/>
            <p:nvPr/>
          </p:nvSpPr>
          <p:spPr>
            <a:xfrm>
              <a:off x="7958600" y="-2700050"/>
              <a:ext cx="833525" cy="902175"/>
            </a:xfrm>
            <a:custGeom>
              <a:rect b="b" l="l" r="r" t="t"/>
              <a:pathLst>
                <a:path extrusionOk="0" h="36087" w="33341">
                  <a:moveTo>
                    <a:pt x="20589" y="1"/>
                  </a:moveTo>
                  <a:lnTo>
                    <a:pt x="12374" y="41"/>
                  </a:lnTo>
                  <a:lnTo>
                    <a:pt x="20" y="27851"/>
                  </a:lnTo>
                  <a:cubicBezTo>
                    <a:pt x="20" y="28129"/>
                    <a:pt x="0" y="28248"/>
                    <a:pt x="140" y="28527"/>
                  </a:cubicBezTo>
                  <a:cubicBezTo>
                    <a:pt x="140" y="28796"/>
                    <a:pt x="269" y="29176"/>
                    <a:pt x="403" y="29416"/>
                  </a:cubicBezTo>
                  <a:lnTo>
                    <a:pt x="403" y="29416"/>
                  </a:lnTo>
                  <a:cubicBezTo>
                    <a:pt x="392" y="29390"/>
                    <a:pt x="383" y="29369"/>
                    <a:pt x="384" y="29369"/>
                  </a:cubicBezTo>
                  <a:lnTo>
                    <a:pt x="384" y="29369"/>
                  </a:lnTo>
                  <a:cubicBezTo>
                    <a:pt x="384" y="29369"/>
                    <a:pt x="394" y="29389"/>
                    <a:pt x="418" y="29442"/>
                  </a:cubicBezTo>
                  <a:cubicBezTo>
                    <a:pt x="413" y="29434"/>
                    <a:pt x="408" y="29425"/>
                    <a:pt x="403" y="29416"/>
                  </a:cubicBezTo>
                  <a:lnTo>
                    <a:pt x="403" y="29416"/>
                  </a:lnTo>
                  <a:cubicBezTo>
                    <a:pt x="410" y="29432"/>
                    <a:pt x="418" y="29450"/>
                    <a:pt x="426" y="29467"/>
                  </a:cubicBezTo>
                  <a:lnTo>
                    <a:pt x="426" y="29467"/>
                  </a:lnTo>
                  <a:cubicBezTo>
                    <a:pt x="423" y="29458"/>
                    <a:pt x="421" y="29450"/>
                    <a:pt x="418" y="29442"/>
                  </a:cubicBezTo>
                  <a:lnTo>
                    <a:pt x="418" y="29442"/>
                  </a:lnTo>
                  <a:cubicBezTo>
                    <a:pt x="444" y="29503"/>
                    <a:pt x="453" y="29525"/>
                    <a:pt x="452" y="29525"/>
                  </a:cubicBezTo>
                  <a:cubicBezTo>
                    <a:pt x="452" y="29525"/>
                    <a:pt x="440" y="29498"/>
                    <a:pt x="426" y="29467"/>
                  </a:cubicBezTo>
                  <a:lnTo>
                    <a:pt x="426" y="29467"/>
                  </a:lnTo>
                  <a:cubicBezTo>
                    <a:pt x="549" y="29851"/>
                    <a:pt x="822" y="30127"/>
                    <a:pt x="1094" y="30516"/>
                  </a:cubicBezTo>
                  <a:cubicBezTo>
                    <a:pt x="1373" y="30914"/>
                    <a:pt x="1771" y="31312"/>
                    <a:pt x="2169" y="31590"/>
                  </a:cubicBezTo>
                  <a:cubicBezTo>
                    <a:pt x="2825" y="32108"/>
                    <a:pt x="3501" y="32665"/>
                    <a:pt x="4297" y="33182"/>
                  </a:cubicBezTo>
                  <a:cubicBezTo>
                    <a:pt x="4416" y="33182"/>
                    <a:pt x="4416" y="33301"/>
                    <a:pt x="4576" y="33301"/>
                  </a:cubicBezTo>
                  <a:cubicBezTo>
                    <a:pt x="5650" y="33978"/>
                    <a:pt x="6963" y="34495"/>
                    <a:pt x="8296" y="34893"/>
                  </a:cubicBezTo>
                  <a:cubicBezTo>
                    <a:pt x="9370" y="35290"/>
                    <a:pt x="10444" y="35410"/>
                    <a:pt x="11518" y="35688"/>
                  </a:cubicBezTo>
                  <a:cubicBezTo>
                    <a:pt x="12175" y="35808"/>
                    <a:pt x="12970" y="35967"/>
                    <a:pt x="13647" y="35967"/>
                  </a:cubicBezTo>
                  <a:cubicBezTo>
                    <a:pt x="14323" y="35967"/>
                    <a:pt x="14840" y="36086"/>
                    <a:pt x="15517" y="36086"/>
                  </a:cubicBezTo>
                  <a:lnTo>
                    <a:pt x="17247" y="36086"/>
                  </a:lnTo>
                  <a:cubicBezTo>
                    <a:pt x="17804" y="36086"/>
                    <a:pt x="18321" y="36086"/>
                    <a:pt x="18998" y="35967"/>
                  </a:cubicBezTo>
                  <a:cubicBezTo>
                    <a:pt x="19515" y="35967"/>
                    <a:pt x="20072" y="35847"/>
                    <a:pt x="20589" y="35847"/>
                  </a:cubicBezTo>
                  <a:cubicBezTo>
                    <a:pt x="21106" y="35708"/>
                    <a:pt x="21663" y="35708"/>
                    <a:pt x="22320" y="35569"/>
                  </a:cubicBezTo>
                  <a:cubicBezTo>
                    <a:pt x="22857" y="35450"/>
                    <a:pt x="23513" y="35290"/>
                    <a:pt x="24070" y="35171"/>
                  </a:cubicBezTo>
                  <a:cubicBezTo>
                    <a:pt x="24747" y="34893"/>
                    <a:pt x="25403" y="34773"/>
                    <a:pt x="26060" y="34495"/>
                  </a:cubicBezTo>
                  <a:cubicBezTo>
                    <a:pt x="26855" y="34097"/>
                    <a:pt x="27790" y="33818"/>
                    <a:pt x="28447" y="33301"/>
                  </a:cubicBezTo>
                  <a:cubicBezTo>
                    <a:pt x="31769" y="31431"/>
                    <a:pt x="33340" y="30079"/>
                    <a:pt x="33340" y="27532"/>
                  </a:cubicBezTo>
                  <a:lnTo>
                    <a:pt x="2058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2"/>
            <p:cNvSpPr/>
            <p:nvPr/>
          </p:nvSpPr>
          <p:spPr>
            <a:xfrm>
              <a:off x="8131175" y="-2708500"/>
              <a:ext cx="477450" cy="336225"/>
            </a:xfrm>
            <a:custGeom>
              <a:rect b="b" l="l" r="r" t="t"/>
              <a:pathLst>
                <a:path extrusionOk="0" h="13449" w="19098">
                  <a:moveTo>
                    <a:pt x="0" y="219"/>
                  </a:moveTo>
                  <a:lnTo>
                    <a:pt x="0" y="737"/>
                  </a:lnTo>
                  <a:cubicBezTo>
                    <a:pt x="0" y="876"/>
                    <a:pt x="139" y="1134"/>
                    <a:pt x="139" y="1274"/>
                  </a:cubicBezTo>
                  <a:cubicBezTo>
                    <a:pt x="259" y="1393"/>
                    <a:pt x="259" y="1672"/>
                    <a:pt x="398" y="1791"/>
                  </a:cubicBezTo>
                  <a:cubicBezTo>
                    <a:pt x="537" y="1910"/>
                    <a:pt x="676" y="2189"/>
                    <a:pt x="796" y="2308"/>
                  </a:cubicBezTo>
                  <a:cubicBezTo>
                    <a:pt x="935" y="2587"/>
                    <a:pt x="1194" y="2706"/>
                    <a:pt x="1333" y="2984"/>
                  </a:cubicBezTo>
                  <a:cubicBezTo>
                    <a:pt x="1731" y="3263"/>
                    <a:pt x="2129" y="3661"/>
                    <a:pt x="2526" y="3900"/>
                  </a:cubicBezTo>
                  <a:cubicBezTo>
                    <a:pt x="2526" y="3900"/>
                    <a:pt x="2646" y="3900"/>
                    <a:pt x="2646" y="4039"/>
                  </a:cubicBezTo>
                  <a:cubicBezTo>
                    <a:pt x="3322" y="4437"/>
                    <a:pt x="3979" y="4695"/>
                    <a:pt x="4774" y="4954"/>
                  </a:cubicBezTo>
                  <a:cubicBezTo>
                    <a:pt x="5311" y="5073"/>
                    <a:pt x="5968" y="5352"/>
                    <a:pt x="6644" y="5352"/>
                  </a:cubicBezTo>
                  <a:cubicBezTo>
                    <a:pt x="7042" y="5471"/>
                    <a:pt x="7440" y="5471"/>
                    <a:pt x="7838" y="5471"/>
                  </a:cubicBezTo>
                  <a:cubicBezTo>
                    <a:pt x="8236" y="5471"/>
                    <a:pt x="8514" y="5471"/>
                    <a:pt x="8912" y="5590"/>
                  </a:cubicBezTo>
                  <a:lnTo>
                    <a:pt x="9827" y="5590"/>
                  </a:lnTo>
                  <a:lnTo>
                    <a:pt x="10742" y="5590"/>
                  </a:lnTo>
                  <a:cubicBezTo>
                    <a:pt x="11021" y="5590"/>
                    <a:pt x="11418" y="5590"/>
                    <a:pt x="11677" y="5471"/>
                  </a:cubicBezTo>
                  <a:cubicBezTo>
                    <a:pt x="11936" y="5471"/>
                    <a:pt x="12334" y="5352"/>
                    <a:pt x="12592" y="5352"/>
                  </a:cubicBezTo>
                  <a:cubicBezTo>
                    <a:pt x="12990" y="5232"/>
                    <a:pt x="13268" y="5232"/>
                    <a:pt x="13666" y="5073"/>
                  </a:cubicBezTo>
                  <a:cubicBezTo>
                    <a:pt x="14064" y="4954"/>
                    <a:pt x="14462" y="4795"/>
                    <a:pt x="14860" y="4675"/>
                  </a:cubicBezTo>
                  <a:cubicBezTo>
                    <a:pt x="15377" y="4556"/>
                    <a:pt x="15775" y="4278"/>
                    <a:pt x="16193" y="3999"/>
                  </a:cubicBezTo>
                  <a:cubicBezTo>
                    <a:pt x="18063" y="2925"/>
                    <a:pt x="18978" y="1473"/>
                    <a:pt x="18978" y="1"/>
                  </a:cubicBezTo>
                  <a:lnTo>
                    <a:pt x="19097" y="7858"/>
                  </a:lnTo>
                  <a:cubicBezTo>
                    <a:pt x="19097" y="9330"/>
                    <a:pt x="18182" y="10782"/>
                    <a:pt x="16312" y="11857"/>
                  </a:cubicBezTo>
                  <a:cubicBezTo>
                    <a:pt x="15914" y="12135"/>
                    <a:pt x="15397" y="12394"/>
                    <a:pt x="14979" y="12533"/>
                  </a:cubicBezTo>
                  <a:cubicBezTo>
                    <a:pt x="14561" y="12672"/>
                    <a:pt x="14184" y="12812"/>
                    <a:pt x="13786" y="12931"/>
                  </a:cubicBezTo>
                  <a:cubicBezTo>
                    <a:pt x="13507" y="13050"/>
                    <a:pt x="13109" y="13050"/>
                    <a:pt x="12711" y="13209"/>
                  </a:cubicBezTo>
                  <a:cubicBezTo>
                    <a:pt x="12433" y="13209"/>
                    <a:pt x="12035" y="13329"/>
                    <a:pt x="11796" y="13329"/>
                  </a:cubicBezTo>
                  <a:cubicBezTo>
                    <a:pt x="11518" y="13329"/>
                    <a:pt x="11120" y="13448"/>
                    <a:pt x="10881" y="13448"/>
                  </a:cubicBezTo>
                  <a:lnTo>
                    <a:pt x="9946" y="13448"/>
                  </a:lnTo>
                  <a:lnTo>
                    <a:pt x="9031" y="13448"/>
                  </a:lnTo>
                  <a:cubicBezTo>
                    <a:pt x="8633" y="13448"/>
                    <a:pt x="8355" y="13448"/>
                    <a:pt x="7957" y="13329"/>
                  </a:cubicBezTo>
                  <a:cubicBezTo>
                    <a:pt x="7559" y="13329"/>
                    <a:pt x="7161" y="13209"/>
                    <a:pt x="6764" y="13209"/>
                  </a:cubicBezTo>
                  <a:cubicBezTo>
                    <a:pt x="6107" y="13090"/>
                    <a:pt x="5570" y="12931"/>
                    <a:pt x="4914" y="12812"/>
                  </a:cubicBezTo>
                  <a:cubicBezTo>
                    <a:pt x="4118" y="12533"/>
                    <a:pt x="3441" y="12274"/>
                    <a:pt x="2765" y="11896"/>
                  </a:cubicBezTo>
                  <a:cubicBezTo>
                    <a:pt x="2765" y="11896"/>
                    <a:pt x="2646" y="11896"/>
                    <a:pt x="2646" y="11757"/>
                  </a:cubicBezTo>
                  <a:cubicBezTo>
                    <a:pt x="2129" y="11499"/>
                    <a:pt x="1731" y="11240"/>
                    <a:pt x="1452" y="10842"/>
                  </a:cubicBezTo>
                  <a:cubicBezTo>
                    <a:pt x="1174" y="10564"/>
                    <a:pt x="1054" y="10444"/>
                    <a:pt x="935" y="10166"/>
                  </a:cubicBezTo>
                  <a:cubicBezTo>
                    <a:pt x="796" y="10046"/>
                    <a:pt x="657" y="9768"/>
                    <a:pt x="537" y="9649"/>
                  </a:cubicBezTo>
                  <a:cubicBezTo>
                    <a:pt x="398" y="9529"/>
                    <a:pt x="398" y="9251"/>
                    <a:pt x="259" y="9131"/>
                  </a:cubicBezTo>
                  <a:cubicBezTo>
                    <a:pt x="139" y="9012"/>
                    <a:pt x="139" y="8733"/>
                    <a:pt x="139" y="8594"/>
                  </a:cubicBezTo>
                  <a:lnTo>
                    <a:pt x="139" y="8077"/>
                  </a:lnTo>
                  <a:lnTo>
                    <a:pt x="139" y="7958"/>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2"/>
            <p:cNvSpPr/>
            <p:nvPr/>
          </p:nvSpPr>
          <p:spPr>
            <a:xfrm>
              <a:off x="8131175" y="-2708500"/>
              <a:ext cx="477450" cy="336225"/>
            </a:xfrm>
            <a:custGeom>
              <a:rect b="b" l="l" r="r" t="t"/>
              <a:pathLst>
                <a:path extrusionOk="0" h="13449" w="19098">
                  <a:moveTo>
                    <a:pt x="0" y="219"/>
                  </a:moveTo>
                  <a:lnTo>
                    <a:pt x="0" y="737"/>
                  </a:lnTo>
                  <a:cubicBezTo>
                    <a:pt x="0" y="760"/>
                    <a:pt x="4" y="788"/>
                    <a:pt x="11" y="817"/>
                  </a:cubicBezTo>
                  <a:lnTo>
                    <a:pt x="11" y="817"/>
                  </a:lnTo>
                  <a:lnTo>
                    <a:pt x="0" y="219"/>
                  </a:lnTo>
                  <a:close/>
                  <a:moveTo>
                    <a:pt x="18978" y="1"/>
                  </a:moveTo>
                  <a:cubicBezTo>
                    <a:pt x="18978" y="1473"/>
                    <a:pt x="18063" y="2925"/>
                    <a:pt x="16193" y="3999"/>
                  </a:cubicBezTo>
                  <a:cubicBezTo>
                    <a:pt x="15775" y="4278"/>
                    <a:pt x="15377" y="4556"/>
                    <a:pt x="14860" y="4675"/>
                  </a:cubicBezTo>
                  <a:cubicBezTo>
                    <a:pt x="14462" y="4795"/>
                    <a:pt x="14064" y="4954"/>
                    <a:pt x="13666" y="5073"/>
                  </a:cubicBezTo>
                  <a:cubicBezTo>
                    <a:pt x="13268" y="5232"/>
                    <a:pt x="12990" y="5232"/>
                    <a:pt x="12592" y="5352"/>
                  </a:cubicBezTo>
                  <a:cubicBezTo>
                    <a:pt x="12334" y="5352"/>
                    <a:pt x="11936" y="5471"/>
                    <a:pt x="11677" y="5471"/>
                  </a:cubicBezTo>
                  <a:cubicBezTo>
                    <a:pt x="11418" y="5590"/>
                    <a:pt x="11021" y="5590"/>
                    <a:pt x="10742" y="5590"/>
                  </a:cubicBezTo>
                  <a:lnTo>
                    <a:pt x="8912" y="5590"/>
                  </a:lnTo>
                  <a:cubicBezTo>
                    <a:pt x="8514" y="5471"/>
                    <a:pt x="8236" y="5471"/>
                    <a:pt x="7838" y="5471"/>
                  </a:cubicBezTo>
                  <a:cubicBezTo>
                    <a:pt x="7440" y="5471"/>
                    <a:pt x="7042" y="5471"/>
                    <a:pt x="6644" y="5352"/>
                  </a:cubicBezTo>
                  <a:cubicBezTo>
                    <a:pt x="5968" y="5352"/>
                    <a:pt x="5311" y="5073"/>
                    <a:pt x="4774" y="4954"/>
                  </a:cubicBezTo>
                  <a:cubicBezTo>
                    <a:pt x="3979" y="4695"/>
                    <a:pt x="3322" y="4437"/>
                    <a:pt x="2646" y="4039"/>
                  </a:cubicBezTo>
                  <a:cubicBezTo>
                    <a:pt x="2646" y="3900"/>
                    <a:pt x="2526" y="3900"/>
                    <a:pt x="2526" y="3900"/>
                  </a:cubicBezTo>
                  <a:cubicBezTo>
                    <a:pt x="2129" y="3661"/>
                    <a:pt x="1731" y="3263"/>
                    <a:pt x="1333" y="2984"/>
                  </a:cubicBezTo>
                  <a:cubicBezTo>
                    <a:pt x="1194" y="2706"/>
                    <a:pt x="935" y="2587"/>
                    <a:pt x="796" y="2308"/>
                  </a:cubicBezTo>
                  <a:cubicBezTo>
                    <a:pt x="676" y="2189"/>
                    <a:pt x="537" y="1910"/>
                    <a:pt x="398" y="1791"/>
                  </a:cubicBezTo>
                  <a:cubicBezTo>
                    <a:pt x="259" y="1672"/>
                    <a:pt x="259" y="1393"/>
                    <a:pt x="139" y="1274"/>
                  </a:cubicBezTo>
                  <a:cubicBezTo>
                    <a:pt x="139" y="1158"/>
                    <a:pt x="43" y="961"/>
                    <a:pt x="11" y="817"/>
                  </a:cubicBezTo>
                  <a:lnTo>
                    <a:pt x="11" y="817"/>
                  </a:lnTo>
                  <a:lnTo>
                    <a:pt x="139" y="7958"/>
                  </a:lnTo>
                  <a:lnTo>
                    <a:pt x="139" y="8077"/>
                  </a:lnTo>
                  <a:lnTo>
                    <a:pt x="139" y="8594"/>
                  </a:lnTo>
                  <a:cubicBezTo>
                    <a:pt x="139" y="8733"/>
                    <a:pt x="139" y="9012"/>
                    <a:pt x="259" y="9131"/>
                  </a:cubicBezTo>
                  <a:cubicBezTo>
                    <a:pt x="398" y="9251"/>
                    <a:pt x="398" y="9529"/>
                    <a:pt x="537" y="9649"/>
                  </a:cubicBezTo>
                  <a:cubicBezTo>
                    <a:pt x="657" y="9768"/>
                    <a:pt x="796" y="10046"/>
                    <a:pt x="935" y="10166"/>
                  </a:cubicBezTo>
                  <a:cubicBezTo>
                    <a:pt x="1054" y="10444"/>
                    <a:pt x="1174" y="10564"/>
                    <a:pt x="1452" y="10842"/>
                  </a:cubicBezTo>
                  <a:cubicBezTo>
                    <a:pt x="1731" y="11240"/>
                    <a:pt x="2129" y="11499"/>
                    <a:pt x="2646" y="11757"/>
                  </a:cubicBezTo>
                  <a:cubicBezTo>
                    <a:pt x="2646" y="11896"/>
                    <a:pt x="2765" y="11896"/>
                    <a:pt x="2765" y="11896"/>
                  </a:cubicBezTo>
                  <a:cubicBezTo>
                    <a:pt x="3441" y="12274"/>
                    <a:pt x="4118" y="12533"/>
                    <a:pt x="4914" y="12812"/>
                  </a:cubicBezTo>
                  <a:cubicBezTo>
                    <a:pt x="5570" y="12931"/>
                    <a:pt x="6107" y="13090"/>
                    <a:pt x="6764" y="13209"/>
                  </a:cubicBezTo>
                  <a:cubicBezTo>
                    <a:pt x="7161" y="13209"/>
                    <a:pt x="7559" y="13329"/>
                    <a:pt x="7957" y="13329"/>
                  </a:cubicBezTo>
                  <a:cubicBezTo>
                    <a:pt x="8355" y="13448"/>
                    <a:pt x="8633" y="13448"/>
                    <a:pt x="9031" y="13448"/>
                  </a:cubicBezTo>
                  <a:lnTo>
                    <a:pt x="10881" y="13448"/>
                  </a:lnTo>
                  <a:cubicBezTo>
                    <a:pt x="11120" y="13448"/>
                    <a:pt x="11518" y="13329"/>
                    <a:pt x="11796" y="13329"/>
                  </a:cubicBezTo>
                  <a:cubicBezTo>
                    <a:pt x="12035" y="13329"/>
                    <a:pt x="12433" y="13209"/>
                    <a:pt x="12711" y="13209"/>
                  </a:cubicBezTo>
                  <a:cubicBezTo>
                    <a:pt x="13109" y="13050"/>
                    <a:pt x="13507" y="13050"/>
                    <a:pt x="13786" y="12931"/>
                  </a:cubicBezTo>
                  <a:cubicBezTo>
                    <a:pt x="14184" y="12812"/>
                    <a:pt x="14561" y="12672"/>
                    <a:pt x="14979" y="12533"/>
                  </a:cubicBezTo>
                  <a:cubicBezTo>
                    <a:pt x="15397" y="12394"/>
                    <a:pt x="15914" y="12135"/>
                    <a:pt x="16312" y="11857"/>
                  </a:cubicBezTo>
                  <a:cubicBezTo>
                    <a:pt x="18182" y="10782"/>
                    <a:pt x="19097" y="9330"/>
                    <a:pt x="19097" y="7858"/>
                  </a:cubicBezTo>
                  <a:lnTo>
                    <a:pt x="18978" y="1"/>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2"/>
            <p:cNvSpPr/>
            <p:nvPr/>
          </p:nvSpPr>
          <p:spPr>
            <a:xfrm>
              <a:off x="8106300" y="-2859675"/>
              <a:ext cx="532150" cy="314825"/>
            </a:xfrm>
            <a:custGeom>
              <a:rect b="b" l="l" r="r" t="t"/>
              <a:pathLst>
                <a:path extrusionOk="0" h="12593" w="21286">
                  <a:moveTo>
                    <a:pt x="3860" y="2208"/>
                  </a:moveTo>
                  <a:cubicBezTo>
                    <a:pt x="140" y="4436"/>
                    <a:pt x="0" y="8156"/>
                    <a:pt x="3860" y="10364"/>
                  </a:cubicBezTo>
                  <a:cubicBezTo>
                    <a:pt x="7599" y="12592"/>
                    <a:pt x="13706" y="12592"/>
                    <a:pt x="17446" y="10364"/>
                  </a:cubicBezTo>
                  <a:cubicBezTo>
                    <a:pt x="21166" y="8156"/>
                    <a:pt x="21286" y="4436"/>
                    <a:pt x="17446" y="2208"/>
                  </a:cubicBezTo>
                  <a:cubicBezTo>
                    <a:pt x="13706" y="0"/>
                    <a:pt x="7599" y="0"/>
                    <a:pt x="3860" y="2208"/>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2"/>
            <p:cNvSpPr/>
            <p:nvPr/>
          </p:nvSpPr>
          <p:spPr>
            <a:xfrm>
              <a:off x="8976600" y="-1464700"/>
              <a:ext cx="840000" cy="1068250"/>
            </a:xfrm>
            <a:custGeom>
              <a:rect b="b" l="l" r="r" t="t"/>
              <a:pathLst>
                <a:path extrusionOk="0" h="42730" w="33600">
                  <a:moveTo>
                    <a:pt x="160" y="1075"/>
                  </a:moveTo>
                  <a:cubicBezTo>
                    <a:pt x="160" y="1353"/>
                    <a:pt x="418" y="1075"/>
                    <a:pt x="558" y="1353"/>
                  </a:cubicBezTo>
                  <a:cubicBezTo>
                    <a:pt x="677" y="1632"/>
                    <a:pt x="816" y="2009"/>
                    <a:pt x="955" y="2268"/>
                  </a:cubicBezTo>
                  <a:cubicBezTo>
                    <a:pt x="1075" y="2666"/>
                    <a:pt x="1353" y="2944"/>
                    <a:pt x="1612" y="3183"/>
                  </a:cubicBezTo>
                  <a:cubicBezTo>
                    <a:pt x="1890" y="3581"/>
                    <a:pt x="2288" y="3979"/>
                    <a:pt x="2686" y="4257"/>
                  </a:cubicBezTo>
                  <a:cubicBezTo>
                    <a:pt x="3203" y="4775"/>
                    <a:pt x="4039" y="5332"/>
                    <a:pt x="4835" y="5849"/>
                  </a:cubicBezTo>
                  <a:cubicBezTo>
                    <a:pt x="4835" y="5849"/>
                    <a:pt x="4954" y="5968"/>
                    <a:pt x="5093" y="5968"/>
                  </a:cubicBezTo>
                  <a:cubicBezTo>
                    <a:pt x="6167" y="6644"/>
                    <a:pt x="7361" y="7162"/>
                    <a:pt x="8714" y="7560"/>
                  </a:cubicBezTo>
                  <a:cubicBezTo>
                    <a:pt x="9768" y="7838"/>
                    <a:pt x="10703" y="8077"/>
                    <a:pt x="11916" y="8355"/>
                  </a:cubicBezTo>
                  <a:cubicBezTo>
                    <a:pt x="12593" y="8475"/>
                    <a:pt x="13388" y="8634"/>
                    <a:pt x="14045" y="8634"/>
                  </a:cubicBezTo>
                  <a:cubicBezTo>
                    <a:pt x="14721" y="8634"/>
                    <a:pt x="15238" y="8753"/>
                    <a:pt x="15915" y="8753"/>
                  </a:cubicBezTo>
                  <a:lnTo>
                    <a:pt x="17665" y="8753"/>
                  </a:lnTo>
                  <a:cubicBezTo>
                    <a:pt x="18183" y="8753"/>
                    <a:pt x="18720" y="8753"/>
                    <a:pt x="19257" y="8634"/>
                  </a:cubicBezTo>
                  <a:cubicBezTo>
                    <a:pt x="19774" y="8634"/>
                    <a:pt x="20311" y="8514"/>
                    <a:pt x="20848" y="8514"/>
                  </a:cubicBezTo>
                  <a:cubicBezTo>
                    <a:pt x="21365" y="8375"/>
                    <a:pt x="21902" y="8375"/>
                    <a:pt x="22440" y="8236"/>
                  </a:cubicBezTo>
                  <a:cubicBezTo>
                    <a:pt x="22957" y="8117"/>
                    <a:pt x="23633" y="7957"/>
                    <a:pt x="24170" y="7838"/>
                  </a:cubicBezTo>
                  <a:cubicBezTo>
                    <a:pt x="24847" y="7719"/>
                    <a:pt x="25523" y="7440"/>
                    <a:pt x="26159" y="7162"/>
                  </a:cubicBezTo>
                  <a:cubicBezTo>
                    <a:pt x="26955" y="6883"/>
                    <a:pt x="27751" y="6485"/>
                    <a:pt x="28547" y="5968"/>
                  </a:cubicBezTo>
                  <a:cubicBezTo>
                    <a:pt x="31650" y="2566"/>
                    <a:pt x="33500" y="2387"/>
                    <a:pt x="33500" y="0"/>
                  </a:cubicBezTo>
                  <a:lnTo>
                    <a:pt x="33599" y="33161"/>
                  </a:lnTo>
                  <a:cubicBezTo>
                    <a:pt x="33599" y="35688"/>
                    <a:pt x="32008" y="38075"/>
                    <a:pt x="28686" y="39945"/>
                  </a:cubicBezTo>
                  <a:lnTo>
                    <a:pt x="26299" y="41138"/>
                  </a:lnTo>
                  <a:cubicBezTo>
                    <a:pt x="25622" y="41417"/>
                    <a:pt x="24946" y="41656"/>
                    <a:pt x="24309" y="41815"/>
                  </a:cubicBezTo>
                  <a:cubicBezTo>
                    <a:pt x="23772" y="41934"/>
                    <a:pt x="23116" y="42073"/>
                    <a:pt x="22559" y="42213"/>
                  </a:cubicBezTo>
                  <a:cubicBezTo>
                    <a:pt x="22042" y="42332"/>
                    <a:pt x="21485" y="42471"/>
                    <a:pt x="20968" y="42471"/>
                  </a:cubicBezTo>
                  <a:cubicBezTo>
                    <a:pt x="20450" y="42611"/>
                    <a:pt x="19893" y="42611"/>
                    <a:pt x="19376" y="42611"/>
                  </a:cubicBezTo>
                  <a:cubicBezTo>
                    <a:pt x="18859" y="42611"/>
                    <a:pt x="18302" y="42730"/>
                    <a:pt x="17785" y="42730"/>
                  </a:cubicBezTo>
                  <a:lnTo>
                    <a:pt x="16034" y="42730"/>
                  </a:lnTo>
                  <a:cubicBezTo>
                    <a:pt x="15378" y="42730"/>
                    <a:pt x="14841" y="42730"/>
                    <a:pt x="14184" y="42611"/>
                  </a:cubicBezTo>
                  <a:cubicBezTo>
                    <a:pt x="13508" y="42471"/>
                    <a:pt x="12712" y="42471"/>
                    <a:pt x="12036" y="42332"/>
                  </a:cubicBezTo>
                  <a:cubicBezTo>
                    <a:pt x="10981" y="42213"/>
                    <a:pt x="9907" y="41934"/>
                    <a:pt x="8833" y="41536"/>
                  </a:cubicBezTo>
                  <a:cubicBezTo>
                    <a:pt x="7480" y="41138"/>
                    <a:pt x="6287" y="40621"/>
                    <a:pt x="5232" y="39945"/>
                  </a:cubicBezTo>
                  <a:cubicBezTo>
                    <a:pt x="5093" y="39945"/>
                    <a:pt x="5093" y="39826"/>
                    <a:pt x="4954" y="39826"/>
                  </a:cubicBezTo>
                  <a:cubicBezTo>
                    <a:pt x="4158" y="39288"/>
                    <a:pt x="3482" y="38751"/>
                    <a:pt x="2825" y="38234"/>
                  </a:cubicBezTo>
                  <a:lnTo>
                    <a:pt x="1751" y="37160"/>
                  </a:lnTo>
                  <a:cubicBezTo>
                    <a:pt x="1473" y="36881"/>
                    <a:pt x="1234" y="36484"/>
                    <a:pt x="1075" y="36245"/>
                  </a:cubicBezTo>
                  <a:cubicBezTo>
                    <a:pt x="955" y="35966"/>
                    <a:pt x="796" y="35568"/>
                    <a:pt x="677" y="35310"/>
                  </a:cubicBezTo>
                  <a:cubicBezTo>
                    <a:pt x="558" y="35051"/>
                    <a:pt x="398" y="34653"/>
                    <a:pt x="398" y="34395"/>
                  </a:cubicBezTo>
                  <a:cubicBezTo>
                    <a:pt x="398" y="34116"/>
                    <a:pt x="279" y="33718"/>
                    <a:pt x="279" y="33480"/>
                  </a:cubicBezTo>
                  <a:lnTo>
                    <a:pt x="279" y="33360"/>
                  </a:lnTo>
                  <a:cubicBezTo>
                    <a:pt x="279" y="33301"/>
                    <a:pt x="1" y="796"/>
                    <a:pt x="160"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2"/>
            <p:cNvSpPr/>
            <p:nvPr/>
          </p:nvSpPr>
          <p:spPr>
            <a:xfrm>
              <a:off x="8976650" y="-1464700"/>
              <a:ext cx="839950" cy="1068250"/>
            </a:xfrm>
            <a:custGeom>
              <a:rect b="b" l="l" r="r" t="t"/>
              <a:pathLst>
                <a:path extrusionOk="0" h="42730" w="33598">
                  <a:moveTo>
                    <a:pt x="33498" y="0"/>
                  </a:moveTo>
                  <a:cubicBezTo>
                    <a:pt x="33498" y="2387"/>
                    <a:pt x="31409" y="2845"/>
                    <a:pt x="28545" y="5968"/>
                  </a:cubicBezTo>
                  <a:cubicBezTo>
                    <a:pt x="27749" y="6485"/>
                    <a:pt x="26953" y="6883"/>
                    <a:pt x="26157" y="7162"/>
                  </a:cubicBezTo>
                  <a:cubicBezTo>
                    <a:pt x="25521" y="7440"/>
                    <a:pt x="24845" y="7719"/>
                    <a:pt x="24168" y="7838"/>
                  </a:cubicBezTo>
                  <a:cubicBezTo>
                    <a:pt x="23631" y="7957"/>
                    <a:pt x="22955" y="8117"/>
                    <a:pt x="22438" y="8236"/>
                  </a:cubicBezTo>
                  <a:cubicBezTo>
                    <a:pt x="21900" y="8375"/>
                    <a:pt x="21363" y="8375"/>
                    <a:pt x="20846" y="8514"/>
                  </a:cubicBezTo>
                  <a:cubicBezTo>
                    <a:pt x="20309" y="8514"/>
                    <a:pt x="19772" y="8634"/>
                    <a:pt x="19255" y="8634"/>
                  </a:cubicBezTo>
                  <a:cubicBezTo>
                    <a:pt x="18718" y="8753"/>
                    <a:pt x="18181" y="8753"/>
                    <a:pt x="17663" y="8753"/>
                  </a:cubicBezTo>
                  <a:lnTo>
                    <a:pt x="15913" y="8753"/>
                  </a:lnTo>
                  <a:cubicBezTo>
                    <a:pt x="15236" y="8753"/>
                    <a:pt x="14719" y="8634"/>
                    <a:pt x="14043" y="8634"/>
                  </a:cubicBezTo>
                  <a:cubicBezTo>
                    <a:pt x="13386" y="8634"/>
                    <a:pt x="12591" y="8475"/>
                    <a:pt x="11914" y="8355"/>
                  </a:cubicBezTo>
                  <a:cubicBezTo>
                    <a:pt x="10701" y="8077"/>
                    <a:pt x="9766" y="7838"/>
                    <a:pt x="8712" y="7560"/>
                  </a:cubicBezTo>
                  <a:cubicBezTo>
                    <a:pt x="7359" y="7162"/>
                    <a:pt x="6165" y="6644"/>
                    <a:pt x="5091" y="5968"/>
                  </a:cubicBezTo>
                  <a:cubicBezTo>
                    <a:pt x="4952" y="5968"/>
                    <a:pt x="4833" y="5849"/>
                    <a:pt x="4833" y="5849"/>
                  </a:cubicBezTo>
                  <a:cubicBezTo>
                    <a:pt x="4037" y="5332"/>
                    <a:pt x="3201" y="4775"/>
                    <a:pt x="2684" y="4257"/>
                  </a:cubicBezTo>
                  <a:cubicBezTo>
                    <a:pt x="2286" y="3979"/>
                    <a:pt x="1888" y="3581"/>
                    <a:pt x="1610" y="3183"/>
                  </a:cubicBezTo>
                  <a:cubicBezTo>
                    <a:pt x="1351" y="2944"/>
                    <a:pt x="1073" y="2666"/>
                    <a:pt x="953" y="2268"/>
                  </a:cubicBezTo>
                  <a:cubicBezTo>
                    <a:pt x="814" y="2009"/>
                    <a:pt x="675" y="1632"/>
                    <a:pt x="556" y="1353"/>
                  </a:cubicBezTo>
                  <a:cubicBezTo>
                    <a:pt x="486" y="1214"/>
                    <a:pt x="387" y="1214"/>
                    <a:pt x="304" y="1214"/>
                  </a:cubicBezTo>
                  <a:cubicBezTo>
                    <a:pt x="222" y="1214"/>
                    <a:pt x="158" y="1214"/>
                    <a:pt x="158" y="1075"/>
                  </a:cubicBezTo>
                  <a:cubicBezTo>
                    <a:pt x="157" y="1073"/>
                    <a:pt x="156" y="1073"/>
                    <a:pt x="156" y="1073"/>
                  </a:cubicBezTo>
                  <a:lnTo>
                    <a:pt x="156" y="1073"/>
                  </a:lnTo>
                  <a:cubicBezTo>
                    <a:pt x="1" y="1073"/>
                    <a:pt x="277" y="33301"/>
                    <a:pt x="277" y="33360"/>
                  </a:cubicBezTo>
                  <a:lnTo>
                    <a:pt x="277" y="33480"/>
                  </a:lnTo>
                  <a:cubicBezTo>
                    <a:pt x="277" y="33718"/>
                    <a:pt x="396" y="34116"/>
                    <a:pt x="396" y="34395"/>
                  </a:cubicBezTo>
                  <a:cubicBezTo>
                    <a:pt x="396" y="34653"/>
                    <a:pt x="556" y="35051"/>
                    <a:pt x="675" y="35310"/>
                  </a:cubicBezTo>
                  <a:cubicBezTo>
                    <a:pt x="794" y="35568"/>
                    <a:pt x="953" y="35966"/>
                    <a:pt x="1073" y="36245"/>
                  </a:cubicBezTo>
                  <a:cubicBezTo>
                    <a:pt x="1232" y="36484"/>
                    <a:pt x="1471" y="36881"/>
                    <a:pt x="1749" y="37160"/>
                  </a:cubicBezTo>
                  <a:lnTo>
                    <a:pt x="2823" y="38234"/>
                  </a:lnTo>
                  <a:cubicBezTo>
                    <a:pt x="3480" y="38751"/>
                    <a:pt x="4156" y="39288"/>
                    <a:pt x="4952" y="39826"/>
                  </a:cubicBezTo>
                  <a:cubicBezTo>
                    <a:pt x="5091" y="39826"/>
                    <a:pt x="5091" y="39945"/>
                    <a:pt x="5230" y="39945"/>
                  </a:cubicBezTo>
                  <a:cubicBezTo>
                    <a:pt x="6285" y="40621"/>
                    <a:pt x="7478" y="41138"/>
                    <a:pt x="8831" y="41536"/>
                  </a:cubicBezTo>
                  <a:cubicBezTo>
                    <a:pt x="9905" y="41934"/>
                    <a:pt x="10979" y="42213"/>
                    <a:pt x="12034" y="42332"/>
                  </a:cubicBezTo>
                  <a:cubicBezTo>
                    <a:pt x="12710" y="42471"/>
                    <a:pt x="13506" y="42471"/>
                    <a:pt x="14182" y="42611"/>
                  </a:cubicBezTo>
                  <a:cubicBezTo>
                    <a:pt x="14839" y="42730"/>
                    <a:pt x="15376" y="42730"/>
                    <a:pt x="16032" y="42730"/>
                  </a:cubicBezTo>
                  <a:lnTo>
                    <a:pt x="17783" y="42730"/>
                  </a:lnTo>
                  <a:cubicBezTo>
                    <a:pt x="18300" y="42730"/>
                    <a:pt x="18857" y="42611"/>
                    <a:pt x="19374" y="42611"/>
                  </a:cubicBezTo>
                  <a:cubicBezTo>
                    <a:pt x="19891" y="42611"/>
                    <a:pt x="20448" y="42611"/>
                    <a:pt x="20966" y="42471"/>
                  </a:cubicBezTo>
                  <a:cubicBezTo>
                    <a:pt x="21483" y="42471"/>
                    <a:pt x="22040" y="42332"/>
                    <a:pt x="22557" y="42213"/>
                  </a:cubicBezTo>
                  <a:cubicBezTo>
                    <a:pt x="23114" y="42073"/>
                    <a:pt x="23770" y="41934"/>
                    <a:pt x="24307" y="41815"/>
                  </a:cubicBezTo>
                  <a:cubicBezTo>
                    <a:pt x="24944" y="41656"/>
                    <a:pt x="25620" y="41417"/>
                    <a:pt x="26297" y="41138"/>
                  </a:cubicBezTo>
                  <a:lnTo>
                    <a:pt x="28684" y="39945"/>
                  </a:lnTo>
                  <a:cubicBezTo>
                    <a:pt x="32006" y="38075"/>
                    <a:pt x="33597" y="35688"/>
                    <a:pt x="33597" y="33161"/>
                  </a:cubicBezTo>
                  <a:lnTo>
                    <a:pt x="33498"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2"/>
            <p:cNvSpPr/>
            <p:nvPr/>
          </p:nvSpPr>
          <p:spPr>
            <a:xfrm>
              <a:off x="8980575" y="-1242900"/>
              <a:ext cx="836025" cy="582875"/>
            </a:xfrm>
            <a:custGeom>
              <a:rect b="b" l="l" r="r" t="t"/>
              <a:pathLst>
                <a:path extrusionOk="0" h="23315" w="33441">
                  <a:moveTo>
                    <a:pt x="1" y="199"/>
                  </a:moveTo>
                  <a:lnTo>
                    <a:pt x="1" y="339"/>
                  </a:lnTo>
                  <a:cubicBezTo>
                    <a:pt x="1" y="419"/>
                    <a:pt x="1" y="513"/>
                    <a:pt x="4" y="612"/>
                  </a:cubicBezTo>
                  <a:lnTo>
                    <a:pt x="4" y="612"/>
                  </a:lnTo>
                  <a:lnTo>
                    <a:pt x="1" y="199"/>
                  </a:lnTo>
                  <a:close/>
                  <a:moveTo>
                    <a:pt x="33321" y="0"/>
                  </a:moveTo>
                  <a:cubicBezTo>
                    <a:pt x="33321" y="2388"/>
                    <a:pt x="31590" y="4934"/>
                    <a:pt x="28388" y="6804"/>
                  </a:cubicBezTo>
                  <a:cubicBezTo>
                    <a:pt x="27592" y="7321"/>
                    <a:pt x="26796" y="7719"/>
                    <a:pt x="26000" y="7997"/>
                  </a:cubicBezTo>
                  <a:cubicBezTo>
                    <a:pt x="25364" y="8256"/>
                    <a:pt x="24688" y="8534"/>
                    <a:pt x="24011" y="8654"/>
                  </a:cubicBezTo>
                  <a:cubicBezTo>
                    <a:pt x="23474" y="8793"/>
                    <a:pt x="22798" y="8932"/>
                    <a:pt x="22281" y="9052"/>
                  </a:cubicBezTo>
                  <a:cubicBezTo>
                    <a:pt x="21743" y="9211"/>
                    <a:pt x="21206" y="9211"/>
                    <a:pt x="20689" y="9330"/>
                  </a:cubicBezTo>
                  <a:cubicBezTo>
                    <a:pt x="20152" y="9330"/>
                    <a:pt x="19615" y="9450"/>
                    <a:pt x="19098" y="9450"/>
                  </a:cubicBezTo>
                  <a:cubicBezTo>
                    <a:pt x="18561" y="9589"/>
                    <a:pt x="18024" y="9589"/>
                    <a:pt x="17506" y="9589"/>
                  </a:cubicBezTo>
                  <a:lnTo>
                    <a:pt x="15756" y="9589"/>
                  </a:lnTo>
                  <a:cubicBezTo>
                    <a:pt x="15079" y="9589"/>
                    <a:pt x="14562" y="9450"/>
                    <a:pt x="13886" y="9450"/>
                  </a:cubicBezTo>
                  <a:cubicBezTo>
                    <a:pt x="13229" y="9450"/>
                    <a:pt x="12434" y="9310"/>
                    <a:pt x="11757" y="9191"/>
                  </a:cubicBezTo>
                  <a:cubicBezTo>
                    <a:pt x="10544" y="8912"/>
                    <a:pt x="9609" y="8654"/>
                    <a:pt x="8555" y="8395"/>
                  </a:cubicBezTo>
                  <a:cubicBezTo>
                    <a:pt x="7202" y="7997"/>
                    <a:pt x="6008" y="7460"/>
                    <a:pt x="4934" y="6804"/>
                  </a:cubicBezTo>
                  <a:cubicBezTo>
                    <a:pt x="4795" y="6804"/>
                    <a:pt x="4676" y="6665"/>
                    <a:pt x="4676" y="6665"/>
                  </a:cubicBezTo>
                  <a:cubicBezTo>
                    <a:pt x="3880" y="6147"/>
                    <a:pt x="3044" y="5610"/>
                    <a:pt x="2527" y="5073"/>
                  </a:cubicBezTo>
                  <a:cubicBezTo>
                    <a:pt x="2129" y="4814"/>
                    <a:pt x="1731" y="4417"/>
                    <a:pt x="1453" y="4019"/>
                  </a:cubicBezTo>
                  <a:cubicBezTo>
                    <a:pt x="1194" y="3760"/>
                    <a:pt x="916" y="3482"/>
                    <a:pt x="796" y="3084"/>
                  </a:cubicBezTo>
                  <a:cubicBezTo>
                    <a:pt x="657" y="2845"/>
                    <a:pt x="538" y="2427"/>
                    <a:pt x="399" y="2169"/>
                  </a:cubicBezTo>
                  <a:cubicBezTo>
                    <a:pt x="239" y="1930"/>
                    <a:pt x="120" y="1532"/>
                    <a:pt x="120" y="1254"/>
                  </a:cubicBezTo>
                  <a:cubicBezTo>
                    <a:pt x="38" y="1075"/>
                    <a:pt x="12" y="831"/>
                    <a:pt x="4" y="612"/>
                  </a:cubicBezTo>
                  <a:lnTo>
                    <a:pt x="4" y="612"/>
                  </a:lnTo>
                  <a:lnTo>
                    <a:pt x="120" y="13925"/>
                  </a:lnTo>
                  <a:lnTo>
                    <a:pt x="120" y="14065"/>
                  </a:lnTo>
                  <a:cubicBezTo>
                    <a:pt x="120" y="14303"/>
                    <a:pt x="239" y="14721"/>
                    <a:pt x="239" y="14980"/>
                  </a:cubicBezTo>
                  <a:cubicBezTo>
                    <a:pt x="239" y="15218"/>
                    <a:pt x="399" y="15616"/>
                    <a:pt x="518" y="15895"/>
                  </a:cubicBezTo>
                  <a:cubicBezTo>
                    <a:pt x="637" y="16153"/>
                    <a:pt x="757" y="16571"/>
                    <a:pt x="916" y="16810"/>
                  </a:cubicBezTo>
                  <a:cubicBezTo>
                    <a:pt x="1055" y="17068"/>
                    <a:pt x="1314" y="17466"/>
                    <a:pt x="1592" y="17745"/>
                  </a:cubicBezTo>
                  <a:lnTo>
                    <a:pt x="2646" y="18799"/>
                  </a:lnTo>
                  <a:cubicBezTo>
                    <a:pt x="3323" y="19336"/>
                    <a:pt x="3999" y="19873"/>
                    <a:pt x="4795" y="20391"/>
                  </a:cubicBezTo>
                  <a:cubicBezTo>
                    <a:pt x="4934" y="20391"/>
                    <a:pt x="4934" y="20530"/>
                    <a:pt x="5073" y="20530"/>
                  </a:cubicBezTo>
                  <a:cubicBezTo>
                    <a:pt x="6128" y="21186"/>
                    <a:pt x="7321" y="21723"/>
                    <a:pt x="8674" y="22121"/>
                  </a:cubicBezTo>
                  <a:cubicBezTo>
                    <a:pt x="9748" y="22519"/>
                    <a:pt x="10802" y="22778"/>
                    <a:pt x="11877" y="22917"/>
                  </a:cubicBezTo>
                  <a:cubicBezTo>
                    <a:pt x="12553" y="23056"/>
                    <a:pt x="13349" y="23056"/>
                    <a:pt x="14025" y="23175"/>
                  </a:cubicBezTo>
                  <a:cubicBezTo>
                    <a:pt x="14682" y="23315"/>
                    <a:pt x="15219" y="23315"/>
                    <a:pt x="15875" y="23315"/>
                  </a:cubicBezTo>
                  <a:lnTo>
                    <a:pt x="17626" y="23315"/>
                  </a:lnTo>
                  <a:cubicBezTo>
                    <a:pt x="18143" y="23315"/>
                    <a:pt x="18700" y="23175"/>
                    <a:pt x="19217" y="23175"/>
                  </a:cubicBezTo>
                  <a:cubicBezTo>
                    <a:pt x="19734" y="23175"/>
                    <a:pt x="20291" y="23175"/>
                    <a:pt x="20809" y="23056"/>
                  </a:cubicBezTo>
                  <a:cubicBezTo>
                    <a:pt x="21326" y="23056"/>
                    <a:pt x="21883" y="22917"/>
                    <a:pt x="22400" y="22778"/>
                  </a:cubicBezTo>
                  <a:cubicBezTo>
                    <a:pt x="22937" y="22658"/>
                    <a:pt x="23613" y="22519"/>
                    <a:pt x="24131" y="22380"/>
                  </a:cubicBezTo>
                  <a:cubicBezTo>
                    <a:pt x="24787" y="22241"/>
                    <a:pt x="25463" y="21982"/>
                    <a:pt x="26120" y="21723"/>
                  </a:cubicBezTo>
                  <a:lnTo>
                    <a:pt x="28507" y="20530"/>
                  </a:lnTo>
                  <a:cubicBezTo>
                    <a:pt x="31849" y="18660"/>
                    <a:pt x="33440" y="16273"/>
                    <a:pt x="33440" y="13726"/>
                  </a:cubicBezTo>
                  <a:lnTo>
                    <a:pt x="33321"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2"/>
            <p:cNvSpPr/>
            <p:nvPr/>
          </p:nvSpPr>
          <p:spPr>
            <a:xfrm>
              <a:off x="8976600" y="-2151000"/>
              <a:ext cx="836525" cy="909625"/>
            </a:xfrm>
            <a:custGeom>
              <a:rect b="b" l="l" r="r" t="t"/>
              <a:pathLst>
                <a:path extrusionOk="0" h="36385" w="33461">
                  <a:moveTo>
                    <a:pt x="12513" y="0"/>
                  </a:moveTo>
                  <a:cubicBezTo>
                    <a:pt x="12513" y="0"/>
                    <a:pt x="1" y="28467"/>
                    <a:pt x="140" y="28745"/>
                  </a:cubicBezTo>
                  <a:cubicBezTo>
                    <a:pt x="259" y="29024"/>
                    <a:pt x="398" y="29422"/>
                    <a:pt x="538" y="29700"/>
                  </a:cubicBezTo>
                  <a:cubicBezTo>
                    <a:pt x="677" y="30098"/>
                    <a:pt x="936" y="30357"/>
                    <a:pt x="1194" y="30754"/>
                  </a:cubicBezTo>
                  <a:cubicBezTo>
                    <a:pt x="1473" y="31152"/>
                    <a:pt x="1871" y="31550"/>
                    <a:pt x="2268" y="31829"/>
                  </a:cubicBezTo>
                  <a:cubicBezTo>
                    <a:pt x="2348" y="31908"/>
                    <a:pt x="2447" y="31948"/>
                    <a:pt x="2527" y="32028"/>
                  </a:cubicBezTo>
                  <a:cubicBezTo>
                    <a:pt x="3084" y="32505"/>
                    <a:pt x="3681" y="32982"/>
                    <a:pt x="4377" y="33440"/>
                  </a:cubicBezTo>
                  <a:cubicBezTo>
                    <a:pt x="4536" y="33440"/>
                    <a:pt x="4536" y="33579"/>
                    <a:pt x="4656" y="33579"/>
                  </a:cubicBezTo>
                  <a:cubicBezTo>
                    <a:pt x="5730" y="34236"/>
                    <a:pt x="7063" y="34793"/>
                    <a:pt x="8395" y="35191"/>
                  </a:cubicBezTo>
                  <a:cubicBezTo>
                    <a:pt x="9450" y="35588"/>
                    <a:pt x="10524" y="35708"/>
                    <a:pt x="11598" y="35986"/>
                  </a:cubicBezTo>
                  <a:cubicBezTo>
                    <a:pt x="12274" y="36126"/>
                    <a:pt x="13070" y="36265"/>
                    <a:pt x="13727" y="36265"/>
                  </a:cubicBezTo>
                  <a:cubicBezTo>
                    <a:pt x="14403" y="36265"/>
                    <a:pt x="14920" y="36384"/>
                    <a:pt x="15596" y="36384"/>
                  </a:cubicBezTo>
                  <a:lnTo>
                    <a:pt x="17347" y="36384"/>
                  </a:lnTo>
                  <a:cubicBezTo>
                    <a:pt x="17884" y="36384"/>
                    <a:pt x="18401" y="36384"/>
                    <a:pt x="19078" y="36265"/>
                  </a:cubicBezTo>
                  <a:cubicBezTo>
                    <a:pt x="19595" y="36265"/>
                    <a:pt x="20152" y="36126"/>
                    <a:pt x="20669" y="36126"/>
                  </a:cubicBezTo>
                  <a:cubicBezTo>
                    <a:pt x="21226" y="35986"/>
                    <a:pt x="21743" y="35986"/>
                    <a:pt x="22420" y="35867"/>
                  </a:cubicBezTo>
                  <a:cubicBezTo>
                    <a:pt x="22957" y="35728"/>
                    <a:pt x="23633" y="35588"/>
                    <a:pt x="24150" y="35469"/>
                  </a:cubicBezTo>
                  <a:cubicBezTo>
                    <a:pt x="24827" y="35191"/>
                    <a:pt x="25463" y="35071"/>
                    <a:pt x="26140" y="34793"/>
                  </a:cubicBezTo>
                  <a:cubicBezTo>
                    <a:pt x="26935" y="34375"/>
                    <a:pt x="27850" y="34116"/>
                    <a:pt x="28527" y="33579"/>
                  </a:cubicBezTo>
                  <a:cubicBezTo>
                    <a:pt x="29979" y="32744"/>
                    <a:pt x="31113" y="31809"/>
                    <a:pt x="31968" y="30794"/>
                  </a:cubicBezTo>
                  <a:cubicBezTo>
                    <a:pt x="33003" y="29481"/>
                    <a:pt x="33460" y="29143"/>
                    <a:pt x="33460" y="27711"/>
                  </a:cubicBezTo>
                  <a:lnTo>
                    <a:pt x="32605" y="25523"/>
                  </a:lnTo>
                  <a:lnTo>
                    <a:pt x="31769" y="22877"/>
                  </a:lnTo>
                  <a:lnTo>
                    <a:pt x="2064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2"/>
            <p:cNvSpPr/>
            <p:nvPr/>
          </p:nvSpPr>
          <p:spPr>
            <a:xfrm>
              <a:off x="9153150" y="-2158950"/>
              <a:ext cx="477450" cy="336200"/>
            </a:xfrm>
            <a:custGeom>
              <a:rect b="b" l="l" r="r" t="t"/>
              <a:pathLst>
                <a:path extrusionOk="0" h="13448" w="19098">
                  <a:moveTo>
                    <a:pt x="1" y="219"/>
                  </a:moveTo>
                  <a:lnTo>
                    <a:pt x="1" y="736"/>
                  </a:lnTo>
                  <a:cubicBezTo>
                    <a:pt x="1" y="875"/>
                    <a:pt x="120" y="1154"/>
                    <a:pt x="120" y="1273"/>
                  </a:cubicBezTo>
                  <a:cubicBezTo>
                    <a:pt x="259" y="1393"/>
                    <a:pt x="259" y="1671"/>
                    <a:pt x="398" y="1790"/>
                  </a:cubicBezTo>
                  <a:cubicBezTo>
                    <a:pt x="518" y="1910"/>
                    <a:pt x="677" y="2188"/>
                    <a:pt x="796" y="2308"/>
                  </a:cubicBezTo>
                  <a:cubicBezTo>
                    <a:pt x="916" y="2586"/>
                    <a:pt x="1194" y="2705"/>
                    <a:pt x="1313" y="2984"/>
                  </a:cubicBezTo>
                  <a:cubicBezTo>
                    <a:pt x="1711" y="3262"/>
                    <a:pt x="2109" y="3660"/>
                    <a:pt x="2507" y="3899"/>
                  </a:cubicBezTo>
                  <a:cubicBezTo>
                    <a:pt x="2507" y="3899"/>
                    <a:pt x="2646" y="3899"/>
                    <a:pt x="2646" y="4038"/>
                  </a:cubicBezTo>
                  <a:cubicBezTo>
                    <a:pt x="3303" y="4436"/>
                    <a:pt x="3979" y="4695"/>
                    <a:pt x="4775" y="4953"/>
                  </a:cubicBezTo>
                  <a:cubicBezTo>
                    <a:pt x="5292" y="5073"/>
                    <a:pt x="5968" y="5351"/>
                    <a:pt x="6645" y="5351"/>
                  </a:cubicBezTo>
                  <a:cubicBezTo>
                    <a:pt x="7043" y="5471"/>
                    <a:pt x="7440" y="5471"/>
                    <a:pt x="7838" y="5471"/>
                  </a:cubicBezTo>
                  <a:cubicBezTo>
                    <a:pt x="8236" y="5471"/>
                    <a:pt x="8515" y="5471"/>
                    <a:pt x="8912" y="5590"/>
                  </a:cubicBezTo>
                  <a:lnTo>
                    <a:pt x="9828" y="5590"/>
                  </a:lnTo>
                  <a:lnTo>
                    <a:pt x="10743" y="5590"/>
                  </a:lnTo>
                  <a:cubicBezTo>
                    <a:pt x="11021" y="5590"/>
                    <a:pt x="11419" y="5590"/>
                    <a:pt x="11658" y="5471"/>
                  </a:cubicBezTo>
                  <a:cubicBezTo>
                    <a:pt x="11936" y="5471"/>
                    <a:pt x="12334" y="5351"/>
                    <a:pt x="12593" y="5351"/>
                  </a:cubicBezTo>
                  <a:cubicBezTo>
                    <a:pt x="12990" y="5232"/>
                    <a:pt x="13249" y="5232"/>
                    <a:pt x="13647" y="5073"/>
                  </a:cubicBezTo>
                  <a:cubicBezTo>
                    <a:pt x="14045" y="4953"/>
                    <a:pt x="14443" y="4794"/>
                    <a:pt x="14840" y="4675"/>
                  </a:cubicBezTo>
                  <a:cubicBezTo>
                    <a:pt x="15378" y="4555"/>
                    <a:pt x="15775" y="4277"/>
                    <a:pt x="16193" y="3998"/>
                  </a:cubicBezTo>
                  <a:cubicBezTo>
                    <a:pt x="18063" y="2944"/>
                    <a:pt x="18978" y="1472"/>
                    <a:pt x="18978" y="0"/>
                  </a:cubicBezTo>
                  <a:lnTo>
                    <a:pt x="19097" y="7858"/>
                  </a:lnTo>
                  <a:cubicBezTo>
                    <a:pt x="19097" y="9330"/>
                    <a:pt x="18182" y="10802"/>
                    <a:pt x="16313" y="11856"/>
                  </a:cubicBezTo>
                  <a:cubicBezTo>
                    <a:pt x="15915" y="12135"/>
                    <a:pt x="15397" y="12393"/>
                    <a:pt x="14980" y="12532"/>
                  </a:cubicBezTo>
                  <a:cubicBezTo>
                    <a:pt x="14542" y="12672"/>
                    <a:pt x="14184" y="12811"/>
                    <a:pt x="13786" y="12930"/>
                  </a:cubicBezTo>
                  <a:cubicBezTo>
                    <a:pt x="13508" y="13050"/>
                    <a:pt x="13110" y="13050"/>
                    <a:pt x="12712" y="13209"/>
                  </a:cubicBezTo>
                  <a:cubicBezTo>
                    <a:pt x="12433" y="13209"/>
                    <a:pt x="12036" y="13328"/>
                    <a:pt x="11797" y="13328"/>
                  </a:cubicBezTo>
                  <a:cubicBezTo>
                    <a:pt x="11518" y="13328"/>
                    <a:pt x="11121" y="13448"/>
                    <a:pt x="10862" y="13448"/>
                  </a:cubicBezTo>
                  <a:lnTo>
                    <a:pt x="9947" y="13448"/>
                  </a:lnTo>
                  <a:lnTo>
                    <a:pt x="9032" y="13448"/>
                  </a:lnTo>
                  <a:cubicBezTo>
                    <a:pt x="8634" y="13448"/>
                    <a:pt x="8355" y="13448"/>
                    <a:pt x="7958" y="13328"/>
                  </a:cubicBezTo>
                  <a:cubicBezTo>
                    <a:pt x="7560" y="13328"/>
                    <a:pt x="7162" y="13209"/>
                    <a:pt x="6764" y="13209"/>
                  </a:cubicBezTo>
                  <a:cubicBezTo>
                    <a:pt x="6088" y="13089"/>
                    <a:pt x="5570" y="12930"/>
                    <a:pt x="4894" y="12811"/>
                  </a:cubicBezTo>
                  <a:cubicBezTo>
                    <a:pt x="4098" y="12532"/>
                    <a:pt x="3442" y="12294"/>
                    <a:pt x="2766" y="11896"/>
                  </a:cubicBezTo>
                  <a:cubicBezTo>
                    <a:pt x="2766" y="11896"/>
                    <a:pt x="2646" y="11896"/>
                    <a:pt x="2646" y="11757"/>
                  </a:cubicBezTo>
                  <a:cubicBezTo>
                    <a:pt x="2109" y="11498"/>
                    <a:pt x="1711" y="11239"/>
                    <a:pt x="1453" y="10842"/>
                  </a:cubicBezTo>
                  <a:cubicBezTo>
                    <a:pt x="1174" y="10563"/>
                    <a:pt x="1055" y="10444"/>
                    <a:pt x="916" y="10165"/>
                  </a:cubicBezTo>
                  <a:cubicBezTo>
                    <a:pt x="796" y="10046"/>
                    <a:pt x="657" y="9767"/>
                    <a:pt x="518" y="9648"/>
                  </a:cubicBezTo>
                  <a:cubicBezTo>
                    <a:pt x="398" y="9529"/>
                    <a:pt x="398" y="9250"/>
                    <a:pt x="259" y="9131"/>
                  </a:cubicBezTo>
                  <a:cubicBezTo>
                    <a:pt x="120" y="9011"/>
                    <a:pt x="120" y="8733"/>
                    <a:pt x="120" y="8614"/>
                  </a:cubicBezTo>
                  <a:lnTo>
                    <a:pt x="120" y="8077"/>
                  </a:lnTo>
                  <a:lnTo>
                    <a:pt x="120" y="7957"/>
                  </a:lnTo>
                  <a:lnTo>
                    <a:pt x="1" y="219"/>
                  </a:lnTo>
                  <a:cubicBezTo>
                    <a:pt x="1" y="100"/>
                    <a:pt x="1" y="219"/>
                    <a:pt x="1" y="21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2"/>
            <p:cNvSpPr/>
            <p:nvPr/>
          </p:nvSpPr>
          <p:spPr>
            <a:xfrm>
              <a:off x="9153150" y="-2158950"/>
              <a:ext cx="477450" cy="336200"/>
            </a:xfrm>
            <a:custGeom>
              <a:rect b="b" l="l" r="r" t="t"/>
              <a:pathLst>
                <a:path extrusionOk="0" h="13448" w="19098">
                  <a:moveTo>
                    <a:pt x="1" y="219"/>
                  </a:moveTo>
                  <a:lnTo>
                    <a:pt x="1" y="736"/>
                  </a:lnTo>
                  <a:cubicBezTo>
                    <a:pt x="1" y="760"/>
                    <a:pt x="4" y="788"/>
                    <a:pt x="10" y="818"/>
                  </a:cubicBezTo>
                  <a:lnTo>
                    <a:pt x="10" y="818"/>
                  </a:lnTo>
                  <a:lnTo>
                    <a:pt x="1" y="219"/>
                  </a:lnTo>
                  <a:close/>
                  <a:moveTo>
                    <a:pt x="18978" y="0"/>
                  </a:moveTo>
                  <a:cubicBezTo>
                    <a:pt x="18978" y="1472"/>
                    <a:pt x="18063" y="2944"/>
                    <a:pt x="16193" y="3998"/>
                  </a:cubicBezTo>
                  <a:cubicBezTo>
                    <a:pt x="15775" y="4277"/>
                    <a:pt x="15378" y="4555"/>
                    <a:pt x="14840" y="4675"/>
                  </a:cubicBezTo>
                  <a:cubicBezTo>
                    <a:pt x="14443" y="4794"/>
                    <a:pt x="14045" y="4953"/>
                    <a:pt x="13647" y="5073"/>
                  </a:cubicBezTo>
                  <a:cubicBezTo>
                    <a:pt x="13249" y="5232"/>
                    <a:pt x="12990" y="5232"/>
                    <a:pt x="12593" y="5351"/>
                  </a:cubicBezTo>
                  <a:cubicBezTo>
                    <a:pt x="12334" y="5351"/>
                    <a:pt x="11936" y="5471"/>
                    <a:pt x="11658" y="5471"/>
                  </a:cubicBezTo>
                  <a:cubicBezTo>
                    <a:pt x="11419" y="5590"/>
                    <a:pt x="11021" y="5590"/>
                    <a:pt x="10743" y="5590"/>
                  </a:cubicBezTo>
                  <a:lnTo>
                    <a:pt x="8912" y="5590"/>
                  </a:lnTo>
                  <a:cubicBezTo>
                    <a:pt x="8515" y="5471"/>
                    <a:pt x="8236" y="5471"/>
                    <a:pt x="7838" y="5471"/>
                  </a:cubicBezTo>
                  <a:cubicBezTo>
                    <a:pt x="7440" y="5471"/>
                    <a:pt x="7043" y="5471"/>
                    <a:pt x="6645" y="5351"/>
                  </a:cubicBezTo>
                  <a:cubicBezTo>
                    <a:pt x="5968" y="5351"/>
                    <a:pt x="5292" y="5073"/>
                    <a:pt x="4775" y="4953"/>
                  </a:cubicBezTo>
                  <a:cubicBezTo>
                    <a:pt x="3979" y="4695"/>
                    <a:pt x="3303" y="4436"/>
                    <a:pt x="2646" y="4038"/>
                  </a:cubicBezTo>
                  <a:cubicBezTo>
                    <a:pt x="2646" y="3899"/>
                    <a:pt x="2507" y="3899"/>
                    <a:pt x="2507" y="3899"/>
                  </a:cubicBezTo>
                  <a:cubicBezTo>
                    <a:pt x="2109" y="3660"/>
                    <a:pt x="1711" y="3262"/>
                    <a:pt x="1313" y="2984"/>
                  </a:cubicBezTo>
                  <a:cubicBezTo>
                    <a:pt x="1194" y="2705"/>
                    <a:pt x="916" y="2586"/>
                    <a:pt x="796" y="2308"/>
                  </a:cubicBezTo>
                  <a:cubicBezTo>
                    <a:pt x="677" y="2188"/>
                    <a:pt x="518" y="1910"/>
                    <a:pt x="398" y="1790"/>
                  </a:cubicBezTo>
                  <a:cubicBezTo>
                    <a:pt x="259" y="1671"/>
                    <a:pt x="259" y="1393"/>
                    <a:pt x="120" y="1273"/>
                  </a:cubicBezTo>
                  <a:cubicBezTo>
                    <a:pt x="120" y="1174"/>
                    <a:pt x="38" y="966"/>
                    <a:pt x="10" y="818"/>
                  </a:cubicBezTo>
                  <a:lnTo>
                    <a:pt x="10" y="818"/>
                  </a:lnTo>
                  <a:lnTo>
                    <a:pt x="120" y="7957"/>
                  </a:lnTo>
                  <a:lnTo>
                    <a:pt x="120" y="8077"/>
                  </a:lnTo>
                  <a:lnTo>
                    <a:pt x="120" y="8614"/>
                  </a:lnTo>
                  <a:cubicBezTo>
                    <a:pt x="120" y="8733"/>
                    <a:pt x="120" y="9011"/>
                    <a:pt x="259" y="9131"/>
                  </a:cubicBezTo>
                  <a:cubicBezTo>
                    <a:pt x="398" y="9250"/>
                    <a:pt x="398" y="9529"/>
                    <a:pt x="518" y="9648"/>
                  </a:cubicBezTo>
                  <a:cubicBezTo>
                    <a:pt x="657" y="9767"/>
                    <a:pt x="796" y="10046"/>
                    <a:pt x="916" y="10165"/>
                  </a:cubicBezTo>
                  <a:cubicBezTo>
                    <a:pt x="1055" y="10444"/>
                    <a:pt x="1174" y="10563"/>
                    <a:pt x="1453" y="10842"/>
                  </a:cubicBezTo>
                  <a:cubicBezTo>
                    <a:pt x="1711" y="11239"/>
                    <a:pt x="2109" y="11498"/>
                    <a:pt x="2646" y="11757"/>
                  </a:cubicBezTo>
                  <a:cubicBezTo>
                    <a:pt x="2646" y="11896"/>
                    <a:pt x="2766" y="11896"/>
                    <a:pt x="2766" y="11896"/>
                  </a:cubicBezTo>
                  <a:cubicBezTo>
                    <a:pt x="3442" y="12294"/>
                    <a:pt x="4098" y="12532"/>
                    <a:pt x="4894" y="12811"/>
                  </a:cubicBezTo>
                  <a:cubicBezTo>
                    <a:pt x="5570" y="12930"/>
                    <a:pt x="6088" y="13089"/>
                    <a:pt x="6764" y="13209"/>
                  </a:cubicBezTo>
                  <a:cubicBezTo>
                    <a:pt x="7162" y="13209"/>
                    <a:pt x="7560" y="13328"/>
                    <a:pt x="7958" y="13328"/>
                  </a:cubicBezTo>
                  <a:cubicBezTo>
                    <a:pt x="8355" y="13448"/>
                    <a:pt x="8634" y="13448"/>
                    <a:pt x="9032" y="13448"/>
                  </a:cubicBezTo>
                  <a:lnTo>
                    <a:pt x="10862" y="13448"/>
                  </a:lnTo>
                  <a:cubicBezTo>
                    <a:pt x="11121" y="13448"/>
                    <a:pt x="11518" y="13328"/>
                    <a:pt x="11797" y="13328"/>
                  </a:cubicBezTo>
                  <a:cubicBezTo>
                    <a:pt x="12036" y="13328"/>
                    <a:pt x="12433" y="13209"/>
                    <a:pt x="12712" y="13209"/>
                  </a:cubicBezTo>
                  <a:cubicBezTo>
                    <a:pt x="13110" y="13050"/>
                    <a:pt x="13508" y="13050"/>
                    <a:pt x="13786" y="12930"/>
                  </a:cubicBezTo>
                  <a:cubicBezTo>
                    <a:pt x="14184" y="12811"/>
                    <a:pt x="14542" y="12672"/>
                    <a:pt x="14980" y="12532"/>
                  </a:cubicBezTo>
                  <a:cubicBezTo>
                    <a:pt x="15397" y="12393"/>
                    <a:pt x="15915" y="12135"/>
                    <a:pt x="16313" y="11856"/>
                  </a:cubicBezTo>
                  <a:cubicBezTo>
                    <a:pt x="18182" y="10802"/>
                    <a:pt x="19097" y="9330"/>
                    <a:pt x="19097" y="7858"/>
                  </a:cubicBezTo>
                  <a:lnTo>
                    <a:pt x="18978" y="0"/>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2"/>
            <p:cNvSpPr/>
            <p:nvPr/>
          </p:nvSpPr>
          <p:spPr>
            <a:xfrm>
              <a:off x="9130275" y="-2310650"/>
              <a:ext cx="532150" cy="321300"/>
            </a:xfrm>
            <a:custGeom>
              <a:rect b="b" l="l" r="r" t="t"/>
              <a:pathLst>
                <a:path extrusionOk="0" h="12852" w="21286">
                  <a:moveTo>
                    <a:pt x="3860" y="2269"/>
                  </a:moveTo>
                  <a:cubicBezTo>
                    <a:pt x="120" y="4536"/>
                    <a:pt x="0" y="8336"/>
                    <a:pt x="3860" y="10584"/>
                  </a:cubicBezTo>
                  <a:cubicBezTo>
                    <a:pt x="7580" y="12851"/>
                    <a:pt x="13707" y="12851"/>
                    <a:pt x="17426" y="10584"/>
                  </a:cubicBezTo>
                  <a:cubicBezTo>
                    <a:pt x="21166" y="8336"/>
                    <a:pt x="21286" y="4536"/>
                    <a:pt x="17426" y="2269"/>
                  </a:cubicBezTo>
                  <a:cubicBezTo>
                    <a:pt x="13707" y="1"/>
                    <a:pt x="7580" y="1"/>
                    <a:pt x="3860" y="2269"/>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2"/>
            <p:cNvSpPr/>
            <p:nvPr/>
          </p:nvSpPr>
          <p:spPr>
            <a:xfrm>
              <a:off x="10647600" y="2575000"/>
              <a:ext cx="860875" cy="1131425"/>
            </a:xfrm>
            <a:custGeom>
              <a:rect b="b" l="l" r="r" t="t"/>
              <a:pathLst>
                <a:path extrusionOk="0" h="45257" w="34435">
                  <a:moveTo>
                    <a:pt x="0" y="319"/>
                  </a:moveTo>
                  <a:cubicBezTo>
                    <a:pt x="0" y="598"/>
                    <a:pt x="0" y="996"/>
                    <a:pt x="139" y="1234"/>
                  </a:cubicBezTo>
                  <a:cubicBezTo>
                    <a:pt x="139" y="1513"/>
                    <a:pt x="259" y="1911"/>
                    <a:pt x="398" y="2169"/>
                  </a:cubicBezTo>
                  <a:cubicBezTo>
                    <a:pt x="557" y="2408"/>
                    <a:pt x="676" y="2826"/>
                    <a:pt x="796" y="3084"/>
                  </a:cubicBezTo>
                  <a:cubicBezTo>
                    <a:pt x="915" y="3482"/>
                    <a:pt x="1194" y="3741"/>
                    <a:pt x="1472" y="4159"/>
                  </a:cubicBezTo>
                  <a:cubicBezTo>
                    <a:pt x="1751" y="4556"/>
                    <a:pt x="2148" y="4934"/>
                    <a:pt x="2546" y="5352"/>
                  </a:cubicBezTo>
                  <a:cubicBezTo>
                    <a:pt x="3223" y="5869"/>
                    <a:pt x="3879" y="6406"/>
                    <a:pt x="4675" y="6924"/>
                  </a:cubicBezTo>
                  <a:cubicBezTo>
                    <a:pt x="4794" y="6924"/>
                    <a:pt x="4794" y="7063"/>
                    <a:pt x="4953" y="7063"/>
                  </a:cubicBezTo>
                  <a:cubicBezTo>
                    <a:pt x="6147" y="7719"/>
                    <a:pt x="7340" y="8256"/>
                    <a:pt x="8673" y="8654"/>
                  </a:cubicBezTo>
                  <a:cubicBezTo>
                    <a:pt x="9747" y="9052"/>
                    <a:pt x="10822" y="9311"/>
                    <a:pt x="11896" y="9450"/>
                  </a:cubicBezTo>
                  <a:cubicBezTo>
                    <a:pt x="12552" y="9569"/>
                    <a:pt x="13348" y="9709"/>
                    <a:pt x="14024" y="9709"/>
                  </a:cubicBezTo>
                  <a:cubicBezTo>
                    <a:pt x="14701" y="9709"/>
                    <a:pt x="15377" y="9848"/>
                    <a:pt x="15894" y="9848"/>
                  </a:cubicBezTo>
                  <a:lnTo>
                    <a:pt x="17625" y="9848"/>
                  </a:lnTo>
                  <a:cubicBezTo>
                    <a:pt x="18182" y="9848"/>
                    <a:pt x="18819" y="9848"/>
                    <a:pt x="19376" y="9709"/>
                  </a:cubicBezTo>
                  <a:cubicBezTo>
                    <a:pt x="19893" y="9709"/>
                    <a:pt x="20450" y="9589"/>
                    <a:pt x="21106" y="9589"/>
                  </a:cubicBezTo>
                  <a:cubicBezTo>
                    <a:pt x="21643" y="9470"/>
                    <a:pt x="22300" y="9470"/>
                    <a:pt x="22857" y="9311"/>
                  </a:cubicBezTo>
                  <a:cubicBezTo>
                    <a:pt x="23533" y="9191"/>
                    <a:pt x="24050" y="9052"/>
                    <a:pt x="24587" y="8913"/>
                  </a:cubicBezTo>
                  <a:cubicBezTo>
                    <a:pt x="25264" y="8654"/>
                    <a:pt x="26059" y="8515"/>
                    <a:pt x="26736" y="8256"/>
                  </a:cubicBezTo>
                  <a:cubicBezTo>
                    <a:pt x="27651" y="7859"/>
                    <a:pt x="28466" y="7461"/>
                    <a:pt x="29262" y="7063"/>
                  </a:cubicBezTo>
                  <a:cubicBezTo>
                    <a:pt x="32604" y="5074"/>
                    <a:pt x="34315" y="2527"/>
                    <a:pt x="34315" y="1"/>
                  </a:cubicBezTo>
                  <a:lnTo>
                    <a:pt x="34434" y="35410"/>
                  </a:lnTo>
                  <a:cubicBezTo>
                    <a:pt x="34434" y="37936"/>
                    <a:pt x="32704" y="40602"/>
                    <a:pt x="29401" y="42472"/>
                  </a:cubicBezTo>
                  <a:cubicBezTo>
                    <a:pt x="28606" y="42870"/>
                    <a:pt x="27810" y="43268"/>
                    <a:pt x="26855" y="43665"/>
                  </a:cubicBezTo>
                  <a:cubicBezTo>
                    <a:pt x="26179" y="43924"/>
                    <a:pt x="25522" y="44183"/>
                    <a:pt x="24727" y="44322"/>
                  </a:cubicBezTo>
                  <a:cubicBezTo>
                    <a:pt x="24190" y="44461"/>
                    <a:pt x="23533" y="44600"/>
                    <a:pt x="22976" y="44720"/>
                  </a:cubicBezTo>
                  <a:cubicBezTo>
                    <a:pt x="22459" y="44859"/>
                    <a:pt x="21902" y="44998"/>
                    <a:pt x="21245" y="44998"/>
                  </a:cubicBezTo>
                  <a:cubicBezTo>
                    <a:pt x="20708" y="45138"/>
                    <a:pt x="20171" y="45138"/>
                    <a:pt x="19495" y="45138"/>
                  </a:cubicBezTo>
                  <a:cubicBezTo>
                    <a:pt x="18978" y="45138"/>
                    <a:pt x="18421" y="45257"/>
                    <a:pt x="17764" y="45257"/>
                  </a:cubicBezTo>
                  <a:lnTo>
                    <a:pt x="16014" y="45257"/>
                  </a:lnTo>
                  <a:cubicBezTo>
                    <a:pt x="15337" y="45257"/>
                    <a:pt x="14681" y="45257"/>
                    <a:pt x="14144" y="45138"/>
                  </a:cubicBezTo>
                  <a:cubicBezTo>
                    <a:pt x="13348" y="44998"/>
                    <a:pt x="12692" y="44998"/>
                    <a:pt x="12015" y="44859"/>
                  </a:cubicBezTo>
                  <a:cubicBezTo>
                    <a:pt x="10941" y="44581"/>
                    <a:pt x="9747" y="44322"/>
                    <a:pt x="8812" y="44063"/>
                  </a:cubicBezTo>
                  <a:cubicBezTo>
                    <a:pt x="7460" y="43665"/>
                    <a:pt x="6147" y="43128"/>
                    <a:pt x="5073" y="42472"/>
                  </a:cubicBezTo>
                  <a:cubicBezTo>
                    <a:pt x="4953" y="42472"/>
                    <a:pt x="4953" y="42333"/>
                    <a:pt x="4794" y="42333"/>
                  </a:cubicBezTo>
                  <a:cubicBezTo>
                    <a:pt x="3998" y="41815"/>
                    <a:pt x="3203" y="41278"/>
                    <a:pt x="2666" y="40741"/>
                  </a:cubicBezTo>
                  <a:cubicBezTo>
                    <a:pt x="2268" y="40343"/>
                    <a:pt x="1870" y="39946"/>
                    <a:pt x="1591" y="39568"/>
                  </a:cubicBezTo>
                  <a:cubicBezTo>
                    <a:pt x="1333" y="39170"/>
                    <a:pt x="1074" y="38891"/>
                    <a:pt x="915" y="38493"/>
                  </a:cubicBezTo>
                  <a:cubicBezTo>
                    <a:pt x="796" y="38215"/>
                    <a:pt x="537" y="37817"/>
                    <a:pt x="537" y="37578"/>
                  </a:cubicBezTo>
                  <a:cubicBezTo>
                    <a:pt x="398" y="37300"/>
                    <a:pt x="259" y="36902"/>
                    <a:pt x="259" y="36643"/>
                  </a:cubicBezTo>
                  <a:cubicBezTo>
                    <a:pt x="259" y="36405"/>
                    <a:pt x="139" y="35967"/>
                    <a:pt x="139" y="35728"/>
                  </a:cubicBezTo>
                  <a:lnTo>
                    <a:pt x="139" y="35609"/>
                  </a:lnTo>
                  <a:lnTo>
                    <a:pt x="0"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2"/>
            <p:cNvSpPr/>
            <p:nvPr/>
          </p:nvSpPr>
          <p:spPr>
            <a:xfrm>
              <a:off x="10647600" y="2575000"/>
              <a:ext cx="860875" cy="1131425"/>
            </a:xfrm>
            <a:custGeom>
              <a:rect b="b" l="l" r="r" t="t"/>
              <a:pathLst>
                <a:path extrusionOk="0" h="45257" w="34435">
                  <a:moveTo>
                    <a:pt x="0" y="200"/>
                  </a:moveTo>
                  <a:lnTo>
                    <a:pt x="0" y="319"/>
                  </a:lnTo>
                  <a:cubicBezTo>
                    <a:pt x="0" y="376"/>
                    <a:pt x="0" y="438"/>
                    <a:pt x="1" y="503"/>
                  </a:cubicBezTo>
                  <a:lnTo>
                    <a:pt x="1" y="503"/>
                  </a:lnTo>
                  <a:lnTo>
                    <a:pt x="0" y="200"/>
                  </a:lnTo>
                  <a:close/>
                  <a:moveTo>
                    <a:pt x="34315" y="1"/>
                  </a:moveTo>
                  <a:cubicBezTo>
                    <a:pt x="34315" y="2527"/>
                    <a:pt x="32604" y="5074"/>
                    <a:pt x="29262" y="7063"/>
                  </a:cubicBezTo>
                  <a:cubicBezTo>
                    <a:pt x="28466" y="7461"/>
                    <a:pt x="27651" y="7859"/>
                    <a:pt x="26736" y="8256"/>
                  </a:cubicBezTo>
                  <a:cubicBezTo>
                    <a:pt x="26059" y="8515"/>
                    <a:pt x="25264" y="8654"/>
                    <a:pt x="24587" y="8913"/>
                  </a:cubicBezTo>
                  <a:cubicBezTo>
                    <a:pt x="24050" y="9052"/>
                    <a:pt x="23533" y="9191"/>
                    <a:pt x="22857" y="9311"/>
                  </a:cubicBezTo>
                  <a:cubicBezTo>
                    <a:pt x="22300" y="9470"/>
                    <a:pt x="21643" y="9470"/>
                    <a:pt x="21106" y="9589"/>
                  </a:cubicBezTo>
                  <a:cubicBezTo>
                    <a:pt x="20450" y="9589"/>
                    <a:pt x="19893" y="9709"/>
                    <a:pt x="19376" y="9709"/>
                  </a:cubicBezTo>
                  <a:cubicBezTo>
                    <a:pt x="18819" y="9848"/>
                    <a:pt x="18182" y="9848"/>
                    <a:pt x="17625" y="9848"/>
                  </a:cubicBezTo>
                  <a:lnTo>
                    <a:pt x="15894" y="9848"/>
                  </a:lnTo>
                  <a:cubicBezTo>
                    <a:pt x="15377" y="9848"/>
                    <a:pt x="14701" y="9709"/>
                    <a:pt x="14024" y="9709"/>
                  </a:cubicBezTo>
                  <a:cubicBezTo>
                    <a:pt x="13348" y="9709"/>
                    <a:pt x="12552" y="9569"/>
                    <a:pt x="11896" y="9450"/>
                  </a:cubicBezTo>
                  <a:cubicBezTo>
                    <a:pt x="10822" y="9311"/>
                    <a:pt x="9747" y="9052"/>
                    <a:pt x="8673" y="8654"/>
                  </a:cubicBezTo>
                  <a:cubicBezTo>
                    <a:pt x="7340" y="8256"/>
                    <a:pt x="6147" y="7719"/>
                    <a:pt x="4953" y="7063"/>
                  </a:cubicBezTo>
                  <a:cubicBezTo>
                    <a:pt x="4794" y="7063"/>
                    <a:pt x="4794" y="6924"/>
                    <a:pt x="4675" y="6924"/>
                  </a:cubicBezTo>
                  <a:cubicBezTo>
                    <a:pt x="3879" y="6406"/>
                    <a:pt x="3223" y="5869"/>
                    <a:pt x="2546" y="5352"/>
                  </a:cubicBezTo>
                  <a:cubicBezTo>
                    <a:pt x="2148" y="4934"/>
                    <a:pt x="1751" y="4556"/>
                    <a:pt x="1472" y="4159"/>
                  </a:cubicBezTo>
                  <a:cubicBezTo>
                    <a:pt x="1194" y="3741"/>
                    <a:pt x="915" y="3482"/>
                    <a:pt x="796" y="3084"/>
                  </a:cubicBezTo>
                  <a:cubicBezTo>
                    <a:pt x="676" y="2826"/>
                    <a:pt x="557" y="2408"/>
                    <a:pt x="398" y="2169"/>
                  </a:cubicBezTo>
                  <a:cubicBezTo>
                    <a:pt x="259" y="1911"/>
                    <a:pt x="139" y="1513"/>
                    <a:pt x="139" y="1234"/>
                  </a:cubicBezTo>
                  <a:cubicBezTo>
                    <a:pt x="29" y="1044"/>
                    <a:pt x="6" y="754"/>
                    <a:pt x="1" y="503"/>
                  </a:cubicBezTo>
                  <a:lnTo>
                    <a:pt x="1" y="503"/>
                  </a:lnTo>
                  <a:lnTo>
                    <a:pt x="139" y="35609"/>
                  </a:lnTo>
                  <a:lnTo>
                    <a:pt x="139" y="35728"/>
                  </a:lnTo>
                  <a:cubicBezTo>
                    <a:pt x="139" y="35967"/>
                    <a:pt x="259" y="36405"/>
                    <a:pt x="259" y="36643"/>
                  </a:cubicBezTo>
                  <a:cubicBezTo>
                    <a:pt x="259" y="36902"/>
                    <a:pt x="398" y="37300"/>
                    <a:pt x="537" y="37578"/>
                  </a:cubicBezTo>
                  <a:cubicBezTo>
                    <a:pt x="537" y="37817"/>
                    <a:pt x="796" y="38215"/>
                    <a:pt x="915" y="38493"/>
                  </a:cubicBezTo>
                  <a:cubicBezTo>
                    <a:pt x="1074" y="38891"/>
                    <a:pt x="1333" y="39170"/>
                    <a:pt x="1591" y="39568"/>
                  </a:cubicBezTo>
                  <a:cubicBezTo>
                    <a:pt x="1870" y="39946"/>
                    <a:pt x="2268" y="40343"/>
                    <a:pt x="2666" y="40741"/>
                  </a:cubicBezTo>
                  <a:cubicBezTo>
                    <a:pt x="3203" y="41278"/>
                    <a:pt x="3998" y="41815"/>
                    <a:pt x="4794" y="42333"/>
                  </a:cubicBezTo>
                  <a:cubicBezTo>
                    <a:pt x="4953" y="42333"/>
                    <a:pt x="4953" y="42472"/>
                    <a:pt x="5073" y="42472"/>
                  </a:cubicBezTo>
                  <a:cubicBezTo>
                    <a:pt x="6147" y="43128"/>
                    <a:pt x="7460" y="43665"/>
                    <a:pt x="8812" y="44063"/>
                  </a:cubicBezTo>
                  <a:cubicBezTo>
                    <a:pt x="9747" y="44322"/>
                    <a:pt x="10941" y="44581"/>
                    <a:pt x="12015" y="44859"/>
                  </a:cubicBezTo>
                  <a:cubicBezTo>
                    <a:pt x="12692" y="44998"/>
                    <a:pt x="13348" y="44998"/>
                    <a:pt x="14144" y="45138"/>
                  </a:cubicBezTo>
                  <a:cubicBezTo>
                    <a:pt x="14681" y="45257"/>
                    <a:pt x="15337" y="45257"/>
                    <a:pt x="16014" y="45257"/>
                  </a:cubicBezTo>
                  <a:lnTo>
                    <a:pt x="17764" y="45257"/>
                  </a:lnTo>
                  <a:cubicBezTo>
                    <a:pt x="18421" y="45257"/>
                    <a:pt x="18978" y="45138"/>
                    <a:pt x="19495" y="45138"/>
                  </a:cubicBezTo>
                  <a:cubicBezTo>
                    <a:pt x="20171" y="45138"/>
                    <a:pt x="20708" y="45138"/>
                    <a:pt x="21245" y="44998"/>
                  </a:cubicBezTo>
                  <a:cubicBezTo>
                    <a:pt x="21902" y="44998"/>
                    <a:pt x="22459" y="44859"/>
                    <a:pt x="22976" y="44720"/>
                  </a:cubicBezTo>
                  <a:cubicBezTo>
                    <a:pt x="23533" y="44600"/>
                    <a:pt x="24190" y="44461"/>
                    <a:pt x="24727" y="44322"/>
                  </a:cubicBezTo>
                  <a:cubicBezTo>
                    <a:pt x="25522" y="44183"/>
                    <a:pt x="26179" y="43924"/>
                    <a:pt x="26855" y="43665"/>
                  </a:cubicBezTo>
                  <a:cubicBezTo>
                    <a:pt x="27810" y="43268"/>
                    <a:pt x="28606" y="42870"/>
                    <a:pt x="29401" y="42472"/>
                  </a:cubicBezTo>
                  <a:cubicBezTo>
                    <a:pt x="32704" y="40602"/>
                    <a:pt x="34434" y="37936"/>
                    <a:pt x="34434"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2"/>
            <p:cNvSpPr/>
            <p:nvPr/>
          </p:nvSpPr>
          <p:spPr>
            <a:xfrm>
              <a:off x="10647600" y="2822175"/>
              <a:ext cx="861875" cy="761425"/>
            </a:xfrm>
            <a:custGeom>
              <a:rect b="b" l="l" r="r" t="t"/>
              <a:pathLst>
                <a:path extrusionOk="0" h="30457" w="34475">
                  <a:moveTo>
                    <a:pt x="40" y="299"/>
                  </a:moveTo>
                  <a:lnTo>
                    <a:pt x="0" y="438"/>
                  </a:lnTo>
                  <a:cubicBezTo>
                    <a:pt x="0" y="615"/>
                    <a:pt x="0" y="856"/>
                    <a:pt x="44" y="1074"/>
                  </a:cubicBezTo>
                  <a:lnTo>
                    <a:pt x="44" y="1074"/>
                  </a:lnTo>
                  <a:lnTo>
                    <a:pt x="40" y="299"/>
                  </a:lnTo>
                  <a:close/>
                  <a:moveTo>
                    <a:pt x="34394" y="1"/>
                  </a:moveTo>
                  <a:cubicBezTo>
                    <a:pt x="34394" y="2507"/>
                    <a:pt x="32604" y="5173"/>
                    <a:pt x="29262" y="7162"/>
                  </a:cubicBezTo>
                  <a:cubicBezTo>
                    <a:pt x="28466" y="7560"/>
                    <a:pt x="27651" y="7958"/>
                    <a:pt x="26736" y="8356"/>
                  </a:cubicBezTo>
                  <a:cubicBezTo>
                    <a:pt x="26059" y="8634"/>
                    <a:pt x="25264" y="8753"/>
                    <a:pt x="24587" y="9032"/>
                  </a:cubicBezTo>
                  <a:cubicBezTo>
                    <a:pt x="24050" y="9151"/>
                    <a:pt x="23533" y="9310"/>
                    <a:pt x="22857" y="9430"/>
                  </a:cubicBezTo>
                  <a:cubicBezTo>
                    <a:pt x="22300" y="9569"/>
                    <a:pt x="21643" y="9569"/>
                    <a:pt x="21106" y="9708"/>
                  </a:cubicBezTo>
                  <a:cubicBezTo>
                    <a:pt x="20450" y="9708"/>
                    <a:pt x="19893" y="9828"/>
                    <a:pt x="19376" y="9828"/>
                  </a:cubicBezTo>
                  <a:cubicBezTo>
                    <a:pt x="18819" y="9947"/>
                    <a:pt x="18182" y="9947"/>
                    <a:pt x="17625" y="9947"/>
                  </a:cubicBezTo>
                  <a:lnTo>
                    <a:pt x="15894" y="9947"/>
                  </a:lnTo>
                  <a:cubicBezTo>
                    <a:pt x="15377" y="9947"/>
                    <a:pt x="14701" y="9828"/>
                    <a:pt x="14024" y="9828"/>
                  </a:cubicBezTo>
                  <a:cubicBezTo>
                    <a:pt x="13348" y="9828"/>
                    <a:pt x="12552" y="9668"/>
                    <a:pt x="11896" y="9549"/>
                  </a:cubicBezTo>
                  <a:cubicBezTo>
                    <a:pt x="10822" y="9430"/>
                    <a:pt x="9747" y="9151"/>
                    <a:pt x="8673" y="8753"/>
                  </a:cubicBezTo>
                  <a:cubicBezTo>
                    <a:pt x="7340" y="8356"/>
                    <a:pt x="6147" y="7838"/>
                    <a:pt x="4953" y="7162"/>
                  </a:cubicBezTo>
                  <a:cubicBezTo>
                    <a:pt x="4794" y="7162"/>
                    <a:pt x="4794" y="7043"/>
                    <a:pt x="4675" y="7043"/>
                  </a:cubicBezTo>
                  <a:cubicBezTo>
                    <a:pt x="3879" y="6525"/>
                    <a:pt x="3223" y="5968"/>
                    <a:pt x="2546" y="5451"/>
                  </a:cubicBezTo>
                  <a:cubicBezTo>
                    <a:pt x="2148" y="5053"/>
                    <a:pt x="1751" y="4656"/>
                    <a:pt x="1472" y="4258"/>
                  </a:cubicBezTo>
                  <a:cubicBezTo>
                    <a:pt x="1194" y="3860"/>
                    <a:pt x="915" y="3581"/>
                    <a:pt x="796" y="3183"/>
                  </a:cubicBezTo>
                  <a:cubicBezTo>
                    <a:pt x="676" y="2945"/>
                    <a:pt x="557" y="2507"/>
                    <a:pt x="398" y="2268"/>
                  </a:cubicBezTo>
                  <a:cubicBezTo>
                    <a:pt x="259" y="2010"/>
                    <a:pt x="139" y="1632"/>
                    <a:pt x="139" y="1353"/>
                  </a:cubicBezTo>
                  <a:cubicBezTo>
                    <a:pt x="95" y="1271"/>
                    <a:pt x="65" y="1175"/>
                    <a:pt x="44" y="1074"/>
                  </a:cubicBezTo>
                  <a:lnTo>
                    <a:pt x="44" y="1074"/>
                  </a:lnTo>
                  <a:lnTo>
                    <a:pt x="159" y="20828"/>
                  </a:lnTo>
                  <a:lnTo>
                    <a:pt x="159" y="20948"/>
                  </a:lnTo>
                  <a:cubicBezTo>
                    <a:pt x="159" y="21186"/>
                    <a:pt x="279" y="21624"/>
                    <a:pt x="279" y="21863"/>
                  </a:cubicBezTo>
                  <a:cubicBezTo>
                    <a:pt x="279" y="22121"/>
                    <a:pt x="418" y="22499"/>
                    <a:pt x="557" y="22778"/>
                  </a:cubicBezTo>
                  <a:cubicBezTo>
                    <a:pt x="557" y="23036"/>
                    <a:pt x="816" y="23434"/>
                    <a:pt x="955" y="23693"/>
                  </a:cubicBezTo>
                  <a:cubicBezTo>
                    <a:pt x="1094" y="24091"/>
                    <a:pt x="1353" y="24369"/>
                    <a:pt x="1611" y="24767"/>
                  </a:cubicBezTo>
                  <a:cubicBezTo>
                    <a:pt x="1890" y="25165"/>
                    <a:pt x="2288" y="25563"/>
                    <a:pt x="2686" y="25961"/>
                  </a:cubicBezTo>
                  <a:cubicBezTo>
                    <a:pt x="3243" y="26478"/>
                    <a:pt x="4038" y="27035"/>
                    <a:pt x="4834" y="27552"/>
                  </a:cubicBezTo>
                  <a:cubicBezTo>
                    <a:pt x="4973" y="27552"/>
                    <a:pt x="4973" y="27671"/>
                    <a:pt x="5093" y="27671"/>
                  </a:cubicBezTo>
                  <a:cubicBezTo>
                    <a:pt x="6167" y="28348"/>
                    <a:pt x="7480" y="28865"/>
                    <a:pt x="8832" y="29263"/>
                  </a:cubicBezTo>
                  <a:cubicBezTo>
                    <a:pt x="9767" y="29541"/>
                    <a:pt x="10961" y="29800"/>
                    <a:pt x="12035" y="30059"/>
                  </a:cubicBezTo>
                  <a:cubicBezTo>
                    <a:pt x="12711" y="30218"/>
                    <a:pt x="13388" y="30218"/>
                    <a:pt x="14184" y="30337"/>
                  </a:cubicBezTo>
                  <a:cubicBezTo>
                    <a:pt x="14701" y="30456"/>
                    <a:pt x="15377" y="30456"/>
                    <a:pt x="16034" y="30456"/>
                  </a:cubicBezTo>
                  <a:lnTo>
                    <a:pt x="17784" y="30456"/>
                  </a:lnTo>
                  <a:cubicBezTo>
                    <a:pt x="18460" y="30456"/>
                    <a:pt x="18998" y="30337"/>
                    <a:pt x="19515" y="30337"/>
                  </a:cubicBezTo>
                  <a:cubicBezTo>
                    <a:pt x="20191" y="30337"/>
                    <a:pt x="20748" y="30337"/>
                    <a:pt x="21265" y="30218"/>
                  </a:cubicBezTo>
                  <a:cubicBezTo>
                    <a:pt x="21942" y="30218"/>
                    <a:pt x="22479" y="30059"/>
                    <a:pt x="22996" y="29939"/>
                  </a:cubicBezTo>
                  <a:cubicBezTo>
                    <a:pt x="23553" y="29820"/>
                    <a:pt x="24229" y="29661"/>
                    <a:pt x="24747" y="29541"/>
                  </a:cubicBezTo>
                  <a:cubicBezTo>
                    <a:pt x="25542" y="29402"/>
                    <a:pt x="26219" y="29143"/>
                    <a:pt x="26875" y="28865"/>
                  </a:cubicBezTo>
                  <a:cubicBezTo>
                    <a:pt x="27830" y="28467"/>
                    <a:pt x="28626" y="28069"/>
                    <a:pt x="29421" y="27671"/>
                  </a:cubicBezTo>
                  <a:cubicBezTo>
                    <a:pt x="32724" y="25821"/>
                    <a:pt x="34474" y="23156"/>
                    <a:pt x="34474" y="20609"/>
                  </a:cubicBezTo>
                  <a:lnTo>
                    <a:pt x="34394"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2"/>
            <p:cNvSpPr/>
            <p:nvPr/>
          </p:nvSpPr>
          <p:spPr>
            <a:xfrm>
              <a:off x="10604825" y="2328100"/>
              <a:ext cx="945425" cy="497450"/>
            </a:xfrm>
            <a:custGeom>
              <a:rect b="b" l="l" r="r" t="t"/>
              <a:pathLst>
                <a:path extrusionOk="0" h="19898" w="37817">
                  <a:moveTo>
                    <a:pt x="19020" y="0"/>
                  </a:moveTo>
                  <a:cubicBezTo>
                    <a:pt x="14611" y="0"/>
                    <a:pt x="10185" y="965"/>
                    <a:pt x="6784" y="2895"/>
                  </a:cubicBezTo>
                  <a:cubicBezTo>
                    <a:pt x="0" y="6734"/>
                    <a:pt x="0" y="13139"/>
                    <a:pt x="6664" y="17018"/>
                  </a:cubicBezTo>
                  <a:cubicBezTo>
                    <a:pt x="9996" y="18938"/>
                    <a:pt x="14393" y="19898"/>
                    <a:pt x="18804" y="19898"/>
                  </a:cubicBezTo>
                  <a:cubicBezTo>
                    <a:pt x="23215" y="19898"/>
                    <a:pt x="27641" y="18938"/>
                    <a:pt x="31033" y="17018"/>
                  </a:cubicBezTo>
                  <a:cubicBezTo>
                    <a:pt x="37816" y="13159"/>
                    <a:pt x="37816" y="6774"/>
                    <a:pt x="31152" y="2895"/>
                  </a:cubicBezTo>
                  <a:cubicBezTo>
                    <a:pt x="27820" y="965"/>
                    <a:pt x="23429" y="0"/>
                    <a:pt x="19020"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2"/>
            <p:cNvSpPr/>
            <p:nvPr/>
          </p:nvSpPr>
          <p:spPr>
            <a:xfrm>
              <a:off x="10848500" y="2348225"/>
              <a:ext cx="459050" cy="292450"/>
            </a:xfrm>
            <a:custGeom>
              <a:rect b="b" l="l" r="r" t="t"/>
              <a:pathLst>
                <a:path extrusionOk="0" h="11698" w="18362">
                  <a:moveTo>
                    <a:pt x="3164" y="100"/>
                  </a:moveTo>
                  <a:cubicBezTo>
                    <a:pt x="3164" y="220"/>
                    <a:pt x="3044" y="220"/>
                    <a:pt x="3044" y="359"/>
                  </a:cubicBezTo>
                  <a:lnTo>
                    <a:pt x="3044" y="637"/>
                  </a:lnTo>
                  <a:lnTo>
                    <a:pt x="3044" y="916"/>
                  </a:lnTo>
                  <a:cubicBezTo>
                    <a:pt x="3044" y="1055"/>
                    <a:pt x="3044" y="1035"/>
                    <a:pt x="3164" y="1194"/>
                  </a:cubicBezTo>
                  <a:cubicBezTo>
                    <a:pt x="3164" y="1314"/>
                    <a:pt x="3283" y="1453"/>
                    <a:pt x="3442" y="1592"/>
                  </a:cubicBezTo>
                  <a:cubicBezTo>
                    <a:pt x="3561" y="1712"/>
                    <a:pt x="3820" y="1990"/>
                    <a:pt x="4099" y="2109"/>
                  </a:cubicBezTo>
                  <a:lnTo>
                    <a:pt x="4238" y="2109"/>
                  </a:lnTo>
                  <a:cubicBezTo>
                    <a:pt x="4636" y="2388"/>
                    <a:pt x="5153" y="2507"/>
                    <a:pt x="5571" y="2627"/>
                  </a:cubicBezTo>
                  <a:cubicBezTo>
                    <a:pt x="5968" y="2746"/>
                    <a:pt x="6486" y="2905"/>
                    <a:pt x="6923" y="2905"/>
                  </a:cubicBezTo>
                  <a:cubicBezTo>
                    <a:pt x="7182" y="2905"/>
                    <a:pt x="7580" y="3025"/>
                    <a:pt x="7838" y="3025"/>
                  </a:cubicBezTo>
                  <a:lnTo>
                    <a:pt x="8634" y="3025"/>
                  </a:lnTo>
                  <a:lnTo>
                    <a:pt x="9430" y="3025"/>
                  </a:lnTo>
                  <a:lnTo>
                    <a:pt x="10226" y="3025"/>
                  </a:lnTo>
                  <a:cubicBezTo>
                    <a:pt x="10504" y="3025"/>
                    <a:pt x="10743" y="3025"/>
                    <a:pt x="10902" y="2905"/>
                  </a:cubicBezTo>
                  <a:cubicBezTo>
                    <a:pt x="11160" y="2905"/>
                    <a:pt x="11419" y="2786"/>
                    <a:pt x="11558" y="2786"/>
                  </a:cubicBezTo>
                  <a:cubicBezTo>
                    <a:pt x="11837" y="2786"/>
                    <a:pt x="12095" y="2647"/>
                    <a:pt x="12354" y="2647"/>
                  </a:cubicBezTo>
                  <a:cubicBezTo>
                    <a:pt x="12633" y="2527"/>
                    <a:pt x="12891" y="2527"/>
                    <a:pt x="13150" y="2388"/>
                  </a:cubicBezTo>
                  <a:cubicBezTo>
                    <a:pt x="13428" y="2249"/>
                    <a:pt x="13826" y="2109"/>
                    <a:pt x="14085" y="1990"/>
                  </a:cubicBezTo>
                  <a:cubicBezTo>
                    <a:pt x="15139" y="1314"/>
                    <a:pt x="15418" y="637"/>
                    <a:pt x="15139" y="1"/>
                  </a:cubicBezTo>
                  <a:lnTo>
                    <a:pt x="17685" y="4795"/>
                  </a:lnTo>
                  <a:cubicBezTo>
                    <a:pt x="18362" y="6128"/>
                    <a:pt x="18202" y="7719"/>
                    <a:pt x="16770" y="9191"/>
                  </a:cubicBezTo>
                  <a:cubicBezTo>
                    <a:pt x="16372" y="9589"/>
                    <a:pt x="15975" y="9868"/>
                    <a:pt x="15418" y="10106"/>
                  </a:cubicBezTo>
                  <a:cubicBezTo>
                    <a:pt x="15020" y="10385"/>
                    <a:pt x="14622" y="10504"/>
                    <a:pt x="14224" y="10783"/>
                  </a:cubicBezTo>
                  <a:cubicBezTo>
                    <a:pt x="13826" y="10902"/>
                    <a:pt x="13428" y="11061"/>
                    <a:pt x="13030" y="11181"/>
                  </a:cubicBezTo>
                  <a:cubicBezTo>
                    <a:pt x="12633" y="11300"/>
                    <a:pt x="12235" y="11459"/>
                    <a:pt x="11837" y="11459"/>
                  </a:cubicBezTo>
                  <a:cubicBezTo>
                    <a:pt x="11439" y="11578"/>
                    <a:pt x="11041" y="11578"/>
                    <a:pt x="10643" y="11578"/>
                  </a:cubicBezTo>
                  <a:cubicBezTo>
                    <a:pt x="10245" y="11578"/>
                    <a:pt x="9848" y="11698"/>
                    <a:pt x="9450" y="11698"/>
                  </a:cubicBezTo>
                  <a:lnTo>
                    <a:pt x="8256" y="11698"/>
                  </a:lnTo>
                  <a:cubicBezTo>
                    <a:pt x="7858" y="11698"/>
                    <a:pt x="7341" y="11698"/>
                    <a:pt x="6923" y="11578"/>
                  </a:cubicBezTo>
                  <a:cubicBezTo>
                    <a:pt x="6386" y="11459"/>
                    <a:pt x="5849" y="11459"/>
                    <a:pt x="5451" y="11300"/>
                  </a:cubicBezTo>
                  <a:cubicBezTo>
                    <a:pt x="4656" y="11181"/>
                    <a:pt x="3979" y="10902"/>
                    <a:pt x="3303" y="10504"/>
                  </a:cubicBezTo>
                  <a:cubicBezTo>
                    <a:pt x="2507" y="10106"/>
                    <a:pt x="1851" y="9709"/>
                    <a:pt x="1314" y="9171"/>
                  </a:cubicBezTo>
                  <a:lnTo>
                    <a:pt x="1194" y="9052"/>
                  </a:lnTo>
                  <a:cubicBezTo>
                    <a:pt x="796" y="8654"/>
                    <a:pt x="518" y="8256"/>
                    <a:pt x="399" y="7858"/>
                  </a:cubicBezTo>
                  <a:cubicBezTo>
                    <a:pt x="279" y="7580"/>
                    <a:pt x="120" y="7321"/>
                    <a:pt x="120" y="7063"/>
                  </a:cubicBezTo>
                  <a:cubicBezTo>
                    <a:pt x="120" y="6784"/>
                    <a:pt x="1" y="6665"/>
                    <a:pt x="1" y="6386"/>
                  </a:cubicBezTo>
                  <a:lnTo>
                    <a:pt x="1" y="5869"/>
                  </a:lnTo>
                  <a:cubicBezTo>
                    <a:pt x="1" y="5730"/>
                    <a:pt x="120" y="5471"/>
                    <a:pt x="120" y="5332"/>
                  </a:cubicBezTo>
                  <a:cubicBezTo>
                    <a:pt x="120" y="5213"/>
                    <a:pt x="259" y="4934"/>
                    <a:pt x="399" y="4815"/>
                  </a:cubicBezTo>
                  <a:lnTo>
                    <a:pt x="399"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2"/>
            <p:cNvSpPr/>
            <p:nvPr/>
          </p:nvSpPr>
          <p:spPr>
            <a:xfrm>
              <a:off x="10848500" y="2348225"/>
              <a:ext cx="459050" cy="292450"/>
            </a:xfrm>
            <a:custGeom>
              <a:rect b="b" l="l" r="r" t="t"/>
              <a:pathLst>
                <a:path extrusionOk="0" h="11698" w="18362">
                  <a:moveTo>
                    <a:pt x="15139" y="1"/>
                  </a:moveTo>
                  <a:cubicBezTo>
                    <a:pt x="15418" y="637"/>
                    <a:pt x="15139" y="1314"/>
                    <a:pt x="14085" y="1990"/>
                  </a:cubicBezTo>
                  <a:cubicBezTo>
                    <a:pt x="13826" y="2109"/>
                    <a:pt x="13428" y="2249"/>
                    <a:pt x="13150" y="2388"/>
                  </a:cubicBezTo>
                  <a:cubicBezTo>
                    <a:pt x="12891" y="2527"/>
                    <a:pt x="12633" y="2527"/>
                    <a:pt x="12354" y="2647"/>
                  </a:cubicBezTo>
                  <a:cubicBezTo>
                    <a:pt x="12095" y="2647"/>
                    <a:pt x="11837" y="2786"/>
                    <a:pt x="11558" y="2786"/>
                  </a:cubicBezTo>
                  <a:cubicBezTo>
                    <a:pt x="11419" y="2786"/>
                    <a:pt x="11160" y="2905"/>
                    <a:pt x="10902" y="2905"/>
                  </a:cubicBezTo>
                  <a:cubicBezTo>
                    <a:pt x="10743" y="3025"/>
                    <a:pt x="10504" y="3025"/>
                    <a:pt x="10226" y="3025"/>
                  </a:cubicBezTo>
                  <a:lnTo>
                    <a:pt x="7838" y="3025"/>
                  </a:lnTo>
                  <a:cubicBezTo>
                    <a:pt x="7580" y="3025"/>
                    <a:pt x="7182" y="2905"/>
                    <a:pt x="6923" y="2905"/>
                  </a:cubicBezTo>
                  <a:cubicBezTo>
                    <a:pt x="6486" y="2905"/>
                    <a:pt x="5968" y="2746"/>
                    <a:pt x="5571" y="2627"/>
                  </a:cubicBezTo>
                  <a:cubicBezTo>
                    <a:pt x="5153" y="2507"/>
                    <a:pt x="4636" y="2388"/>
                    <a:pt x="4238" y="2109"/>
                  </a:cubicBezTo>
                  <a:lnTo>
                    <a:pt x="4099" y="2109"/>
                  </a:lnTo>
                  <a:cubicBezTo>
                    <a:pt x="3820" y="1990"/>
                    <a:pt x="3561" y="1712"/>
                    <a:pt x="3442" y="1592"/>
                  </a:cubicBezTo>
                  <a:cubicBezTo>
                    <a:pt x="3283" y="1453"/>
                    <a:pt x="3164" y="1314"/>
                    <a:pt x="3164" y="1194"/>
                  </a:cubicBezTo>
                  <a:cubicBezTo>
                    <a:pt x="3044" y="1035"/>
                    <a:pt x="3044" y="1055"/>
                    <a:pt x="3044" y="916"/>
                  </a:cubicBezTo>
                  <a:lnTo>
                    <a:pt x="3044" y="637"/>
                  </a:lnTo>
                  <a:lnTo>
                    <a:pt x="3044" y="359"/>
                  </a:lnTo>
                  <a:cubicBezTo>
                    <a:pt x="3044" y="220"/>
                    <a:pt x="3164" y="220"/>
                    <a:pt x="3164" y="100"/>
                  </a:cubicBezTo>
                  <a:lnTo>
                    <a:pt x="3164" y="100"/>
                  </a:lnTo>
                  <a:lnTo>
                    <a:pt x="399" y="4696"/>
                  </a:lnTo>
                  <a:lnTo>
                    <a:pt x="399" y="4815"/>
                  </a:lnTo>
                  <a:cubicBezTo>
                    <a:pt x="259" y="4934"/>
                    <a:pt x="120" y="5213"/>
                    <a:pt x="120" y="5332"/>
                  </a:cubicBezTo>
                  <a:cubicBezTo>
                    <a:pt x="120" y="5471"/>
                    <a:pt x="1" y="5730"/>
                    <a:pt x="1" y="5869"/>
                  </a:cubicBezTo>
                  <a:lnTo>
                    <a:pt x="1" y="6386"/>
                  </a:lnTo>
                  <a:cubicBezTo>
                    <a:pt x="1" y="6665"/>
                    <a:pt x="120" y="6784"/>
                    <a:pt x="120" y="7063"/>
                  </a:cubicBezTo>
                  <a:cubicBezTo>
                    <a:pt x="120" y="7321"/>
                    <a:pt x="279" y="7580"/>
                    <a:pt x="399" y="7858"/>
                  </a:cubicBezTo>
                  <a:cubicBezTo>
                    <a:pt x="518" y="8256"/>
                    <a:pt x="796" y="8654"/>
                    <a:pt x="1194" y="9052"/>
                  </a:cubicBezTo>
                  <a:lnTo>
                    <a:pt x="1314" y="9171"/>
                  </a:lnTo>
                  <a:cubicBezTo>
                    <a:pt x="1851" y="9709"/>
                    <a:pt x="2507" y="10106"/>
                    <a:pt x="3303" y="10504"/>
                  </a:cubicBezTo>
                  <a:cubicBezTo>
                    <a:pt x="3979" y="10902"/>
                    <a:pt x="4656" y="11181"/>
                    <a:pt x="5451" y="11300"/>
                  </a:cubicBezTo>
                  <a:cubicBezTo>
                    <a:pt x="5849" y="11459"/>
                    <a:pt x="6386" y="11459"/>
                    <a:pt x="6923" y="11578"/>
                  </a:cubicBezTo>
                  <a:cubicBezTo>
                    <a:pt x="7341" y="11698"/>
                    <a:pt x="7858" y="11698"/>
                    <a:pt x="8256" y="11698"/>
                  </a:cubicBezTo>
                  <a:lnTo>
                    <a:pt x="9450" y="11698"/>
                  </a:lnTo>
                  <a:cubicBezTo>
                    <a:pt x="9848" y="11698"/>
                    <a:pt x="10245" y="11578"/>
                    <a:pt x="10643" y="11578"/>
                  </a:cubicBezTo>
                  <a:cubicBezTo>
                    <a:pt x="11041" y="11578"/>
                    <a:pt x="11439" y="11578"/>
                    <a:pt x="11837" y="11459"/>
                  </a:cubicBezTo>
                  <a:cubicBezTo>
                    <a:pt x="12235" y="11459"/>
                    <a:pt x="12633" y="11300"/>
                    <a:pt x="13030" y="11181"/>
                  </a:cubicBezTo>
                  <a:cubicBezTo>
                    <a:pt x="13428" y="11061"/>
                    <a:pt x="13826" y="10902"/>
                    <a:pt x="14224" y="10783"/>
                  </a:cubicBezTo>
                  <a:cubicBezTo>
                    <a:pt x="14622" y="10504"/>
                    <a:pt x="15020" y="10385"/>
                    <a:pt x="15418" y="10106"/>
                  </a:cubicBezTo>
                  <a:cubicBezTo>
                    <a:pt x="15975" y="9868"/>
                    <a:pt x="16372" y="9589"/>
                    <a:pt x="16770" y="9191"/>
                  </a:cubicBezTo>
                  <a:cubicBezTo>
                    <a:pt x="18202" y="7719"/>
                    <a:pt x="18362" y="612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2"/>
            <p:cNvSpPr/>
            <p:nvPr/>
          </p:nvSpPr>
          <p:spPr>
            <a:xfrm>
              <a:off x="10885800" y="2299375"/>
              <a:ext cx="376000" cy="133675"/>
            </a:xfrm>
            <a:custGeom>
              <a:rect b="b" l="l" r="r" t="t"/>
              <a:pathLst>
                <a:path extrusionOk="0" h="5347" w="15040">
                  <a:moveTo>
                    <a:pt x="7530" y="0"/>
                  </a:moveTo>
                  <a:cubicBezTo>
                    <a:pt x="6143" y="0"/>
                    <a:pt x="4775" y="174"/>
                    <a:pt x="3661" y="523"/>
                  </a:cubicBezTo>
                  <a:cubicBezTo>
                    <a:pt x="975" y="1378"/>
                    <a:pt x="1" y="2910"/>
                    <a:pt x="2249" y="4183"/>
                  </a:cubicBezTo>
                  <a:cubicBezTo>
                    <a:pt x="3591" y="4959"/>
                    <a:pt x="5561" y="5347"/>
                    <a:pt x="7528" y="5347"/>
                  </a:cubicBezTo>
                  <a:cubicBezTo>
                    <a:pt x="9494" y="5347"/>
                    <a:pt x="11459" y="4959"/>
                    <a:pt x="12792" y="4183"/>
                  </a:cubicBezTo>
                  <a:cubicBezTo>
                    <a:pt x="15040" y="2910"/>
                    <a:pt x="14045" y="1378"/>
                    <a:pt x="11519" y="523"/>
                  </a:cubicBezTo>
                  <a:cubicBezTo>
                    <a:pt x="10325" y="174"/>
                    <a:pt x="8918" y="0"/>
                    <a:pt x="7530"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2"/>
            <p:cNvSpPr/>
            <p:nvPr/>
          </p:nvSpPr>
          <p:spPr>
            <a:xfrm>
              <a:off x="11706375" y="3177750"/>
              <a:ext cx="860875" cy="1131425"/>
            </a:xfrm>
            <a:custGeom>
              <a:rect b="b" l="l" r="r" t="t"/>
              <a:pathLst>
                <a:path extrusionOk="0" h="45257" w="34435">
                  <a:moveTo>
                    <a:pt x="1" y="339"/>
                  </a:moveTo>
                  <a:cubicBezTo>
                    <a:pt x="1" y="598"/>
                    <a:pt x="1" y="996"/>
                    <a:pt x="120" y="1254"/>
                  </a:cubicBezTo>
                  <a:cubicBezTo>
                    <a:pt x="120" y="1533"/>
                    <a:pt x="259" y="1931"/>
                    <a:pt x="398" y="2169"/>
                  </a:cubicBezTo>
                  <a:cubicBezTo>
                    <a:pt x="518" y="2448"/>
                    <a:pt x="677" y="2846"/>
                    <a:pt x="796" y="3084"/>
                  </a:cubicBezTo>
                  <a:cubicBezTo>
                    <a:pt x="916" y="3482"/>
                    <a:pt x="1194" y="3761"/>
                    <a:pt x="1473" y="4159"/>
                  </a:cubicBezTo>
                  <a:cubicBezTo>
                    <a:pt x="1731" y="4556"/>
                    <a:pt x="2149" y="4954"/>
                    <a:pt x="2527" y="5352"/>
                  </a:cubicBezTo>
                  <a:cubicBezTo>
                    <a:pt x="3203" y="5869"/>
                    <a:pt x="3880" y="6426"/>
                    <a:pt x="4675" y="6943"/>
                  </a:cubicBezTo>
                  <a:cubicBezTo>
                    <a:pt x="4795" y="6943"/>
                    <a:pt x="4795" y="7063"/>
                    <a:pt x="4954" y="7063"/>
                  </a:cubicBezTo>
                  <a:cubicBezTo>
                    <a:pt x="6147" y="7739"/>
                    <a:pt x="7341" y="8256"/>
                    <a:pt x="8674" y="8654"/>
                  </a:cubicBezTo>
                  <a:cubicBezTo>
                    <a:pt x="9748" y="9052"/>
                    <a:pt x="10822" y="9331"/>
                    <a:pt x="11876" y="9450"/>
                  </a:cubicBezTo>
                  <a:cubicBezTo>
                    <a:pt x="12553" y="9569"/>
                    <a:pt x="13349" y="9728"/>
                    <a:pt x="14025" y="9728"/>
                  </a:cubicBezTo>
                  <a:cubicBezTo>
                    <a:pt x="14701" y="9728"/>
                    <a:pt x="15358" y="9848"/>
                    <a:pt x="15895" y="9848"/>
                  </a:cubicBezTo>
                  <a:lnTo>
                    <a:pt x="17625" y="9848"/>
                  </a:lnTo>
                  <a:cubicBezTo>
                    <a:pt x="18143" y="9848"/>
                    <a:pt x="18819" y="9848"/>
                    <a:pt x="19376" y="9728"/>
                  </a:cubicBezTo>
                  <a:cubicBezTo>
                    <a:pt x="19893" y="9728"/>
                    <a:pt x="20430" y="9609"/>
                    <a:pt x="21107" y="9609"/>
                  </a:cubicBezTo>
                  <a:cubicBezTo>
                    <a:pt x="21624" y="9490"/>
                    <a:pt x="22300" y="9490"/>
                    <a:pt x="22857" y="9331"/>
                  </a:cubicBezTo>
                  <a:cubicBezTo>
                    <a:pt x="23514" y="9211"/>
                    <a:pt x="24051" y="9052"/>
                    <a:pt x="24588" y="8933"/>
                  </a:cubicBezTo>
                  <a:cubicBezTo>
                    <a:pt x="25264" y="8654"/>
                    <a:pt x="26060" y="8535"/>
                    <a:pt x="26736" y="8256"/>
                  </a:cubicBezTo>
                  <a:cubicBezTo>
                    <a:pt x="27651" y="7859"/>
                    <a:pt x="28467" y="7461"/>
                    <a:pt x="29263" y="7063"/>
                  </a:cubicBezTo>
                  <a:cubicBezTo>
                    <a:pt x="32605" y="5074"/>
                    <a:pt x="34315" y="2547"/>
                    <a:pt x="34315" y="1"/>
                  </a:cubicBezTo>
                  <a:lnTo>
                    <a:pt x="34435" y="35410"/>
                  </a:lnTo>
                  <a:cubicBezTo>
                    <a:pt x="34435" y="37956"/>
                    <a:pt x="32704" y="40602"/>
                    <a:pt x="29382" y="42472"/>
                  </a:cubicBezTo>
                  <a:cubicBezTo>
                    <a:pt x="28586" y="42870"/>
                    <a:pt x="27791" y="43268"/>
                    <a:pt x="26856" y="43665"/>
                  </a:cubicBezTo>
                  <a:cubicBezTo>
                    <a:pt x="26179" y="43944"/>
                    <a:pt x="25503" y="44183"/>
                    <a:pt x="24707" y="44342"/>
                  </a:cubicBezTo>
                  <a:cubicBezTo>
                    <a:pt x="24190" y="44461"/>
                    <a:pt x="23514" y="44620"/>
                    <a:pt x="22977" y="44740"/>
                  </a:cubicBezTo>
                  <a:cubicBezTo>
                    <a:pt x="22459" y="44859"/>
                    <a:pt x="21902" y="45018"/>
                    <a:pt x="21226" y="45018"/>
                  </a:cubicBezTo>
                  <a:cubicBezTo>
                    <a:pt x="20709" y="45138"/>
                    <a:pt x="20172" y="45138"/>
                    <a:pt x="19495" y="45138"/>
                  </a:cubicBezTo>
                  <a:cubicBezTo>
                    <a:pt x="18978" y="45138"/>
                    <a:pt x="18421" y="45257"/>
                    <a:pt x="17745" y="45257"/>
                  </a:cubicBezTo>
                  <a:lnTo>
                    <a:pt x="16014" y="45257"/>
                  </a:lnTo>
                  <a:cubicBezTo>
                    <a:pt x="15338" y="45257"/>
                    <a:pt x="14661" y="45257"/>
                    <a:pt x="14144" y="45138"/>
                  </a:cubicBezTo>
                  <a:cubicBezTo>
                    <a:pt x="13349" y="45018"/>
                    <a:pt x="12672" y="45018"/>
                    <a:pt x="12016" y="44859"/>
                  </a:cubicBezTo>
                  <a:cubicBezTo>
                    <a:pt x="10942" y="44581"/>
                    <a:pt x="9748" y="44342"/>
                    <a:pt x="8793" y="44063"/>
                  </a:cubicBezTo>
                  <a:cubicBezTo>
                    <a:pt x="7460" y="43665"/>
                    <a:pt x="6147" y="43148"/>
                    <a:pt x="5073" y="42472"/>
                  </a:cubicBezTo>
                  <a:cubicBezTo>
                    <a:pt x="4954" y="42472"/>
                    <a:pt x="4954" y="42353"/>
                    <a:pt x="4795" y="42353"/>
                  </a:cubicBezTo>
                  <a:cubicBezTo>
                    <a:pt x="3999" y="41835"/>
                    <a:pt x="3203" y="41278"/>
                    <a:pt x="2666" y="40761"/>
                  </a:cubicBezTo>
                  <a:cubicBezTo>
                    <a:pt x="2268" y="40363"/>
                    <a:pt x="1870" y="39965"/>
                    <a:pt x="1592" y="39568"/>
                  </a:cubicBezTo>
                  <a:cubicBezTo>
                    <a:pt x="1313" y="39170"/>
                    <a:pt x="1075" y="38891"/>
                    <a:pt x="916" y="38493"/>
                  </a:cubicBezTo>
                  <a:cubicBezTo>
                    <a:pt x="796" y="38235"/>
                    <a:pt x="518" y="37837"/>
                    <a:pt x="518" y="37578"/>
                  </a:cubicBezTo>
                  <a:cubicBezTo>
                    <a:pt x="398" y="37300"/>
                    <a:pt x="259" y="36902"/>
                    <a:pt x="259" y="36663"/>
                  </a:cubicBezTo>
                  <a:cubicBezTo>
                    <a:pt x="259" y="36405"/>
                    <a:pt x="120" y="35987"/>
                    <a:pt x="120" y="35728"/>
                  </a:cubicBezTo>
                  <a:lnTo>
                    <a:pt x="120" y="35609"/>
                  </a:lnTo>
                  <a:lnTo>
                    <a:pt x="1"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2"/>
            <p:cNvSpPr/>
            <p:nvPr/>
          </p:nvSpPr>
          <p:spPr>
            <a:xfrm>
              <a:off x="11706375" y="3177750"/>
              <a:ext cx="860875" cy="1131425"/>
            </a:xfrm>
            <a:custGeom>
              <a:rect b="b" l="l" r="r" t="t"/>
              <a:pathLst>
                <a:path extrusionOk="0" h="45257" w="34435">
                  <a:moveTo>
                    <a:pt x="1" y="200"/>
                  </a:moveTo>
                  <a:lnTo>
                    <a:pt x="1" y="339"/>
                  </a:lnTo>
                  <a:cubicBezTo>
                    <a:pt x="1" y="393"/>
                    <a:pt x="1" y="452"/>
                    <a:pt x="2" y="515"/>
                  </a:cubicBezTo>
                  <a:lnTo>
                    <a:pt x="2" y="515"/>
                  </a:lnTo>
                  <a:lnTo>
                    <a:pt x="1" y="200"/>
                  </a:lnTo>
                  <a:close/>
                  <a:moveTo>
                    <a:pt x="34315" y="1"/>
                  </a:moveTo>
                  <a:cubicBezTo>
                    <a:pt x="34315" y="2547"/>
                    <a:pt x="32605" y="5074"/>
                    <a:pt x="29263" y="7063"/>
                  </a:cubicBezTo>
                  <a:cubicBezTo>
                    <a:pt x="28467" y="7461"/>
                    <a:pt x="27651" y="7859"/>
                    <a:pt x="26736" y="8256"/>
                  </a:cubicBezTo>
                  <a:cubicBezTo>
                    <a:pt x="26060" y="8535"/>
                    <a:pt x="25264" y="8654"/>
                    <a:pt x="24588" y="8933"/>
                  </a:cubicBezTo>
                  <a:cubicBezTo>
                    <a:pt x="24051" y="9052"/>
                    <a:pt x="23514" y="9211"/>
                    <a:pt x="22857" y="9331"/>
                  </a:cubicBezTo>
                  <a:cubicBezTo>
                    <a:pt x="22300" y="9490"/>
                    <a:pt x="21624" y="9490"/>
                    <a:pt x="21107" y="9609"/>
                  </a:cubicBezTo>
                  <a:cubicBezTo>
                    <a:pt x="20430" y="9609"/>
                    <a:pt x="19893" y="9728"/>
                    <a:pt x="19376" y="9728"/>
                  </a:cubicBezTo>
                  <a:cubicBezTo>
                    <a:pt x="18819" y="9848"/>
                    <a:pt x="18143" y="9848"/>
                    <a:pt x="17625" y="9848"/>
                  </a:cubicBezTo>
                  <a:lnTo>
                    <a:pt x="15895" y="9848"/>
                  </a:lnTo>
                  <a:cubicBezTo>
                    <a:pt x="15358" y="9848"/>
                    <a:pt x="14701" y="9728"/>
                    <a:pt x="14025" y="9728"/>
                  </a:cubicBezTo>
                  <a:cubicBezTo>
                    <a:pt x="13349" y="9728"/>
                    <a:pt x="12553" y="9569"/>
                    <a:pt x="11876" y="9450"/>
                  </a:cubicBezTo>
                  <a:cubicBezTo>
                    <a:pt x="10822" y="9331"/>
                    <a:pt x="9748" y="9052"/>
                    <a:pt x="8674" y="8654"/>
                  </a:cubicBezTo>
                  <a:cubicBezTo>
                    <a:pt x="7341" y="8256"/>
                    <a:pt x="6147" y="7739"/>
                    <a:pt x="4954" y="7063"/>
                  </a:cubicBezTo>
                  <a:cubicBezTo>
                    <a:pt x="4795" y="7063"/>
                    <a:pt x="4795" y="6943"/>
                    <a:pt x="4675" y="6943"/>
                  </a:cubicBezTo>
                  <a:cubicBezTo>
                    <a:pt x="3880" y="6426"/>
                    <a:pt x="3203" y="5869"/>
                    <a:pt x="2527" y="5352"/>
                  </a:cubicBezTo>
                  <a:cubicBezTo>
                    <a:pt x="2149" y="4954"/>
                    <a:pt x="1731" y="4556"/>
                    <a:pt x="1473" y="4159"/>
                  </a:cubicBezTo>
                  <a:cubicBezTo>
                    <a:pt x="1194" y="3761"/>
                    <a:pt x="916" y="3482"/>
                    <a:pt x="796" y="3084"/>
                  </a:cubicBezTo>
                  <a:cubicBezTo>
                    <a:pt x="677" y="2846"/>
                    <a:pt x="518" y="2448"/>
                    <a:pt x="398" y="2169"/>
                  </a:cubicBezTo>
                  <a:cubicBezTo>
                    <a:pt x="259" y="1931"/>
                    <a:pt x="120" y="1533"/>
                    <a:pt x="120" y="1254"/>
                  </a:cubicBezTo>
                  <a:cubicBezTo>
                    <a:pt x="25" y="1049"/>
                    <a:pt x="6" y="757"/>
                    <a:pt x="2" y="515"/>
                  </a:cubicBezTo>
                  <a:lnTo>
                    <a:pt x="2" y="515"/>
                  </a:lnTo>
                  <a:lnTo>
                    <a:pt x="120" y="35609"/>
                  </a:lnTo>
                  <a:lnTo>
                    <a:pt x="120" y="35728"/>
                  </a:lnTo>
                  <a:cubicBezTo>
                    <a:pt x="120" y="35987"/>
                    <a:pt x="259" y="36405"/>
                    <a:pt x="259" y="36663"/>
                  </a:cubicBezTo>
                  <a:cubicBezTo>
                    <a:pt x="259" y="36902"/>
                    <a:pt x="398" y="37300"/>
                    <a:pt x="518" y="37578"/>
                  </a:cubicBezTo>
                  <a:cubicBezTo>
                    <a:pt x="518" y="37837"/>
                    <a:pt x="796" y="38235"/>
                    <a:pt x="916" y="38493"/>
                  </a:cubicBezTo>
                  <a:cubicBezTo>
                    <a:pt x="1075" y="38891"/>
                    <a:pt x="1313" y="39170"/>
                    <a:pt x="1592" y="39568"/>
                  </a:cubicBezTo>
                  <a:cubicBezTo>
                    <a:pt x="1870" y="39965"/>
                    <a:pt x="2268" y="40363"/>
                    <a:pt x="2666" y="40761"/>
                  </a:cubicBezTo>
                  <a:cubicBezTo>
                    <a:pt x="3203" y="41278"/>
                    <a:pt x="3999" y="41835"/>
                    <a:pt x="4795" y="42353"/>
                  </a:cubicBezTo>
                  <a:cubicBezTo>
                    <a:pt x="4954" y="42353"/>
                    <a:pt x="4954" y="42472"/>
                    <a:pt x="5073" y="42472"/>
                  </a:cubicBezTo>
                  <a:cubicBezTo>
                    <a:pt x="6147" y="43148"/>
                    <a:pt x="7460" y="43665"/>
                    <a:pt x="8793" y="44063"/>
                  </a:cubicBezTo>
                  <a:cubicBezTo>
                    <a:pt x="9748" y="44342"/>
                    <a:pt x="10942" y="44581"/>
                    <a:pt x="12016" y="44859"/>
                  </a:cubicBezTo>
                  <a:cubicBezTo>
                    <a:pt x="12672" y="45018"/>
                    <a:pt x="13349" y="45018"/>
                    <a:pt x="14144" y="45138"/>
                  </a:cubicBezTo>
                  <a:cubicBezTo>
                    <a:pt x="14661" y="45257"/>
                    <a:pt x="15338" y="45257"/>
                    <a:pt x="16014" y="45257"/>
                  </a:cubicBezTo>
                  <a:lnTo>
                    <a:pt x="17745" y="45257"/>
                  </a:lnTo>
                  <a:cubicBezTo>
                    <a:pt x="18421" y="45257"/>
                    <a:pt x="18978" y="45138"/>
                    <a:pt x="19495" y="45138"/>
                  </a:cubicBezTo>
                  <a:cubicBezTo>
                    <a:pt x="20172" y="45138"/>
                    <a:pt x="20709" y="45138"/>
                    <a:pt x="21226" y="45018"/>
                  </a:cubicBezTo>
                  <a:cubicBezTo>
                    <a:pt x="21902" y="45018"/>
                    <a:pt x="22459" y="44859"/>
                    <a:pt x="22977" y="44740"/>
                  </a:cubicBezTo>
                  <a:cubicBezTo>
                    <a:pt x="23514" y="44620"/>
                    <a:pt x="24190" y="44461"/>
                    <a:pt x="24707" y="44342"/>
                  </a:cubicBezTo>
                  <a:cubicBezTo>
                    <a:pt x="25503" y="44183"/>
                    <a:pt x="26179" y="43944"/>
                    <a:pt x="26856" y="43665"/>
                  </a:cubicBezTo>
                  <a:cubicBezTo>
                    <a:pt x="27791" y="43268"/>
                    <a:pt x="28586" y="42870"/>
                    <a:pt x="29382" y="42472"/>
                  </a:cubicBezTo>
                  <a:cubicBezTo>
                    <a:pt x="32704" y="40602"/>
                    <a:pt x="34435" y="37956"/>
                    <a:pt x="34435"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2"/>
            <p:cNvSpPr/>
            <p:nvPr/>
          </p:nvSpPr>
          <p:spPr>
            <a:xfrm>
              <a:off x="11706375" y="3427425"/>
              <a:ext cx="860875" cy="758425"/>
            </a:xfrm>
            <a:custGeom>
              <a:rect b="b" l="l" r="r" t="t"/>
              <a:pathLst>
                <a:path extrusionOk="0" h="30337" w="34435">
                  <a:moveTo>
                    <a:pt x="1" y="159"/>
                  </a:moveTo>
                  <a:lnTo>
                    <a:pt x="1" y="318"/>
                  </a:lnTo>
                  <a:cubicBezTo>
                    <a:pt x="1" y="394"/>
                    <a:pt x="1" y="478"/>
                    <a:pt x="3" y="565"/>
                  </a:cubicBezTo>
                  <a:lnTo>
                    <a:pt x="3" y="565"/>
                  </a:lnTo>
                  <a:lnTo>
                    <a:pt x="1" y="159"/>
                  </a:lnTo>
                  <a:close/>
                  <a:moveTo>
                    <a:pt x="34355" y="0"/>
                  </a:moveTo>
                  <a:cubicBezTo>
                    <a:pt x="34355" y="2526"/>
                    <a:pt x="32605" y="5073"/>
                    <a:pt x="29263" y="7062"/>
                  </a:cubicBezTo>
                  <a:cubicBezTo>
                    <a:pt x="28467" y="7440"/>
                    <a:pt x="27651" y="7838"/>
                    <a:pt x="26736" y="8236"/>
                  </a:cubicBezTo>
                  <a:cubicBezTo>
                    <a:pt x="26060" y="8514"/>
                    <a:pt x="25264" y="8634"/>
                    <a:pt x="24588" y="8912"/>
                  </a:cubicBezTo>
                  <a:cubicBezTo>
                    <a:pt x="24051" y="9051"/>
                    <a:pt x="23514" y="9191"/>
                    <a:pt x="22857" y="9310"/>
                  </a:cubicBezTo>
                  <a:cubicBezTo>
                    <a:pt x="22300" y="9469"/>
                    <a:pt x="21624" y="9469"/>
                    <a:pt x="21107" y="9588"/>
                  </a:cubicBezTo>
                  <a:cubicBezTo>
                    <a:pt x="20430" y="9588"/>
                    <a:pt x="19893" y="9708"/>
                    <a:pt x="19376" y="9708"/>
                  </a:cubicBezTo>
                  <a:cubicBezTo>
                    <a:pt x="18819" y="9847"/>
                    <a:pt x="18143" y="9847"/>
                    <a:pt x="17625" y="9847"/>
                  </a:cubicBezTo>
                  <a:lnTo>
                    <a:pt x="15895" y="9847"/>
                  </a:lnTo>
                  <a:cubicBezTo>
                    <a:pt x="15358" y="9847"/>
                    <a:pt x="14701" y="9708"/>
                    <a:pt x="14025" y="9708"/>
                  </a:cubicBezTo>
                  <a:cubicBezTo>
                    <a:pt x="13349" y="9708"/>
                    <a:pt x="12553" y="9568"/>
                    <a:pt x="11876" y="9449"/>
                  </a:cubicBezTo>
                  <a:cubicBezTo>
                    <a:pt x="10822" y="9310"/>
                    <a:pt x="9748" y="9051"/>
                    <a:pt x="8674" y="8634"/>
                  </a:cubicBezTo>
                  <a:cubicBezTo>
                    <a:pt x="7341" y="8236"/>
                    <a:pt x="6147" y="7718"/>
                    <a:pt x="4954" y="7062"/>
                  </a:cubicBezTo>
                  <a:cubicBezTo>
                    <a:pt x="4795" y="7062"/>
                    <a:pt x="4795" y="6923"/>
                    <a:pt x="4675" y="6923"/>
                  </a:cubicBezTo>
                  <a:cubicBezTo>
                    <a:pt x="3880" y="6406"/>
                    <a:pt x="3203" y="5868"/>
                    <a:pt x="2527" y="5331"/>
                  </a:cubicBezTo>
                  <a:cubicBezTo>
                    <a:pt x="2149" y="4933"/>
                    <a:pt x="1731" y="4536"/>
                    <a:pt x="1473" y="4138"/>
                  </a:cubicBezTo>
                  <a:cubicBezTo>
                    <a:pt x="1194" y="3740"/>
                    <a:pt x="916" y="3481"/>
                    <a:pt x="796" y="3083"/>
                  </a:cubicBezTo>
                  <a:cubicBezTo>
                    <a:pt x="677" y="2825"/>
                    <a:pt x="518" y="2427"/>
                    <a:pt x="398" y="2148"/>
                  </a:cubicBezTo>
                  <a:cubicBezTo>
                    <a:pt x="259" y="1910"/>
                    <a:pt x="120" y="1512"/>
                    <a:pt x="120" y="1233"/>
                  </a:cubicBezTo>
                  <a:cubicBezTo>
                    <a:pt x="33" y="1059"/>
                    <a:pt x="9" y="800"/>
                    <a:pt x="3" y="565"/>
                  </a:cubicBezTo>
                  <a:lnTo>
                    <a:pt x="3" y="565"/>
                  </a:lnTo>
                  <a:lnTo>
                    <a:pt x="120" y="20669"/>
                  </a:lnTo>
                  <a:lnTo>
                    <a:pt x="120" y="20808"/>
                  </a:lnTo>
                  <a:cubicBezTo>
                    <a:pt x="120" y="21047"/>
                    <a:pt x="259" y="21484"/>
                    <a:pt x="259" y="21723"/>
                  </a:cubicBezTo>
                  <a:cubicBezTo>
                    <a:pt x="259" y="21982"/>
                    <a:pt x="398" y="22379"/>
                    <a:pt x="518" y="22638"/>
                  </a:cubicBezTo>
                  <a:cubicBezTo>
                    <a:pt x="518" y="22897"/>
                    <a:pt x="796" y="23294"/>
                    <a:pt x="916" y="23573"/>
                  </a:cubicBezTo>
                  <a:cubicBezTo>
                    <a:pt x="1075" y="23971"/>
                    <a:pt x="1313" y="24229"/>
                    <a:pt x="1592" y="24627"/>
                  </a:cubicBezTo>
                  <a:cubicBezTo>
                    <a:pt x="1870" y="25025"/>
                    <a:pt x="2268" y="25423"/>
                    <a:pt x="2666" y="25821"/>
                  </a:cubicBezTo>
                  <a:cubicBezTo>
                    <a:pt x="3203" y="26358"/>
                    <a:pt x="3999" y="26895"/>
                    <a:pt x="4795" y="27412"/>
                  </a:cubicBezTo>
                  <a:cubicBezTo>
                    <a:pt x="4954" y="27412"/>
                    <a:pt x="4954" y="27532"/>
                    <a:pt x="5073" y="27532"/>
                  </a:cubicBezTo>
                  <a:cubicBezTo>
                    <a:pt x="6147" y="28208"/>
                    <a:pt x="7460" y="28725"/>
                    <a:pt x="8793" y="29123"/>
                  </a:cubicBezTo>
                  <a:cubicBezTo>
                    <a:pt x="9748" y="29402"/>
                    <a:pt x="10942" y="29660"/>
                    <a:pt x="12016" y="29939"/>
                  </a:cubicBezTo>
                  <a:cubicBezTo>
                    <a:pt x="12672" y="30078"/>
                    <a:pt x="13349" y="30078"/>
                    <a:pt x="14144" y="30197"/>
                  </a:cubicBezTo>
                  <a:cubicBezTo>
                    <a:pt x="14661" y="30336"/>
                    <a:pt x="15338" y="30336"/>
                    <a:pt x="16014" y="30336"/>
                  </a:cubicBezTo>
                  <a:lnTo>
                    <a:pt x="17745" y="30336"/>
                  </a:lnTo>
                  <a:cubicBezTo>
                    <a:pt x="18421" y="30336"/>
                    <a:pt x="18978" y="30197"/>
                    <a:pt x="19495" y="30197"/>
                  </a:cubicBezTo>
                  <a:cubicBezTo>
                    <a:pt x="20172" y="30197"/>
                    <a:pt x="20709" y="30197"/>
                    <a:pt x="21226" y="30078"/>
                  </a:cubicBezTo>
                  <a:cubicBezTo>
                    <a:pt x="21902" y="30078"/>
                    <a:pt x="22459" y="29939"/>
                    <a:pt x="22977" y="29799"/>
                  </a:cubicBezTo>
                  <a:cubicBezTo>
                    <a:pt x="23514" y="29680"/>
                    <a:pt x="24190" y="29521"/>
                    <a:pt x="24707" y="29402"/>
                  </a:cubicBezTo>
                  <a:cubicBezTo>
                    <a:pt x="25503" y="29262"/>
                    <a:pt x="26179" y="29004"/>
                    <a:pt x="26856" y="28725"/>
                  </a:cubicBezTo>
                  <a:cubicBezTo>
                    <a:pt x="27791" y="28347"/>
                    <a:pt x="28586" y="27949"/>
                    <a:pt x="29382" y="27532"/>
                  </a:cubicBezTo>
                  <a:cubicBezTo>
                    <a:pt x="32704" y="25682"/>
                    <a:pt x="34435" y="23016"/>
                    <a:pt x="34435" y="20490"/>
                  </a:cubicBezTo>
                  <a:lnTo>
                    <a:pt x="34355"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2"/>
            <p:cNvSpPr/>
            <p:nvPr/>
          </p:nvSpPr>
          <p:spPr>
            <a:xfrm>
              <a:off x="11663600" y="2930350"/>
              <a:ext cx="945425" cy="498025"/>
            </a:xfrm>
            <a:custGeom>
              <a:rect b="b" l="l" r="r" t="t"/>
              <a:pathLst>
                <a:path extrusionOk="0" h="19921" w="37817">
                  <a:moveTo>
                    <a:pt x="18909" y="0"/>
                  </a:moveTo>
                  <a:cubicBezTo>
                    <a:pt x="14498" y="0"/>
                    <a:pt x="10106" y="965"/>
                    <a:pt x="6784" y="2895"/>
                  </a:cubicBezTo>
                  <a:cubicBezTo>
                    <a:pt x="1" y="6754"/>
                    <a:pt x="1" y="13139"/>
                    <a:pt x="6665" y="17019"/>
                  </a:cubicBezTo>
                  <a:cubicBezTo>
                    <a:pt x="9993" y="18956"/>
                    <a:pt x="14382" y="19920"/>
                    <a:pt x="18787" y="19920"/>
                  </a:cubicBezTo>
                  <a:cubicBezTo>
                    <a:pt x="23204" y="19920"/>
                    <a:pt x="27637" y="18951"/>
                    <a:pt x="31033" y="17019"/>
                  </a:cubicBezTo>
                  <a:cubicBezTo>
                    <a:pt x="37817" y="13159"/>
                    <a:pt x="37817" y="6774"/>
                    <a:pt x="31153" y="2895"/>
                  </a:cubicBezTo>
                  <a:cubicBezTo>
                    <a:pt x="27751" y="965"/>
                    <a:pt x="23320" y="0"/>
                    <a:pt x="1890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2"/>
            <p:cNvSpPr/>
            <p:nvPr/>
          </p:nvSpPr>
          <p:spPr>
            <a:xfrm>
              <a:off x="11907300" y="2950475"/>
              <a:ext cx="458550" cy="292950"/>
            </a:xfrm>
            <a:custGeom>
              <a:rect b="b" l="l" r="r" t="t"/>
              <a:pathLst>
                <a:path extrusionOk="0" h="11718" w="18342">
                  <a:moveTo>
                    <a:pt x="3163" y="100"/>
                  </a:moveTo>
                  <a:cubicBezTo>
                    <a:pt x="3163" y="220"/>
                    <a:pt x="3024" y="220"/>
                    <a:pt x="3024" y="379"/>
                  </a:cubicBezTo>
                  <a:lnTo>
                    <a:pt x="3024" y="638"/>
                  </a:lnTo>
                  <a:lnTo>
                    <a:pt x="3024" y="916"/>
                  </a:lnTo>
                  <a:cubicBezTo>
                    <a:pt x="3024" y="1075"/>
                    <a:pt x="3024" y="1035"/>
                    <a:pt x="3163" y="1195"/>
                  </a:cubicBezTo>
                  <a:cubicBezTo>
                    <a:pt x="3163" y="1314"/>
                    <a:pt x="3283" y="1473"/>
                    <a:pt x="3422" y="1592"/>
                  </a:cubicBezTo>
                  <a:cubicBezTo>
                    <a:pt x="3561" y="1712"/>
                    <a:pt x="3820" y="1990"/>
                    <a:pt x="4098" y="2110"/>
                  </a:cubicBezTo>
                  <a:lnTo>
                    <a:pt x="4217" y="2110"/>
                  </a:lnTo>
                  <a:cubicBezTo>
                    <a:pt x="4615" y="2388"/>
                    <a:pt x="5152" y="2507"/>
                    <a:pt x="5570" y="2627"/>
                  </a:cubicBezTo>
                  <a:cubicBezTo>
                    <a:pt x="5988" y="2766"/>
                    <a:pt x="6485" y="2905"/>
                    <a:pt x="6903" y="2905"/>
                  </a:cubicBezTo>
                  <a:cubicBezTo>
                    <a:pt x="7181" y="2905"/>
                    <a:pt x="7579" y="3025"/>
                    <a:pt x="7838" y="3025"/>
                  </a:cubicBezTo>
                  <a:lnTo>
                    <a:pt x="8634" y="3025"/>
                  </a:lnTo>
                  <a:lnTo>
                    <a:pt x="9429" y="3025"/>
                  </a:lnTo>
                  <a:lnTo>
                    <a:pt x="10225" y="3025"/>
                  </a:lnTo>
                  <a:cubicBezTo>
                    <a:pt x="10484" y="3025"/>
                    <a:pt x="10742" y="3025"/>
                    <a:pt x="10882" y="2905"/>
                  </a:cubicBezTo>
                  <a:cubicBezTo>
                    <a:pt x="11160" y="2905"/>
                    <a:pt x="11419" y="2786"/>
                    <a:pt x="11558" y="2786"/>
                  </a:cubicBezTo>
                  <a:cubicBezTo>
                    <a:pt x="11836" y="2786"/>
                    <a:pt x="12075" y="2667"/>
                    <a:pt x="12354" y="2667"/>
                  </a:cubicBezTo>
                  <a:cubicBezTo>
                    <a:pt x="12632" y="2527"/>
                    <a:pt x="12871" y="2527"/>
                    <a:pt x="13149" y="2388"/>
                  </a:cubicBezTo>
                  <a:cubicBezTo>
                    <a:pt x="13428" y="2269"/>
                    <a:pt x="13826" y="2110"/>
                    <a:pt x="14064" y="1990"/>
                  </a:cubicBezTo>
                  <a:cubicBezTo>
                    <a:pt x="15139" y="1314"/>
                    <a:pt x="15417" y="638"/>
                    <a:pt x="15139" y="1"/>
                  </a:cubicBezTo>
                  <a:lnTo>
                    <a:pt x="17685" y="4795"/>
                  </a:lnTo>
                  <a:cubicBezTo>
                    <a:pt x="18341" y="6148"/>
                    <a:pt x="18202" y="7739"/>
                    <a:pt x="16750" y="9191"/>
                  </a:cubicBezTo>
                  <a:cubicBezTo>
                    <a:pt x="16352" y="9589"/>
                    <a:pt x="15954" y="9868"/>
                    <a:pt x="15417" y="10126"/>
                  </a:cubicBezTo>
                  <a:cubicBezTo>
                    <a:pt x="15019" y="10385"/>
                    <a:pt x="14621" y="10524"/>
                    <a:pt x="14223" y="10783"/>
                  </a:cubicBezTo>
                  <a:cubicBezTo>
                    <a:pt x="13826" y="10922"/>
                    <a:pt x="13428" y="11061"/>
                    <a:pt x="13030" y="11181"/>
                  </a:cubicBezTo>
                  <a:cubicBezTo>
                    <a:pt x="12632" y="11320"/>
                    <a:pt x="12234" y="11459"/>
                    <a:pt x="11836" y="11459"/>
                  </a:cubicBezTo>
                  <a:cubicBezTo>
                    <a:pt x="11439" y="11579"/>
                    <a:pt x="11041" y="11579"/>
                    <a:pt x="10643" y="11579"/>
                  </a:cubicBezTo>
                  <a:cubicBezTo>
                    <a:pt x="10245" y="11579"/>
                    <a:pt x="9847" y="11718"/>
                    <a:pt x="9449" y="11718"/>
                  </a:cubicBezTo>
                  <a:lnTo>
                    <a:pt x="8256" y="11718"/>
                  </a:lnTo>
                  <a:cubicBezTo>
                    <a:pt x="7858" y="11718"/>
                    <a:pt x="7341" y="11718"/>
                    <a:pt x="6903" y="11579"/>
                  </a:cubicBezTo>
                  <a:cubicBezTo>
                    <a:pt x="6386" y="11459"/>
                    <a:pt x="5849" y="11459"/>
                    <a:pt x="5451" y="11320"/>
                  </a:cubicBezTo>
                  <a:cubicBezTo>
                    <a:pt x="4655" y="11181"/>
                    <a:pt x="3979" y="10922"/>
                    <a:pt x="3302" y="10524"/>
                  </a:cubicBezTo>
                  <a:cubicBezTo>
                    <a:pt x="2507" y="10126"/>
                    <a:pt x="1830" y="9728"/>
                    <a:pt x="1313" y="9171"/>
                  </a:cubicBezTo>
                  <a:lnTo>
                    <a:pt x="1194" y="9052"/>
                  </a:lnTo>
                  <a:cubicBezTo>
                    <a:pt x="796" y="8654"/>
                    <a:pt x="517" y="8256"/>
                    <a:pt x="398" y="7859"/>
                  </a:cubicBezTo>
                  <a:cubicBezTo>
                    <a:pt x="279" y="7580"/>
                    <a:pt x="120" y="7341"/>
                    <a:pt x="120" y="7063"/>
                  </a:cubicBezTo>
                  <a:cubicBezTo>
                    <a:pt x="120" y="6784"/>
                    <a:pt x="0" y="6665"/>
                    <a:pt x="0" y="6387"/>
                  </a:cubicBezTo>
                  <a:lnTo>
                    <a:pt x="0" y="5869"/>
                  </a:lnTo>
                  <a:cubicBezTo>
                    <a:pt x="0" y="5750"/>
                    <a:pt x="120" y="5471"/>
                    <a:pt x="120" y="5352"/>
                  </a:cubicBezTo>
                  <a:cubicBezTo>
                    <a:pt x="120" y="5213"/>
                    <a:pt x="239" y="4954"/>
                    <a:pt x="398" y="4815"/>
                  </a:cubicBezTo>
                  <a:lnTo>
                    <a:pt x="398"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2"/>
            <p:cNvSpPr/>
            <p:nvPr/>
          </p:nvSpPr>
          <p:spPr>
            <a:xfrm>
              <a:off x="11907300" y="2950475"/>
              <a:ext cx="458550" cy="292950"/>
            </a:xfrm>
            <a:custGeom>
              <a:rect b="b" l="l" r="r" t="t"/>
              <a:pathLst>
                <a:path extrusionOk="0" h="11718" w="18342">
                  <a:moveTo>
                    <a:pt x="3163" y="100"/>
                  </a:moveTo>
                  <a:lnTo>
                    <a:pt x="3080" y="239"/>
                  </a:lnTo>
                  <a:lnTo>
                    <a:pt x="3080" y="239"/>
                  </a:lnTo>
                  <a:cubicBezTo>
                    <a:pt x="3119" y="197"/>
                    <a:pt x="3163" y="168"/>
                    <a:pt x="3163" y="100"/>
                  </a:cubicBezTo>
                  <a:close/>
                  <a:moveTo>
                    <a:pt x="3080" y="239"/>
                  </a:moveTo>
                  <a:cubicBezTo>
                    <a:pt x="3060" y="260"/>
                    <a:pt x="3042" y="284"/>
                    <a:pt x="3032" y="318"/>
                  </a:cubicBezTo>
                  <a:lnTo>
                    <a:pt x="3032" y="318"/>
                  </a:lnTo>
                  <a:lnTo>
                    <a:pt x="3080" y="239"/>
                  </a:lnTo>
                  <a:close/>
                  <a:moveTo>
                    <a:pt x="15139" y="1"/>
                  </a:moveTo>
                  <a:cubicBezTo>
                    <a:pt x="15417" y="638"/>
                    <a:pt x="15139" y="1314"/>
                    <a:pt x="14064" y="1990"/>
                  </a:cubicBezTo>
                  <a:cubicBezTo>
                    <a:pt x="13826" y="2110"/>
                    <a:pt x="13428" y="2269"/>
                    <a:pt x="13149" y="2388"/>
                  </a:cubicBezTo>
                  <a:cubicBezTo>
                    <a:pt x="12871" y="2527"/>
                    <a:pt x="12632" y="2527"/>
                    <a:pt x="12354" y="2667"/>
                  </a:cubicBezTo>
                  <a:cubicBezTo>
                    <a:pt x="12075" y="2667"/>
                    <a:pt x="11836" y="2786"/>
                    <a:pt x="11558" y="2786"/>
                  </a:cubicBezTo>
                  <a:cubicBezTo>
                    <a:pt x="11419" y="2786"/>
                    <a:pt x="11160" y="2905"/>
                    <a:pt x="10882" y="2905"/>
                  </a:cubicBezTo>
                  <a:cubicBezTo>
                    <a:pt x="10742" y="3025"/>
                    <a:pt x="10484" y="3025"/>
                    <a:pt x="10225" y="3025"/>
                  </a:cubicBezTo>
                  <a:lnTo>
                    <a:pt x="7838" y="3025"/>
                  </a:lnTo>
                  <a:cubicBezTo>
                    <a:pt x="7579" y="3025"/>
                    <a:pt x="7181" y="2905"/>
                    <a:pt x="6903" y="2905"/>
                  </a:cubicBezTo>
                  <a:cubicBezTo>
                    <a:pt x="6485" y="2905"/>
                    <a:pt x="5988" y="2766"/>
                    <a:pt x="5570" y="2627"/>
                  </a:cubicBezTo>
                  <a:cubicBezTo>
                    <a:pt x="5152" y="2507"/>
                    <a:pt x="4615" y="2388"/>
                    <a:pt x="4217" y="2110"/>
                  </a:cubicBezTo>
                  <a:lnTo>
                    <a:pt x="4098" y="2110"/>
                  </a:lnTo>
                  <a:cubicBezTo>
                    <a:pt x="3820" y="1990"/>
                    <a:pt x="3561" y="1712"/>
                    <a:pt x="3422" y="1592"/>
                  </a:cubicBezTo>
                  <a:cubicBezTo>
                    <a:pt x="3283" y="1473"/>
                    <a:pt x="3163" y="1314"/>
                    <a:pt x="3163" y="1195"/>
                  </a:cubicBezTo>
                  <a:cubicBezTo>
                    <a:pt x="3024" y="1035"/>
                    <a:pt x="3024" y="1075"/>
                    <a:pt x="3024" y="916"/>
                  </a:cubicBezTo>
                  <a:lnTo>
                    <a:pt x="3024" y="638"/>
                  </a:lnTo>
                  <a:lnTo>
                    <a:pt x="3024" y="379"/>
                  </a:lnTo>
                  <a:cubicBezTo>
                    <a:pt x="3024" y="356"/>
                    <a:pt x="3027" y="336"/>
                    <a:pt x="3032" y="318"/>
                  </a:cubicBezTo>
                  <a:lnTo>
                    <a:pt x="3032" y="318"/>
                  </a:lnTo>
                  <a:lnTo>
                    <a:pt x="398" y="4696"/>
                  </a:lnTo>
                  <a:lnTo>
                    <a:pt x="398" y="4815"/>
                  </a:lnTo>
                  <a:cubicBezTo>
                    <a:pt x="239" y="4954"/>
                    <a:pt x="120" y="5213"/>
                    <a:pt x="120" y="5352"/>
                  </a:cubicBezTo>
                  <a:cubicBezTo>
                    <a:pt x="120" y="5471"/>
                    <a:pt x="0" y="5750"/>
                    <a:pt x="0" y="5869"/>
                  </a:cubicBezTo>
                  <a:lnTo>
                    <a:pt x="0" y="6387"/>
                  </a:lnTo>
                  <a:cubicBezTo>
                    <a:pt x="0" y="6665"/>
                    <a:pt x="120" y="6784"/>
                    <a:pt x="120" y="7063"/>
                  </a:cubicBezTo>
                  <a:cubicBezTo>
                    <a:pt x="120" y="7341"/>
                    <a:pt x="279" y="7580"/>
                    <a:pt x="398" y="7859"/>
                  </a:cubicBezTo>
                  <a:cubicBezTo>
                    <a:pt x="517" y="8256"/>
                    <a:pt x="796" y="8654"/>
                    <a:pt x="1194" y="9052"/>
                  </a:cubicBezTo>
                  <a:lnTo>
                    <a:pt x="1313" y="9171"/>
                  </a:lnTo>
                  <a:cubicBezTo>
                    <a:pt x="1830" y="9728"/>
                    <a:pt x="2507" y="10126"/>
                    <a:pt x="3302" y="10524"/>
                  </a:cubicBezTo>
                  <a:cubicBezTo>
                    <a:pt x="3979" y="10922"/>
                    <a:pt x="4655" y="11181"/>
                    <a:pt x="5451" y="11320"/>
                  </a:cubicBezTo>
                  <a:cubicBezTo>
                    <a:pt x="5849" y="11459"/>
                    <a:pt x="6386" y="11459"/>
                    <a:pt x="6903" y="11579"/>
                  </a:cubicBezTo>
                  <a:cubicBezTo>
                    <a:pt x="7341" y="11718"/>
                    <a:pt x="7858" y="11718"/>
                    <a:pt x="8256" y="11718"/>
                  </a:cubicBezTo>
                  <a:lnTo>
                    <a:pt x="9449" y="11718"/>
                  </a:lnTo>
                  <a:cubicBezTo>
                    <a:pt x="9847" y="11718"/>
                    <a:pt x="10245" y="11579"/>
                    <a:pt x="10643" y="11579"/>
                  </a:cubicBezTo>
                  <a:cubicBezTo>
                    <a:pt x="11041" y="11579"/>
                    <a:pt x="11439" y="11579"/>
                    <a:pt x="11836" y="11459"/>
                  </a:cubicBezTo>
                  <a:cubicBezTo>
                    <a:pt x="12234" y="11459"/>
                    <a:pt x="12632" y="11320"/>
                    <a:pt x="13030" y="11181"/>
                  </a:cubicBezTo>
                  <a:cubicBezTo>
                    <a:pt x="13428" y="11061"/>
                    <a:pt x="13826" y="10922"/>
                    <a:pt x="14223" y="10783"/>
                  </a:cubicBezTo>
                  <a:cubicBezTo>
                    <a:pt x="14621" y="10524"/>
                    <a:pt x="15019" y="10385"/>
                    <a:pt x="15417" y="10126"/>
                  </a:cubicBezTo>
                  <a:cubicBezTo>
                    <a:pt x="15954" y="9868"/>
                    <a:pt x="16352" y="9589"/>
                    <a:pt x="16750" y="9191"/>
                  </a:cubicBezTo>
                  <a:cubicBezTo>
                    <a:pt x="18202" y="7739"/>
                    <a:pt x="18341" y="614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2"/>
            <p:cNvSpPr/>
            <p:nvPr/>
          </p:nvSpPr>
          <p:spPr>
            <a:xfrm>
              <a:off x="11959500" y="2900250"/>
              <a:ext cx="356125" cy="134925"/>
            </a:xfrm>
            <a:custGeom>
              <a:rect b="b" l="l" r="r" t="t"/>
              <a:pathLst>
                <a:path extrusionOk="0" h="5397" w="14245">
                  <a:moveTo>
                    <a:pt x="7140" y="1"/>
                  </a:moveTo>
                  <a:cubicBezTo>
                    <a:pt x="5825" y="1"/>
                    <a:pt x="4527" y="180"/>
                    <a:pt x="3462" y="538"/>
                  </a:cubicBezTo>
                  <a:cubicBezTo>
                    <a:pt x="916" y="1373"/>
                    <a:pt x="1" y="2945"/>
                    <a:pt x="2110" y="4218"/>
                  </a:cubicBezTo>
                  <a:cubicBezTo>
                    <a:pt x="3383" y="5004"/>
                    <a:pt x="5248" y="5397"/>
                    <a:pt x="7113" y="5397"/>
                  </a:cubicBezTo>
                  <a:cubicBezTo>
                    <a:pt x="8978" y="5397"/>
                    <a:pt x="10842" y="5004"/>
                    <a:pt x="12116" y="4218"/>
                  </a:cubicBezTo>
                  <a:cubicBezTo>
                    <a:pt x="14244" y="2945"/>
                    <a:pt x="13309" y="1393"/>
                    <a:pt x="10922" y="538"/>
                  </a:cubicBezTo>
                  <a:cubicBezTo>
                    <a:pt x="9788" y="180"/>
                    <a:pt x="8455" y="1"/>
                    <a:pt x="7140"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2"/>
            <p:cNvSpPr/>
            <p:nvPr/>
          </p:nvSpPr>
          <p:spPr>
            <a:xfrm>
              <a:off x="5997675" y="-3514650"/>
              <a:ext cx="912100" cy="528675"/>
            </a:xfrm>
            <a:custGeom>
              <a:rect b="b" l="l" r="r" t="t"/>
              <a:pathLst>
                <a:path extrusionOk="0" h="21147" w="36484">
                  <a:moveTo>
                    <a:pt x="15059" y="0"/>
                  </a:moveTo>
                  <a:lnTo>
                    <a:pt x="0" y="8773"/>
                  </a:lnTo>
                  <a:lnTo>
                    <a:pt x="21445" y="21146"/>
                  </a:lnTo>
                  <a:lnTo>
                    <a:pt x="36484" y="12374"/>
                  </a:lnTo>
                  <a:lnTo>
                    <a:pt x="1505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2"/>
            <p:cNvSpPr/>
            <p:nvPr/>
          </p:nvSpPr>
          <p:spPr>
            <a:xfrm>
              <a:off x="6533775" y="-3205325"/>
              <a:ext cx="376000" cy="1344775"/>
            </a:xfrm>
            <a:custGeom>
              <a:rect b="b" l="l" r="r" t="t"/>
              <a:pathLst>
                <a:path extrusionOk="0" h="53791" w="15040">
                  <a:moveTo>
                    <a:pt x="15040" y="1"/>
                  </a:moveTo>
                  <a:lnTo>
                    <a:pt x="1" y="8773"/>
                  </a:lnTo>
                  <a:lnTo>
                    <a:pt x="1" y="53791"/>
                  </a:lnTo>
                  <a:lnTo>
                    <a:pt x="14920" y="45137"/>
                  </a:lnTo>
                  <a:lnTo>
                    <a:pt x="1504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2"/>
            <p:cNvSpPr/>
            <p:nvPr/>
          </p:nvSpPr>
          <p:spPr>
            <a:xfrm>
              <a:off x="5997675" y="-3295325"/>
              <a:ext cx="536125" cy="1434775"/>
            </a:xfrm>
            <a:custGeom>
              <a:rect b="b" l="l" r="r" t="t"/>
              <a:pathLst>
                <a:path extrusionOk="0" h="57391" w="21445">
                  <a:moveTo>
                    <a:pt x="0" y="0"/>
                  </a:moveTo>
                  <a:lnTo>
                    <a:pt x="0" y="45137"/>
                  </a:lnTo>
                  <a:lnTo>
                    <a:pt x="21445" y="57391"/>
                  </a:lnTo>
                  <a:lnTo>
                    <a:pt x="21445" y="12373"/>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2"/>
            <p:cNvSpPr/>
            <p:nvPr/>
          </p:nvSpPr>
          <p:spPr>
            <a:xfrm>
              <a:off x="5997675" y="-2972075"/>
              <a:ext cx="536125" cy="858400"/>
            </a:xfrm>
            <a:custGeom>
              <a:rect b="b" l="l" r="r" t="t"/>
              <a:pathLst>
                <a:path extrusionOk="0" h="34336" w="21445">
                  <a:moveTo>
                    <a:pt x="21445" y="12374"/>
                  </a:moveTo>
                  <a:lnTo>
                    <a:pt x="21445" y="34335"/>
                  </a:lnTo>
                  <a:lnTo>
                    <a:pt x="0" y="21962"/>
                  </a:lnTo>
                  <a:lnTo>
                    <a:pt x="0" y="0"/>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2"/>
            <p:cNvSpPr/>
            <p:nvPr/>
          </p:nvSpPr>
          <p:spPr>
            <a:xfrm>
              <a:off x="10075175" y="-1521400"/>
              <a:ext cx="1151800" cy="665925"/>
            </a:xfrm>
            <a:custGeom>
              <a:rect b="b" l="l" r="r" t="t"/>
              <a:pathLst>
                <a:path extrusionOk="0" h="26637" w="46072">
                  <a:moveTo>
                    <a:pt x="18919" y="1"/>
                  </a:moveTo>
                  <a:lnTo>
                    <a:pt x="1" y="11081"/>
                  </a:lnTo>
                  <a:lnTo>
                    <a:pt x="27174" y="26637"/>
                  </a:lnTo>
                  <a:lnTo>
                    <a:pt x="46072" y="15596"/>
                  </a:lnTo>
                  <a:lnTo>
                    <a:pt x="1891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2"/>
            <p:cNvSpPr/>
            <p:nvPr/>
          </p:nvSpPr>
          <p:spPr>
            <a:xfrm>
              <a:off x="10754500" y="-1131500"/>
              <a:ext cx="472475" cy="1707825"/>
            </a:xfrm>
            <a:custGeom>
              <a:rect b="b" l="l" r="r" t="t"/>
              <a:pathLst>
                <a:path extrusionOk="0" h="68313" w="18899">
                  <a:moveTo>
                    <a:pt x="18899" y="0"/>
                  </a:moveTo>
                  <a:lnTo>
                    <a:pt x="1" y="11041"/>
                  </a:lnTo>
                  <a:lnTo>
                    <a:pt x="1" y="68312"/>
                  </a:lnTo>
                  <a:lnTo>
                    <a:pt x="18899" y="57252"/>
                  </a:lnTo>
                  <a:lnTo>
                    <a:pt x="1889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2"/>
            <p:cNvSpPr/>
            <p:nvPr/>
          </p:nvSpPr>
          <p:spPr>
            <a:xfrm>
              <a:off x="10075175" y="-1244400"/>
              <a:ext cx="679350" cy="1820725"/>
            </a:xfrm>
            <a:custGeom>
              <a:rect b="b" l="l" r="r" t="t"/>
              <a:pathLst>
                <a:path extrusionOk="0" h="72829" w="27174">
                  <a:moveTo>
                    <a:pt x="1" y="1"/>
                  </a:moveTo>
                  <a:lnTo>
                    <a:pt x="1" y="57113"/>
                  </a:lnTo>
                  <a:lnTo>
                    <a:pt x="27174" y="72828"/>
                  </a:lnTo>
                  <a:lnTo>
                    <a:pt x="27174" y="15557"/>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2"/>
            <p:cNvSpPr/>
            <p:nvPr/>
          </p:nvSpPr>
          <p:spPr>
            <a:xfrm>
              <a:off x="10754500" y="-718725"/>
              <a:ext cx="472475" cy="971775"/>
            </a:xfrm>
            <a:custGeom>
              <a:rect b="b" l="l" r="r" t="t"/>
              <a:pathLst>
                <a:path extrusionOk="0" h="38871" w="18899">
                  <a:moveTo>
                    <a:pt x="18899" y="0"/>
                  </a:moveTo>
                  <a:lnTo>
                    <a:pt x="18899" y="27830"/>
                  </a:lnTo>
                  <a:lnTo>
                    <a:pt x="1" y="38871"/>
                  </a:lnTo>
                  <a:lnTo>
                    <a:pt x="1" y="1104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2"/>
            <p:cNvSpPr/>
            <p:nvPr/>
          </p:nvSpPr>
          <p:spPr>
            <a:xfrm>
              <a:off x="10075175" y="-835600"/>
              <a:ext cx="679350" cy="1088650"/>
            </a:xfrm>
            <a:custGeom>
              <a:rect b="b" l="l" r="r" t="t"/>
              <a:pathLst>
                <a:path extrusionOk="0" h="43546" w="27174">
                  <a:moveTo>
                    <a:pt x="27174" y="15716"/>
                  </a:moveTo>
                  <a:lnTo>
                    <a:pt x="27174" y="43546"/>
                  </a:lnTo>
                  <a:lnTo>
                    <a:pt x="1" y="2783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2"/>
            <p:cNvSpPr/>
            <p:nvPr/>
          </p:nvSpPr>
          <p:spPr>
            <a:xfrm>
              <a:off x="10758000" y="-1134975"/>
              <a:ext cx="1151800" cy="669400"/>
            </a:xfrm>
            <a:custGeom>
              <a:rect b="b" l="l" r="r" t="t"/>
              <a:pathLst>
                <a:path extrusionOk="0" h="26776" w="46072">
                  <a:moveTo>
                    <a:pt x="18898" y="0"/>
                  </a:moveTo>
                  <a:lnTo>
                    <a:pt x="0" y="11061"/>
                  </a:lnTo>
                  <a:lnTo>
                    <a:pt x="27154" y="26776"/>
                  </a:lnTo>
                  <a:lnTo>
                    <a:pt x="46072" y="15715"/>
                  </a:lnTo>
                  <a:lnTo>
                    <a:pt x="1889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2"/>
            <p:cNvSpPr/>
            <p:nvPr/>
          </p:nvSpPr>
          <p:spPr>
            <a:xfrm>
              <a:off x="11433350" y="-742100"/>
              <a:ext cx="476450" cy="1704325"/>
            </a:xfrm>
            <a:custGeom>
              <a:rect b="b" l="l" r="r" t="t"/>
              <a:pathLst>
                <a:path extrusionOk="0" h="68173" w="19058">
                  <a:moveTo>
                    <a:pt x="19058" y="0"/>
                  </a:moveTo>
                  <a:lnTo>
                    <a:pt x="140" y="11061"/>
                  </a:lnTo>
                  <a:lnTo>
                    <a:pt x="0" y="68173"/>
                  </a:lnTo>
                  <a:lnTo>
                    <a:pt x="19058" y="57112"/>
                  </a:lnTo>
                  <a:lnTo>
                    <a:pt x="1905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2"/>
            <p:cNvSpPr/>
            <p:nvPr/>
          </p:nvSpPr>
          <p:spPr>
            <a:xfrm>
              <a:off x="10758000" y="-858475"/>
              <a:ext cx="678850" cy="1820700"/>
            </a:xfrm>
            <a:custGeom>
              <a:rect b="b" l="l" r="r" t="t"/>
              <a:pathLst>
                <a:path extrusionOk="0" h="72828" w="27154">
                  <a:moveTo>
                    <a:pt x="0" y="1"/>
                  </a:moveTo>
                  <a:lnTo>
                    <a:pt x="0" y="57252"/>
                  </a:lnTo>
                  <a:lnTo>
                    <a:pt x="27014" y="72828"/>
                  </a:lnTo>
                  <a:lnTo>
                    <a:pt x="27154" y="15716"/>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2"/>
            <p:cNvSpPr/>
            <p:nvPr/>
          </p:nvSpPr>
          <p:spPr>
            <a:xfrm>
              <a:off x="11433350" y="-329325"/>
              <a:ext cx="476450" cy="968300"/>
            </a:xfrm>
            <a:custGeom>
              <a:rect b="b" l="l" r="r" t="t"/>
              <a:pathLst>
                <a:path extrusionOk="0" h="38732" w="19058">
                  <a:moveTo>
                    <a:pt x="19058" y="0"/>
                  </a:moveTo>
                  <a:lnTo>
                    <a:pt x="19058" y="27830"/>
                  </a:lnTo>
                  <a:lnTo>
                    <a:pt x="0" y="38732"/>
                  </a:lnTo>
                  <a:lnTo>
                    <a:pt x="140" y="1106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2"/>
            <p:cNvSpPr/>
            <p:nvPr/>
          </p:nvSpPr>
          <p:spPr>
            <a:xfrm>
              <a:off x="10758000" y="-445700"/>
              <a:ext cx="678850" cy="1084675"/>
            </a:xfrm>
            <a:custGeom>
              <a:rect b="b" l="l" r="r" t="t"/>
              <a:pathLst>
                <a:path extrusionOk="0" h="43387" w="27154">
                  <a:moveTo>
                    <a:pt x="27154" y="15716"/>
                  </a:moveTo>
                  <a:lnTo>
                    <a:pt x="27014" y="43387"/>
                  </a:lnTo>
                  <a:lnTo>
                    <a:pt x="0" y="27830"/>
                  </a:lnTo>
                  <a:lnTo>
                    <a:pt x="0"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2"/>
            <p:cNvSpPr/>
            <p:nvPr/>
          </p:nvSpPr>
          <p:spPr>
            <a:xfrm>
              <a:off x="11440300" y="-745075"/>
              <a:ext cx="1151325" cy="668400"/>
            </a:xfrm>
            <a:custGeom>
              <a:rect b="b" l="l" r="r" t="t"/>
              <a:pathLst>
                <a:path extrusionOk="0" h="26736" w="46053">
                  <a:moveTo>
                    <a:pt x="18899" y="0"/>
                  </a:moveTo>
                  <a:lnTo>
                    <a:pt x="1" y="11021"/>
                  </a:lnTo>
                  <a:lnTo>
                    <a:pt x="27154" y="26736"/>
                  </a:lnTo>
                  <a:lnTo>
                    <a:pt x="46053" y="15695"/>
                  </a:lnTo>
                  <a:lnTo>
                    <a:pt x="1889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2"/>
            <p:cNvSpPr/>
            <p:nvPr/>
          </p:nvSpPr>
          <p:spPr>
            <a:xfrm>
              <a:off x="12116175" y="-352700"/>
              <a:ext cx="475450" cy="1704325"/>
            </a:xfrm>
            <a:custGeom>
              <a:rect b="b" l="l" r="r" t="t"/>
              <a:pathLst>
                <a:path extrusionOk="0" h="68173" w="19018">
                  <a:moveTo>
                    <a:pt x="19018" y="0"/>
                  </a:moveTo>
                  <a:lnTo>
                    <a:pt x="119" y="11041"/>
                  </a:lnTo>
                  <a:lnTo>
                    <a:pt x="0" y="68173"/>
                  </a:lnTo>
                  <a:lnTo>
                    <a:pt x="19018" y="57132"/>
                  </a:lnTo>
                  <a:lnTo>
                    <a:pt x="1901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2"/>
            <p:cNvSpPr/>
            <p:nvPr/>
          </p:nvSpPr>
          <p:spPr>
            <a:xfrm>
              <a:off x="11440300" y="-469575"/>
              <a:ext cx="678875" cy="1821200"/>
            </a:xfrm>
            <a:custGeom>
              <a:rect b="b" l="l" r="r" t="t"/>
              <a:pathLst>
                <a:path extrusionOk="0" h="72848" w="27155">
                  <a:moveTo>
                    <a:pt x="1" y="1"/>
                  </a:moveTo>
                  <a:lnTo>
                    <a:pt x="1" y="57133"/>
                  </a:lnTo>
                  <a:lnTo>
                    <a:pt x="27035" y="72848"/>
                  </a:lnTo>
                  <a:lnTo>
                    <a:pt x="2715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2"/>
            <p:cNvSpPr/>
            <p:nvPr/>
          </p:nvSpPr>
          <p:spPr>
            <a:xfrm>
              <a:off x="12116175" y="60075"/>
              <a:ext cx="475450" cy="968800"/>
            </a:xfrm>
            <a:custGeom>
              <a:rect b="b" l="l" r="r" t="t"/>
              <a:pathLst>
                <a:path extrusionOk="0" h="38752" w="19018">
                  <a:moveTo>
                    <a:pt x="19018" y="0"/>
                  </a:moveTo>
                  <a:lnTo>
                    <a:pt x="19018" y="27691"/>
                  </a:lnTo>
                  <a:lnTo>
                    <a:pt x="0" y="38751"/>
                  </a:lnTo>
                  <a:lnTo>
                    <a:pt x="119" y="10922"/>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2"/>
            <p:cNvSpPr/>
            <p:nvPr/>
          </p:nvSpPr>
          <p:spPr>
            <a:xfrm>
              <a:off x="11440300" y="-56800"/>
              <a:ext cx="678875" cy="1085675"/>
            </a:xfrm>
            <a:custGeom>
              <a:rect b="b" l="l" r="r" t="t"/>
              <a:pathLst>
                <a:path extrusionOk="0" h="43427" w="27155">
                  <a:moveTo>
                    <a:pt x="27154" y="15597"/>
                  </a:moveTo>
                  <a:lnTo>
                    <a:pt x="27035" y="43426"/>
                  </a:lnTo>
                  <a:lnTo>
                    <a:pt x="1" y="2771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2"/>
            <p:cNvSpPr/>
            <p:nvPr/>
          </p:nvSpPr>
          <p:spPr>
            <a:xfrm>
              <a:off x="6223950" y="-340775"/>
              <a:ext cx="1151325" cy="668925"/>
            </a:xfrm>
            <a:custGeom>
              <a:rect b="b" l="l" r="r" t="t"/>
              <a:pathLst>
                <a:path extrusionOk="0" h="26757" w="46053">
                  <a:moveTo>
                    <a:pt x="18899" y="1"/>
                  </a:moveTo>
                  <a:lnTo>
                    <a:pt x="1" y="11041"/>
                  </a:lnTo>
                  <a:lnTo>
                    <a:pt x="27154" y="26757"/>
                  </a:lnTo>
                  <a:lnTo>
                    <a:pt x="46052" y="15716"/>
                  </a:lnTo>
                  <a:lnTo>
                    <a:pt x="1889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2"/>
            <p:cNvSpPr/>
            <p:nvPr/>
          </p:nvSpPr>
          <p:spPr>
            <a:xfrm>
              <a:off x="6899800" y="52125"/>
              <a:ext cx="475475" cy="1704325"/>
            </a:xfrm>
            <a:custGeom>
              <a:rect b="b" l="l" r="r" t="t"/>
              <a:pathLst>
                <a:path extrusionOk="0" h="68173" w="19019">
                  <a:moveTo>
                    <a:pt x="19018" y="0"/>
                  </a:moveTo>
                  <a:lnTo>
                    <a:pt x="120" y="11041"/>
                  </a:lnTo>
                  <a:lnTo>
                    <a:pt x="1" y="68173"/>
                  </a:lnTo>
                  <a:lnTo>
                    <a:pt x="19018" y="57132"/>
                  </a:lnTo>
                  <a:lnTo>
                    <a:pt x="19018"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2"/>
            <p:cNvSpPr/>
            <p:nvPr/>
          </p:nvSpPr>
          <p:spPr>
            <a:xfrm>
              <a:off x="6223950" y="-64750"/>
              <a:ext cx="678875" cy="1821200"/>
            </a:xfrm>
            <a:custGeom>
              <a:rect b="b" l="l" r="r" t="t"/>
              <a:pathLst>
                <a:path extrusionOk="0" h="72848" w="27155">
                  <a:moveTo>
                    <a:pt x="1" y="0"/>
                  </a:moveTo>
                  <a:lnTo>
                    <a:pt x="1" y="57132"/>
                  </a:lnTo>
                  <a:lnTo>
                    <a:pt x="27035" y="72848"/>
                  </a:lnTo>
                  <a:lnTo>
                    <a:pt x="27154" y="15716"/>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2"/>
            <p:cNvSpPr/>
            <p:nvPr/>
          </p:nvSpPr>
          <p:spPr>
            <a:xfrm>
              <a:off x="6899800" y="464900"/>
              <a:ext cx="475475" cy="968800"/>
            </a:xfrm>
            <a:custGeom>
              <a:rect b="b" l="l" r="r" t="t"/>
              <a:pathLst>
                <a:path extrusionOk="0" h="38752" w="19019">
                  <a:moveTo>
                    <a:pt x="19018" y="0"/>
                  </a:moveTo>
                  <a:lnTo>
                    <a:pt x="19018" y="27691"/>
                  </a:lnTo>
                  <a:lnTo>
                    <a:pt x="1" y="38751"/>
                  </a:lnTo>
                  <a:lnTo>
                    <a:pt x="120" y="1092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2"/>
            <p:cNvSpPr/>
            <p:nvPr/>
          </p:nvSpPr>
          <p:spPr>
            <a:xfrm>
              <a:off x="6223950" y="348025"/>
              <a:ext cx="678875" cy="1085675"/>
            </a:xfrm>
            <a:custGeom>
              <a:rect b="b" l="l" r="r" t="t"/>
              <a:pathLst>
                <a:path extrusionOk="0" h="43427" w="27155">
                  <a:moveTo>
                    <a:pt x="27154" y="15596"/>
                  </a:moveTo>
                  <a:lnTo>
                    <a:pt x="27035" y="43426"/>
                  </a:lnTo>
                  <a:lnTo>
                    <a:pt x="1" y="27711"/>
                  </a:lnTo>
                  <a:lnTo>
                    <a:pt x="1"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2"/>
            <p:cNvSpPr/>
            <p:nvPr/>
          </p:nvSpPr>
          <p:spPr>
            <a:xfrm>
              <a:off x="6909750" y="55100"/>
              <a:ext cx="1151825" cy="669425"/>
            </a:xfrm>
            <a:custGeom>
              <a:rect b="b" l="l" r="r" t="t"/>
              <a:pathLst>
                <a:path extrusionOk="0" h="26777" w="46073">
                  <a:moveTo>
                    <a:pt x="18919" y="0"/>
                  </a:moveTo>
                  <a:lnTo>
                    <a:pt x="1" y="11061"/>
                  </a:lnTo>
                  <a:lnTo>
                    <a:pt x="27174" y="26776"/>
                  </a:lnTo>
                  <a:lnTo>
                    <a:pt x="46072" y="15696"/>
                  </a:lnTo>
                  <a:lnTo>
                    <a:pt x="1891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2"/>
            <p:cNvSpPr/>
            <p:nvPr/>
          </p:nvSpPr>
          <p:spPr>
            <a:xfrm>
              <a:off x="7585600" y="447475"/>
              <a:ext cx="475975" cy="1704850"/>
            </a:xfrm>
            <a:custGeom>
              <a:rect b="b" l="l" r="r" t="t"/>
              <a:pathLst>
                <a:path extrusionOk="0" h="68194" w="19039">
                  <a:moveTo>
                    <a:pt x="19038" y="1"/>
                  </a:moveTo>
                  <a:lnTo>
                    <a:pt x="140" y="11081"/>
                  </a:lnTo>
                  <a:lnTo>
                    <a:pt x="1" y="68193"/>
                  </a:lnTo>
                  <a:lnTo>
                    <a:pt x="19038" y="57153"/>
                  </a:lnTo>
                  <a:lnTo>
                    <a:pt x="19038"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2"/>
            <p:cNvSpPr/>
            <p:nvPr/>
          </p:nvSpPr>
          <p:spPr>
            <a:xfrm>
              <a:off x="6909750" y="331600"/>
              <a:ext cx="679350" cy="1820725"/>
            </a:xfrm>
            <a:custGeom>
              <a:rect b="b" l="l" r="r" t="t"/>
              <a:pathLst>
                <a:path extrusionOk="0" h="72829" w="27174">
                  <a:moveTo>
                    <a:pt x="1" y="1"/>
                  </a:moveTo>
                  <a:lnTo>
                    <a:pt x="1" y="57113"/>
                  </a:lnTo>
                  <a:lnTo>
                    <a:pt x="27035" y="72828"/>
                  </a:lnTo>
                  <a:lnTo>
                    <a:pt x="2717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2"/>
            <p:cNvSpPr/>
            <p:nvPr/>
          </p:nvSpPr>
          <p:spPr>
            <a:xfrm>
              <a:off x="7585600" y="860250"/>
              <a:ext cx="475975" cy="969300"/>
            </a:xfrm>
            <a:custGeom>
              <a:rect b="b" l="l" r="r" t="t"/>
              <a:pathLst>
                <a:path extrusionOk="0" h="38772" w="19039">
                  <a:moveTo>
                    <a:pt x="19038" y="1"/>
                  </a:moveTo>
                  <a:lnTo>
                    <a:pt x="19038" y="27711"/>
                  </a:lnTo>
                  <a:lnTo>
                    <a:pt x="1" y="38772"/>
                  </a:lnTo>
                  <a:lnTo>
                    <a:pt x="140" y="10922"/>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2"/>
            <p:cNvSpPr/>
            <p:nvPr/>
          </p:nvSpPr>
          <p:spPr>
            <a:xfrm>
              <a:off x="6909750" y="744375"/>
              <a:ext cx="679350" cy="1085175"/>
            </a:xfrm>
            <a:custGeom>
              <a:rect b="b" l="l" r="r" t="t"/>
              <a:pathLst>
                <a:path extrusionOk="0" h="43407" w="27174">
                  <a:moveTo>
                    <a:pt x="27174" y="15557"/>
                  </a:moveTo>
                  <a:lnTo>
                    <a:pt x="27035" y="43407"/>
                  </a:lnTo>
                  <a:lnTo>
                    <a:pt x="1" y="2769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2"/>
            <p:cNvSpPr/>
            <p:nvPr/>
          </p:nvSpPr>
          <p:spPr>
            <a:xfrm>
              <a:off x="6327400" y="-6763625"/>
              <a:ext cx="1348250" cy="775350"/>
            </a:xfrm>
            <a:custGeom>
              <a:rect b="b" l="l" r="r" t="t"/>
              <a:pathLst>
                <a:path extrusionOk="0" h="31014" w="53930">
                  <a:moveTo>
                    <a:pt x="22220" y="0"/>
                  </a:moveTo>
                  <a:lnTo>
                    <a:pt x="0" y="12791"/>
                  </a:lnTo>
                  <a:lnTo>
                    <a:pt x="31669" y="31013"/>
                  </a:lnTo>
                  <a:lnTo>
                    <a:pt x="53929" y="18222"/>
                  </a:lnTo>
                  <a:lnTo>
                    <a:pt x="22220"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2"/>
            <p:cNvSpPr/>
            <p:nvPr/>
          </p:nvSpPr>
          <p:spPr>
            <a:xfrm>
              <a:off x="7119125" y="-6308075"/>
              <a:ext cx="556525" cy="1571550"/>
            </a:xfrm>
            <a:custGeom>
              <a:rect b="b" l="l" r="r" t="t"/>
              <a:pathLst>
                <a:path extrusionOk="0" h="62862" w="22261">
                  <a:moveTo>
                    <a:pt x="22260" y="0"/>
                  </a:moveTo>
                  <a:lnTo>
                    <a:pt x="0" y="12791"/>
                  </a:lnTo>
                  <a:lnTo>
                    <a:pt x="0" y="62861"/>
                  </a:lnTo>
                  <a:lnTo>
                    <a:pt x="22121" y="49931"/>
                  </a:lnTo>
                  <a:lnTo>
                    <a:pt x="2226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2"/>
            <p:cNvSpPr/>
            <p:nvPr/>
          </p:nvSpPr>
          <p:spPr>
            <a:xfrm>
              <a:off x="7126075" y="-6311075"/>
              <a:ext cx="1344775" cy="778825"/>
            </a:xfrm>
            <a:custGeom>
              <a:rect b="b" l="l" r="r" t="t"/>
              <a:pathLst>
                <a:path extrusionOk="0" h="31153" w="53791">
                  <a:moveTo>
                    <a:pt x="22102" y="1"/>
                  </a:moveTo>
                  <a:lnTo>
                    <a:pt x="1" y="12911"/>
                  </a:lnTo>
                  <a:lnTo>
                    <a:pt x="31690" y="31153"/>
                  </a:lnTo>
                  <a:lnTo>
                    <a:pt x="53791" y="18382"/>
                  </a:lnTo>
                  <a:lnTo>
                    <a:pt x="22102"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2"/>
            <p:cNvSpPr/>
            <p:nvPr/>
          </p:nvSpPr>
          <p:spPr>
            <a:xfrm>
              <a:off x="6327400" y="-6443850"/>
              <a:ext cx="791750" cy="1707325"/>
            </a:xfrm>
            <a:custGeom>
              <a:rect b="b" l="l" r="r" t="t"/>
              <a:pathLst>
                <a:path extrusionOk="0" h="68293" w="31670">
                  <a:moveTo>
                    <a:pt x="0" y="0"/>
                  </a:moveTo>
                  <a:lnTo>
                    <a:pt x="0" y="50050"/>
                  </a:lnTo>
                  <a:lnTo>
                    <a:pt x="31669" y="68292"/>
                  </a:lnTo>
                  <a:lnTo>
                    <a:pt x="31669" y="18222"/>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2"/>
            <p:cNvSpPr/>
            <p:nvPr/>
          </p:nvSpPr>
          <p:spPr>
            <a:xfrm>
              <a:off x="6327400" y="-5967925"/>
              <a:ext cx="791750" cy="855425"/>
            </a:xfrm>
            <a:custGeom>
              <a:rect b="b" l="l" r="r" t="t"/>
              <a:pathLst>
                <a:path extrusionOk="0" h="34217" w="31670">
                  <a:moveTo>
                    <a:pt x="31669" y="18501"/>
                  </a:moveTo>
                  <a:lnTo>
                    <a:pt x="31669" y="34216"/>
                  </a:lnTo>
                  <a:lnTo>
                    <a:pt x="13846" y="15298"/>
                  </a:lnTo>
                  <a:lnTo>
                    <a:pt x="0" y="15975"/>
                  </a:lnTo>
                  <a:lnTo>
                    <a:pt x="0" y="259"/>
                  </a:lnTo>
                  <a:lnTo>
                    <a:pt x="1464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2"/>
            <p:cNvSpPr/>
            <p:nvPr/>
          </p:nvSpPr>
          <p:spPr>
            <a:xfrm>
              <a:off x="7914825" y="-5851550"/>
              <a:ext cx="556025" cy="1571050"/>
            </a:xfrm>
            <a:custGeom>
              <a:rect b="b" l="l" r="r" t="t"/>
              <a:pathLst>
                <a:path extrusionOk="0" h="62842" w="22241">
                  <a:moveTo>
                    <a:pt x="22241" y="1"/>
                  </a:moveTo>
                  <a:lnTo>
                    <a:pt x="140" y="12772"/>
                  </a:lnTo>
                  <a:lnTo>
                    <a:pt x="1" y="62842"/>
                  </a:lnTo>
                  <a:lnTo>
                    <a:pt x="1" y="62842"/>
                  </a:lnTo>
                  <a:lnTo>
                    <a:pt x="22241" y="49931"/>
                  </a:lnTo>
                  <a:lnTo>
                    <a:pt x="2224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2"/>
            <p:cNvSpPr/>
            <p:nvPr/>
          </p:nvSpPr>
          <p:spPr>
            <a:xfrm>
              <a:off x="7126075" y="-5988300"/>
              <a:ext cx="792250" cy="1707800"/>
            </a:xfrm>
            <a:custGeom>
              <a:rect b="b" l="l" r="r" t="t"/>
              <a:pathLst>
                <a:path extrusionOk="0" h="68312" w="31690">
                  <a:moveTo>
                    <a:pt x="1" y="0"/>
                  </a:moveTo>
                  <a:lnTo>
                    <a:pt x="1" y="49931"/>
                  </a:lnTo>
                  <a:lnTo>
                    <a:pt x="31551" y="68312"/>
                  </a:lnTo>
                  <a:lnTo>
                    <a:pt x="31690" y="18242"/>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2"/>
            <p:cNvSpPr/>
            <p:nvPr/>
          </p:nvSpPr>
          <p:spPr>
            <a:xfrm>
              <a:off x="7126075" y="-5512375"/>
              <a:ext cx="792250" cy="855400"/>
            </a:xfrm>
            <a:custGeom>
              <a:rect b="b" l="l" r="r" t="t"/>
              <a:pathLst>
                <a:path extrusionOk="0" h="34216" w="31690">
                  <a:moveTo>
                    <a:pt x="31690" y="18501"/>
                  </a:moveTo>
                  <a:lnTo>
                    <a:pt x="31551" y="34216"/>
                  </a:lnTo>
                  <a:lnTo>
                    <a:pt x="13727" y="15318"/>
                  </a:lnTo>
                  <a:lnTo>
                    <a:pt x="1" y="15994"/>
                  </a:lnTo>
                  <a:lnTo>
                    <a:pt x="1" y="140"/>
                  </a:lnTo>
                  <a:lnTo>
                    <a:pt x="14523"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2"/>
            <p:cNvSpPr/>
            <p:nvPr/>
          </p:nvSpPr>
          <p:spPr>
            <a:xfrm>
              <a:off x="8391250" y="-5013575"/>
              <a:ext cx="786800" cy="1041925"/>
            </a:xfrm>
            <a:custGeom>
              <a:rect b="b" l="l" r="r" t="t"/>
              <a:pathLst>
                <a:path extrusionOk="0" h="41677" w="31472">
                  <a:moveTo>
                    <a:pt x="1" y="180"/>
                  </a:moveTo>
                  <a:cubicBezTo>
                    <a:pt x="1" y="438"/>
                    <a:pt x="1" y="836"/>
                    <a:pt x="120" y="1095"/>
                  </a:cubicBezTo>
                  <a:cubicBezTo>
                    <a:pt x="120" y="1373"/>
                    <a:pt x="240" y="1612"/>
                    <a:pt x="399" y="2010"/>
                  </a:cubicBezTo>
                  <a:cubicBezTo>
                    <a:pt x="518" y="2288"/>
                    <a:pt x="657" y="2686"/>
                    <a:pt x="797" y="2945"/>
                  </a:cubicBezTo>
                  <a:cubicBezTo>
                    <a:pt x="916" y="3204"/>
                    <a:pt x="1194" y="3601"/>
                    <a:pt x="1453" y="3860"/>
                  </a:cubicBezTo>
                  <a:cubicBezTo>
                    <a:pt x="1732" y="4258"/>
                    <a:pt x="2129" y="4536"/>
                    <a:pt x="2388" y="4934"/>
                  </a:cubicBezTo>
                  <a:cubicBezTo>
                    <a:pt x="2905" y="5451"/>
                    <a:pt x="3582" y="5989"/>
                    <a:pt x="4377" y="6386"/>
                  </a:cubicBezTo>
                  <a:lnTo>
                    <a:pt x="4497" y="6526"/>
                  </a:lnTo>
                  <a:cubicBezTo>
                    <a:pt x="5571" y="7182"/>
                    <a:pt x="6764" y="7580"/>
                    <a:pt x="7958" y="7978"/>
                  </a:cubicBezTo>
                  <a:cubicBezTo>
                    <a:pt x="8873" y="8256"/>
                    <a:pt x="9947" y="8515"/>
                    <a:pt x="10882" y="8773"/>
                  </a:cubicBezTo>
                  <a:cubicBezTo>
                    <a:pt x="11559" y="8913"/>
                    <a:pt x="12235" y="9052"/>
                    <a:pt x="12871" y="9052"/>
                  </a:cubicBezTo>
                  <a:cubicBezTo>
                    <a:pt x="13389" y="9052"/>
                    <a:pt x="14065" y="9171"/>
                    <a:pt x="14622" y="9171"/>
                  </a:cubicBezTo>
                  <a:lnTo>
                    <a:pt x="16213" y="9171"/>
                  </a:lnTo>
                  <a:cubicBezTo>
                    <a:pt x="16731" y="9171"/>
                    <a:pt x="17288" y="9171"/>
                    <a:pt x="17805" y="9052"/>
                  </a:cubicBezTo>
                  <a:cubicBezTo>
                    <a:pt x="18322" y="9052"/>
                    <a:pt x="18879" y="8933"/>
                    <a:pt x="19396" y="8933"/>
                  </a:cubicBezTo>
                  <a:cubicBezTo>
                    <a:pt x="19914" y="8813"/>
                    <a:pt x="20471" y="8813"/>
                    <a:pt x="20988" y="8654"/>
                  </a:cubicBezTo>
                  <a:cubicBezTo>
                    <a:pt x="21505" y="8535"/>
                    <a:pt x="22062" y="8376"/>
                    <a:pt x="22579" y="8256"/>
                  </a:cubicBezTo>
                  <a:cubicBezTo>
                    <a:pt x="23255" y="8137"/>
                    <a:pt x="23912" y="7858"/>
                    <a:pt x="24449" y="7580"/>
                  </a:cubicBezTo>
                  <a:cubicBezTo>
                    <a:pt x="25245" y="7301"/>
                    <a:pt x="26040" y="6904"/>
                    <a:pt x="26697" y="6526"/>
                  </a:cubicBezTo>
                  <a:cubicBezTo>
                    <a:pt x="29760" y="4775"/>
                    <a:pt x="31352" y="2388"/>
                    <a:pt x="31352" y="1"/>
                  </a:cubicBezTo>
                  <a:lnTo>
                    <a:pt x="31471" y="32506"/>
                  </a:lnTo>
                  <a:cubicBezTo>
                    <a:pt x="31471" y="34893"/>
                    <a:pt x="29880" y="37160"/>
                    <a:pt x="26836" y="39010"/>
                  </a:cubicBezTo>
                  <a:cubicBezTo>
                    <a:pt x="26160" y="39408"/>
                    <a:pt x="25364" y="39806"/>
                    <a:pt x="24568" y="40085"/>
                  </a:cubicBezTo>
                  <a:cubicBezTo>
                    <a:pt x="23892" y="40363"/>
                    <a:pt x="23375" y="40482"/>
                    <a:pt x="22698" y="40761"/>
                  </a:cubicBezTo>
                  <a:cubicBezTo>
                    <a:pt x="22181" y="40880"/>
                    <a:pt x="21624" y="41039"/>
                    <a:pt x="21107" y="41159"/>
                  </a:cubicBezTo>
                  <a:cubicBezTo>
                    <a:pt x="20590" y="41278"/>
                    <a:pt x="20033" y="41278"/>
                    <a:pt x="19516" y="41437"/>
                  </a:cubicBezTo>
                  <a:cubicBezTo>
                    <a:pt x="18998" y="41557"/>
                    <a:pt x="18441" y="41557"/>
                    <a:pt x="17924" y="41557"/>
                  </a:cubicBezTo>
                  <a:cubicBezTo>
                    <a:pt x="17407" y="41557"/>
                    <a:pt x="16850" y="41676"/>
                    <a:pt x="16333" y="41676"/>
                  </a:cubicBezTo>
                  <a:lnTo>
                    <a:pt x="14741" y="41676"/>
                  </a:lnTo>
                  <a:cubicBezTo>
                    <a:pt x="14224" y="41676"/>
                    <a:pt x="13548" y="41676"/>
                    <a:pt x="13011" y="41557"/>
                  </a:cubicBezTo>
                  <a:cubicBezTo>
                    <a:pt x="12334" y="41437"/>
                    <a:pt x="11658" y="41437"/>
                    <a:pt x="11021" y="41278"/>
                  </a:cubicBezTo>
                  <a:cubicBezTo>
                    <a:pt x="9947" y="41159"/>
                    <a:pt x="9032" y="40880"/>
                    <a:pt x="8077" y="40482"/>
                  </a:cubicBezTo>
                  <a:cubicBezTo>
                    <a:pt x="6884" y="40085"/>
                    <a:pt x="5690" y="39567"/>
                    <a:pt x="4616" y="39010"/>
                  </a:cubicBezTo>
                  <a:lnTo>
                    <a:pt x="4497" y="38891"/>
                  </a:lnTo>
                  <a:cubicBezTo>
                    <a:pt x="3701" y="38493"/>
                    <a:pt x="3025" y="37976"/>
                    <a:pt x="2507" y="37419"/>
                  </a:cubicBezTo>
                  <a:cubicBezTo>
                    <a:pt x="2110" y="37021"/>
                    <a:pt x="1831" y="36763"/>
                    <a:pt x="1592" y="36365"/>
                  </a:cubicBezTo>
                  <a:cubicBezTo>
                    <a:pt x="1314" y="36086"/>
                    <a:pt x="1194" y="35688"/>
                    <a:pt x="916" y="35430"/>
                  </a:cubicBezTo>
                  <a:cubicBezTo>
                    <a:pt x="797" y="35171"/>
                    <a:pt x="637" y="34913"/>
                    <a:pt x="518" y="34515"/>
                  </a:cubicBezTo>
                  <a:cubicBezTo>
                    <a:pt x="399" y="34236"/>
                    <a:pt x="399" y="33997"/>
                    <a:pt x="240" y="33600"/>
                  </a:cubicBezTo>
                  <a:cubicBezTo>
                    <a:pt x="240" y="33321"/>
                    <a:pt x="120" y="32923"/>
                    <a:pt x="120" y="32665"/>
                  </a:cubicBezTo>
                  <a:lnTo>
                    <a:pt x="120" y="32545"/>
                  </a:lnTo>
                  <a:lnTo>
                    <a:pt x="1" y="6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2"/>
            <p:cNvSpPr/>
            <p:nvPr/>
          </p:nvSpPr>
          <p:spPr>
            <a:xfrm>
              <a:off x="8391250" y="-5013575"/>
              <a:ext cx="786800" cy="1041925"/>
            </a:xfrm>
            <a:custGeom>
              <a:rect b="b" l="l" r="r" t="t"/>
              <a:pathLst>
                <a:path extrusionOk="0" h="41677" w="31472">
                  <a:moveTo>
                    <a:pt x="1" y="60"/>
                  </a:moveTo>
                  <a:lnTo>
                    <a:pt x="1" y="180"/>
                  </a:lnTo>
                  <a:cubicBezTo>
                    <a:pt x="1" y="234"/>
                    <a:pt x="1" y="294"/>
                    <a:pt x="2" y="358"/>
                  </a:cubicBezTo>
                  <a:lnTo>
                    <a:pt x="2" y="358"/>
                  </a:lnTo>
                  <a:lnTo>
                    <a:pt x="1" y="60"/>
                  </a:lnTo>
                  <a:close/>
                  <a:moveTo>
                    <a:pt x="31352" y="1"/>
                  </a:moveTo>
                  <a:cubicBezTo>
                    <a:pt x="31352" y="2388"/>
                    <a:pt x="29760" y="4775"/>
                    <a:pt x="26697" y="6526"/>
                  </a:cubicBezTo>
                  <a:cubicBezTo>
                    <a:pt x="26040" y="6904"/>
                    <a:pt x="25245" y="7301"/>
                    <a:pt x="24449" y="7580"/>
                  </a:cubicBezTo>
                  <a:cubicBezTo>
                    <a:pt x="23912" y="7858"/>
                    <a:pt x="23255" y="8137"/>
                    <a:pt x="22579" y="8256"/>
                  </a:cubicBezTo>
                  <a:cubicBezTo>
                    <a:pt x="22062" y="8376"/>
                    <a:pt x="21505" y="8535"/>
                    <a:pt x="20988" y="8654"/>
                  </a:cubicBezTo>
                  <a:cubicBezTo>
                    <a:pt x="20471" y="8813"/>
                    <a:pt x="19914" y="8813"/>
                    <a:pt x="19396" y="8933"/>
                  </a:cubicBezTo>
                  <a:cubicBezTo>
                    <a:pt x="18879" y="8933"/>
                    <a:pt x="18322" y="9052"/>
                    <a:pt x="17805" y="9052"/>
                  </a:cubicBezTo>
                  <a:cubicBezTo>
                    <a:pt x="17288" y="9171"/>
                    <a:pt x="16731" y="9171"/>
                    <a:pt x="16213" y="9171"/>
                  </a:cubicBezTo>
                  <a:lnTo>
                    <a:pt x="14622" y="9171"/>
                  </a:lnTo>
                  <a:cubicBezTo>
                    <a:pt x="14065" y="9171"/>
                    <a:pt x="13389" y="9052"/>
                    <a:pt x="12871" y="9052"/>
                  </a:cubicBezTo>
                  <a:cubicBezTo>
                    <a:pt x="12235" y="9052"/>
                    <a:pt x="11559" y="8913"/>
                    <a:pt x="10882" y="8773"/>
                  </a:cubicBezTo>
                  <a:cubicBezTo>
                    <a:pt x="9947" y="8515"/>
                    <a:pt x="8873" y="8256"/>
                    <a:pt x="7958" y="7978"/>
                  </a:cubicBezTo>
                  <a:cubicBezTo>
                    <a:pt x="6764" y="7580"/>
                    <a:pt x="5571" y="7182"/>
                    <a:pt x="4497" y="6526"/>
                  </a:cubicBezTo>
                  <a:lnTo>
                    <a:pt x="4377" y="6386"/>
                  </a:lnTo>
                  <a:cubicBezTo>
                    <a:pt x="3582" y="5989"/>
                    <a:pt x="2905" y="5451"/>
                    <a:pt x="2388" y="4934"/>
                  </a:cubicBezTo>
                  <a:cubicBezTo>
                    <a:pt x="2129" y="4536"/>
                    <a:pt x="1732" y="4258"/>
                    <a:pt x="1453" y="3860"/>
                  </a:cubicBezTo>
                  <a:cubicBezTo>
                    <a:pt x="1194" y="3601"/>
                    <a:pt x="916" y="3204"/>
                    <a:pt x="797" y="2945"/>
                  </a:cubicBezTo>
                  <a:cubicBezTo>
                    <a:pt x="657" y="2686"/>
                    <a:pt x="518" y="2288"/>
                    <a:pt x="399" y="2010"/>
                  </a:cubicBezTo>
                  <a:cubicBezTo>
                    <a:pt x="240" y="1612"/>
                    <a:pt x="120" y="1373"/>
                    <a:pt x="120" y="1095"/>
                  </a:cubicBezTo>
                  <a:cubicBezTo>
                    <a:pt x="26" y="890"/>
                    <a:pt x="6" y="599"/>
                    <a:pt x="2" y="358"/>
                  </a:cubicBezTo>
                  <a:lnTo>
                    <a:pt x="2" y="358"/>
                  </a:lnTo>
                  <a:lnTo>
                    <a:pt x="120" y="32545"/>
                  </a:lnTo>
                  <a:lnTo>
                    <a:pt x="120" y="32665"/>
                  </a:lnTo>
                  <a:cubicBezTo>
                    <a:pt x="120" y="32923"/>
                    <a:pt x="240" y="33321"/>
                    <a:pt x="240" y="33600"/>
                  </a:cubicBezTo>
                  <a:cubicBezTo>
                    <a:pt x="399" y="33997"/>
                    <a:pt x="399" y="34236"/>
                    <a:pt x="518" y="34515"/>
                  </a:cubicBezTo>
                  <a:cubicBezTo>
                    <a:pt x="637" y="34913"/>
                    <a:pt x="797" y="35171"/>
                    <a:pt x="916" y="35430"/>
                  </a:cubicBezTo>
                  <a:cubicBezTo>
                    <a:pt x="1194" y="35688"/>
                    <a:pt x="1314" y="36086"/>
                    <a:pt x="1592" y="36365"/>
                  </a:cubicBezTo>
                  <a:cubicBezTo>
                    <a:pt x="1831" y="36763"/>
                    <a:pt x="2110" y="37021"/>
                    <a:pt x="2507" y="37419"/>
                  </a:cubicBezTo>
                  <a:cubicBezTo>
                    <a:pt x="3025" y="37976"/>
                    <a:pt x="3701" y="38493"/>
                    <a:pt x="4497" y="38891"/>
                  </a:cubicBezTo>
                  <a:lnTo>
                    <a:pt x="4616" y="39010"/>
                  </a:lnTo>
                  <a:cubicBezTo>
                    <a:pt x="5690" y="39567"/>
                    <a:pt x="6884" y="40085"/>
                    <a:pt x="8077" y="40482"/>
                  </a:cubicBezTo>
                  <a:cubicBezTo>
                    <a:pt x="9032" y="40880"/>
                    <a:pt x="9947" y="41159"/>
                    <a:pt x="11021" y="41278"/>
                  </a:cubicBezTo>
                  <a:cubicBezTo>
                    <a:pt x="11658" y="41437"/>
                    <a:pt x="12334" y="41437"/>
                    <a:pt x="13011" y="41557"/>
                  </a:cubicBezTo>
                  <a:cubicBezTo>
                    <a:pt x="13548" y="41676"/>
                    <a:pt x="14224" y="41676"/>
                    <a:pt x="14741" y="41676"/>
                  </a:cubicBezTo>
                  <a:lnTo>
                    <a:pt x="16333" y="41676"/>
                  </a:lnTo>
                  <a:cubicBezTo>
                    <a:pt x="16850" y="41676"/>
                    <a:pt x="17407" y="41557"/>
                    <a:pt x="17924" y="41557"/>
                  </a:cubicBezTo>
                  <a:cubicBezTo>
                    <a:pt x="18441" y="41557"/>
                    <a:pt x="18998" y="41557"/>
                    <a:pt x="19516" y="41437"/>
                  </a:cubicBezTo>
                  <a:cubicBezTo>
                    <a:pt x="20033" y="41278"/>
                    <a:pt x="20590" y="41278"/>
                    <a:pt x="21107" y="41159"/>
                  </a:cubicBezTo>
                  <a:cubicBezTo>
                    <a:pt x="21624" y="41039"/>
                    <a:pt x="22181" y="40880"/>
                    <a:pt x="22698" y="40761"/>
                  </a:cubicBezTo>
                  <a:cubicBezTo>
                    <a:pt x="23375" y="40482"/>
                    <a:pt x="23892" y="40363"/>
                    <a:pt x="24568" y="40085"/>
                  </a:cubicBezTo>
                  <a:cubicBezTo>
                    <a:pt x="25364" y="39806"/>
                    <a:pt x="26160" y="39408"/>
                    <a:pt x="26836" y="39010"/>
                  </a:cubicBezTo>
                  <a:cubicBezTo>
                    <a:pt x="29880" y="37160"/>
                    <a:pt x="31471" y="34893"/>
                    <a:pt x="31471" y="32506"/>
                  </a:cubicBezTo>
                  <a:lnTo>
                    <a:pt x="31352"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2"/>
            <p:cNvSpPr/>
            <p:nvPr/>
          </p:nvSpPr>
          <p:spPr>
            <a:xfrm>
              <a:off x="8391250" y="-4781325"/>
              <a:ext cx="786800" cy="559025"/>
            </a:xfrm>
            <a:custGeom>
              <a:rect b="b" l="l" r="r" t="t"/>
              <a:pathLst>
                <a:path extrusionOk="0" h="22361" w="31472">
                  <a:moveTo>
                    <a:pt x="1" y="60"/>
                  </a:moveTo>
                  <a:lnTo>
                    <a:pt x="1" y="180"/>
                  </a:lnTo>
                  <a:cubicBezTo>
                    <a:pt x="1" y="267"/>
                    <a:pt x="1" y="367"/>
                    <a:pt x="5" y="469"/>
                  </a:cubicBezTo>
                  <a:lnTo>
                    <a:pt x="5" y="469"/>
                  </a:lnTo>
                  <a:lnTo>
                    <a:pt x="1" y="60"/>
                  </a:lnTo>
                  <a:close/>
                  <a:moveTo>
                    <a:pt x="31352" y="1"/>
                  </a:moveTo>
                  <a:cubicBezTo>
                    <a:pt x="31352" y="2388"/>
                    <a:pt x="29760" y="4775"/>
                    <a:pt x="26697" y="6526"/>
                  </a:cubicBezTo>
                  <a:cubicBezTo>
                    <a:pt x="26040" y="6923"/>
                    <a:pt x="25245" y="7321"/>
                    <a:pt x="24449" y="7600"/>
                  </a:cubicBezTo>
                  <a:cubicBezTo>
                    <a:pt x="23912" y="7858"/>
                    <a:pt x="23255" y="8137"/>
                    <a:pt x="22579" y="8256"/>
                  </a:cubicBezTo>
                  <a:cubicBezTo>
                    <a:pt x="22062" y="8395"/>
                    <a:pt x="21505" y="8535"/>
                    <a:pt x="20988" y="8674"/>
                  </a:cubicBezTo>
                  <a:cubicBezTo>
                    <a:pt x="20471" y="8813"/>
                    <a:pt x="19914" y="8813"/>
                    <a:pt x="19396" y="8933"/>
                  </a:cubicBezTo>
                  <a:cubicBezTo>
                    <a:pt x="18879" y="8933"/>
                    <a:pt x="18322" y="9072"/>
                    <a:pt x="17805" y="9072"/>
                  </a:cubicBezTo>
                  <a:cubicBezTo>
                    <a:pt x="17288" y="9191"/>
                    <a:pt x="16731" y="9191"/>
                    <a:pt x="16213" y="9191"/>
                  </a:cubicBezTo>
                  <a:lnTo>
                    <a:pt x="14622" y="9191"/>
                  </a:lnTo>
                  <a:cubicBezTo>
                    <a:pt x="14065" y="9191"/>
                    <a:pt x="13389" y="9072"/>
                    <a:pt x="12871" y="9072"/>
                  </a:cubicBezTo>
                  <a:cubicBezTo>
                    <a:pt x="12235" y="9072"/>
                    <a:pt x="11559" y="8913"/>
                    <a:pt x="10882" y="8793"/>
                  </a:cubicBezTo>
                  <a:cubicBezTo>
                    <a:pt x="9947" y="8515"/>
                    <a:pt x="8873" y="8256"/>
                    <a:pt x="7958" y="7998"/>
                  </a:cubicBezTo>
                  <a:cubicBezTo>
                    <a:pt x="6764" y="7600"/>
                    <a:pt x="5571" y="7202"/>
                    <a:pt x="4497" y="6526"/>
                  </a:cubicBezTo>
                  <a:lnTo>
                    <a:pt x="4377" y="6406"/>
                  </a:lnTo>
                  <a:cubicBezTo>
                    <a:pt x="3582" y="6008"/>
                    <a:pt x="2905" y="5451"/>
                    <a:pt x="2388" y="4934"/>
                  </a:cubicBezTo>
                  <a:cubicBezTo>
                    <a:pt x="2129" y="4536"/>
                    <a:pt x="1732" y="4258"/>
                    <a:pt x="1453" y="3860"/>
                  </a:cubicBezTo>
                  <a:cubicBezTo>
                    <a:pt x="1194" y="3621"/>
                    <a:pt x="916" y="3223"/>
                    <a:pt x="797" y="2945"/>
                  </a:cubicBezTo>
                  <a:cubicBezTo>
                    <a:pt x="657" y="2706"/>
                    <a:pt x="518" y="2288"/>
                    <a:pt x="399" y="2030"/>
                  </a:cubicBezTo>
                  <a:cubicBezTo>
                    <a:pt x="240" y="1632"/>
                    <a:pt x="120" y="1373"/>
                    <a:pt x="120" y="1095"/>
                  </a:cubicBezTo>
                  <a:cubicBezTo>
                    <a:pt x="38" y="931"/>
                    <a:pt x="13" y="693"/>
                    <a:pt x="5" y="469"/>
                  </a:cubicBezTo>
                  <a:lnTo>
                    <a:pt x="5" y="469"/>
                  </a:lnTo>
                  <a:lnTo>
                    <a:pt x="120" y="13229"/>
                  </a:lnTo>
                  <a:lnTo>
                    <a:pt x="120" y="13369"/>
                  </a:lnTo>
                  <a:cubicBezTo>
                    <a:pt x="120" y="13607"/>
                    <a:pt x="240" y="14005"/>
                    <a:pt x="240" y="14284"/>
                  </a:cubicBezTo>
                  <a:cubicBezTo>
                    <a:pt x="399" y="14682"/>
                    <a:pt x="399" y="14920"/>
                    <a:pt x="518" y="15199"/>
                  </a:cubicBezTo>
                  <a:cubicBezTo>
                    <a:pt x="637" y="15597"/>
                    <a:pt x="797" y="15855"/>
                    <a:pt x="916" y="16134"/>
                  </a:cubicBezTo>
                  <a:cubicBezTo>
                    <a:pt x="1194" y="16372"/>
                    <a:pt x="1314" y="16770"/>
                    <a:pt x="1592" y="17049"/>
                  </a:cubicBezTo>
                  <a:cubicBezTo>
                    <a:pt x="1831" y="17447"/>
                    <a:pt x="2110" y="17705"/>
                    <a:pt x="2507" y="18123"/>
                  </a:cubicBezTo>
                  <a:cubicBezTo>
                    <a:pt x="3025" y="18660"/>
                    <a:pt x="3701" y="19177"/>
                    <a:pt x="4497" y="19575"/>
                  </a:cubicBezTo>
                  <a:lnTo>
                    <a:pt x="4616" y="19695"/>
                  </a:lnTo>
                  <a:cubicBezTo>
                    <a:pt x="5690" y="20251"/>
                    <a:pt x="6884" y="20769"/>
                    <a:pt x="8077" y="21167"/>
                  </a:cubicBezTo>
                  <a:cubicBezTo>
                    <a:pt x="9032" y="21564"/>
                    <a:pt x="9947" y="21843"/>
                    <a:pt x="11021" y="21962"/>
                  </a:cubicBezTo>
                  <a:cubicBezTo>
                    <a:pt x="11658" y="22121"/>
                    <a:pt x="12334" y="22121"/>
                    <a:pt x="13011" y="22241"/>
                  </a:cubicBezTo>
                  <a:cubicBezTo>
                    <a:pt x="13548" y="22360"/>
                    <a:pt x="14224" y="22360"/>
                    <a:pt x="14741" y="22360"/>
                  </a:cubicBezTo>
                  <a:lnTo>
                    <a:pt x="16333" y="22360"/>
                  </a:lnTo>
                  <a:cubicBezTo>
                    <a:pt x="16850" y="22360"/>
                    <a:pt x="17407" y="22241"/>
                    <a:pt x="17924" y="22241"/>
                  </a:cubicBezTo>
                  <a:cubicBezTo>
                    <a:pt x="18441" y="22241"/>
                    <a:pt x="18998" y="22241"/>
                    <a:pt x="19516" y="22121"/>
                  </a:cubicBezTo>
                  <a:cubicBezTo>
                    <a:pt x="20033" y="21962"/>
                    <a:pt x="20590" y="21962"/>
                    <a:pt x="21107" y="21843"/>
                  </a:cubicBezTo>
                  <a:cubicBezTo>
                    <a:pt x="21624" y="21724"/>
                    <a:pt x="22181" y="21564"/>
                    <a:pt x="22698" y="21445"/>
                  </a:cubicBezTo>
                  <a:cubicBezTo>
                    <a:pt x="23375" y="21167"/>
                    <a:pt x="23892" y="21047"/>
                    <a:pt x="24568" y="20769"/>
                  </a:cubicBezTo>
                  <a:cubicBezTo>
                    <a:pt x="25364" y="20510"/>
                    <a:pt x="26160" y="20112"/>
                    <a:pt x="26836" y="19695"/>
                  </a:cubicBezTo>
                  <a:cubicBezTo>
                    <a:pt x="29880" y="17844"/>
                    <a:pt x="31471" y="15577"/>
                    <a:pt x="31471" y="13190"/>
                  </a:cubicBezTo>
                  <a:lnTo>
                    <a:pt x="31352"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2"/>
            <p:cNvSpPr/>
            <p:nvPr/>
          </p:nvSpPr>
          <p:spPr>
            <a:xfrm>
              <a:off x="8350975" y="-5239850"/>
              <a:ext cx="869350" cy="457425"/>
            </a:xfrm>
            <a:custGeom>
              <a:rect b="b" l="l" r="r" t="t"/>
              <a:pathLst>
                <a:path extrusionOk="0" h="18297" w="34774">
                  <a:moveTo>
                    <a:pt x="17509" y="1"/>
                  </a:moveTo>
                  <a:cubicBezTo>
                    <a:pt x="13463" y="1"/>
                    <a:pt x="9400" y="896"/>
                    <a:pt x="6267" y="2686"/>
                  </a:cubicBezTo>
                  <a:cubicBezTo>
                    <a:pt x="140" y="6287"/>
                    <a:pt x="1" y="12016"/>
                    <a:pt x="6128" y="15597"/>
                  </a:cubicBezTo>
                  <a:cubicBezTo>
                    <a:pt x="9191" y="17397"/>
                    <a:pt x="13219" y="18297"/>
                    <a:pt x="17265" y="18297"/>
                  </a:cubicBezTo>
                  <a:cubicBezTo>
                    <a:pt x="21311" y="18297"/>
                    <a:pt x="25374" y="17397"/>
                    <a:pt x="28507" y="15597"/>
                  </a:cubicBezTo>
                  <a:cubicBezTo>
                    <a:pt x="34634" y="11976"/>
                    <a:pt x="34773" y="6267"/>
                    <a:pt x="28646" y="2686"/>
                  </a:cubicBezTo>
                  <a:cubicBezTo>
                    <a:pt x="25583" y="896"/>
                    <a:pt x="21554" y="1"/>
                    <a:pt x="1750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2"/>
            <p:cNvSpPr/>
            <p:nvPr/>
          </p:nvSpPr>
          <p:spPr>
            <a:xfrm>
              <a:off x="8507625" y="-5342300"/>
              <a:ext cx="558525" cy="392900"/>
            </a:xfrm>
            <a:custGeom>
              <a:rect b="b" l="l" r="r" t="t"/>
              <a:pathLst>
                <a:path extrusionOk="0" h="15716" w="22341">
                  <a:moveTo>
                    <a:pt x="1" y="140"/>
                  </a:moveTo>
                  <a:cubicBezTo>
                    <a:pt x="1" y="418"/>
                    <a:pt x="1" y="538"/>
                    <a:pt x="120" y="816"/>
                  </a:cubicBezTo>
                  <a:cubicBezTo>
                    <a:pt x="120" y="1095"/>
                    <a:pt x="240" y="1214"/>
                    <a:pt x="240" y="1493"/>
                  </a:cubicBezTo>
                  <a:cubicBezTo>
                    <a:pt x="359" y="1771"/>
                    <a:pt x="359" y="1891"/>
                    <a:pt x="518" y="2169"/>
                  </a:cubicBezTo>
                  <a:cubicBezTo>
                    <a:pt x="637" y="2428"/>
                    <a:pt x="777" y="2567"/>
                    <a:pt x="916" y="2825"/>
                  </a:cubicBezTo>
                  <a:cubicBezTo>
                    <a:pt x="1174" y="3104"/>
                    <a:pt x="1314" y="3363"/>
                    <a:pt x="1572" y="3621"/>
                  </a:cubicBezTo>
                  <a:cubicBezTo>
                    <a:pt x="1970" y="4019"/>
                    <a:pt x="2507" y="4298"/>
                    <a:pt x="3044" y="4695"/>
                  </a:cubicBezTo>
                  <a:cubicBezTo>
                    <a:pt x="3044" y="4695"/>
                    <a:pt x="3184" y="4695"/>
                    <a:pt x="3184" y="4815"/>
                  </a:cubicBezTo>
                  <a:cubicBezTo>
                    <a:pt x="3979" y="5213"/>
                    <a:pt x="4775" y="5610"/>
                    <a:pt x="5551" y="5889"/>
                  </a:cubicBezTo>
                  <a:cubicBezTo>
                    <a:pt x="6227" y="6167"/>
                    <a:pt x="6904" y="6287"/>
                    <a:pt x="7699" y="6406"/>
                  </a:cubicBezTo>
                  <a:cubicBezTo>
                    <a:pt x="8216" y="6545"/>
                    <a:pt x="8614" y="6545"/>
                    <a:pt x="9171" y="6545"/>
                  </a:cubicBezTo>
                  <a:cubicBezTo>
                    <a:pt x="9569" y="6545"/>
                    <a:pt x="9967" y="6665"/>
                    <a:pt x="10365" y="6665"/>
                  </a:cubicBezTo>
                  <a:lnTo>
                    <a:pt x="11558" y="6665"/>
                  </a:lnTo>
                  <a:lnTo>
                    <a:pt x="12613" y="6665"/>
                  </a:lnTo>
                  <a:cubicBezTo>
                    <a:pt x="13011" y="6665"/>
                    <a:pt x="13289" y="6545"/>
                    <a:pt x="13687" y="6545"/>
                  </a:cubicBezTo>
                  <a:cubicBezTo>
                    <a:pt x="14085" y="6545"/>
                    <a:pt x="14483" y="6406"/>
                    <a:pt x="14761" y="6406"/>
                  </a:cubicBezTo>
                  <a:cubicBezTo>
                    <a:pt x="15159" y="6287"/>
                    <a:pt x="15557" y="6287"/>
                    <a:pt x="15955" y="6148"/>
                  </a:cubicBezTo>
                  <a:cubicBezTo>
                    <a:pt x="16472" y="6008"/>
                    <a:pt x="16870" y="5869"/>
                    <a:pt x="17288" y="5750"/>
                  </a:cubicBezTo>
                  <a:cubicBezTo>
                    <a:pt x="17825" y="5471"/>
                    <a:pt x="18362" y="5213"/>
                    <a:pt x="18879" y="4934"/>
                  </a:cubicBezTo>
                  <a:cubicBezTo>
                    <a:pt x="21147" y="3601"/>
                    <a:pt x="22221" y="2010"/>
                    <a:pt x="22221" y="299"/>
                  </a:cubicBezTo>
                  <a:lnTo>
                    <a:pt x="22340" y="9350"/>
                  </a:lnTo>
                  <a:cubicBezTo>
                    <a:pt x="22340" y="11081"/>
                    <a:pt x="21286" y="12672"/>
                    <a:pt x="19018" y="13985"/>
                  </a:cubicBezTo>
                  <a:cubicBezTo>
                    <a:pt x="18481" y="14264"/>
                    <a:pt x="17944" y="14522"/>
                    <a:pt x="17427" y="14781"/>
                  </a:cubicBezTo>
                  <a:cubicBezTo>
                    <a:pt x="17029" y="14920"/>
                    <a:pt x="16492" y="15059"/>
                    <a:pt x="16074" y="15199"/>
                  </a:cubicBezTo>
                  <a:cubicBezTo>
                    <a:pt x="15676" y="15318"/>
                    <a:pt x="15278" y="15457"/>
                    <a:pt x="14881" y="15457"/>
                  </a:cubicBezTo>
                  <a:cubicBezTo>
                    <a:pt x="14483" y="15597"/>
                    <a:pt x="14085" y="15597"/>
                    <a:pt x="13806" y="15597"/>
                  </a:cubicBezTo>
                  <a:cubicBezTo>
                    <a:pt x="13408" y="15597"/>
                    <a:pt x="13150" y="15716"/>
                    <a:pt x="12752" y="15716"/>
                  </a:cubicBezTo>
                  <a:lnTo>
                    <a:pt x="11678" y="15716"/>
                  </a:lnTo>
                  <a:lnTo>
                    <a:pt x="10484" y="15716"/>
                  </a:lnTo>
                  <a:cubicBezTo>
                    <a:pt x="10086" y="15716"/>
                    <a:pt x="9689" y="15716"/>
                    <a:pt x="9291" y="15597"/>
                  </a:cubicBezTo>
                  <a:cubicBezTo>
                    <a:pt x="8773" y="15597"/>
                    <a:pt x="8376" y="15457"/>
                    <a:pt x="7819" y="15457"/>
                  </a:cubicBezTo>
                  <a:cubicBezTo>
                    <a:pt x="7142" y="15338"/>
                    <a:pt x="6347" y="15199"/>
                    <a:pt x="5690" y="14940"/>
                  </a:cubicBezTo>
                  <a:cubicBezTo>
                    <a:pt x="4755" y="14662"/>
                    <a:pt x="3940" y="14264"/>
                    <a:pt x="3303" y="13866"/>
                  </a:cubicBezTo>
                  <a:cubicBezTo>
                    <a:pt x="3303" y="13866"/>
                    <a:pt x="3184" y="13866"/>
                    <a:pt x="3184" y="13747"/>
                  </a:cubicBezTo>
                  <a:cubicBezTo>
                    <a:pt x="2647" y="13468"/>
                    <a:pt x="2109" y="13070"/>
                    <a:pt x="1712" y="12672"/>
                  </a:cubicBezTo>
                  <a:cubicBezTo>
                    <a:pt x="1433" y="12414"/>
                    <a:pt x="1194" y="12155"/>
                    <a:pt x="1035" y="11877"/>
                  </a:cubicBezTo>
                  <a:cubicBezTo>
                    <a:pt x="916" y="11618"/>
                    <a:pt x="757" y="11479"/>
                    <a:pt x="637" y="11220"/>
                  </a:cubicBezTo>
                  <a:cubicBezTo>
                    <a:pt x="518" y="10942"/>
                    <a:pt x="359" y="10802"/>
                    <a:pt x="359" y="10544"/>
                  </a:cubicBezTo>
                  <a:cubicBezTo>
                    <a:pt x="240" y="10265"/>
                    <a:pt x="240" y="10146"/>
                    <a:pt x="240" y="9867"/>
                  </a:cubicBezTo>
                  <a:cubicBezTo>
                    <a:pt x="240" y="9589"/>
                    <a:pt x="120" y="9470"/>
                    <a:pt x="120" y="9191"/>
                  </a:cubicBezTo>
                  <a:lnTo>
                    <a:pt x="120" y="9072"/>
                  </a:lnTo>
                  <a:lnTo>
                    <a:pt x="1" y="140"/>
                  </a:lnTo>
                  <a:cubicBezTo>
                    <a:pt x="1" y="1"/>
                    <a:pt x="1" y="140"/>
                    <a:pt x="1" y="14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52"/>
            <p:cNvSpPr/>
            <p:nvPr/>
          </p:nvSpPr>
          <p:spPr>
            <a:xfrm>
              <a:off x="8507625" y="-5338825"/>
              <a:ext cx="558525" cy="389425"/>
            </a:xfrm>
            <a:custGeom>
              <a:rect b="b" l="l" r="r" t="t"/>
              <a:pathLst>
                <a:path extrusionOk="0" h="15577" w="22341">
                  <a:moveTo>
                    <a:pt x="1" y="1"/>
                  </a:moveTo>
                  <a:cubicBezTo>
                    <a:pt x="1" y="80"/>
                    <a:pt x="1" y="147"/>
                    <a:pt x="4" y="208"/>
                  </a:cubicBezTo>
                  <a:lnTo>
                    <a:pt x="4" y="208"/>
                  </a:lnTo>
                  <a:lnTo>
                    <a:pt x="1" y="1"/>
                  </a:lnTo>
                  <a:close/>
                  <a:moveTo>
                    <a:pt x="22221" y="160"/>
                  </a:moveTo>
                  <a:cubicBezTo>
                    <a:pt x="22221" y="1871"/>
                    <a:pt x="21147" y="3462"/>
                    <a:pt x="18879" y="4795"/>
                  </a:cubicBezTo>
                  <a:cubicBezTo>
                    <a:pt x="18362" y="5074"/>
                    <a:pt x="17825" y="5332"/>
                    <a:pt x="17288" y="5611"/>
                  </a:cubicBezTo>
                  <a:cubicBezTo>
                    <a:pt x="16870" y="5730"/>
                    <a:pt x="16472" y="5869"/>
                    <a:pt x="15955" y="6009"/>
                  </a:cubicBezTo>
                  <a:cubicBezTo>
                    <a:pt x="15557" y="6148"/>
                    <a:pt x="15159" y="6148"/>
                    <a:pt x="14761" y="6267"/>
                  </a:cubicBezTo>
                  <a:cubicBezTo>
                    <a:pt x="14483" y="6267"/>
                    <a:pt x="14085" y="6406"/>
                    <a:pt x="13687" y="6406"/>
                  </a:cubicBezTo>
                  <a:cubicBezTo>
                    <a:pt x="13289" y="6406"/>
                    <a:pt x="13011" y="6526"/>
                    <a:pt x="12613" y="6526"/>
                  </a:cubicBezTo>
                  <a:lnTo>
                    <a:pt x="10365" y="6526"/>
                  </a:lnTo>
                  <a:cubicBezTo>
                    <a:pt x="9967" y="6526"/>
                    <a:pt x="9569" y="6406"/>
                    <a:pt x="9171" y="6406"/>
                  </a:cubicBezTo>
                  <a:cubicBezTo>
                    <a:pt x="8614" y="6406"/>
                    <a:pt x="8216" y="6406"/>
                    <a:pt x="7699" y="6267"/>
                  </a:cubicBezTo>
                  <a:cubicBezTo>
                    <a:pt x="6904" y="6148"/>
                    <a:pt x="6227" y="6028"/>
                    <a:pt x="5551" y="5750"/>
                  </a:cubicBezTo>
                  <a:cubicBezTo>
                    <a:pt x="4775" y="5471"/>
                    <a:pt x="3979" y="5074"/>
                    <a:pt x="3184" y="4676"/>
                  </a:cubicBezTo>
                  <a:cubicBezTo>
                    <a:pt x="3184" y="4556"/>
                    <a:pt x="3044" y="4556"/>
                    <a:pt x="3044" y="4556"/>
                  </a:cubicBezTo>
                  <a:cubicBezTo>
                    <a:pt x="2507" y="4159"/>
                    <a:pt x="1970" y="3880"/>
                    <a:pt x="1572" y="3482"/>
                  </a:cubicBezTo>
                  <a:cubicBezTo>
                    <a:pt x="1314" y="3224"/>
                    <a:pt x="1174" y="2965"/>
                    <a:pt x="916" y="2686"/>
                  </a:cubicBezTo>
                  <a:cubicBezTo>
                    <a:pt x="777" y="2428"/>
                    <a:pt x="637" y="2289"/>
                    <a:pt x="518" y="2030"/>
                  </a:cubicBezTo>
                  <a:cubicBezTo>
                    <a:pt x="359" y="1752"/>
                    <a:pt x="359" y="1632"/>
                    <a:pt x="240" y="1354"/>
                  </a:cubicBezTo>
                  <a:cubicBezTo>
                    <a:pt x="240" y="1075"/>
                    <a:pt x="120" y="956"/>
                    <a:pt x="120" y="677"/>
                  </a:cubicBezTo>
                  <a:cubicBezTo>
                    <a:pt x="35" y="478"/>
                    <a:pt x="11" y="360"/>
                    <a:pt x="4" y="208"/>
                  </a:cubicBezTo>
                  <a:lnTo>
                    <a:pt x="4" y="208"/>
                  </a:lnTo>
                  <a:lnTo>
                    <a:pt x="120" y="8933"/>
                  </a:lnTo>
                  <a:lnTo>
                    <a:pt x="120" y="9052"/>
                  </a:lnTo>
                  <a:cubicBezTo>
                    <a:pt x="120" y="9331"/>
                    <a:pt x="240" y="9450"/>
                    <a:pt x="240" y="9728"/>
                  </a:cubicBezTo>
                  <a:cubicBezTo>
                    <a:pt x="240" y="10007"/>
                    <a:pt x="240" y="10126"/>
                    <a:pt x="359" y="10405"/>
                  </a:cubicBezTo>
                  <a:cubicBezTo>
                    <a:pt x="359" y="10663"/>
                    <a:pt x="518" y="10803"/>
                    <a:pt x="637" y="11081"/>
                  </a:cubicBezTo>
                  <a:cubicBezTo>
                    <a:pt x="757" y="11340"/>
                    <a:pt x="916" y="11479"/>
                    <a:pt x="1035" y="11738"/>
                  </a:cubicBezTo>
                  <a:cubicBezTo>
                    <a:pt x="1194" y="12016"/>
                    <a:pt x="1433" y="12275"/>
                    <a:pt x="1712" y="12533"/>
                  </a:cubicBezTo>
                  <a:cubicBezTo>
                    <a:pt x="2109" y="12931"/>
                    <a:pt x="2647" y="13329"/>
                    <a:pt x="3184" y="13608"/>
                  </a:cubicBezTo>
                  <a:cubicBezTo>
                    <a:pt x="3184" y="13727"/>
                    <a:pt x="3303" y="13727"/>
                    <a:pt x="3303" y="13727"/>
                  </a:cubicBezTo>
                  <a:cubicBezTo>
                    <a:pt x="3940" y="14125"/>
                    <a:pt x="4755" y="14523"/>
                    <a:pt x="5690" y="14801"/>
                  </a:cubicBezTo>
                  <a:cubicBezTo>
                    <a:pt x="6347" y="15060"/>
                    <a:pt x="7142" y="15199"/>
                    <a:pt x="7819" y="15318"/>
                  </a:cubicBezTo>
                  <a:cubicBezTo>
                    <a:pt x="8376" y="15318"/>
                    <a:pt x="8773" y="15458"/>
                    <a:pt x="9291" y="15458"/>
                  </a:cubicBezTo>
                  <a:cubicBezTo>
                    <a:pt x="9689" y="15577"/>
                    <a:pt x="10086" y="15577"/>
                    <a:pt x="10484" y="15577"/>
                  </a:cubicBezTo>
                  <a:lnTo>
                    <a:pt x="12752" y="15577"/>
                  </a:lnTo>
                  <a:cubicBezTo>
                    <a:pt x="13150" y="15577"/>
                    <a:pt x="13408" y="15458"/>
                    <a:pt x="13806" y="15458"/>
                  </a:cubicBezTo>
                  <a:cubicBezTo>
                    <a:pt x="14085" y="15458"/>
                    <a:pt x="14483" y="15458"/>
                    <a:pt x="14881" y="15318"/>
                  </a:cubicBezTo>
                  <a:cubicBezTo>
                    <a:pt x="15278" y="15318"/>
                    <a:pt x="15676" y="15179"/>
                    <a:pt x="16074" y="15060"/>
                  </a:cubicBezTo>
                  <a:cubicBezTo>
                    <a:pt x="16492" y="14920"/>
                    <a:pt x="17029" y="14781"/>
                    <a:pt x="17427" y="14642"/>
                  </a:cubicBezTo>
                  <a:cubicBezTo>
                    <a:pt x="17944" y="14383"/>
                    <a:pt x="18481" y="14125"/>
                    <a:pt x="19018" y="13846"/>
                  </a:cubicBezTo>
                  <a:cubicBezTo>
                    <a:pt x="21286" y="12533"/>
                    <a:pt x="22340" y="10942"/>
                    <a:pt x="22340" y="9211"/>
                  </a:cubicBezTo>
                  <a:lnTo>
                    <a:pt x="22221" y="16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2"/>
            <p:cNvSpPr/>
            <p:nvPr/>
          </p:nvSpPr>
          <p:spPr>
            <a:xfrm>
              <a:off x="8480775" y="-5494300"/>
              <a:ext cx="616200" cy="324225"/>
            </a:xfrm>
            <a:custGeom>
              <a:rect b="b" l="l" r="r" t="t"/>
              <a:pathLst>
                <a:path extrusionOk="0" h="12969" w="24648">
                  <a:moveTo>
                    <a:pt x="12297" y="1"/>
                  </a:moveTo>
                  <a:cubicBezTo>
                    <a:pt x="9443" y="1"/>
                    <a:pt x="6591" y="633"/>
                    <a:pt x="4397" y="1903"/>
                  </a:cubicBezTo>
                  <a:cubicBezTo>
                    <a:pt x="1" y="4430"/>
                    <a:pt x="1" y="8567"/>
                    <a:pt x="4397" y="11074"/>
                  </a:cubicBezTo>
                  <a:cubicBezTo>
                    <a:pt x="6595" y="12337"/>
                    <a:pt x="9455" y="12969"/>
                    <a:pt x="12314" y="12969"/>
                  </a:cubicBezTo>
                  <a:cubicBezTo>
                    <a:pt x="15174" y="12969"/>
                    <a:pt x="18033" y="12337"/>
                    <a:pt x="20231" y="11074"/>
                  </a:cubicBezTo>
                  <a:cubicBezTo>
                    <a:pt x="24648" y="8528"/>
                    <a:pt x="24648" y="4410"/>
                    <a:pt x="20231" y="1903"/>
                  </a:cubicBezTo>
                  <a:cubicBezTo>
                    <a:pt x="18029" y="638"/>
                    <a:pt x="15163" y="1"/>
                    <a:pt x="12297"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2"/>
            <p:cNvSpPr/>
            <p:nvPr/>
          </p:nvSpPr>
          <p:spPr>
            <a:xfrm>
              <a:off x="9436125" y="-4494875"/>
              <a:ext cx="800700" cy="1058325"/>
            </a:xfrm>
            <a:custGeom>
              <a:rect b="b" l="l" r="r" t="t"/>
              <a:pathLst>
                <a:path extrusionOk="0" h="42333" w="32028">
                  <a:moveTo>
                    <a:pt x="0" y="180"/>
                  </a:moveTo>
                  <a:cubicBezTo>
                    <a:pt x="0" y="458"/>
                    <a:pt x="0" y="856"/>
                    <a:pt x="120" y="1115"/>
                  </a:cubicBezTo>
                  <a:cubicBezTo>
                    <a:pt x="120" y="1374"/>
                    <a:pt x="239" y="1771"/>
                    <a:pt x="398" y="2030"/>
                  </a:cubicBezTo>
                  <a:cubicBezTo>
                    <a:pt x="518" y="2308"/>
                    <a:pt x="677" y="2706"/>
                    <a:pt x="796" y="2945"/>
                  </a:cubicBezTo>
                  <a:cubicBezTo>
                    <a:pt x="916" y="3224"/>
                    <a:pt x="1194" y="3621"/>
                    <a:pt x="1473" y="3880"/>
                  </a:cubicBezTo>
                  <a:cubicBezTo>
                    <a:pt x="1731" y="4278"/>
                    <a:pt x="2129" y="4536"/>
                    <a:pt x="2388" y="4934"/>
                  </a:cubicBezTo>
                  <a:cubicBezTo>
                    <a:pt x="2905" y="5471"/>
                    <a:pt x="3581" y="6009"/>
                    <a:pt x="4377" y="6406"/>
                  </a:cubicBezTo>
                  <a:lnTo>
                    <a:pt x="4496" y="6526"/>
                  </a:lnTo>
                  <a:cubicBezTo>
                    <a:pt x="5570" y="7202"/>
                    <a:pt x="6764" y="7719"/>
                    <a:pt x="7958" y="8117"/>
                  </a:cubicBezTo>
                  <a:cubicBezTo>
                    <a:pt x="8873" y="8396"/>
                    <a:pt x="9947" y="8654"/>
                    <a:pt x="11021" y="8913"/>
                  </a:cubicBezTo>
                  <a:cubicBezTo>
                    <a:pt x="11677" y="9052"/>
                    <a:pt x="12354" y="9191"/>
                    <a:pt x="13010" y="9191"/>
                  </a:cubicBezTo>
                  <a:cubicBezTo>
                    <a:pt x="13527" y="9191"/>
                    <a:pt x="14204" y="9311"/>
                    <a:pt x="14741" y="9311"/>
                  </a:cubicBezTo>
                  <a:lnTo>
                    <a:pt x="16332" y="9311"/>
                  </a:lnTo>
                  <a:cubicBezTo>
                    <a:pt x="16850" y="9311"/>
                    <a:pt x="17407" y="9311"/>
                    <a:pt x="17924" y="9191"/>
                  </a:cubicBezTo>
                  <a:cubicBezTo>
                    <a:pt x="18461" y="9191"/>
                    <a:pt x="18998" y="9072"/>
                    <a:pt x="19515" y="9072"/>
                  </a:cubicBezTo>
                  <a:cubicBezTo>
                    <a:pt x="20052" y="8953"/>
                    <a:pt x="20589" y="8953"/>
                    <a:pt x="21107" y="8793"/>
                  </a:cubicBezTo>
                  <a:cubicBezTo>
                    <a:pt x="21644" y="8674"/>
                    <a:pt x="22181" y="8515"/>
                    <a:pt x="22857" y="8396"/>
                  </a:cubicBezTo>
                  <a:cubicBezTo>
                    <a:pt x="23534" y="8276"/>
                    <a:pt x="24190" y="7998"/>
                    <a:pt x="24846" y="7719"/>
                  </a:cubicBezTo>
                  <a:cubicBezTo>
                    <a:pt x="25642" y="7441"/>
                    <a:pt x="26438" y="7043"/>
                    <a:pt x="27114" y="6665"/>
                  </a:cubicBezTo>
                  <a:cubicBezTo>
                    <a:pt x="30317" y="4795"/>
                    <a:pt x="31908" y="2408"/>
                    <a:pt x="31908" y="1"/>
                  </a:cubicBezTo>
                  <a:lnTo>
                    <a:pt x="32028" y="33023"/>
                  </a:lnTo>
                  <a:cubicBezTo>
                    <a:pt x="32028" y="35410"/>
                    <a:pt x="30436" y="37817"/>
                    <a:pt x="27234" y="39687"/>
                  </a:cubicBezTo>
                  <a:cubicBezTo>
                    <a:pt x="26557" y="40085"/>
                    <a:pt x="25761" y="40483"/>
                    <a:pt x="24966" y="40741"/>
                  </a:cubicBezTo>
                  <a:cubicBezTo>
                    <a:pt x="24289" y="41020"/>
                    <a:pt x="23633" y="41258"/>
                    <a:pt x="22977" y="41418"/>
                  </a:cubicBezTo>
                  <a:cubicBezTo>
                    <a:pt x="22459" y="41537"/>
                    <a:pt x="21902" y="41696"/>
                    <a:pt x="21246" y="41815"/>
                  </a:cubicBezTo>
                  <a:cubicBezTo>
                    <a:pt x="20709" y="41935"/>
                    <a:pt x="20172" y="42094"/>
                    <a:pt x="19654" y="42094"/>
                  </a:cubicBezTo>
                  <a:cubicBezTo>
                    <a:pt x="19117" y="42213"/>
                    <a:pt x="18580" y="42213"/>
                    <a:pt x="18063" y="42213"/>
                  </a:cubicBezTo>
                  <a:cubicBezTo>
                    <a:pt x="17526" y="42213"/>
                    <a:pt x="16989" y="42333"/>
                    <a:pt x="16472" y="42333"/>
                  </a:cubicBezTo>
                  <a:lnTo>
                    <a:pt x="14860" y="42333"/>
                  </a:lnTo>
                  <a:cubicBezTo>
                    <a:pt x="14343" y="42333"/>
                    <a:pt x="13667" y="42333"/>
                    <a:pt x="13130" y="42213"/>
                  </a:cubicBezTo>
                  <a:cubicBezTo>
                    <a:pt x="12453" y="42094"/>
                    <a:pt x="11777" y="42094"/>
                    <a:pt x="11140" y="41935"/>
                  </a:cubicBezTo>
                  <a:cubicBezTo>
                    <a:pt x="10066" y="41815"/>
                    <a:pt x="9012" y="41537"/>
                    <a:pt x="8077" y="41139"/>
                  </a:cubicBezTo>
                  <a:cubicBezTo>
                    <a:pt x="6883" y="40741"/>
                    <a:pt x="5690" y="40224"/>
                    <a:pt x="4616" y="39548"/>
                  </a:cubicBezTo>
                  <a:lnTo>
                    <a:pt x="4496" y="39428"/>
                  </a:lnTo>
                  <a:cubicBezTo>
                    <a:pt x="3700" y="38911"/>
                    <a:pt x="3024" y="38513"/>
                    <a:pt x="2507" y="37956"/>
                  </a:cubicBezTo>
                  <a:cubicBezTo>
                    <a:pt x="2109" y="37558"/>
                    <a:pt x="1831" y="37280"/>
                    <a:pt x="1592" y="36902"/>
                  </a:cubicBezTo>
                  <a:cubicBezTo>
                    <a:pt x="1313" y="36623"/>
                    <a:pt x="1194" y="36226"/>
                    <a:pt x="916" y="35967"/>
                  </a:cubicBezTo>
                  <a:cubicBezTo>
                    <a:pt x="796" y="35708"/>
                    <a:pt x="637" y="35291"/>
                    <a:pt x="518" y="35052"/>
                  </a:cubicBezTo>
                  <a:cubicBezTo>
                    <a:pt x="398" y="34773"/>
                    <a:pt x="398" y="34376"/>
                    <a:pt x="239" y="34137"/>
                  </a:cubicBezTo>
                  <a:cubicBezTo>
                    <a:pt x="239" y="33858"/>
                    <a:pt x="120" y="33460"/>
                    <a:pt x="120" y="33202"/>
                  </a:cubicBezTo>
                  <a:lnTo>
                    <a:pt x="120" y="33083"/>
                  </a:lnTo>
                  <a:lnTo>
                    <a:pt x="0" y="6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2"/>
            <p:cNvSpPr/>
            <p:nvPr/>
          </p:nvSpPr>
          <p:spPr>
            <a:xfrm>
              <a:off x="9436125" y="-4494875"/>
              <a:ext cx="800700" cy="1058325"/>
            </a:xfrm>
            <a:custGeom>
              <a:rect b="b" l="l" r="r" t="t"/>
              <a:pathLst>
                <a:path extrusionOk="0" h="42333" w="32028">
                  <a:moveTo>
                    <a:pt x="0" y="61"/>
                  </a:moveTo>
                  <a:lnTo>
                    <a:pt x="0" y="180"/>
                  </a:lnTo>
                  <a:cubicBezTo>
                    <a:pt x="0" y="239"/>
                    <a:pt x="0" y="303"/>
                    <a:pt x="2" y="369"/>
                  </a:cubicBezTo>
                  <a:lnTo>
                    <a:pt x="2" y="3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3"/>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6"/>
                    <a:pt x="1731" y="4278"/>
                    <a:pt x="1473" y="3880"/>
                  </a:cubicBezTo>
                  <a:cubicBezTo>
                    <a:pt x="1194" y="3621"/>
                    <a:pt x="916" y="3224"/>
                    <a:pt x="796" y="2945"/>
                  </a:cubicBezTo>
                  <a:cubicBezTo>
                    <a:pt x="677" y="2706"/>
                    <a:pt x="518" y="2308"/>
                    <a:pt x="398" y="2030"/>
                  </a:cubicBezTo>
                  <a:cubicBezTo>
                    <a:pt x="239" y="1771"/>
                    <a:pt x="120" y="1374"/>
                    <a:pt x="120" y="1115"/>
                  </a:cubicBezTo>
                  <a:cubicBezTo>
                    <a:pt x="26" y="911"/>
                    <a:pt x="6" y="620"/>
                    <a:pt x="2" y="369"/>
                  </a:cubicBezTo>
                  <a:lnTo>
                    <a:pt x="2" y="369"/>
                  </a:lnTo>
                  <a:lnTo>
                    <a:pt x="120" y="33083"/>
                  </a:lnTo>
                  <a:lnTo>
                    <a:pt x="120" y="33202"/>
                  </a:lnTo>
                  <a:cubicBezTo>
                    <a:pt x="120" y="33460"/>
                    <a:pt x="239" y="33858"/>
                    <a:pt x="239" y="34137"/>
                  </a:cubicBezTo>
                  <a:cubicBezTo>
                    <a:pt x="398" y="34376"/>
                    <a:pt x="398" y="34773"/>
                    <a:pt x="518" y="35052"/>
                  </a:cubicBezTo>
                  <a:cubicBezTo>
                    <a:pt x="637" y="35291"/>
                    <a:pt x="796" y="35708"/>
                    <a:pt x="916" y="35967"/>
                  </a:cubicBezTo>
                  <a:cubicBezTo>
                    <a:pt x="1194" y="36226"/>
                    <a:pt x="1313" y="36623"/>
                    <a:pt x="1592" y="36902"/>
                  </a:cubicBezTo>
                  <a:cubicBezTo>
                    <a:pt x="1831" y="37280"/>
                    <a:pt x="2109" y="37558"/>
                    <a:pt x="2507" y="37956"/>
                  </a:cubicBezTo>
                  <a:cubicBezTo>
                    <a:pt x="3024" y="38513"/>
                    <a:pt x="3700" y="38911"/>
                    <a:pt x="4496" y="39428"/>
                  </a:cubicBezTo>
                  <a:lnTo>
                    <a:pt x="4616" y="39548"/>
                  </a:lnTo>
                  <a:cubicBezTo>
                    <a:pt x="5690" y="40224"/>
                    <a:pt x="6883" y="40741"/>
                    <a:pt x="8077" y="41139"/>
                  </a:cubicBezTo>
                  <a:cubicBezTo>
                    <a:pt x="9012" y="41537"/>
                    <a:pt x="10066" y="41815"/>
                    <a:pt x="11140" y="41935"/>
                  </a:cubicBezTo>
                  <a:cubicBezTo>
                    <a:pt x="11777" y="42094"/>
                    <a:pt x="12453" y="42094"/>
                    <a:pt x="13130" y="42213"/>
                  </a:cubicBezTo>
                  <a:cubicBezTo>
                    <a:pt x="13667" y="42333"/>
                    <a:pt x="14343" y="42333"/>
                    <a:pt x="14860" y="42333"/>
                  </a:cubicBezTo>
                  <a:lnTo>
                    <a:pt x="16472" y="42333"/>
                  </a:lnTo>
                  <a:cubicBezTo>
                    <a:pt x="16989" y="42333"/>
                    <a:pt x="17526" y="42213"/>
                    <a:pt x="18063" y="42213"/>
                  </a:cubicBezTo>
                  <a:cubicBezTo>
                    <a:pt x="18580" y="42213"/>
                    <a:pt x="19117" y="42213"/>
                    <a:pt x="19654" y="42094"/>
                  </a:cubicBezTo>
                  <a:cubicBezTo>
                    <a:pt x="20172" y="42094"/>
                    <a:pt x="20709" y="41935"/>
                    <a:pt x="21246" y="41815"/>
                  </a:cubicBezTo>
                  <a:cubicBezTo>
                    <a:pt x="21902" y="41696"/>
                    <a:pt x="22459" y="41537"/>
                    <a:pt x="22977" y="41418"/>
                  </a:cubicBezTo>
                  <a:cubicBezTo>
                    <a:pt x="23633" y="41258"/>
                    <a:pt x="24289" y="41020"/>
                    <a:pt x="24966" y="40741"/>
                  </a:cubicBezTo>
                  <a:cubicBezTo>
                    <a:pt x="25761" y="40483"/>
                    <a:pt x="26557" y="40085"/>
                    <a:pt x="27234" y="39687"/>
                  </a:cubicBezTo>
                  <a:cubicBezTo>
                    <a:pt x="30436" y="37817"/>
                    <a:pt x="32028" y="35410"/>
                    <a:pt x="32028" y="33023"/>
                  </a:cubicBezTo>
                  <a:lnTo>
                    <a:pt x="31908"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2"/>
            <p:cNvSpPr/>
            <p:nvPr/>
          </p:nvSpPr>
          <p:spPr>
            <a:xfrm>
              <a:off x="9436125" y="-4258650"/>
              <a:ext cx="800700" cy="565475"/>
            </a:xfrm>
            <a:custGeom>
              <a:rect b="b" l="l" r="r" t="t"/>
              <a:pathLst>
                <a:path extrusionOk="0" h="22619" w="32028">
                  <a:moveTo>
                    <a:pt x="0" y="61"/>
                  </a:moveTo>
                  <a:lnTo>
                    <a:pt x="0" y="180"/>
                  </a:lnTo>
                  <a:cubicBezTo>
                    <a:pt x="0" y="267"/>
                    <a:pt x="0" y="366"/>
                    <a:pt x="4" y="469"/>
                  </a:cubicBezTo>
                  <a:lnTo>
                    <a:pt x="4" y="4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4"/>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7"/>
                    <a:pt x="1731" y="4278"/>
                    <a:pt x="1473" y="3880"/>
                  </a:cubicBezTo>
                  <a:cubicBezTo>
                    <a:pt x="1194" y="3621"/>
                    <a:pt x="916" y="3224"/>
                    <a:pt x="796" y="2945"/>
                  </a:cubicBezTo>
                  <a:cubicBezTo>
                    <a:pt x="677" y="2706"/>
                    <a:pt x="518" y="2309"/>
                    <a:pt x="398" y="2030"/>
                  </a:cubicBezTo>
                  <a:cubicBezTo>
                    <a:pt x="239" y="1771"/>
                    <a:pt x="120" y="1374"/>
                    <a:pt x="120" y="1115"/>
                  </a:cubicBezTo>
                  <a:cubicBezTo>
                    <a:pt x="38" y="937"/>
                    <a:pt x="12" y="694"/>
                    <a:pt x="4" y="469"/>
                  </a:cubicBezTo>
                  <a:lnTo>
                    <a:pt x="4" y="469"/>
                  </a:lnTo>
                  <a:lnTo>
                    <a:pt x="120" y="13369"/>
                  </a:lnTo>
                  <a:lnTo>
                    <a:pt x="120" y="13488"/>
                  </a:lnTo>
                  <a:cubicBezTo>
                    <a:pt x="120" y="13747"/>
                    <a:pt x="239" y="14145"/>
                    <a:pt x="239" y="14403"/>
                  </a:cubicBezTo>
                  <a:cubicBezTo>
                    <a:pt x="398" y="14662"/>
                    <a:pt x="398" y="15060"/>
                    <a:pt x="518" y="15338"/>
                  </a:cubicBezTo>
                  <a:cubicBezTo>
                    <a:pt x="637" y="15577"/>
                    <a:pt x="796" y="15975"/>
                    <a:pt x="916" y="16253"/>
                  </a:cubicBezTo>
                  <a:cubicBezTo>
                    <a:pt x="1194" y="16512"/>
                    <a:pt x="1313" y="16910"/>
                    <a:pt x="1592" y="17168"/>
                  </a:cubicBezTo>
                  <a:cubicBezTo>
                    <a:pt x="1831" y="17566"/>
                    <a:pt x="2109" y="17845"/>
                    <a:pt x="2507" y="18243"/>
                  </a:cubicBezTo>
                  <a:cubicBezTo>
                    <a:pt x="3024" y="18800"/>
                    <a:pt x="3700" y="19197"/>
                    <a:pt x="4496" y="19715"/>
                  </a:cubicBezTo>
                  <a:lnTo>
                    <a:pt x="4616" y="19834"/>
                  </a:lnTo>
                  <a:cubicBezTo>
                    <a:pt x="5690" y="20510"/>
                    <a:pt x="6883" y="21028"/>
                    <a:pt x="8077" y="21425"/>
                  </a:cubicBezTo>
                  <a:cubicBezTo>
                    <a:pt x="9012" y="21823"/>
                    <a:pt x="10066" y="22102"/>
                    <a:pt x="11140" y="22221"/>
                  </a:cubicBezTo>
                  <a:cubicBezTo>
                    <a:pt x="11777" y="22380"/>
                    <a:pt x="12453" y="22380"/>
                    <a:pt x="13130" y="22500"/>
                  </a:cubicBezTo>
                  <a:cubicBezTo>
                    <a:pt x="13667" y="22619"/>
                    <a:pt x="14343" y="22619"/>
                    <a:pt x="14860" y="22619"/>
                  </a:cubicBezTo>
                  <a:lnTo>
                    <a:pt x="16472" y="22619"/>
                  </a:lnTo>
                  <a:cubicBezTo>
                    <a:pt x="16989" y="22619"/>
                    <a:pt x="17526" y="22500"/>
                    <a:pt x="18063" y="22500"/>
                  </a:cubicBezTo>
                  <a:cubicBezTo>
                    <a:pt x="18580" y="22500"/>
                    <a:pt x="19117" y="22500"/>
                    <a:pt x="19654" y="22380"/>
                  </a:cubicBezTo>
                  <a:cubicBezTo>
                    <a:pt x="20172" y="22380"/>
                    <a:pt x="20709" y="22221"/>
                    <a:pt x="21246" y="22102"/>
                  </a:cubicBezTo>
                  <a:cubicBezTo>
                    <a:pt x="21902" y="21982"/>
                    <a:pt x="22459" y="21823"/>
                    <a:pt x="22977" y="21704"/>
                  </a:cubicBezTo>
                  <a:cubicBezTo>
                    <a:pt x="23633" y="21545"/>
                    <a:pt x="24289" y="21306"/>
                    <a:pt x="24966" y="21028"/>
                  </a:cubicBezTo>
                  <a:cubicBezTo>
                    <a:pt x="25761" y="20749"/>
                    <a:pt x="26557" y="20351"/>
                    <a:pt x="27234" y="19953"/>
                  </a:cubicBezTo>
                  <a:cubicBezTo>
                    <a:pt x="30436" y="18103"/>
                    <a:pt x="32028" y="15676"/>
                    <a:pt x="32028" y="13289"/>
                  </a:cubicBezTo>
                  <a:lnTo>
                    <a:pt x="3190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2"/>
            <p:cNvSpPr/>
            <p:nvPr/>
          </p:nvSpPr>
          <p:spPr>
            <a:xfrm>
              <a:off x="9396350" y="-4726750"/>
              <a:ext cx="885725" cy="467025"/>
            </a:xfrm>
            <a:custGeom>
              <a:rect b="b" l="l" r="r" t="t"/>
              <a:pathLst>
                <a:path extrusionOk="0" h="18681" w="35429">
                  <a:moveTo>
                    <a:pt x="17729" y="1"/>
                  </a:moveTo>
                  <a:cubicBezTo>
                    <a:pt x="13617" y="1"/>
                    <a:pt x="9519" y="931"/>
                    <a:pt x="6386" y="2791"/>
                  </a:cubicBezTo>
                  <a:cubicBezTo>
                    <a:pt x="119" y="6411"/>
                    <a:pt x="0" y="12399"/>
                    <a:pt x="6266" y="15980"/>
                  </a:cubicBezTo>
                  <a:cubicBezTo>
                    <a:pt x="9399" y="17780"/>
                    <a:pt x="13497" y="18680"/>
                    <a:pt x="17610" y="18680"/>
                  </a:cubicBezTo>
                  <a:cubicBezTo>
                    <a:pt x="21723" y="18680"/>
                    <a:pt x="25851" y="17780"/>
                    <a:pt x="29043" y="15980"/>
                  </a:cubicBezTo>
                  <a:cubicBezTo>
                    <a:pt x="35310" y="12379"/>
                    <a:pt x="35429" y="6372"/>
                    <a:pt x="29163" y="2791"/>
                  </a:cubicBezTo>
                  <a:cubicBezTo>
                    <a:pt x="25970" y="931"/>
                    <a:pt x="21842" y="1"/>
                    <a:pt x="1772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2"/>
            <p:cNvSpPr/>
            <p:nvPr/>
          </p:nvSpPr>
          <p:spPr>
            <a:xfrm>
              <a:off x="9553000" y="-4826575"/>
              <a:ext cx="562475" cy="396375"/>
            </a:xfrm>
            <a:custGeom>
              <a:rect b="b" l="l" r="r" t="t"/>
              <a:pathLst>
                <a:path extrusionOk="0" h="15855" w="22499">
                  <a:moveTo>
                    <a:pt x="0" y="0"/>
                  </a:moveTo>
                  <a:cubicBezTo>
                    <a:pt x="0" y="279"/>
                    <a:pt x="0" y="398"/>
                    <a:pt x="120" y="677"/>
                  </a:cubicBezTo>
                  <a:cubicBezTo>
                    <a:pt x="120" y="955"/>
                    <a:pt x="259" y="1075"/>
                    <a:pt x="259" y="1353"/>
                  </a:cubicBezTo>
                  <a:cubicBezTo>
                    <a:pt x="378" y="1612"/>
                    <a:pt x="378" y="1751"/>
                    <a:pt x="517" y="2030"/>
                  </a:cubicBezTo>
                  <a:cubicBezTo>
                    <a:pt x="657" y="2288"/>
                    <a:pt x="796" y="2427"/>
                    <a:pt x="915" y="2686"/>
                  </a:cubicBezTo>
                  <a:cubicBezTo>
                    <a:pt x="1194" y="2964"/>
                    <a:pt x="1313" y="3223"/>
                    <a:pt x="1592" y="3482"/>
                  </a:cubicBezTo>
                  <a:cubicBezTo>
                    <a:pt x="1990" y="3880"/>
                    <a:pt x="2507" y="4277"/>
                    <a:pt x="3064" y="4556"/>
                  </a:cubicBezTo>
                  <a:cubicBezTo>
                    <a:pt x="3064" y="4556"/>
                    <a:pt x="3183" y="4556"/>
                    <a:pt x="3183" y="4675"/>
                  </a:cubicBezTo>
                  <a:cubicBezTo>
                    <a:pt x="3979" y="5073"/>
                    <a:pt x="4774" y="5471"/>
                    <a:pt x="5729" y="5749"/>
                  </a:cubicBezTo>
                  <a:cubicBezTo>
                    <a:pt x="6386" y="6028"/>
                    <a:pt x="7181" y="6147"/>
                    <a:pt x="7858" y="6267"/>
                  </a:cubicBezTo>
                  <a:cubicBezTo>
                    <a:pt x="8375" y="6406"/>
                    <a:pt x="8773" y="6406"/>
                    <a:pt x="9330" y="6545"/>
                  </a:cubicBezTo>
                  <a:cubicBezTo>
                    <a:pt x="9728" y="6545"/>
                    <a:pt x="10126" y="6665"/>
                    <a:pt x="10523" y="6665"/>
                  </a:cubicBezTo>
                  <a:lnTo>
                    <a:pt x="11717" y="6665"/>
                  </a:lnTo>
                  <a:lnTo>
                    <a:pt x="12791" y="6665"/>
                  </a:lnTo>
                  <a:cubicBezTo>
                    <a:pt x="13169" y="6665"/>
                    <a:pt x="13587" y="6545"/>
                    <a:pt x="13846" y="6545"/>
                  </a:cubicBezTo>
                  <a:cubicBezTo>
                    <a:pt x="14243" y="6545"/>
                    <a:pt x="14641" y="6426"/>
                    <a:pt x="14920" y="6426"/>
                  </a:cubicBezTo>
                  <a:cubicBezTo>
                    <a:pt x="15318" y="6306"/>
                    <a:pt x="15715" y="6306"/>
                    <a:pt x="16113" y="6147"/>
                  </a:cubicBezTo>
                  <a:cubicBezTo>
                    <a:pt x="16631" y="6028"/>
                    <a:pt x="17028" y="5869"/>
                    <a:pt x="17446" y="5630"/>
                  </a:cubicBezTo>
                  <a:cubicBezTo>
                    <a:pt x="17983" y="5352"/>
                    <a:pt x="18520" y="5093"/>
                    <a:pt x="19057" y="4834"/>
                  </a:cubicBezTo>
                  <a:cubicBezTo>
                    <a:pt x="21305" y="3482"/>
                    <a:pt x="22380" y="1771"/>
                    <a:pt x="22380" y="179"/>
                  </a:cubicBezTo>
                  <a:lnTo>
                    <a:pt x="22499" y="9350"/>
                  </a:lnTo>
                  <a:cubicBezTo>
                    <a:pt x="22499" y="11101"/>
                    <a:pt x="21445" y="12811"/>
                    <a:pt x="19177" y="14005"/>
                  </a:cubicBezTo>
                  <a:cubicBezTo>
                    <a:pt x="18660" y="14283"/>
                    <a:pt x="18103" y="14522"/>
                    <a:pt x="17585" y="14801"/>
                  </a:cubicBezTo>
                  <a:cubicBezTo>
                    <a:pt x="17188" y="14920"/>
                    <a:pt x="16650" y="15079"/>
                    <a:pt x="16233" y="15318"/>
                  </a:cubicBezTo>
                  <a:cubicBezTo>
                    <a:pt x="15835" y="15457"/>
                    <a:pt x="15437" y="15596"/>
                    <a:pt x="15039" y="15596"/>
                  </a:cubicBezTo>
                  <a:cubicBezTo>
                    <a:pt x="14641" y="15716"/>
                    <a:pt x="14243" y="15716"/>
                    <a:pt x="13965" y="15716"/>
                  </a:cubicBezTo>
                  <a:cubicBezTo>
                    <a:pt x="13587" y="15716"/>
                    <a:pt x="13169" y="15855"/>
                    <a:pt x="12911" y="15855"/>
                  </a:cubicBezTo>
                  <a:lnTo>
                    <a:pt x="11836" y="15855"/>
                  </a:lnTo>
                  <a:lnTo>
                    <a:pt x="10643" y="15855"/>
                  </a:lnTo>
                  <a:cubicBezTo>
                    <a:pt x="10245" y="15855"/>
                    <a:pt x="9847" y="15855"/>
                    <a:pt x="9449" y="15716"/>
                  </a:cubicBezTo>
                  <a:cubicBezTo>
                    <a:pt x="8932" y="15716"/>
                    <a:pt x="8534" y="15596"/>
                    <a:pt x="7977" y="15457"/>
                  </a:cubicBezTo>
                  <a:cubicBezTo>
                    <a:pt x="7181" y="15318"/>
                    <a:pt x="6505" y="15179"/>
                    <a:pt x="5849" y="14920"/>
                  </a:cubicBezTo>
                  <a:cubicBezTo>
                    <a:pt x="4934" y="14642"/>
                    <a:pt x="4098" y="14244"/>
                    <a:pt x="3302" y="13866"/>
                  </a:cubicBezTo>
                  <a:cubicBezTo>
                    <a:pt x="3302" y="13866"/>
                    <a:pt x="3183" y="13866"/>
                    <a:pt x="3183" y="13726"/>
                  </a:cubicBezTo>
                  <a:cubicBezTo>
                    <a:pt x="2666" y="13468"/>
                    <a:pt x="2109" y="13050"/>
                    <a:pt x="1711" y="12672"/>
                  </a:cubicBezTo>
                  <a:cubicBezTo>
                    <a:pt x="1452" y="12394"/>
                    <a:pt x="1194" y="12135"/>
                    <a:pt x="1035" y="11876"/>
                  </a:cubicBezTo>
                  <a:cubicBezTo>
                    <a:pt x="915" y="11598"/>
                    <a:pt x="776" y="11479"/>
                    <a:pt x="657" y="11200"/>
                  </a:cubicBezTo>
                  <a:cubicBezTo>
                    <a:pt x="517" y="10922"/>
                    <a:pt x="378" y="10802"/>
                    <a:pt x="378" y="10524"/>
                  </a:cubicBezTo>
                  <a:cubicBezTo>
                    <a:pt x="259" y="10245"/>
                    <a:pt x="259" y="10126"/>
                    <a:pt x="259" y="9847"/>
                  </a:cubicBezTo>
                  <a:cubicBezTo>
                    <a:pt x="259" y="9569"/>
                    <a:pt x="120" y="9450"/>
                    <a:pt x="120" y="9171"/>
                  </a:cubicBezTo>
                  <a:lnTo>
                    <a:pt x="120" y="9052"/>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2"/>
            <p:cNvSpPr/>
            <p:nvPr/>
          </p:nvSpPr>
          <p:spPr>
            <a:xfrm>
              <a:off x="9553000" y="-4826575"/>
              <a:ext cx="562475" cy="396375"/>
            </a:xfrm>
            <a:custGeom>
              <a:rect b="b" l="l" r="r" t="t"/>
              <a:pathLst>
                <a:path extrusionOk="0" h="15855" w="22499">
                  <a:moveTo>
                    <a:pt x="0" y="0"/>
                  </a:moveTo>
                  <a:cubicBezTo>
                    <a:pt x="0" y="79"/>
                    <a:pt x="0" y="145"/>
                    <a:pt x="3" y="206"/>
                  </a:cubicBezTo>
                  <a:lnTo>
                    <a:pt x="3" y="206"/>
                  </a:lnTo>
                  <a:lnTo>
                    <a:pt x="0" y="0"/>
                  </a:lnTo>
                  <a:close/>
                  <a:moveTo>
                    <a:pt x="22380" y="179"/>
                  </a:moveTo>
                  <a:cubicBezTo>
                    <a:pt x="22380" y="1771"/>
                    <a:pt x="21305" y="3482"/>
                    <a:pt x="19057" y="4834"/>
                  </a:cubicBezTo>
                  <a:cubicBezTo>
                    <a:pt x="18520" y="5093"/>
                    <a:pt x="17983" y="5352"/>
                    <a:pt x="17446" y="5630"/>
                  </a:cubicBezTo>
                  <a:cubicBezTo>
                    <a:pt x="17028" y="5869"/>
                    <a:pt x="16631" y="6028"/>
                    <a:pt x="16113" y="6147"/>
                  </a:cubicBezTo>
                  <a:cubicBezTo>
                    <a:pt x="15715" y="6306"/>
                    <a:pt x="15318" y="6306"/>
                    <a:pt x="14920" y="6426"/>
                  </a:cubicBezTo>
                  <a:cubicBezTo>
                    <a:pt x="14641" y="6426"/>
                    <a:pt x="14243" y="6545"/>
                    <a:pt x="13846" y="6545"/>
                  </a:cubicBezTo>
                  <a:cubicBezTo>
                    <a:pt x="13587" y="6545"/>
                    <a:pt x="13169" y="6665"/>
                    <a:pt x="12791" y="6665"/>
                  </a:cubicBezTo>
                  <a:lnTo>
                    <a:pt x="10523" y="6665"/>
                  </a:lnTo>
                  <a:cubicBezTo>
                    <a:pt x="10126" y="6665"/>
                    <a:pt x="9728" y="6545"/>
                    <a:pt x="9330" y="6545"/>
                  </a:cubicBezTo>
                  <a:cubicBezTo>
                    <a:pt x="8773" y="6406"/>
                    <a:pt x="8375" y="6406"/>
                    <a:pt x="7858" y="6267"/>
                  </a:cubicBezTo>
                  <a:cubicBezTo>
                    <a:pt x="7181" y="6147"/>
                    <a:pt x="6386" y="6028"/>
                    <a:pt x="5729" y="5749"/>
                  </a:cubicBezTo>
                  <a:cubicBezTo>
                    <a:pt x="4774" y="5471"/>
                    <a:pt x="3979" y="5073"/>
                    <a:pt x="3183" y="4675"/>
                  </a:cubicBezTo>
                  <a:cubicBezTo>
                    <a:pt x="3183" y="4556"/>
                    <a:pt x="3064" y="4556"/>
                    <a:pt x="3064" y="4556"/>
                  </a:cubicBezTo>
                  <a:cubicBezTo>
                    <a:pt x="2507" y="4277"/>
                    <a:pt x="1990" y="3880"/>
                    <a:pt x="1592" y="3482"/>
                  </a:cubicBezTo>
                  <a:cubicBezTo>
                    <a:pt x="1313" y="3223"/>
                    <a:pt x="1194" y="2964"/>
                    <a:pt x="915" y="2686"/>
                  </a:cubicBezTo>
                  <a:cubicBezTo>
                    <a:pt x="796" y="2427"/>
                    <a:pt x="657" y="2288"/>
                    <a:pt x="517" y="2030"/>
                  </a:cubicBezTo>
                  <a:cubicBezTo>
                    <a:pt x="378" y="1751"/>
                    <a:pt x="378" y="1612"/>
                    <a:pt x="259" y="1353"/>
                  </a:cubicBezTo>
                  <a:cubicBezTo>
                    <a:pt x="259" y="1075"/>
                    <a:pt x="120" y="955"/>
                    <a:pt x="120" y="677"/>
                  </a:cubicBezTo>
                  <a:cubicBezTo>
                    <a:pt x="34" y="477"/>
                    <a:pt x="10" y="359"/>
                    <a:pt x="3" y="206"/>
                  </a:cubicBezTo>
                  <a:lnTo>
                    <a:pt x="3" y="206"/>
                  </a:lnTo>
                  <a:lnTo>
                    <a:pt x="120" y="9052"/>
                  </a:lnTo>
                  <a:lnTo>
                    <a:pt x="120" y="9171"/>
                  </a:lnTo>
                  <a:cubicBezTo>
                    <a:pt x="120" y="9450"/>
                    <a:pt x="259" y="9569"/>
                    <a:pt x="259" y="9847"/>
                  </a:cubicBezTo>
                  <a:cubicBezTo>
                    <a:pt x="259" y="10126"/>
                    <a:pt x="259" y="10245"/>
                    <a:pt x="378" y="10524"/>
                  </a:cubicBezTo>
                  <a:cubicBezTo>
                    <a:pt x="378" y="10802"/>
                    <a:pt x="517" y="10922"/>
                    <a:pt x="657" y="11200"/>
                  </a:cubicBezTo>
                  <a:cubicBezTo>
                    <a:pt x="776" y="11479"/>
                    <a:pt x="915" y="11598"/>
                    <a:pt x="1035" y="11876"/>
                  </a:cubicBezTo>
                  <a:cubicBezTo>
                    <a:pt x="1194" y="12135"/>
                    <a:pt x="1452" y="12394"/>
                    <a:pt x="1711" y="12672"/>
                  </a:cubicBezTo>
                  <a:cubicBezTo>
                    <a:pt x="2109" y="13050"/>
                    <a:pt x="2666" y="13468"/>
                    <a:pt x="3183" y="13726"/>
                  </a:cubicBezTo>
                  <a:cubicBezTo>
                    <a:pt x="3183" y="13866"/>
                    <a:pt x="3302" y="13866"/>
                    <a:pt x="3302" y="13866"/>
                  </a:cubicBezTo>
                  <a:cubicBezTo>
                    <a:pt x="4098" y="14244"/>
                    <a:pt x="4934" y="14642"/>
                    <a:pt x="5849" y="14920"/>
                  </a:cubicBezTo>
                  <a:cubicBezTo>
                    <a:pt x="6505" y="15179"/>
                    <a:pt x="7181" y="15318"/>
                    <a:pt x="7977" y="15457"/>
                  </a:cubicBezTo>
                  <a:cubicBezTo>
                    <a:pt x="8534" y="15596"/>
                    <a:pt x="8932" y="15716"/>
                    <a:pt x="9449" y="15716"/>
                  </a:cubicBezTo>
                  <a:cubicBezTo>
                    <a:pt x="9847" y="15855"/>
                    <a:pt x="10245" y="15855"/>
                    <a:pt x="10643" y="15855"/>
                  </a:cubicBezTo>
                  <a:lnTo>
                    <a:pt x="12911" y="15855"/>
                  </a:lnTo>
                  <a:cubicBezTo>
                    <a:pt x="13169" y="15855"/>
                    <a:pt x="13587" y="15716"/>
                    <a:pt x="13965" y="15716"/>
                  </a:cubicBezTo>
                  <a:cubicBezTo>
                    <a:pt x="14243" y="15716"/>
                    <a:pt x="14641" y="15716"/>
                    <a:pt x="15039" y="15596"/>
                  </a:cubicBezTo>
                  <a:cubicBezTo>
                    <a:pt x="15437" y="15596"/>
                    <a:pt x="15835" y="15457"/>
                    <a:pt x="16233" y="15318"/>
                  </a:cubicBezTo>
                  <a:cubicBezTo>
                    <a:pt x="16650" y="15079"/>
                    <a:pt x="17188" y="14920"/>
                    <a:pt x="17585" y="14801"/>
                  </a:cubicBezTo>
                  <a:cubicBezTo>
                    <a:pt x="18103" y="14522"/>
                    <a:pt x="18660" y="14283"/>
                    <a:pt x="19177" y="14005"/>
                  </a:cubicBezTo>
                  <a:cubicBezTo>
                    <a:pt x="21445" y="12811"/>
                    <a:pt x="22499" y="11101"/>
                    <a:pt x="22499" y="9350"/>
                  </a:cubicBezTo>
                  <a:lnTo>
                    <a:pt x="22380" y="179"/>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52"/>
            <p:cNvSpPr/>
            <p:nvPr/>
          </p:nvSpPr>
          <p:spPr>
            <a:xfrm>
              <a:off x="9519675" y="-4985850"/>
              <a:ext cx="629125" cy="328025"/>
            </a:xfrm>
            <a:custGeom>
              <a:rect b="b" l="l" r="r" t="t"/>
              <a:pathLst>
                <a:path extrusionOk="0" h="13121" w="25165">
                  <a:moveTo>
                    <a:pt x="12528" y="1"/>
                  </a:moveTo>
                  <a:cubicBezTo>
                    <a:pt x="9614" y="1"/>
                    <a:pt x="6714" y="632"/>
                    <a:pt x="4516" y="1896"/>
                  </a:cubicBezTo>
                  <a:cubicBezTo>
                    <a:pt x="0" y="4442"/>
                    <a:pt x="0" y="8679"/>
                    <a:pt x="4516" y="11225"/>
                  </a:cubicBezTo>
                  <a:cubicBezTo>
                    <a:pt x="6714" y="12488"/>
                    <a:pt x="9614" y="13120"/>
                    <a:pt x="12528" y="13120"/>
                  </a:cubicBezTo>
                  <a:cubicBezTo>
                    <a:pt x="15442" y="13120"/>
                    <a:pt x="18371" y="12488"/>
                    <a:pt x="20629" y="11225"/>
                  </a:cubicBezTo>
                  <a:cubicBezTo>
                    <a:pt x="25165" y="8679"/>
                    <a:pt x="25165" y="4442"/>
                    <a:pt x="20629" y="1896"/>
                  </a:cubicBezTo>
                  <a:cubicBezTo>
                    <a:pt x="18371" y="632"/>
                    <a:pt x="15442" y="1"/>
                    <a:pt x="12528"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2"/>
            <p:cNvSpPr/>
            <p:nvPr/>
          </p:nvSpPr>
          <p:spPr>
            <a:xfrm>
              <a:off x="1657575" y="-166200"/>
              <a:ext cx="1304000" cy="5376525"/>
            </a:xfrm>
            <a:custGeom>
              <a:rect b="b" l="l" r="r" t="t"/>
              <a:pathLst>
                <a:path extrusionOk="0" h="215061" w="52160">
                  <a:moveTo>
                    <a:pt x="52160" y="0"/>
                  </a:moveTo>
                  <a:lnTo>
                    <a:pt x="52159" y="277"/>
                  </a:lnTo>
                  <a:lnTo>
                    <a:pt x="52159" y="277"/>
                  </a:lnTo>
                  <a:cubicBezTo>
                    <a:pt x="52160" y="231"/>
                    <a:pt x="52160" y="185"/>
                    <a:pt x="52160" y="139"/>
                  </a:cubicBezTo>
                  <a:lnTo>
                    <a:pt x="52160" y="0"/>
                  </a:lnTo>
                  <a:close/>
                  <a:moveTo>
                    <a:pt x="52159" y="277"/>
                  </a:moveTo>
                  <a:cubicBezTo>
                    <a:pt x="52158" y="627"/>
                    <a:pt x="52146" y="965"/>
                    <a:pt x="52040" y="1194"/>
                  </a:cubicBezTo>
                  <a:cubicBezTo>
                    <a:pt x="51921" y="1592"/>
                    <a:pt x="51921" y="1989"/>
                    <a:pt x="51762" y="2268"/>
                  </a:cubicBezTo>
                  <a:cubicBezTo>
                    <a:pt x="51642" y="2666"/>
                    <a:pt x="51503" y="3064"/>
                    <a:pt x="51245" y="3342"/>
                  </a:cubicBezTo>
                  <a:cubicBezTo>
                    <a:pt x="50966" y="3740"/>
                    <a:pt x="50727" y="4138"/>
                    <a:pt x="50449" y="4536"/>
                  </a:cubicBezTo>
                  <a:cubicBezTo>
                    <a:pt x="50051" y="4934"/>
                    <a:pt x="49653" y="5451"/>
                    <a:pt x="49255" y="5869"/>
                  </a:cubicBezTo>
                  <a:cubicBezTo>
                    <a:pt x="48579" y="6545"/>
                    <a:pt x="47783" y="7221"/>
                    <a:pt x="46729" y="7738"/>
                  </a:cubicBezTo>
                  <a:cubicBezTo>
                    <a:pt x="46590" y="7738"/>
                    <a:pt x="46590" y="7858"/>
                    <a:pt x="46450" y="7858"/>
                  </a:cubicBezTo>
                  <a:lnTo>
                    <a:pt x="3045" y="32485"/>
                  </a:lnTo>
                  <a:cubicBezTo>
                    <a:pt x="3045" y="32485"/>
                    <a:pt x="2925" y="32485"/>
                    <a:pt x="2925" y="32604"/>
                  </a:cubicBezTo>
                  <a:cubicBezTo>
                    <a:pt x="2408" y="32883"/>
                    <a:pt x="2010" y="33281"/>
                    <a:pt x="1592" y="33679"/>
                  </a:cubicBezTo>
                  <a:lnTo>
                    <a:pt x="916" y="34355"/>
                  </a:lnTo>
                  <a:cubicBezTo>
                    <a:pt x="797" y="34614"/>
                    <a:pt x="638" y="34753"/>
                    <a:pt x="518" y="35031"/>
                  </a:cubicBezTo>
                  <a:cubicBezTo>
                    <a:pt x="399" y="35290"/>
                    <a:pt x="240" y="35409"/>
                    <a:pt x="240" y="35688"/>
                  </a:cubicBezTo>
                  <a:cubicBezTo>
                    <a:pt x="120" y="35966"/>
                    <a:pt x="120" y="36086"/>
                    <a:pt x="120" y="36364"/>
                  </a:cubicBezTo>
                  <a:cubicBezTo>
                    <a:pt x="120" y="36643"/>
                    <a:pt x="120" y="36762"/>
                    <a:pt x="1" y="37040"/>
                  </a:cubicBezTo>
                  <a:lnTo>
                    <a:pt x="1" y="37160"/>
                  </a:lnTo>
                  <a:lnTo>
                    <a:pt x="3840" y="215061"/>
                  </a:lnTo>
                  <a:lnTo>
                    <a:pt x="3840" y="214921"/>
                  </a:lnTo>
                  <a:lnTo>
                    <a:pt x="3840" y="214225"/>
                  </a:lnTo>
                  <a:cubicBezTo>
                    <a:pt x="3840" y="213966"/>
                    <a:pt x="3980" y="213827"/>
                    <a:pt x="3980" y="213569"/>
                  </a:cubicBezTo>
                  <a:cubicBezTo>
                    <a:pt x="4099" y="213290"/>
                    <a:pt x="4099" y="213171"/>
                    <a:pt x="4238" y="212892"/>
                  </a:cubicBezTo>
                  <a:cubicBezTo>
                    <a:pt x="4377" y="212614"/>
                    <a:pt x="4517" y="212494"/>
                    <a:pt x="4636" y="212216"/>
                  </a:cubicBezTo>
                  <a:cubicBezTo>
                    <a:pt x="4775" y="211937"/>
                    <a:pt x="5034" y="211699"/>
                    <a:pt x="5312" y="211539"/>
                  </a:cubicBezTo>
                  <a:cubicBezTo>
                    <a:pt x="5710" y="211142"/>
                    <a:pt x="6108" y="210863"/>
                    <a:pt x="6665" y="210465"/>
                  </a:cubicBezTo>
                  <a:cubicBezTo>
                    <a:pt x="6665" y="210465"/>
                    <a:pt x="6784" y="210465"/>
                    <a:pt x="6784" y="210346"/>
                  </a:cubicBezTo>
                  <a:lnTo>
                    <a:pt x="46331" y="187330"/>
                  </a:lnTo>
                  <a:cubicBezTo>
                    <a:pt x="46450" y="187330"/>
                    <a:pt x="46450" y="187191"/>
                    <a:pt x="46590" y="187191"/>
                  </a:cubicBezTo>
                  <a:cubicBezTo>
                    <a:pt x="47505" y="186674"/>
                    <a:pt x="48340" y="185997"/>
                    <a:pt x="49136" y="185341"/>
                  </a:cubicBezTo>
                  <a:cubicBezTo>
                    <a:pt x="49534" y="184943"/>
                    <a:pt x="49932" y="184545"/>
                    <a:pt x="50329" y="183988"/>
                  </a:cubicBezTo>
                  <a:cubicBezTo>
                    <a:pt x="50588" y="183590"/>
                    <a:pt x="50847" y="183192"/>
                    <a:pt x="51125" y="182795"/>
                  </a:cubicBezTo>
                  <a:cubicBezTo>
                    <a:pt x="51384" y="182397"/>
                    <a:pt x="51523" y="181999"/>
                    <a:pt x="51642" y="181740"/>
                  </a:cubicBezTo>
                  <a:cubicBezTo>
                    <a:pt x="51762" y="181342"/>
                    <a:pt x="51921" y="180925"/>
                    <a:pt x="51921" y="180666"/>
                  </a:cubicBezTo>
                  <a:cubicBezTo>
                    <a:pt x="52040" y="180268"/>
                    <a:pt x="52040" y="179870"/>
                    <a:pt x="52040" y="179592"/>
                  </a:cubicBezTo>
                  <a:lnTo>
                    <a:pt x="52040" y="179472"/>
                  </a:lnTo>
                  <a:lnTo>
                    <a:pt x="52159" y="277"/>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2"/>
            <p:cNvSpPr/>
            <p:nvPr/>
          </p:nvSpPr>
          <p:spPr>
            <a:xfrm>
              <a:off x="-3708475" y="1418250"/>
              <a:ext cx="10941000" cy="9024350"/>
            </a:xfrm>
            <a:custGeom>
              <a:rect b="b" l="l" r="r" t="t"/>
              <a:pathLst>
                <a:path extrusionOk="0" h="360974" w="437640">
                  <a:moveTo>
                    <a:pt x="437620" y="109818"/>
                  </a:moveTo>
                  <a:cubicBezTo>
                    <a:pt x="437600" y="109818"/>
                    <a:pt x="437560" y="109848"/>
                    <a:pt x="437481" y="109967"/>
                  </a:cubicBezTo>
                  <a:lnTo>
                    <a:pt x="437480" y="111051"/>
                  </a:lnTo>
                  <a:lnTo>
                    <a:pt x="437480" y="111051"/>
                  </a:lnTo>
                  <a:cubicBezTo>
                    <a:pt x="437492" y="111008"/>
                    <a:pt x="437506" y="110965"/>
                    <a:pt x="437521" y="110922"/>
                  </a:cubicBezTo>
                  <a:cubicBezTo>
                    <a:pt x="437640" y="110644"/>
                    <a:pt x="437640" y="110246"/>
                    <a:pt x="437640" y="109848"/>
                  </a:cubicBezTo>
                  <a:cubicBezTo>
                    <a:pt x="437640" y="109848"/>
                    <a:pt x="437640" y="109818"/>
                    <a:pt x="437620" y="109818"/>
                  </a:cubicBezTo>
                  <a:close/>
                  <a:moveTo>
                    <a:pt x="120" y="0"/>
                  </a:moveTo>
                  <a:lnTo>
                    <a:pt x="1" y="179473"/>
                  </a:lnTo>
                  <a:cubicBezTo>
                    <a:pt x="1" y="182397"/>
                    <a:pt x="1851" y="185341"/>
                    <a:pt x="5710" y="187609"/>
                  </a:cubicBezTo>
                  <a:lnTo>
                    <a:pt x="78418" y="229563"/>
                  </a:lnTo>
                  <a:lnTo>
                    <a:pt x="300102" y="357513"/>
                  </a:lnTo>
                  <a:cubicBezTo>
                    <a:pt x="301017" y="358030"/>
                    <a:pt x="301972" y="358428"/>
                    <a:pt x="302887" y="358865"/>
                  </a:cubicBezTo>
                  <a:cubicBezTo>
                    <a:pt x="303683" y="359124"/>
                    <a:pt x="304478" y="359382"/>
                    <a:pt x="305274" y="359661"/>
                  </a:cubicBezTo>
                  <a:cubicBezTo>
                    <a:pt x="305950" y="359780"/>
                    <a:pt x="306627" y="360059"/>
                    <a:pt x="307263" y="360178"/>
                  </a:cubicBezTo>
                  <a:cubicBezTo>
                    <a:pt x="307940" y="360298"/>
                    <a:pt x="308616" y="360457"/>
                    <a:pt x="309253" y="360576"/>
                  </a:cubicBezTo>
                  <a:cubicBezTo>
                    <a:pt x="309929" y="360695"/>
                    <a:pt x="310605" y="360695"/>
                    <a:pt x="311123" y="360835"/>
                  </a:cubicBezTo>
                  <a:cubicBezTo>
                    <a:pt x="311799" y="360835"/>
                    <a:pt x="312455" y="360974"/>
                    <a:pt x="313112" y="360974"/>
                  </a:cubicBezTo>
                  <a:lnTo>
                    <a:pt x="315101" y="360974"/>
                  </a:lnTo>
                  <a:cubicBezTo>
                    <a:pt x="315738" y="360974"/>
                    <a:pt x="316573" y="360835"/>
                    <a:pt x="317230" y="360835"/>
                  </a:cubicBezTo>
                  <a:cubicBezTo>
                    <a:pt x="318025" y="360715"/>
                    <a:pt x="318980" y="360576"/>
                    <a:pt x="319776" y="360457"/>
                  </a:cubicBezTo>
                  <a:cubicBezTo>
                    <a:pt x="321109" y="360178"/>
                    <a:pt x="322302" y="359920"/>
                    <a:pt x="323496" y="359522"/>
                  </a:cubicBezTo>
                  <a:cubicBezTo>
                    <a:pt x="325087" y="359005"/>
                    <a:pt x="326440" y="358467"/>
                    <a:pt x="327753" y="357652"/>
                  </a:cubicBezTo>
                  <a:lnTo>
                    <a:pt x="431652" y="297317"/>
                  </a:lnTo>
                  <a:cubicBezTo>
                    <a:pt x="431772" y="297317"/>
                    <a:pt x="431772" y="297198"/>
                    <a:pt x="431911" y="297198"/>
                  </a:cubicBezTo>
                  <a:cubicBezTo>
                    <a:pt x="432846" y="296661"/>
                    <a:pt x="433661" y="296004"/>
                    <a:pt x="434457" y="295328"/>
                  </a:cubicBezTo>
                  <a:cubicBezTo>
                    <a:pt x="434855" y="294930"/>
                    <a:pt x="435253" y="294532"/>
                    <a:pt x="435651" y="293975"/>
                  </a:cubicBezTo>
                  <a:cubicBezTo>
                    <a:pt x="435929" y="293577"/>
                    <a:pt x="436168" y="293179"/>
                    <a:pt x="436446" y="292782"/>
                  </a:cubicBezTo>
                  <a:cubicBezTo>
                    <a:pt x="436725" y="292384"/>
                    <a:pt x="436844" y="291986"/>
                    <a:pt x="436964" y="291727"/>
                  </a:cubicBezTo>
                  <a:cubicBezTo>
                    <a:pt x="437083" y="291329"/>
                    <a:pt x="437242" y="290932"/>
                    <a:pt x="437242" y="290653"/>
                  </a:cubicBezTo>
                  <a:cubicBezTo>
                    <a:pt x="437361" y="290255"/>
                    <a:pt x="437361" y="289857"/>
                    <a:pt x="437361" y="289579"/>
                  </a:cubicBezTo>
                  <a:lnTo>
                    <a:pt x="437361" y="289460"/>
                  </a:lnTo>
                  <a:lnTo>
                    <a:pt x="437480" y="111051"/>
                  </a:lnTo>
                  <a:lnTo>
                    <a:pt x="437480" y="111051"/>
                  </a:lnTo>
                  <a:cubicBezTo>
                    <a:pt x="437380" y="111404"/>
                    <a:pt x="437366" y="111746"/>
                    <a:pt x="437242" y="111977"/>
                  </a:cubicBezTo>
                  <a:cubicBezTo>
                    <a:pt x="437123" y="112374"/>
                    <a:pt x="436964" y="112792"/>
                    <a:pt x="436725" y="113051"/>
                  </a:cubicBezTo>
                  <a:cubicBezTo>
                    <a:pt x="436446" y="113449"/>
                    <a:pt x="436188" y="113847"/>
                    <a:pt x="435929" y="114244"/>
                  </a:cubicBezTo>
                  <a:cubicBezTo>
                    <a:pt x="435511" y="114642"/>
                    <a:pt x="435114" y="115159"/>
                    <a:pt x="434736" y="115597"/>
                  </a:cubicBezTo>
                  <a:cubicBezTo>
                    <a:pt x="434059" y="116254"/>
                    <a:pt x="433144" y="116930"/>
                    <a:pt x="432189" y="117447"/>
                  </a:cubicBezTo>
                  <a:cubicBezTo>
                    <a:pt x="432070" y="117447"/>
                    <a:pt x="432070" y="117586"/>
                    <a:pt x="431911" y="117586"/>
                  </a:cubicBezTo>
                  <a:lnTo>
                    <a:pt x="328071" y="177881"/>
                  </a:lnTo>
                  <a:cubicBezTo>
                    <a:pt x="326738" y="178677"/>
                    <a:pt x="325286" y="179234"/>
                    <a:pt x="323834" y="179751"/>
                  </a:cubicBezTo>
                  <a:cubicBezTo>
                    <a:pt x="322640" y="180149"/>
                    <a:pt x="321427" y="180427"/>
                    <a:pt x="320094" y="180666"/>
                  </a:cubicBezTo>
                  <a:cubicBezTo>
                    <a:pt x="319298" y="180786"/>
                    <a:pt x="318503" y="180945"/>
                    <a:pt x="317568" y="181064"/>
                  </a:cubicBezTo>
                  <a:cubicBezTo>
                    <a:pt x="316891" y="181183"/>
                    <a:pt x="316096" y="181183"/>
                    <a:pt x="315419" y="181183"/>
                  </a:cubicBezTo>
                  <a:lnTo>
                    <a:pt x="313430" y="181183"/>
                  </a:lnTo>
                  <a:cubicBezTo>
                    <a:pt x="312774" y="181183"/>
                    <a:pt x="312097" y="181183"/>
                    <a:pt x="311441" y="181064"/>
                  </a:cubicBezTo>
                  <a:cubicBezTo>
                    <a:pt x="310764" y="181064"/>
                    <a:pt x="310108" y="180945"/>
                    <a:pt x="309571" y="180786"/>
                  </a:cubicBezTo>
                  <a:cubicBezTo>
                    <a:pt x="308914" y="180666"/>
                    <a:pt x="308238" y="180527"/>
                    <a:pt x="307582" y="180388"/>
                  </a:cubicBezTo>
                  <a:cubicBezTo>
                    <a:pt x="306905" y="180268"/>
                    <a:pt x="306249" y="180129"/>
                    <a:pt x="305592" y="179871"/>
                  </a:cubicBezTo>
                  <a:cubicBezTo>
                    <a:pt x="304797" y="179592"/>
                    <a:pt x="304001" y="179353"/>
                    <a:pt x="303205" y="179075"/>
                  </a:cubicBezTo>
                  <a:cubicBezTo>
                    <a:pt x="302290" y="178677"/>
                    <a:pt x="301216" y="178279"/>
                    <a:pt x="300420" y="177742"/>
                  </a:cubicBezTo>
                  <a:lnTo>
                    <a:pt x="78537" y="50070"/>
                  </a:lnTo>
                  <a:lnTo>
                    <a:pt x="5829" y="8117"/>
                  </a:lnTo>
                  <a:cubicBezTo>
                    <a:pt x="1990" y="5869"/>
                    <a:pt x="120" y="2925"/>
                    <a:pt x="120"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2"/>
            <p:cNvSpPr/>
            <p:nvPr/>
          </p:nvSpPr>
          <p:spPr>
            <a:xfrm>
              <a:off x="-3755700" y="-1327950"/>
              <a:ext cx="11035475" cy="7306625"/>
            </a:xfrm>
            <a:custGeom>
              <a:rect b="b" l="l" r="r" t="t"/>
              <a:pathLst>
                <a:path extrusionOk="0" h="292265" w="441419">
                  <a:moveTo>
                    <a:pt x="262981" y="38354"/>
                  </a:moveTo>
                  <a:cubicBezTo>
                    <a:pt x="270720" y="42750"/>
                    <a:pt x="270720" y="49932"/>
                    <a:pt x="263101" y="54467"/>
                  </a:cubicBezTo>
                  <a:lnTo>
                    <a:pt x="219576" y="78955"/>
                  </a:lnTo>
                  <a:cubicBezTo>
                    <a:pt x="215338" y="81342"/>
                    <a:pt x="215338" y="85341"/>
                    <a:pt x="219576" y="87887"/>
                  </a:cubicBezTo>
                  <a:lnTo>
                    <a:pt x="433681" y="211441"/>
                  </a:lnTo>
                  <a:cubicBezTo>
                    <a:pt x="441419" y="215837"/>
                    <a:pt x="441419" y="223038"/>
                    <a:pt x="433800" y="227554"/>
                  </a:cubicBezTo>
                  <a:lnTo>
                    <a:pt x="329960" y="287849"/>
                  </a:lnTo>
                  <a:cubicBezTo>
                    <a:pt x="322381" y="292265"/>
                    <a:pt x="309849" y="292265"/>
                    <a:pt x="302269" y="287849"/>
                  </a:cubicBezTo>
                  <a:lnTo>
                    <a:pt x="80426" y="159918"/>
                  </a:lnTo>
                  <a:lnTo>
                    <a:pt x="7718" y="117965"/>
                  </a:lnTo>
                  <a:cubicBezTo>
                    <a:pt x="0" y="113568"/>
                    <a:pt x="0" y="106387"/>
                    <a:pt x="7599" y="101852"/>
                  </a:cubicBezTo>
                  <a:lnTo>
                    <a:pt x="125284" y="33421"/>
                  </a:lnTo>
                  <a:lnTo>
                    <a:pt x="176428" y="4397"/>
                  </a:lnTo>
                  <a:cubicBezTo>
                    <a:pt x="184007" y="1"/>
                    <a:pt x="196540" y="1"/>
                    <a:pt x="204119" y="4397"/>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2"/>
            <p:cNvSpPr/>
            <p:nvPr/>
          </p:nvSpPr>
          <p:spPr>
            <a:xfrm>
              <a:off x="-3708475" y="1717625"/>
              <a:ext cx="10941000" cy="5319350"/>
            </a:xfrm>
            <a:custGeom>
              <a:rect b="b" l="l" r="r" t="t"/>
              <a:pathLst>
                <a:path extrusionOk="0" h="212774" w="437640">
                  <a:moveTo>
                    <a:pt x="437616" y="109823"/>
                  </a:moveTo>
                  <a:cubicBezTo>
                    <a:pt x="437595" y="109823"/>
                    <a:pt x="437555" y="109858"/>
                    <a:pt x="437481" y="109988"/>
                  </a:cubicBezTo>
                  <a:lnTo>
                    <a:pt x="437477" y="111063"/>
                  </a:lnTo>
                  <a:lnTo>
                    <a:pt x="437477" y="111063"/>
                  </a:lnTo>
                  <a:cubicBezTo>
                    <a:pt x="437490" y="111017"/>
                    <a:pt x="437504" y="110970"/>
                    <a:pt x="437521" y="110923"/>
                  </a:cubicBezTo>
                  <a:cubicBezTo>
                    <a:pt x="437640" y="110664"/>
                    <a:pt x="437640" y="110266"/>
                    <a:pt x="437640" y="109868"/>
                  </a:cubicBezTo>
                  <a:cubicBezTo>
                    <a:pt x="437640" y="109868"/>
                    <a:pt x="437640" y="109823"/>
                    <a:pt x="437616" y="109823"/>
                  </a:cubicBezTo>
                  <a:close/>
                  <a:moveTo>
                    <a:pt x="120" y="1"/>
                  </a:moveTo>
                  <a:lnTo>
                    <a:pt x="1" y="31292"/>
                  </a:lnTo>
                  <a:cubicBezTo>
                    <a:pt x="1" y="34216"/>
                    <a:pt x="1851" y="37160"/>
                    <a:pt x="5710" y="39408"/>
                  </a:cubicBezTo>
                  <a:lnTo>
                    <a:pt x="78418" y="81362"/>
                  </a:lnTo>
                  <a:lnTo>
                    <a:pt x="300102" y="209332"/>
                  </a:lnTo>
                  <a:cubicBezTo>
                    <a:pt x="301017" y="209849"/>
                    <a:pt x="301972" y="210247"/>
                    <a:pt x="302887" y="210665"/>
                  </a:cubicBezTo>
                  <a:cubicBezTo>
                    <a:pt x="303683" y="210943"/>
                    <a:pt x="304478" y="211182"/>
                    <a:pt x="305274" y="211461"/>
                  </a:cubicBezTo>
                  <a:cubicBezTo>
                    <a:pt x="305950" y="211580"/>
                    <a:pt x="306627" y="211858"/>
                    <a:pt x="307263" y="211978"/>
                  </a:cubicBezTo>
                  <a:cubicBezTo>
                    <a:pt x="307940" y="212117"/>
                    <a:pt x="308616" y="212256"/>
                    <a:pt x="309253" y="212376"/>
                  </a:cubicBezTo>
                  <a:cubicBezTo>
                    <a:pt x="309909" y="212495"/>
                    <a:pt x="310605" y="212495"/>
                    <a:pt x="311123" y="212654"/>
                  </a:cubicBezTo>
                  <a:cubicBezTo>
                    <a:pt x="311799" y="212654"/>
                    <a:pt x="312455" y="212774"/>
                    <a:pt x="313112" y="212774"/>
                  </a:cubicBezTo>
                  <a:lnTo>
                    <a:pt x="315101" y="212774"/>
                  </a:lnTo>
                  <a:cubicBezTo>
                    <a:pt x="315738" y="212774"/>
                    <a:pt x="316573" y="212654"/>
                    <a:pt x="317230" y="212654"/>
                  </a:cubicBezTo>
                  <a:cubicBezTo>
                    <a:pt x="318025" y="212535"/>
                    <a:pt x="318980" y="212376"/>
                    <a:pt x="319776" y="212256"/>
                  </a:cubicBezTo>
                  <a:cubicBezTo>
                    <a:pt x="321109" y="211978"/>
                    <a:pt x="322302" y="211739"/>
                    <a:pt x="323496" y="211341"/>
                  </a:cubicBezTo>
                  <a:cubicBezTo>
                    <a:pt x="325087" y="210824"/>
                    <a:pt x="326440" y="210267"/>
                    <a:pt x="327753" y="209471"/>
                  </a:cubicBezTo>
                  <a:lnTo>
                    <a:pt x="431652" y="149117"/>
                  </a:lnTo>
                  <a:cubicBezTo>
                    <a:pt x="431772" y="149117"/>
                    <a:pt x="431772" y="148997"/>
                    <a:pt x="431911" y="148997"/>
                  </a:cubicBezTo>
                  <a:cubicBezTo>
                    <a:pt x="432846" y="148480"/>
                    <a:pt x="433661" y="147804"/>
                    <a:pt x="434457" y="147127"/>
                  </a:cubicBezTo>
                  <a:cubicBezTo>
                    <a:pt x="434855" y="146730"/>
                    <a:pt x="435253" y="146332"/>
                    <a:pt x="435651" y="145795"/>
                  </a:cubicBezTo>
                  <a:cubicBezTo>
                    <a:pt x="435929" y="145397"/>
                    <a:pt x="436168" y="144999"/>
                    <a:pt x="436446" y="144601"/>
                  </a:cubicBezTo>
                  <a:cubicBezTo>
                    <a:pt x="436725" y="144203"/>
                    <a:pt x="436844" y="143805"/>
                    <a:pt x="436964" y="143527"/>
                  </a:cubicBezTo>
                  <a:cubicBezTo>
                    <a:pt x="437083" y="143129"/>
                    <a:pt x="437242" y="142731"/>
                    <a:pt x="437242" y="142453"/>
                  </a:cubicBezTo>
                  <a:cubicBezTo>
                    <a:pt x="437361" y="142055"/>
                    <a:pt x="437361" y="141657"/>
                    <a:pt x="437361" y="141398"/>
                  </a:cubicBezTo>
                  <a:lnTo>
                    <a:pt x="437361" y="141259"/>
                  </a:lnTo>
                  <a:lnTo>
                    <a:pt x="437477" y="111063"/>
                  </a:lnTo>
                  <a:lnTo>
                    <a:pt x="437477" y="111063"/>
                  </a:lnTo>
                  <a:cubicBezTo>
                    <a:pt x="437379" y="111413"/>
                    <a:pt x="437365" y="111751"/>
                    <a:pt x="437242" y="111997"/>
                  </a:cubicBezTo>
                  <a:cubicBezTo>
                    <a:pt x="437123" y="112395"/>
                    <a:pt x="436964" y="112793"/>
                    <a:pt x="436725" y="113071"/>
                  </a:cubicBezTo>
                  <a:cubicBezTo>
                    <a:pt x="436446" y="113469"/>
                    <a:pt x="436188" y="113867"/>
                    <a:pt x="435929" y="114265"/>
                  </a:cubicBezTo>
                  <a:cubicBezTo>
                    <a:pt x="435511" y="114663"/>
                    <a:pt x="435114" y="115180"/>
                    <a:pt x="434736" y="115598"/>
                  </a:cubicBezTo>
                  <a:cubicBezTo>
                    <a:pt x="434059" y="116274"/>
                    <a:pt x="433144" y="116950"/>
                    <a:pt x="432189" y="117467"/>
                  </a:cubicBezTo>
                  <a:cubicBezTo>
                    <a:pt x="432070" y="117467"/>
                    <a:pt x="432070" y="117587"/>
                    <a:pt x="431911" y="117587"/>
                  </a:cubicBezTo>
                  <a:lnTo>
                    <a:pt x="328071" y="177902"/>
                  </a:lnTo>
                  <a:cubicBezTo>
                    <a:pt x="326738" y="178697"/>
                    <a:pt x="325286" y="179234"/>
                    <a:pt x="323834" y="179752"/>
                  </a:cubicBezTo>
                  <a:cubicBezTo>
                    <a:pt x="322640" y="180149"/>
                    <a:pt x="321427" y="180428"/>
                    <a:pt x="320094" y="180687"/>
                  </a:cubicBezTo>
                  <a:cubicBezTo>
                    <a:pt x="319298" y="180806"/>
                    <a:pt x="318503" y="180945"/>
                    <a:pt x="317568" y="181084"/>
                  </a:cubicBezTo>
                  <a:cubicBezTo>
                    <a:pt x="316891" y="181204"/>
                    <a:pt x="316096" y="181204"/>
                    <a:pt x="315419" y="181204"/>
                  </a:cubicBezTo>
                  <a:lnTo>
                    <a:pt x="313430" y="181204"/>
                  </a:lnTo>
                  <a:cubicBezTo>
                    <a:pt x="312774" y="181204"/>
                    <a:pt x="312097" y="181204"/>
                    <a:pt x="311441" y="181084"/>
                  </a:cubicBezTo>
                  <a:cubicBezTo>
                    <a:pt x="310764" y="181084"/>
                    <a:pt x="310108" y="180945"/>
                    <a:pt x="309571" y="180806"/>
                  </a:cubicBezTo>
                  <a:cubicBezTo>
                    <a:pt x="308914" y="180687"/>
                    <a:pt x="308238" y="180527"/>
                    <a:pt x="307582" y="180408"/>
                  </a:cubicBezTo>
                  <a:cubicBezTo>
                    <a:pt x="306945" y="180289"/>
                    <a:pt x="306249" y="180130"/>
                    <a:pt x="305592" y="179891"/>
                  </a:cubicBezTo>
                  <a:cubicBezTo>
                    <a:pt x="304797" y="179612"/>
                    <a:pt x="304001" y="179354"/>
                    <a:pt x="303205" y="179095"/>
                  </a:cubicBezTo>
                  <a:cubicBezTo>
                    <a:pt x="302290" y="178677"/>
                    <a:pt x="301216" y="178280"/>
                    <a:pt x="300420" y="177742"/>
                  </a:cubicBezTo>
                  <a:lnTo>
                    <a:pt x="78537" y="50091"/>
                  </a:lnTo>
                  <a:lnTo>
                    <a:pt x="5829" y="8137"/>
                  </a:lnTo>
                  <a:cubicBezTo>
                    <a:pt x="1990" y="5869"/>
                    <a:pt x="120" y="2945"/>
                    <a:pt x="120"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2"/>
            <p:cNvSpPr/>
            <p:nvPr/>
          </p:nvSpPr>
          <p:spPr>
            <a:xfrm>
              <a:off x="1557125" y="-774425"/>
              <a:ext cx="1597400" cy="1969900"/>
            </a:xfrm>
            <a:custGeom>
              <a:rect b="b" l="l" r="r" t="t"/>
              <a:pathLst>
                <a:path extrusionOk="0" h="78796" w="63896">
                  <a:moveTo>
                    <a:pt x="140" y="77980"/>
                  </a:moveTo>
                  <a:cubicBezTo>
                    <a:pt x="140" y="77701"/>
                    <a:pt x="259" y="77582"/>
                    <a:pt x="259" y="77304"/>
                  </a:cubicBezTo>
                  <a:cubicBezTo>
                    <a:pt x="379" y="77025"/>
                    <a:pt x="379" y="76906"/>
                    <a:pt x="538" y="76627"/>
                  </a:cubicBezTo>
                  <a:cubicBezTo>
                    <a:pt x="657" y="76369"/>
                    <a:pt x="816" y="76229"/>
                    <a:pt x="936" y="75971"/>
                  </a:cubicBezTo>
                  <a:cubicBezTo>
                    <a:pt x="1214" y="75692"/>
                    <a:pt x="1333" y="75434"/>
                    <a:pt x="1612" y="75175"/>
                  </a:cubicBezTo>
                  <a:cubicBezTo>
                    <a:pt x="2010" y="74777"/>
                    <a:pt x="2527" y="74379"/>
                    <a:pt x="3064" y="74101"/>
                  </a:cubicBezTo>
                  <a:cubicBezTo>
                    <a:pt x="3064" y="74101"/>
                    <a:pt x="3203" y="74101"/>
                    <a:pt x="3203" y="73981"/>
                  </a:cubicBezTo>
                  <a:lnTo>
                    <a:pt x="57650" y="42292"/>
                  </a:lnTo>
                  <a:cubicBezTo>
                    <a:pt x="57769" y="42292"/>
                    <a:pt x="57769" y="42173"/>
                    <a:pt x="57928" y="42173"/>
                  </a:cubicBezTo>
                  <a:cubicBezTo>
                    <a:pt x="59002" y="41497"/>
                    <a:pt x="59798" y="40979"/>
                    <a:pt x="60594" y="40184"/>
                  </a:cubicBezTo>
                  <a:cubicBezTo>
                    <a:pt x="61111" y="39786"/>
                    <a:pt x="61509" y="39249"/>
                    <a:pt x="61927" y="38831"/>
                  </a:cubicBezTo>
                  <a:cubicBezTo>
                    <a:pt x="62205" y="38433"/>
                    <a:pt x="62444" y="38035"/>
                    <a:pt x="62722" y="37637"/>
                  </a:cubicBezTo>
                  <a:cubicBezTo>
                    <a:pt x="63001" y="37240"/>
                    <a:pt x="63120" y="36842"/>
                    <a:pt x="63239" y="36444"/>
                  </a:cubicBezTo>
                  <a:cubicBezTo>
                    <a:pt x="63359" y="36046"/>
                    <a:pt x="63518" y="35648"/>
                    <a:pt x="63637" y="35250"/>
                  </a:cubicBezTo>
                  <a:cubicBezTo>
                    <a:pt x="63757" y="34852"/>
                    <a:pt x="63757" y="34455"/>
                    <a:pt x="63757" y="34057"/>
                  </a:cubicBezTo>
                  <a:lnTo>
                    <a:pt x="63757" y="33937"/>
                  </a:lnTo>
                  <a:lnTo>
                    <a:pt x="63896" y="0"/>
                  </a:lnTo>
                  <a:lnTo>
                    <a:pt x="63896" y="120"/>
                  </a:lnTo>
                  <a:cubicBezTo>
                    <a:pt x="63896" y="518"/>
                    <a:pt x="63896" y="915"/>
                    <a:pt x="63757" y="1313"/>
                  </a:cubicBezTo>
                  <a:cubicBezTo>
                    <a:pt x="63637" y="1711"/>
                    <a:pt x="63637" y="2109"/>
                    <a:pt x="63359" y="2507"/>
                  </a:cubicBezTo>
                  <a:cubicBezTo>
                    <a:pt x="63239" y="2905"/>
                    <a:pt x="63100" y="3303"/>
                    <a:pt x="62842" y="3700"/>
                  </a:cubicBezTo>
                  <a:cubicBezTo>
                    <a:pt x="62583" y="4098"/>
                    <a:pt x="62324" y="4496"/>
                    <a:pt x="62046" y="4894"/>
                  </a:cubicBezTo>
                  <a:cubicBezTo>
                    <a:pt x="61648" y="5411"/>
                    <a:pt x="61250" y="5809"/>
                    <a:pt x="60713" y="6247"/>
                  </a:cubicBezTo>
                  <a:cubicBezTo>
                    <a:pt x="59917" y="6903"/>
                    <a:pt x="59122" y="7580"/>
                    <a:pt x="58047" y="8236"/>
                  </a:cubicBezTo>
                  <a:cubicBezTo>
                    <a:pt x="57928" y="8236"/>
                    <a:pt x="57928" y="8355"/>
                    <a:pt x="57769" y="8355"/>
                  </a:cubicBezTo>
                  <a:lnTo>
                    <a:pt x="3343" y="40025"/>
                  </a:lnTo>
                  <a:cubicBezTo>
                    <a:pt x="3343" y="40025"/>
                    <a:pt x="3223" y="40025"/>
                    <a:pt x="3223" y="40144"/>
                  </a:cubicBezTo>
                  <a:cubicBezTo>
                    <a:pt x="2686" y="40562"/>
                    <a:pt x="2149" y="40820"/>
                    <a:pt x="1751" y="41218"/>
                  </a:cubicBezTo>
                  <a:cubicBezTo>
                    <a:pt x="1473" y="41497"/>
                    <a:pt x="1194" y="41775"/>
                    <a:pt x="1075" y="42054"/>
                  </a:cubicBezTo>
                  <a:cubicBezTo>
                    <a:pt x="955" y="42312"/>
                    <a:pt x="796" y="42451"/>
                    <a:pt x="677" y="42710"/>
                  </a:cubicBezTo>
                  <a:cubicBezTo>
                    <a:pt x="558" y="42989"/>
                    <a:pt x="398" y="43108"/>
                    <a:pt x="398" y="43386"/>
                  </a:cubicBezTo>
                  <a:cubicBezTo>
                    <a:pt x="279" y="43665"/>
                    <a:pt x="279" y="43784"/>
                    <a:pt x="279" y="44063"/>
                  </a:cubicBezTo>
                  <a:cubicBezTo>
                    <a:pt x="279" y="44341"/>
                    <a:pt x="160" y="44461"/>
                    <a:pt x="160" y="44739"/>
                  </a:cubicBezTo>
                  <a:lnTo>
                    <a:pt x="160" y="44859"/>
                  </a:lnTo>
                  <a:lnTo>
                    <a:pt x="1" y="78796"/>
                  </a:lnTo>
                  <a:lnTo>
                    <a:pt x="1" y="78676"/>
                  </a:lnTo>
                  <a:cubicBezTo>
                    <a:pt x="140" y="78398"/>
                    <a:pt x="140" y="78258"/>
                    <a:pt x="140" y="77980"/>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2"/>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2"/>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2"/>
            <p:cNvSpPr/>
            <p:nvPr/>
          </p:nvSpPr>
          <p:spPr>
            <a:xfrm>
              <a:off x="-4142125" y="-1967750"/>
              <a:ext cx="11637750" cy="7787175"/>
            </a:xfrm>
            <a:custGeom>
              <a:rect b="b" l="l" r="r" t="t"/>
              <a:pathLst>
                <a:path extrusionOk="0" h="311487" w="465510">
                  <a:moveTo>
                    <a:pt x="209122" y="1"/>
                  </a:moveTo>
                  <a:cubicBezTo>
                    <a:pt x="203811" y="1"/>
                    <a:pt x="198520" y="1165"/>
                    <a:pt x="194531" y="3492"/>
                  </a:cubicBezTo>
                  <a:lnTo>
                    <a:pt x="132088" y="39836"/>
                  </a:lnTo>
                  <a:lnTo>
                    <a:pt x="8017" y="112007"/>
                  </a:lnTo>
                  <a:cubicBezTo>
                    <a:pt x="0" y="116662"/>
                    <a:pt x="0" y="124261"/>
                    <a:pt x="8137" y="128916"/>
                  </a:cubicBezTo>
                  <a:lnTo>
                    <a:pt x="84704" y="173137"/>
                  </a:lnTo>
                  <a:lnTo>
                    <a:pt x="318622" y="308010"/>
                  </a:lnTo>
                  <a:cubicBezTo>
                    <a:pt x="322690" y="310327"/>
                    <a:pt x="328016" y="311486"/>
                    <a:pt x="333322" y="311486"/>
                  </a:cubicBezTo>
                  <a:cubicBezTo>
                    <a:pt x="338629" y="311486"/>
                    <a:pt x="343915" y="310327"/>
                    <a:pt x="347904" y="308010"/>
                  </a:cubicBezTo>
                  <a:lnTo>
                    <a:pt x="457492" y="244353"/>
                  </a:lnTo>
                  <a:cubicBezTo>
                    <a:pt x="465509" y="239698"/>
                    <a:pt x="465509" y="232079"/>
                    <a:pt x="457373" y="227444"/>
                  </a:cubicBezTo>
                  <a:lnTo>
                    <a:pt x="231551" y="97087"/>
                  </a:lnTo>
                  <a:cubicBezTo>
                    <a:pt x="227175" y="94581"/>
                    <a:pt x="227175" y="90304"/>
                    <a:pt x="231551" y="87758"/>
                  </a:cubicBezTo>
                  <a:lnTo>
                    <a:pt x="286018" y="56088"/>
                  </a:lnTo>
                  <a:cubicBezTo>
                    <a:pt x="294034" y="51433"/>
                    <a:pt x="294034" y="43815"/>
                    <a:pt x="285898" y="39180"/>
                  </a:cubicBezTo>
                  <a:lnTo>
                    <a:pt x="223833" y="3492"/>
                  </a:lnTo>
                  <a:cubicBezTo>
                    <a:pt x="219765" y="1165"/>
                    <a:pt x="214434" y="1"/>
                    <a:pt x="209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2"/>
            <p:cNvSpPr/>
            <p:nvPr/>
          </p:nvSpPr>
          <p:spPr>
            <a:xfrm>
              <a:off x="3651325" y="2819700"/>
              <a:ext cx="622175" cy="815125"/>
            </a:xfrm>
            <a:custGeom>
              <a:rect b="b" l="l" r="r" t="t"/>
              <a:pathLst>
                <a:path extrusionOk="0" h="32605" w="24887">
                  <a:moveTo>
                    <a:pt x="1" y="139"/>
                  </a:moveTo>
                  <a:cubicBezTo>
                    <a:pt x="1" y="398"/>
                    <a:pt x="1" y="657"/>
                    <a:pt x="120" y="796"/>
                  </a:cubicBezTo>
                  <a:cubicBezTo>
                    <a:pt x="120" y="1074"/>
                    <a:pt x="239" y="1333"/>
                    <a:pt x="399" y="1472"/>
                  </a:cubicBezTo>
                  <a:cubicBezTo>
                    <a:pt x="518" y="1751"/>
                    <a:pt x="518" y="1989"/>
                    <a:pt x="657" y="2149"/>
                  </a:cubicBezTo>
                  <a:cubicBezTo>
                    <a:pt x="796" y="2427"/>
                    <a:pt x="936" y="2666"/>
                    <a:pt x="1194" y="2944"/>
                  </a:cubicBezTo>
                  <a:lnTo>
                    <a:pt x="1990" y="3740"/>
                  </a:lnTo>
                  <a:cubicBezTo>
                    <a:pt x="2388" y="4138"/>
                    <a:pt x="2905" y="4536"/>
                    <a:pt x="3581" y="4934"/>
                  </a:cubicBezTo>
                  <a:cubicBezTo>
                    <a:pt x="3581" y="4934"/>
                    <a:pt x="3701" y="4934"/>
                    <a:pt x="3701" y="5053"/>
                  </a:cubicBezTo>
                  <a:cubicBezTo>
                    <a:pt x="4496" y="5570"/>
                    <a:pt x="5431" y="5968"/>
                    <a:pt x="6366" y="6246"/>
                  </a:cubicBezTo>
                  <a:cubicBezTo>
                    <a:pt x="7162" y="6525"/>
                    <a:pt x="7958" y="6644"/>
                    <a:pt x="8754" y="6764"/>
                  </a:cubicBezTo>
                  <a:cubicBezTo>
                    <a:pt x="9271" y="6903"/>
                    <a:pt x="9808" y="6903"/>
                    <a:pt x="10345" y="7042"/>
                  </a:cubicBezTo>
                  <a:cubicBezTo>
                    <a:pt x="10743" y="7042"/>
                    <a:pt x="11260" y="7162"/>
                    <a:pt x="11678" y="7162"/>
                  </a:cubicBezTo>
                  <a:lnTo>
                    <a:pt x="13011" y="7162"/>
                  </a:lnTo>
                  <a:lnTo>
                    <a:pt x="14224" y="7162"/>
                  </a:lnTo>
                  <a:cubicBezTo>
                    <a:pt x="14622" y="7162"/>
                    <a:pt x="15020" y="7042"/>
                    <a:pt x="15418" y="7042"/>
                  </a:cubicBezTo>
                  <a:cubicBezTo>
                    <a:pt x="15815" y="7042"/>
                    <a:pt x="16213" y="6923"/>
                    <a:pt x="16611" y="6764"/>
                  </a:cubicBezTo>
                  <a:cubicBezTo>
                    <a:pt x="17009" y="6644"/>
                    <a:pt x="17526" y="6644"/>
                    <a:pt x="17944" y="6505"/>
                  </a:cubicBezTo>
                  <a:cubicBezTo>
                    <a:pt x="18461" y="6366"/>
                    <a:pt x="19018" y="6227"/>
                    <a:pt x="19416" y="5968"/>
                  </a:cubicBezTo>
                  <a:cubicBezTo>
                    <a:pt x="20072" y="5689"/>
                    <a:pt x="20610" y="5451"/>
                    <a:pt x="21147" y="5172"/>
                  </a:cubicBezTo>
                  <a:cubicBezTo>
                    <a:pt x="23534" y="3720"/>
                    <a:pt x="24767" y="1970"/>
                    <a:pt x="24767" y="120"/>
                  </a:cubicBezTo>
                  <a:lnTo>
                    <a:pt x="24886" y="25562"/>
                  </a:lnTo>
                  <a:cubicBezTo>
                    <a:pt x="24886" y="27432"/>
                    <a:pt x="23693" y="29302"/>
                    <a:pt x="21286" y="30615"/>
                  </a:cubicBezTo>
                  <a:cubicBezTo>
                    <a:pt x="20749" y="30894"/>
                    <a:pt x="20072" y="31291"/>
                    <a:pt x="19535" y="31411"/>
                  </a:cubicBezTo>
                  <a:cubicBezTo>
                    <a:pt x="19018" y="31530"/>
                    <a:pt x="18620" y="31809"/>
                    <a:pt x="18063" y="31928"/>
                  </a:cubicBezTo>
                  <a:cubicBezTo>
                    <a:pt x="17665" y="32047"/>
                    <a:pt x="17268" y="32206"/>
                    <a:pt x="16730" y="32206"/>
                  </a:cubicBezTo>
                  <a:cubicBezTo>
                    <a:pt x="16333" y="32326"/>
                    <a:pt x="15935" y="32326"/>
                    <a:pt x="15537" y="32485"/>
                  </a:cubicBezTo>
                  <a:cubicBezTo>
                    <a:pt x="15139" y="32485"/>
                    <a:pt x="14741" y="32604"/>
                    <a:pt x="14343" y="32604"/>
                  </a:cubicBezTo>
                  <a:lnTo>
                    <a:pt x="13150" y="32604"/>
                  </a:lnTo>
                  <a:lnTo>
                    <a:pt x="11797" y="32604"/>
                  </a:lnTo>
                  <a:cubicBezTo>
                    <a:pt x="11399" y="32604"/>
                    <a:pt x="10882" y="32604"/>
                    <a:pt x="10464" y="32485"/>
                  </a:cubicBezTo>
                  <a:cubicBezTo>
                    <a:pt x="9947" y="32485"/>
                    <a:pt x="9390" y="32366"/>
                    <a:pt x="8873" y="32206"/>
                  </a:cubicBezTo>
                  <a:cubicBezTo>
                    <a:pt x="8077" y="32087"/>
                    <a:pt x="7281" y="31809"/>
                    <a:pt x="6486" y="31689"/>
                  </a:cubicBezTo>
                  <a:cubicBezTo>
                    <a:pt x="5571" y="31411"/>
                    <a:pt x="4616" y="31013"/>
                    <a:pt x="3820" y="30496"/>
                  </a:cubicBezTo>
                  <a:cubicBezTo>
                    <a:pt x="3820" y="30496"/>
                    <a:pt x="3701" y="30496"/>
                    <a:pt x="3701" y="30376"/>
                  </a:cubicBezTo>
                  <a:cubicBezTo>
                    <a:pt x="3024" y="29959"/>
                    <a:pt x="2627" y="29561"/>
                    <a:pt x="2109" y="29183"/>
                  </a:cubicBezTo>
                  <a:lnTo>
                    <a:pt x="1314" y="28387"/>
                  </a:lnTo>
                  <a:cubicBezTo>
                    <a:pt x="1194" y="28109"/>
                    <a:pt x="916" y="27850"/>
                    <a:pt x="796" y="27571"/>
                  </a:cubicBezTo>
                  <a:cubicBezTo>
                    <a:pt x="657" y="27313"/>
                    <a:pt x="518" y="27054"/>
                    <a:pt x="518" y="26915"/>
                  </a:cubicBezTo>
                  <a:cubicBezTo>
                    <a:pt x="399" y="26637"/>
                    <a:pt x="399" y="26517"/>
                    <a:pt x="239" y="26239"/>
                  </a:cubicBezTo>
                  <a:cubicBezTo>
                    <a:pt x="239" y="25960"/>
                    <a:pt x="120" y="25721"/>
                    <a:pt x="120" y="25562"/>
                  </a:cubicBezTo>
                  <a:lnTo>
                    <a:pt x="120" y="25443"/>
                  </a:lnTo>
                  <a:lnTo>
                    <a:pt x="1" y="139"/>
                  </a:lnTo>
                  <a:cubicBezTo>
                    <a:pt x="1" y="0"/>
                    <a:pt x="1" y="139"/>
                    <a:pt x="1"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2"/>
            <p:cNvSpPr/>
            <p:nvPr/>
          </p:nvSpPr>
          <p:spPr>
            <a:xfrm>
              <a:off x="3651325" y="2822675"/>
              <a:ext cx="622175" cy="812150"/>
            </a:xfrm>
            <a:custGeom>
              <a:rect b="b" l="l" r="r" t="t"/>
              <a:pathLst>
                <a:path extrusionOk="0" h="32486" w="24887">
                  <a:moveTo>
                    <a:pt x="1" y="20"/>
                  </a:moveTo>
                  <a:cubicBezTo>
                    <a:pt x="1" y="66"/>
                    <a:pt x="1" y="111"/>
                    <a:pt x="1" y="155"/>
                  </a:cubicBezTo>
                  <a:lnTo>
                    <a:pt x="1" y="155"/>
                  </a:lnTo>
                  <a:lnTo>
                    <a:pt x="1" y="20"/>
                  </a:lnTo>
                  <a:close/>
                  <a:moveTo>
                    <a:pt x="24767" y="1"/>
                  </a:moveTo>
                  <a:cubicBezTo>
                    <a:pt x="24767" y="1851"/>
                    <a:pt x="23534" y="3601"/>
                    <a:pt x="21147" y="5053"/>
                  </a:cubicBezTo>
                  <a:cubicBezTo>
                    <a:pt x="20610" y="5332"/>
                    <a:pt x="20072" y="5570"/>
                    <a:pt x="19416" y="5849"/>
                  </a:cubicBezTo>
                  <a:cubicBezTo>
                    <a:pt x="19018" y="6108"/>
                    <a:pt x="18461" y="6247"/>
                    <a:pt x="17944" y="6386"/>
                  </a:cubicBezTo>
                  <a:cubicBezTo>
                    <a:pt x="17526" y="6525"/>
                    <a:pt x="17009" y="6525"/>
                    <a:pt x="16611" y="6645"/>
                  </a:cubicBezTo>
                  <a:cubicBezTo>
                    <a:pt x="16213" y="6804"/>
                    <a:pt x="15815" y="6923"/>
                    <a:pt x="15418" y="6923"/>
                  </a:cubicBezTo>
                  <a:cubicBezTo>
                    <a:pt x="15020" y="6923"/>
                    <a:pt x="14622" y="7043"/>
                    <a:pt x="14224" y="7043"/>
                  </a:cubicBezTo>
                  <a:lnTo>
                    <a:pt x="11678" y="7043"/>
                  </a:lnTo>
                  <a:cubicBezTo>
                    <a:pt x="11260" y="7043"/>
                    <a:pt x="10743" y="6923"/>
                    <a:pt x="10345" y="6923"/>
                  </a:cubicBezTo>
                  <a:cubicBezTo>
                    <a:pt x="9808" y="6784"/>
                    <a:pt x="9271" y="6784"/>
                    <a:pt x="8754" y="6645"/>
                  </a:cubicBezTo>
                  <a:cubicBezTo>
                    <a:pt x="7958" y="6525"/>
                    <a:pt x="7162" y="6406"/>
                    <a:pt x="6366" y="6127"/>
                  </a:cubicBezTo>
                  <a:cubicBezTo>
                    <a:pt x="5431" y="5849"/>
                    <a:pt x="4496" y="5451"/>
                    <a:pt x="3701" y="4934"/>
                  </a:cubicBezTo>
                  <a:cubicBezTo>
                    <a:pt x="3701" y="4815"/>
                    <a:pt x="3581" y="4815"/>
                    <a:pt x="3581" y="4815"/>
                  </a:cubicBezTo>
                  <a:cubicBezTo>
                    <a:pt x="2905" y="4417"/>
                    <a:pt x="2388" y="4019"/>
                    <a:pt x="1990" y="3621"/>
                  </a:cubicBezTo>
                  <a:lnTo>
                    <a:pt x="1194" y="2825"/>
                  </a:lnTo>
                  <a:cubicBezTo>
                    <a:pt x="936" y="2547"/>
                    <a:pt x="796" y="2308"/>
                    <a:pt x="657" y="2030"/>
                  </a:cubicBezTo>
                  <a:cubicBezTo>
                    <a:pt x="518" y="1870"/>
                    <a:pt x="518" y="1632"/>
                    <a:pt x="399" y="1353"/>
                  </a:cubicBezTo>
                  <a:cubicBezTo>
                    <a:pt x="239" y="1214"/>
                    <a:pt x="120" y="955"/>
                    <a:pt x="120" y="677"/>
                  </a:cubicBezTo>
                  <a:cubicBezTo>
                    <a:pt x="22" y="562"/>
                    <a:pt x="4" y="366"/>
                    <a:pt x="1" y="155"/>
                  </a:cubicBezTo>
                  <a:lnTo>
                    <a:pt x="1" y="155"/>
                  </a:lnTo>
                  <a:lnTo>
                    <a:pt x="120" y="25324"/>
                  </a:lnTo>
                  <a:lnTo>
                    <a:pt x="120" y="25443"/>
                  </a:lnTo>
                  <a:cubicBezTo>
                    <a:pt x="120" y="25602"/>
                    <a:pt x="239" y="25841"/>
                    <a:pt x="239" y="26120"/>
                  </a:cubicBezTo>
                  <a:cubicBezTo>
                    <a:pt x="399" y="26398"/>
                    <a:pt x="399" y="26518"/>
                    <a:pt x="518" y="26796"/>
                  </a:cubicBezTo>
                  <a:cubicBezTo>
                    <a:pt x="518" y="26935"/>
                    <a:pt x="657" y="27194"/>
                    <a:pt x="796" y="27452"/>
                  </a:cubicBezTo>
                  <a:cubicBezTo>
                    <a:pt x="916" y="27731"/>
                    <a:pt x="1194" y="27990"/>
                    <a:pt x="1314" y="28268"/>
                  </a:cubicBezTo>
                  <a:lnTo>
                    <a:pt x="2109" y="29064"/>
                  </a:lnTo>
                  <a:cubicBezTo>
                    <a:pt x="2627" y="29442"/>
                    <a:pt x="3024" y="29840"/>
                    <a:pt x="3701" y="30257"/>
                  </a:cubicBezTo>
                  <a:cubicBezTo>
                    <a:pt x="3701" y="30377"/>
                    <a:pt x="3820" y="30377"/>
                    <a:pt x="3820" y="30377"/>
                  </a:cubicBezTo>
                  <a:cubicBezTo>
                    <a:pt x="4616" y="30894"/>
                    <a:pt x="5571" y="31292"/>
                    <a:pt x="6486" y="31570"/>
                  </a:cubicBezTo>
                  <a:cubicBezTo>
                    <a:pt x="7281" y="31690"/>
                    <a:pt x="8077" y="31968"/>
                    <a:pt x="8873" y="32087"/>
                  </a:cubicBezTo>
                  <a:cubicBezTo>
                    <a:pt x="9390" y="32247"/>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0" y="32087"/>
                  </a:cubicBezTo>
                  <a:cubicBezTo>
                    <a:pt x="17268" y="32087"/>
                    <a:pt x="17665" y="31928"/>
                    <a:pt x="18063" y="31809"/>
                  </a:cubicBezTo>
                  <a:cubicBezTo>
                    <a:pt x="18620" y="31690"/>
                    <a:pt x="19018" y="31411"/>
                    <a:pt x="19535" y="31292"/>
                  </a:cubicBezTo>
                  <a:cubicBezTo>
                    <a:pt x="20072" y="31172"/>
                    <a:pt x="20749" y="30775"/>
                    <a:pt x="21286" y="30496"/>
                  </a:cubicBezTo>
                  <a:cubicBezTo>
                    <a:pt x="23693" y="29183"/>
                    <a:pt x="24886" y="27313"/>
                    <a:pt x="24886" y="25443"/>
                  </a:cubicBezTo>
                  <a:lnTo>
                    <a:pt x="24767"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2"/>
            <p:cNvSpPr/>
            <p:nvPr/>
          </p:nvSpPr>
          <p:spPr>
            <a:xfrm>
              <a:off x="3651325" y="3002200"/>
              <a:ext cx="622175" cy="431700"/>
            </a:xfrm>
            <a:custGeom>
              <a:rect b="b" l="l" r="r" t="t"/>
              <a:pathLst>
                <a:path extrusionOk="0" h="17268" w="24887">
                  <a:moveTo>
                    <a:pt x="1" y="21"/>
                  </a:moveTo>
                  <a:cubicBezTo>
                    <a:pt x="1" y="99"/>
                    <a:pt x="1" y="174"/>
                    <a:pt x="3" y="245"/>
                  </a:cubicBezTo>
                  <a:lnTo>
                    <a:pt x="3" y="245"/>
                  </a:lnTo>
                  <a:lnTo>
                    <a:pt x="1" y="21"/>
                  </a:lnTo>
                  <a:close/>
                  <a:moveTo>
                    <a:pt x="24787" y="1"/>
                  </a:moveTo>
                  <a:cubicBezTo>
                    <a:pt x="24787" y="1851"/>
                    <a:pt x="23534" y="3601"/>
                    <a:pt x="21147" y="5054"/>
                  </a:cubicBezTo>
                  <a:cubicBezTo>
                    <a:pt x="20610" y="5332"/>
                    <a:pt x="20072" y="5591"/>
                    <a:pt x="19416" y="5849"/>
                  </a:cubicBezTo>
                  <a:cubicBezTo>
                    <a:pt x="19018" y="6108"/>
                    <a:pt x="18461" y="6247"/>
                    <a:pt x="17944" y="6386"/>
                  </a:cubicBezTo>
                  <a:cubicBezTo>
                    <a:pt x="17526" y="6526"/>
                    <a:pt x="17009" y="6526"/>
                    <a:pt x="16611" y="6665"/>
                  </a:cubicBezTo>
                  <a:cubicBezTo>
                    <a:pt x="16213" y="6804"/>
                    <a:pt x="15815" y="6923"/>
                    <a:pt x="15418" y="6923"/>
                  </a:cubicBezTo>
                  <a:cubicBezTo>
                    <a:pt x="15020" y="6923"/>
                    <a:pt x="14622" y="7063"/>
                    <a:pt x="14224" y="7063"/>
                  </a:cubicBezTo>
                  <a:lnTo>
                    <a:pt x="11678" y="7063"/>
                  </a:lnTo>
                  <a:cubicBezTo>
                    <a:pt x="11260" y="7063"/>
                    <a:pt x="10743" y="6923"/>
                    <a:pt x="10345" y="6923"/>
                  </a:cubicBezTo>
                  <a:cubicBezTo>
                    <a:pt x="9808" y="6784"/>
                    <a:pt x="9271" y="6784"/>
                    <a:pt x="8754" y="6665"/>
                  </a:cubicBezTo>
                  <a:cubicBezTo>
                    <a:pt x="7958" y="6526"/>
                    <a:pt x="7162" y="6406"/>
                    <a:pt x="6366" y="6128"/>
                  </a:cubicBezTo>
                  <a:cubicBezTo>
                    <a:pt x="5431" y="5849"/>
                    <a:pt x="4496" y="5471"/>
                    <a:pt x="3701" y="4934"/>
                  </a:cubicBezTo>
                  <a:cubicBezTo>
                    <a:pt x="3701" y="4815"/>
                    <a:pt x="3581" y="4815"/>
                    <a:pt x="3581" y="4815"/>
                  </a:cubicBezTo>
                  <a:cubicBezTo>
                    <a:pt x="2905" y="4417"/>
                    <a:pt x="2388" y="4019"/>
                    <a:pt x="1990" y="3621"/>
                  </a:cubicBezTo>
                  <a:lnTo>
                    <a:pt x="1194" y="2826"/>
                  </a:lnTo>
                  <a:cubicBezTo>
                    <a:pt x="936" y="2547"/>
                    <a:pt x="796" y="2308"/>
                    <a:pt x="657" y="2030"/>
                  </a:cubicBezTo>
                  <a:cubicBezTo>
                    <a:pt x="518" y="1891"/>
                    <a:pt x="518" y="1632"/>
                    <a:pt x="399" y="1353"/>
                  </a:cubicBezTo>
                  <a:cubicBezTo>
                    <a:pt x="239" y="1214"/>
                    <a:pt x="120" y="956"/>
                    <a:pt x="120" y="697"/>
                  </a:cubicBezTo>
                  <a:cubicBezTo>
                    <a:pt x="34" y="583"/>
                    <a:pt x="10" y="427"/>
                    <a:pt x="3" y="245"/>
                  </a:cubicBezTo>
                  <a:lnTo>
                    <a:pt x="3" y="245"/>
                  </a:lnTo>
                  <a:lnTo>
                    <a:pt x="120" y="10106"/>
                  </a:lnTo>
                  <a:lnTo>
                    <a:pt x="120" y="10246"/>
                  </a:lnTo>
                  <a:cubicBezTo>
                    <a:pt x="120" y="10385"/>
                    <a:pt x="239" y="10643"/>
                    <a:pt x="239" y="10902"/>
                  </a:cubicBezTo>
                  <a:cubicBezTo>
                    <a:pt x="399" y="11181"/>
                    <a:pt x="399" y="11300"/>
                    <a:pt x="518" y="11578"/>
                  </a:cubicBezTo>
                  <a:cubicBezTo>
                    <a:pt x="518" y="11718"/>
                    <a:pt x="657" y="11976"/>
                    <a:pt x="796" y="12255"/>
                  </a:cubicBezTo>
                  <a:cubicBezTo>
                    <a:pt x="916" y="12513"/>
                    <a:pt x="1194" y="12772"/>
                    <a:pt x="1314" y="13050"/>
                  </a:cubicBezTo>
                  <a:lnTo>
                    <a:pt x="2109" y="13846"/>
                  </a:lnTo>
                  <a:cubicBezTo>
                    <a:pt x="2627" y="14244"/>
                    <a:pt x="3024" y="14642"/>
                    <a:pt x="3701" y="15040"/>
                  </a:cubicBezTo>
                  <a:cubicBezTo>
                    <a:pt x="3701" y="15159"/>
                    <a:pt x="3820" y="15159"/>
                    <a:pt x="3820" y="15159"/>
                  </a:cubicBezTo>
                  <a:cubicBezTo>
                    <a:pt x="4616" y="15676"/>
                    <a:pt x="5571" y="16074"/>
                    <a:pt x="6486" y="16353"/>
                  </a:cubicBezTo>
                  <a:cubicBezTo>
                    <a:pt x="7281" y="16472"/>
                    <a:pt x="8077" y="16750"/>
                    <a:pt x="8873" y="16870"/>
                  </a:cubicBezTo>
                  <a:cubicBezTo>
                    <a:pt x="9390" y="17029"/>
                    <a:pt x="9947" y="17148"/>
                    <a:pt x="10464" y="17148"/>
                  </a:cubicBezTo>
                  <a:cubicBezTo>
                    <a:pt x="10882" y="17268"/>
                    <a:pt x="11399" y="17268"/>
                    <a:pt x="11797" y="17268"/>
                  </a:cubicBezTo>
                  <a:lnTo>
                    <a:pt x="14343" y="17268"/>
                  </a:lnTo>
                  <a:cubicBezTo>
                    <a:pt x="14741" y="17268"/>
                    <a:pt x="15139" y="17148"/>
                    <a:pt x="15537" y="17148"/>
                  </a:cubicBezTo>
                  <a:cubicBezTo>
                    <a:pt x="15935" y="17009"/>
                    <a:pt x="16333" y="17009"/>
                    <a:pt x="16730" y="16870"/>
                  </a:cubicBezTo>
                  <a:cubicBezTo>
                    <a:pt x="17268" y="16870"/>
                    <a:pt x="17665" y="16731"/>
                    <a:pt x="18063" y="16611"/>
                  </a:cubicBezTo>
                  <a:cubicBezTo>
                    <a:pt x="18620" y="16472"/>
                    <a:pt x="18998" y="16193"/>
                    <a:pt x="19535" y="16074"/>
                  </a:cubicBezTo>
                  <a:cubicBezTo>
                    <a:pt x="20072" y="15955"/>
                    <a:pt x="20749" y="15557"/>
                    <a:pt x="21286" y="15278"/>
                  </a:cubicBezTo>
                  <a:cubicBezTo>
                    <a:pt x="23693" y="13965"/>
                    <a:pt x="24886" y="12096"/>
                    <a:pt x="24886" y="1022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2"/>
            <p:cNvSpPr/>
            <p:nvPr/>
          </p:nvSpPr>
          <p:spPr>
            <a:xfrm>
              <a:off x="3617525" y="2640650"/>
              <a:ext cx="685825" cy="366550"/>
            </a:xfrm>
            <a:custGeom>
              <a:rect b="b" l="l" r="r" t="t"/>
              <a:pathLst>
                <a:path extrusionOk="0" h="14662" w="27433">
                  <a:moveTo>
                    <a:pt x="13773" y="1"/>
                  </a:moveTo>
                  <a:cubicBezTo>
                    <a:pt x="10593" y="1"/>
                    <a:pt x="7390" y="717"/>
                    <a:pt x="4914" y="2149"/>
                  </a:cubicBezTo>
                  <a:cubicBezTo>
                    <a:pt x="119" y="5014"/>
                    <a:pt x="0" y="9649"/>
                    <a:pt x="4914" y="12513"/>
                  </a:cubicBezTo>
                  <a:cubicBezTo>
                    <a:pt x="7321" y="13946"/>
                    <a:pt x="10488" y="14662"/>
                    <a:pt x="13669" y="14662"/>
                  </a:cubicBezTo>
                  <a:cubicBezTo>
                    <a:pt x="16849" y="14662"/>
                    <a:pt x="20042" y="13946"/>
                    <a:pt x="22499" y="12513"/>
                  </a:cubicBezTo>
                  <a:cubicBezTo>
                    <a:pt x="27313" y="9649"/>
                    <a:pt x="27432" y="5014"/>
                    <a:pt x="22499" y="2149"/>
                  </a:cubicBezTo>
                  <a:cubicBezTo>
                    <a:pt x="20112" y="717"/>
                    <a:pt x="16954" y="1"/>
                    <a:pt x="13773"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2"/>
            <p:cNvSpPr/>
            <p:nvPr/>
          </p:nvSpPr>
          <p:spPr>
            <a:xfrm>
              <a:off x="3740350" y="2551150"/>
              <a:ext cx="434675" cy="306850"/>
            </a:xfrm>
            <a:custGeom>
              <a:rect b="b" l="l" r="r" t="t"/>
              <a:pathLst>
                <a:path extrusionOk="0" h="12274" w="17387">
                  <a:moveTo>
                    <a:pt x="1" y="478"/>
                  </a:moveTo>
                  <a:lnTo>
                    <a:pt x="1" y="995"/>
                  </a:lnTo>
                  <a:cubicBezTo>
                    <a:pt x="1" y="1134"/>
                    <a:pt x="140" y="1273"/>
                    <a:pt x="140" y="1532"/>
                  </a:cubicBezTo>
                  <a:cubicBezTo>
                    <a:pt x="140" y="1651"/>
                    <a:pt x="259" y="1930"/>
                    <a:pt x="418" y="2049"/>
                  </a:cubicBezTo>
                  <a:cubicBezTo>
                    <a:pt x="558" y="2168"/>
                    <a:pt x="677" y="2447"/>
                    <a:pt x="816" y="2566"/>
                  </a:cubicBezTo>
                  <a:cubicBezTo>
                    <a:pt x="935" y="2845"/>
                    <a:pt x="1214" y="2964"/>
                    <a:pt x="1333" y="3083"/>
                  </a:cubicBezTo>
                  <a:cubicBezTo>
                    <a:pt x="1612" y="3362"/>
                    <a:pt x="2010" y="3621"/>
                    <a:pt x="2408" y="3879"/>
                  </a:cubicBezTo>
                  <a:lnTo>
                    <a:pt x="2527" y="3879"/>
                  </a:lnTo>
                  <a:cubicBezTo>
                    <a:pt x="3044" y="4277"/>
                    <a:pt x="3720" y="4556"/>
                    <a:pt x="4397" y="4675"/>
                  </a:cubicBezTo>
                  <a:cubicBezTo>
                    <a:pt x="4914" y="4814"/>
                    <a:pt x="5451" y="4953"/>
                    <a:pt x="5988" y="5073"/>
                  </a:cubicBezTo>
                  <a:cubicBezTo>
                    <a:pt x="6386" y="5073"/>
                    <a:pt x="6784" y="5212"/>
                    <a:pt x="7043" y="5212"/>
                  </a:cubicBezTo>
                  <a:lnTo>
                    <a:pt x="7977" y="5212"/>
                  </a:lnTo>
                  <a:lnTo>
                    <a:pt x="8893" y="5212"/>
                  </a:lnTo>
                  <a:lnTo>
                    <a:pt x="9688" y="5212"/>
                  </a:lnTo>
                  <a:cubicBezTo>
                    <a:pt x="9947" y="5212"/>
                    <a:pt x="10205" y="5212"/>
                    <a:pt x="10484" y="5073"/>
                  </a:cubicBezTo>
                  <a:cubicBezTo>
                    <a:pt x="10762" y="5073"/>
                    <a:pt x="11001" y="4953"/>
                    <a:pt x="11399" y="4953"/>
                  </a:cubicBezTo>
                  <a:cubicBezTo>
                    <a:pt x="11678" y="4953"/>
                    <a:pt x="12075" y="4834"/>
                    <a:pt x="12314" y="4675"/>
                  </a:cubicBezTo>
                  <a:cubicBezTo>
                    <a:pt x="12712" y="4556"/>
                    <a:pt x="12990" y="4416"/>
                    <a:pt x="13388" y="4277"/>
                  </a:cubicBezTo>
                  <a:cubicBezTo>
                    <a:pt x="13786" y="4158"/>
                    <a:pt x="14303" y="3879"/>
                    <a:pt x="14741" y="3621"/>
                  </a:cubicBezTo>
                  <a:cubicBezTo>
                    <a:pt x="16472" y="2546"/>
                    <a:pt x="17267" y="1353"/>
                    <a:pt x="17267" y="0"/>
                  </a:cubicBezTo>
                  <a:lnTo>
                    <a:pt x="17387" y="7062"/>
                  </a:lnTo>
                  <a:cubicBezTo>
                    <a:pt x="17387" y="8415"/>
                    <a:pt x="16591" y="9728"/>
                    <a:pt x="14860" y="10682"/>
                  </a:cubicBezTo>
                  <a:cubicBezTo>
                    <a:pt x="14463" y="10941"/>
                    <a:pt x="14065" y="11080"/>
                    <a:pt x="13508" y="11339"/>
                  </a:cubicBezTo>
                  <a:cubicBezTo>
                    <a:pt x="13110" y="11478"/>
                    <a:pt x="12851" y="11617"/>
                    <a:pt x="12453" y="11737"/>
                  </a:cubicBezTo>
                  <a:cubicBezTo>
                    <a:pt x="12175" y="11876"/>
                    <a:pt x="11777" y="11876"/>
                    <a:pt x="11518" y="12015"/>
                  </a:cubicBezTo>
                  <a:cubicBezTo>
                    <a:pt x="11260" y="12015"/>
                    <a:pt x="11001" y="12135"/>
                    <a:pt x="10603" y="12135"/>
                  </a:cubicBezTo>
                  <a:cubicBezTo>
                    <a:pt x="10325" y="12135"/>
                    <a:pt x="10086" y="12274"/>
                    <a:pt x="9808" y="12274"/>
                  </a:cubicBezTo>
                  <a:lnTo>
                    <a:pt x="9012" y="12274"/>
                  </a:lnTo>
                  <a:lnTo>
                    <a:pt x="8097" y="12274"/>
                  </a:lnTo>
                  <a:lnTo>
                    <a:pt x="7182" y="12274"/>
                  </a:lnTo>
                  <a:cubicBezTo>
                    <a:pt x="6784" y="12274"/>
                    <a:pt x="6386" y="12135"/>
                    <a:pt x="6108" y="12135"/>
                  </a:cubicBezTo>
                  <a:cubicBezTo>
                    <a:pt x="5590" y="12015"/>
                    <a:pt x="5033" y="11876"/>
                    <a:pt x="4516" y="11737"/>
                  </a:cubicBezTo>
                  <a:cubicBezTo>
                    <a:pt x="3840" y="11478"/>
                    <a:pt x="3163" y="11220"/>
                    <a:pt x="2646" y="10941"/>
                  </a:cubicBezTo>
                  <a:lnTo>
                    <a:pt x="2527" y="10941"/>
                  </a:lnTo>
                  <a:cubicBezTo>
                    <a:pt x="2129" y="10682"/>
                    <a:pt x="1731" y="10424"/>
                    <a:pt x="1453" y="10145"/>
                  </a:cubicBezTo>
                  <a:cubicBezTo>
                    <a:pt x="1174" y="10026"/>
                    <a:pt x="1055" y="9748"/>
                    <a:pt x="935" y="9628"/>
                  </a:cubicBezTo>
                  <a:cubicBezTo>
                    <a:pt x="816" y="9509"/>
                    <a:pt x="657" y="9230"/>
                    <a:pt x="538" y="9111"/>
                  </a:cubicBezTo>
                  <a:cubicBezTo>
                    <a:pt x="418" y="8992"/>
                    <a:pt x="418" y="8832"/>
                    <a:pt x="259" y="8594"/>
                  </a:cubicBezTo>
                  <a:cubicBezTo>
                    <a:pt x="259" y="8454"/>
                    <a:pt x="140" y="8315"/>
                    <a:pt x="140" y="8057"/>
                  </a:cubicBezTo>
                  <a:lnTo>
                    <a:pt x="140" y="7539"/>
                  </a:lnTo>
                  <a:lnTo>
                    <a:pt x="140" y="7420"/>
                  </a:lnTo>
                  <a:lnTo>
                    <a:pt x="1" y="478"/>
                  </a:lnTo>
                  <a:cubicBezTo>
                    <a:pt x="1" y="358"/>
                    <a:pt x="1" y="358"/>
                    <a:pt x="1" y="478"/>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2"/>
            <p:cNvSpPr/>
            <p:nvPr/>
          </p:nvSpPr>
          <p:spPr>
            <a:xfrm>
              <a:off x="3740350" y="2551150"/>
              <a:ext cx="434675" cy="306850"/>
            </a:xfrm>
            <a:custGeom>
              <a:rect b="b" l="l" r="r" t="t"/>
              <a:pathLst>
                <a:path extrusionOk="0" h="12274" w="17387">
                  <a:moveTo>
                    <a:pt x="1" y="478"/>
                  </a:moveTo>
                  <a:lnTo>
                    <a:pt x="1" y="995"/>
                  </a:lnTo>
                  <a:cubicBezTo>
                    <a:pt x="1" y="1020"/>
                    <a:pt x="5" y="1045"/>
                    <a:pt x="12" y="1071"/>
                  </a:cubicBezTo>
                  <a:lnTo>
                    <a:pt x="12" y="1071"/>
                  </a:lnTo>
                  <a:lnTo>
                    <a:pt x="1" y="478"/>
                  </a:lnTo>
                  <a:close/>
                  <a:moveTo>
                    <a:pt x="17267" y="0"/>
                  </a:moveTo>
                  <a:cubicBezTo>
                    <a:pt x="17267" y="1353"/>
                    <a:pt x="16472" y="2546"/>
                    <a:pt x="14741" y="3621"/>
                  </a:cubicBezTo>
                  <a:cubicBezTo>
                    <a:pt x="14303" y="3879"/>
                    <a:pt x="13786" y="4158"/>
                    <a:pt x="13388" y="4277"/>
                  </a:cubicBezTo>
                  <a:cubicBezTo>
                    <a:pt x="12990" y="4416"/>
                    <a:pt x="12712" y="4556"/>
                    <a:pt x="12314" y="4675"/>
                  </a:cubicBezTo>
                  <a:cubicBezTo>
                    <a:pt x="12075" y="4834"/>
                    <a:pt x="11678" y="4953"/>
                    <a:pt x="11399" y="4953"/>
                  </a:cubicBezTo>
                  <a:cubicBezTo>
                    <a:pt x="11001" y="4953"/>
                    <a:pt x="10762" y="5073"/>
                    <a:pt x="10484" y="5073"/>
                  </a:cubicBezTo>
                  <a:cubicBezTo>
                    <a:pt x="10205" y="5212"/>
                    <a:pt x="9947" y="5212"/>
                    <a:pt x="9688" y="5212"/>
                  </a:cubicBezTo>
                  <a:lnTo>
                    <a:pt x="7043" y="5212"/>
                  </a:lnTo>
                  <a:cubicBezTo>
                    <a:pt x="6784" y="5212"/>
                    <a:pt x="6386" y="5073"/>
                    <a:pt x="5988" y="5073"/>
                  </a:cubicBezTo>
                  <a:cubicBezTo>
                    <a:pt x="5451" y="4953"/>
                    <a:pt x="4914" y="4814"/>
                    <a:pt x="4397" y="4675"/>
                  </a:cubicBezTo>
                  <a:cubicBezTo>
                    <a:pt x="3720" y="4556"/>
                    <a:pt x="3044" y="4277"/>
                    <a:pt x="2527" y="3879"/>
                  </a:cubicBezTo>
                  <a:lnTo>
                    <a:pt x="2408" y="3879"/>
                  </a:lnTo>
                  <a:cubicBezTo>
                    <a:pt x="2010" y="3621"/>
                    <a:pt x="1612" y="3362"/>
                    <a:pt x="1333" y="3083"/>
                  </a:cubicBezTo>
                  <a:cubicBezTo>
                    <a:pt x="1214" y="2964"/>
                    <a:pt x="935" y="2845"/>
                    <a:pt x="816" y="2566"/>
                  </a:cubicBezTo>
                  <a:cubicBezTo>
                    <a:pt x="677" y="2447"/>
                    <a:pt x="558" y="2168"/>
                    <a:pt x="418" y="2049"/>
                  </a:cubicBezTo>
                  <a:cubicBezTo>
                    <a:pt x="259" y="1930"/>
                    <a:pt x="140" y="1651"/>
                    <a:pt x="140" y="1532"/>
                  </a:cubicBezTo>
                  <a:cubicBezTo>
                    <a:pt x="140" y="1320"/>
                    <a:pt x="46" y="1188"/>
                    <a:pt x="12" y="1071"/>
                  </a:cubicBezTo>
                  <a:lnTo>
                    <a:pt x="12" y="1071"/>
                  </a:lnTo>
                  <a:lnTo>
                    <a:pt x="140" y="7420"/>
                  </a:lnTo>
                  <a:lnTo>
                    <a:pt x="140" y="7539"/>
                  </a:lnTo>
                  <a:lnTo>
                    <a:pt x="140" y="8057"/>
                  </a:lnTo>
                  <a:cubicBezTo>
                    <a:pt x="140" y="8315"/>
                    <a:pt x="259" y="8454"/>
                    <a:pt x="259" y="8594"/>
                  </a:cubicBezTo>
                  <a:cubicBezTo>
                    <a:pt x="418" y="8832"/>
                    <a:pt x="418" y="8992"/>
                    <a:pt x="538" y="9111"/>
                  </a:cubicBezTo>
                  <a:cubicBezTo>
                    <a:pt x="657" y="9230"/>
                    <a:pt x="816" y="9509"/>
                    <a:pt x="935" y="9628"/>
                  </a:cubicBezTo>
                  <a:cubicBezTo>
                    <a:pt x="1055" y="9748"/>
                    <a:pt x="1174" y="10026"/>
                    <a:pt x="1453" y="10145"/>
                  </a:cubicBezTo>
                  <a:cubicBezTo>
                    <a:pt x="1731" y="10424"/>
                    <a:pt x="2129" y="10682"/>
                    <a:pt x="2527" y="10941"/>
                  </a:cubicBezTo>
                  <a:lnTo>
                    <a:pt x="2646" y="10941"/>
                  </a:lnTo>
                  <a:cubicBezTo>
                    <a:pt x="3163" y="11220"/>
                    <a:pt x="3840" y="11478"/>
                    <a:pt x="4516" y="11737"/>
                  </a:cubicBezTo>
                  <a:cubicBezTo>
                    <a:pt x="5033" y="11876"/>
                    <a:pt x="5590" y="12015"/>
                    <a:pt x="6108" y="12135"/>
                  </a:cubicBezTo>
                  <a:cubicBezTo>
                    <a:pt x="6386" y="12135"/>
                    <a:pt x="6784" y="12274"/>
                    <a:pt x="7182" y="12274"/>
                  </a:cubicBezTo>
                  <a:lnTo>
                    <a:pt x="9808" y="12274"/>
                  </a:lnTo>
                  <a:cubicBezTo>
                    <a:pt x="10086" y="12274"/>
                    <a:pt x="10325" y="12135"/>
                    <a:pt x="10603" y="12135"/>
                  </a:cubicBezTo>
                  <a:cubicBezTo>
                    <a:pt x="11001" y="12135"/>
                    <a:pt x="11260" y="12015"/>
                    <a:pt x="11518" y="12015"/>
                  </a:cubicBezTo>
                  <a:cubicBezTo>
                    <a:pt x="11777" y="11876"/>
                    <a:pt x="12175" y="11876"/>
                    <a:pt x="12453" y="11737"/>
                  </a:cubicBezTo>
                  <a:cubicBezTo>
                    <a:pt x="12851" y="11617"/>
                    <a:pt x="13110" y="11478"/>
                    <a:pt x="13508" y="11339"/>
                  </a:cubicBezTo>
                  <a:cubicBezTo>
                    <a:pt x="14065" y="11080"/>
                    <a:pt x="14463" y="10941"/>
                    <a:pt x="14860" y="10682"/>
                  </a:cubicBezTo>
                  <a:cubicBezTo>
                    <a:pt x="16591" y="9728"/>
                    <a:pt x="17387" y="8415"/>
                    <a:pt x="17387" y="7062"/>
                  </a:cubicBezTo>
                  <a:lnTo>
                    <a:pt x="17267"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2"/>
            <p:cNvSpPr/>
            <p:nvPr/>
          </p:nvSpPr>
          <p:spPr>
            <a:xfrm>
              <a:off x="3716475" y="2437000"/>
              <a:ext cx="482425" cy="254900"/>
            </a:xfrm>
            <a:custGeom>
              <a:rect b="b" l="l" r="r" t="t"/>
              <a:pathLst>
                <a:path extrusionOk="0" h="10196" w="19297">
                  <a:moveTo>
                    <a:pt x="9594" y="1"/>
                  </a:moveTo>
                  <a:cubicBezTo>
                    <a:pt x="7346" y="1"/>
                    <a:pt x="5113" y="508"/>
                    <a:pt x="3442" y="1522"/>
                  </a:cubicBezTo>
                  <a:cubicBezTo>
                    <a:pt x="1" y="3512"/>
                    <a:pt x="1" y="6714"/>
                    <a:pt x="3442" y="8704"/>
                  </a:cubicBezTo>
                  <a:cubicBezTo>
                    <a:pt x="5173" y="9698"/>
                    <a:pt x="7406" y="10196"/>
                    <a:pt x="9639" y="10196"/>
                  </a:cubicBezTo>
                  <a:cubicBezTo>
                    <a:pt x="11872" y="10196"/>
                    <a:pt x="14105" y="9698"/>
                    <a:pt x="15835" y="8704"/>
                  </a:cubicBezTo>
                  <a:cubicBezTo>
                    <a:pt x="19297" y="6714"/>
                    <a:pt x="19297" y="3512"/>
                    <a:pt x="15835" y="1522"/>
                  </a:cubicBezTo>
                  <a:cubicBezTo>
                    <a:pt x="14105" y="508"/>
                    <a:pt x="11842" y="1"/>
                    <a:pt x="9594"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2"/>
            <p:cNvSpPr/>
            <p:nvPr/>
          </p:nvSpPr>
          <p:spPr>
            <a:xfrm>
              <a:off x="3254975" y="3032550"/>
              <a:ext cx="622175" cy="815625"/>
            </a:xfrm>
            <a:custGeom>
              <a:rect b="b" l="l" r="r" t="t"/>
              <a:pathLst>
                <a:path extrusionOk="0" h="32625" w="24887">
                  <a:moveTo>
                    <a:pt x="0" y="139"/>
                  </a:moveTo>
                  <a:cubicBezTo>
                    <a:pt x="0" y="418"/>
                    <a:pt x="0" y="677"/>
                    <a:pt x="140" y="816"/>
                  </a:cubicBezTo>
                  <a:cubicBezTo>
                    <a:pt x="140" y="1094"/>
                    <a:pt x="259" y="1333"/>
                    <a:pt x="398" y="1492"/>
                  </a:cubicBezTo>
                  <a:cubicBezTo>
                    <a:pt x="537" y="1771"/>
                    <a:pt x="537" y="2009"/>
                    <a:pt x="677" y="2169"/>
                  </a:cubicBezTo>
                  <a:cubicBezTo>
                    <a:pt x="796" y="2427"/>
                    <a:pt x="955" y="2686"/>
                    <a:pt x="1194" y="2964"/>
                  </a:cubicBezTo>
                  <a:cubicBezTo>
                    <a:pt x="1452" y="3223"/>
                    <a:pt x="1731" y="3481"/>
                    <a:pt x="1990" y="3760"/>
                  </a:cubicBezTo>
                  <a:cubicBezTo>
                    <a:pt x="2387" y="4158"/>
                    <a:pt x="2905" y="4536"/>
                    <a:pt x="3581" y="4954"/>
                  </a:cubicBezTo>
                  <a:cubicBezTo>
                    <a:pt x="3581" y="4954"/>
                    <a:pt x="3720" y="4954"/>
                    <a:pt x="3720" y="5073"/>
                  </a:cubicBezTo>
                  <a:cubicBezTo>
                    <a:pt x="4496" y="5590"/>
                    <a:pt x="5451" y="5988"/>
                    <a:pt x="6366" y="6266"/>
                  </a:cubicBezTo>
                  <a:cubicBezTo>
                    <a:pt x="7162" y="6545"/>
                    <a:pt x="7957" y="6664"/>
                    <a:pt x="8753" y="6784"/>
                  </a:cubicBezTo>
                  <a:cubicBezTo>
                    <a:pt x="9270" y="6903"/>
                    <a:pt x="9827" y="6903"/>
                    <a:pt x="10344" y="7062"/>
                  </a:cubicBezTo>
                  <a:cubicBezTo>
                    <a:pt x="10742" y="7062"/>
                    <a:pt x="11260" y="7182"/>
                    <a:pt x="11697" y="7182"/>
                  </a:cubicBezTo>
                  <a:lnTo>
                    <a:pt x="13030" y="7182"/>
                  </a:lnTo>
                  <a:lnTo>
                    <a:pt x="14224" y="7182"/>
                  </a:lnTo>
                  <a:cubicBezTo>
                    <a:pt x="14621" y="7182"/>
                    <a:pt x="15019" y="7062"/>
                    <a:pt x="15417" y="7062"/>
                  </a:cubicBezTo>
                  <a:cubicBezTo>
                    <a:pt x="15815" y="7062"/>
                    <a:pt x="16213" y="6943"/>
                    <a:pt x="16611" y="6784"/>
                  </a:cubicBezTo>
                  <a:cubicBezTo>
                    <a:pt x="17009" y="6644"/>
                    <a:pt x="17526" y="6664"/>
                    <a:pt x="17963" y="6505"/>
                  </a:cubicBezTo>
                  <a:cubicBezTo>
                    <a:pt x="18481" y="6386"/>
                    <a:pt x="19018" y="6247"/>
                    <a:pt x="19416" y="5988"/>
                  </a:cubicBezTo>
                  <a:cubicBezTo>
                    <a:pt x="20092" y="5709"/>
                    <a:pt x="20609" y="5471"/>
                    <a:pt x="21166" y="5192"/>
                  </a:cubicBezTo>
                  <a:cubicBezTo>
                    <a:pt x="23553" y="3720"/>
                    <a:pt x="24767" y="1990"/>
                    <a:pt x="24767" y="139"/>
                  </a:cubicBezTo>
                  <a:lnTo>
                    <a:pt x="24886" y="25582"/>
                  </a:lnTo>
                  <a:cubicBezTo>
                    <a:pt x="24886" y="27452"/>
                    <a:pt x="23692" y="29322"/>
                    <a:pt x="21285" y="30635"/>
                  </a:cubicBezTo>
                  <a:cubicBezTo>
                    <a:pt x="20768" y="30894"/>
                    <a:pt x="20092" y="31311"/>
                    <a:pt x="19555" y="31431"/>
                  </a:cubicBezTo>
                  <a:cubicBezTo>
                    <a:pt x="19018" y="31550"/>
                    <a:pt x="18620" y="31829"/>
                    <a:pt x="18083" y="31948"/>
                  </a:cubicBezTo>
                  <a:cubicBezTo>
                    <a:pt x="17685" y="32067"/>
                    <a:pt x="17287" y="32226"/>
                    <a:pt x="16730" y="32226"/>
                  </a:cubicBezTo>
                  <a:cubicBezTo>
                    <a:pt x="16332" y="32346"/>
                    <a:pt x="15934" y="32346"/>
                    <a:pt x="15536" y="32505"/>
                  </a:cubicBezTo>
                  <a:cubicBezTo>
                    <a:pt x="15139" y="32505"/>
                    <a:pt x="14741" y="32624"/>
                    <a:pt x="14343" y="32624"/>
                  </a:cubicBezTo>
                  <a:lnTo>
                    <a:pt x="13149" y="32624"/>
                  </a:lnTo>
                  <a:lnTo>
                    <a:pt x="11817" y="32624"/>
                  </a:lnTo>
                  <a:cubicBezTo>
                    <a:pt x="11419" y="32624"/>
                    <a:pt x="10901" y="32624"/>
                    <a:pt x="10464" y="32505"/>
                  </a:cubicBezTo>
                  <a:cubicBezTo>
                    <a:pt x="9947" y="32505"/>
                    <a:pt x="9410" y="32366"/>
                    <a:pt x="8872" y="32226"/>
                  </a:cubicBezTo>
                  <a:cubicBezTo>
                    <a:pt x="8077" y="32107"/>
                    <a:pt x="7281" y="31829"/>
                    <a:pt x="6485" y="31709"/>
                  </a:cubicBezTo>
                  <a:cubicBezTo>
                    <a:pt x="5570" y="31431"/>
                    <a:pt x="4635" y="31033"/>
                    <a:pt x="3840" y="30516"/>
                  </a:cubicBezTo>
                  <a:cubicBezTo>
                    <a:pt x="3840" y="30516"/>
                    <a:pt x="3700" y="30516"/>
                    <a:pt x="3700" y="30376"/>
                  </a:cubicBezTo>
                  <a:cubicBezTo>
                    <a:pt x="3044" y="29979"/>
                    <a:pt x="2646" y="29581"/>
                    <a:pt x="2109" y="29183"/>
                  </a:cubicBezTo>
                  <a:lnTo>
                    <a:pt x="1313" y="28387"/>
                  </a:lnTo>
                  <a:cubicBezTo>
                    <a:pt x="1194" y="28129"/>
                    <a:pt x="915" y="27870"/>
                    <a:pt x="796" y="27591"/>
                  </a:cubicBezTo>
                  <a:cubicBezTo>
                    <a:pt x="677" y="27333"/>
                    <a:pt x="517" y="27074"/>
                    <a:pt x="517" y="26915"/>
                  </a:cubicBezTo>
                  <a:cubicBezTo>
                    <a:pt x="398" y="26657"/>
                    <a:pt x="398" y="26517"/>
                    <a:pt x="259" y="26259"/>
                  </a:cubicBezTo>
                  <a:cubicBezTo>
                    <a:pt x="259" y="25980"/>
                    <a:pt x="140" y="25722"/>
                    <a:pt x="140" y="25582"/>
                  </a:cubicBezTo>
                  <a:lnTo>
                    <a:pt x="140" y="25463"/>
                  </a:lnTo>
                  <a:lnTo>
                    <a:pt x="0" y="139"/>
                  </a:lnTo>
                  <a:cubicBezTo>
                    <a:pt x="0" y="0"/>
                    <a:pt x="0" y="0"/>
                    <a:pt x="0"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2"/>
            <p:cNvSpPr/>
            <p:nvPr/>
          </p:nvSpPr>
          <p:spPr>
            <a:xfrm>
              <a:off x="3254975" y="3036025"/>
              <a:ext cx="622175" cy="812150"/>
            </a:xfrm>
            <a:custGeom>
              <a:rect b="b" l="l" r="r" t="t"/>
              <a:pathLst>
                <a:path extrusionOk="0" h="32486" w="24887">
                  <a:moveTo>
                    <a:pt x="0" y="0"/>
                  </a:moveTo>
                  <a:cubicBezTo>
                    <a:pt x="0" y="51"/>
                    <a:pt x="0" y="100"/>
                    <a:pt x="1" y="148"/>
                  </a:cubicBezTo>
                  <a:lnTo>
                    <a:pt x="1" y="148"/>
                  </a:lnTo>
                  <a:lnTo>
                    <a:pt x="0" y="0"/>
                  </a:lnTo>
                  <a:close/>
                  <a:moveTo>
                    <a:pt x="24767" y="0"/>
                  </a:moveTo>
                  <a:cubicBezTo>
                    <a:pt x="24767" y="1851"/>
                    <a:pt x="23553" y="3581"/>
                    <a:pt x="21166" y="5053"/>
                  </a:cubicBezTo>
                  <a:cubicBezTo>
                    <a:pt x="20609" y="5332"/>
                    <a:pt x="20092" y="5570"/>
                    <a:pt x="19416" y="5849"/>
                  </a:cubicBezTo>
                  <a:cubicBezTo>
                    <a:pt x="19018" y="6108"/>
                    <a:pt x="18481" y="6247"/>
                    <a:pt x="17963" y="6366"/>
                  </a:cubicBezTo>
                  <a:cubicBezTo>
                    <a:pt x="17526" y="6525"/>
                    <a:pt x="17009" y="6505"/>
                    <a:pt x="16611" y="6645"/>
                  </a:cubicBezTo>
                  <a:cubicBezTo>
                    <a:pt x="16213" y="6804"/>
                    <a:pt x="15815" y="6923"/>
                    <a:pt x="15417" y="6923"/>
                  </a:cubicBezTo>
                  <a:cubicBezTo>
                    <a:pt x="15019" y="6923"/>
                    <a:pt x="14621" y="7043"/>
                    <a:pt x="14224" y="7043"/>
                  </a:cubicBezTo>
                  <a:lnTo>
                    <a:pt x="11697" y="7043"/>
                  </a:lnTo>
                  <a:cubicBezTo>
                    <a:pt x="11260" y="7043"/>
                    <a:pt x="10742" y="6923"/>
                    <a:pt x="10344" y="6923"/>
                  </a:cubicBezTo>
                  <a:cubicBezTo>
                    <a:pt x="9827" y="6764"/>
                    <a:pt x="9270" y="6764"/>
                    <a:pt x="8753" y="6645"/>
                  </a:cubicBezTo>
                  <a:cubicBezTo>
                    <a:pt x="7957" y="6525"/>
                    <a:pt x="7162" y="6406"/>
                    <a:pt x="6366" y="6127"/>
                  </a:cubicBezTo>
                  <a:cubicBezTo>
                    <a:pt x="5451" y="5849"/>
                    <a:pt x="4496" y="5451"/>
                    <a:pt x="3720" y="4934"/>
                  </a:cubicBezTo>
                  <a:cubicBezTo>
                    <a:pt x="3720" y="4815"/>
                    <a:pt x="3581" y="4815"/>
                    <a:pt x="3581" y="4815"/>
                  </a:cubicBezTo>
                  <a:cubicBezTo>
                    <a:pt x="2905" y="4397"/>
                    <a:pt x="2387" y="4019"/>
                    <a:pt x="1990" y="3621"/>
                  </a:cubicBezTo>
                  <a:cubicBezTo>
                    <a:pt x="1731" y="3342"/>
                    <a:pt x="1452" y="3084"/>
                    <a:pt x="1194" y="2825"/>
                  </a:cubicBezTo>
                  <a:cubicBezTo>
                    <a:pt x="955" y="2547"/>
                    <a:pt x="796" y="2288"/>
                    <a:pt x="677" y="2030"/>
                  </a:cubicBezTo>
                  <a:cubicBezTo>
                    <a:pt x="537" y="1870"/>
                    <a:pt x="537" y="1632"/>
                    <a:pt x="398" y="1353"/>
                  </a:cubicBezTo>
                  <a:cubicBezTo>
                    <a:pt x="259" y="1194"/>
                    <a:pt x="140" y="955"/>
                    <a:pt x="140" y="677"/>
                  </a:cubicBezTo>
                  <a:cubicBezTo>
                    <a:pt x="25" y="563"/>
                    <a:pt x="5" y="368"/>
                    <a:pt x="1" y="148"/>
                  </a:cubicBezTo>
                  <a:lnTo>
                    <a:pt x="1" y="148"/>
                  </a:lnTo>
                  <a:lnTo>
                    <a:pt x="140" y="25324"/>
                  </a:lnTo>
                  <a:lnTo>
                    <a:pt x="140" y="25443"/>
                  </a:lnTo>
                  <a:cubicBezTo>
                    <a:pt x="140" y="25583"/>
                    <a:pt x="259" y="25841"/>
                    <a:pt x="259" y="26120"/>
                  </a:cubicBezTo>
                  <a:cubicBezTo>
                    <a:pt x="398" y="26378"/>
                    <a:pt x="398" y="26518"/>
                    <a:pt x="517" y="26776"/>
                  </a:cubicBezTo>
                  <a:cubicBezTo>
                    <a:pt x="517" y="26935"/>
                    <a:pt x="677" y="27194"/>
                    <a:pt x="796" y="27452"/>
                  </a:cubicBezTo>
                  <a:cubicBezTo>
                    <a:pt x="915" y="27731"/>
                    <a:pt x="1194" y="27990"/>
                    <a:pt x="1313" y="28248"/>
                  </a:cubicBezTo>
                  <a:lnTo>
                    <a:pt x="2109" y="29044"/>
                  </a:lnTo>
                  <a:cubicBezTo>
                    <a:pt x="2646" y="29442"/>
                    <a:pt x="3044" y="29840"/>
                    <a:pt x="3700" y="30237"/>
                  </a:cubicBezTo>
                  <a:cubicBezTo>
                    <a:pt x="3700" y="30377"/>
                    <a:pt x="3840" y="30377"/>
                    <a:pt x="3840" y="30377"/>
                  </a:cubicBezTo>
                  <a:cubicBezTo>
                    <a:pt x="4635" y="30894"/>
                    <a:pt x="5570" y="31292"/>
                    <a:pt x="6485" y="31570"/>
                  </a:cubicBezTo>
                  <a:cubicBezTo>
                    <a:pt x="7281" y="31690"/>
                    <a:pt x="8077" y="31968"/>
                    <a:pt x="8872" y="32087"/>
                  </a:cubicBezTo>
                  <a:cubicBezTo>
                    <a:pt x="9410" y="32227"/>
                    <a:pt x="9947" y="32366"/>
                    <a:pt x="10464" y="32366"/>
                  </a:cubicBezTo>
                  <a:cubicBezTo>
                    <a:pt x="10901" y="32485"/>
                    <a:pt x="11419" y="32485"/>
                    <a:pt x="11817" y="32485"/>
                  </a:cubicBezTo>
                  <a:lnTo>
                    <a:pt x="14343" y="32485"/>
                  </a:lnTo>
                  <a:cubicBezTo>
                    <a:pt x="14741" y="32485"/>
                    <a:pt x="15139" y="32366"/>
                    <a:pt x="15536" y="32366"/>
                  </a:cubicBezTo>
                  <a:cubicBezTo>
                    <a:pt x="15934" y="32207"/>
                    <a:pt x="16332" y="32207"/>
                    <a:pt x="16730" y="32087"/>
                  </a:cubicBezTo>
                  <a:cubicBezTo>
                    <a:pt x="17287" y="32087"/>
                    <a:pt x="17685" y="31928"/>
                    <a:pt x="18083" y="31809"/>
                  </a:cubicBezTo>
                  <a:cubicBezTo>
                    <a:pt x="18620" y="31690"/>
                    <a:pt x="19018" y="31411"/>
                    <a:pt x="19555" y="31292"/>
                  </a:cubicBezTo>
                  <a:cubicBezTo>
                    <a:pt x="20092" y="31172"/>
                    <a:pt x="20768" y="30755"/>
                    <a:pt x="21285" y="30496"/>
                  </a:cubicBezTo>
                  <a:cubicBezTo>
                    <a:pt x="23692" y="29183"/>
                    <a:pt x="24886" y="27313"/>
                    <a:pt x="24886"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2"/>
            <p:cNvSpPr/>
            <p:nvPr/>
          </p:nvSpPr>
          <p:spPr>
            <a:xfrm>
              <a:off x="3254975" y="3215050"/>
              <a:ext cx="622175" cy="432700"/>
            </a:xfrm>
            <a:custGeom>
              <a:rect b="b" l="l" r="r" t="t"/>
              <a:pathLst>
                <a:path extrusionOk="0" h="17308" w="24887">
                  <a:moveTo>
                    <a:pt x="0" y="41"/>
                  </a:moveTo>
                  <a:cubicBezTo>
                    <a:pt x="0" y="112"/>
                    <a:pt x="0" y="183"/>
                    <a:pt x="3" y="252"/>
                  </a:cubicBezTo>
                  <a:lnTo>
                    <a:pt x="3" y="252"/>
                  </a:lnTo>
                  <a:lnTo>
                    <a:pt x="0" y="41"/>
                  </a:lnTo>
                  <a:close/>
                  <a:moveTo>
                    <a:pt x="24787" y="1"/>
                  </a:moveTo>
                  <a:cubicBezTo>
                    <a:pt x="24787" y="1871"/>
                    <a:pt x="23553" y="3621"/>
                    <a:pt x="21166" y="5074"/>
                  </a:cubicBezTo>
                  <a:cubicBezTo>
                    <a:pt x="20609" y="5352"/>
                    <a:pt x="20092" y="5591"/>
                    <a:pt x="19416" y="5869"/>
                  </a:cubicBezTo>
                  <a:cubicBezTo>
                    <a:pt x="19018" y="6128"/>
                    <a:pt x="18481" y="6267"/>
                    <a:pt x="17963" y="6406"/>
                  </a:cubicBezTo>
                  <a:cubicBezTo>
                    <a:pt x="17526" y="6546"/>
                    <a:pt x="17009" y="6526"/>
                    <a:pt x="16611" y="6665"/>
                  </a:cubicBezTo>
                  <a:cubicBezTo>
                    <a:pt x="16213" y="6824"/>
                    <a:pt x="15815" y="6943"/>
                    <a:pt x="15417" y="6943"/>
                  </a:cubicBezTo>
                  <a:cubicBezTo>
                    <a:pt x="15019" y="6943"/>
                    <a:pt x="14621" y="7063"/>
                    <a:pt x="14224" y="7063"/>
                  </a:cubicBezTo>
                  <a:lnTo>
                    <a:pt x="11697" y="7063"/>
                  </a:lnTo>
                  <a:cubicBezTo>
                    <a:pt x="11260" y="7063"/>
                    <a:pt x="10742" y="6943"/>
                    <a:pt x="10344" y="6943"/>
                  </a:cubicBezTo>
                  <a:cubicBezTo>
                    <a:pt x="9827" y="6804"/>
                    <a:pt x="9270" y="6804"/>
                    <a:pt x="8753" y="6665"/>
                  </a:cubicBezTo>
                  <a:cubicBezTo>
                    <a:pt x="7957" y="6546"/>
                    <a:pt x="7162" y="6426"/>
                    <a:pt x="6366" y="6148"/>
                  </a:cubicBezTo>
                  <a:cubicBezTo>
                    <a:pt x="5451" y="5869"/>
                    <a:pt x="4496" y="5471"/>
                    <a:pt x="3720" y="4954"/>
                  </a:cubicBezTo>
                  <a:cubicBezTo>
                    <a:pt x="3720" y="4835"/>
                    <a:pt x="3581" y="4835"/>
                    <a:pt x="3581" y="4835"/>
                  </a:cubicBezTo>
                  <a:cubicBezTo>
                    <a:pt x="2905" y="4437"/>
                    <a:pt x="2387" y="4039"/>
                    <a:pt x="1990" y="3641"/>
                  </a:cubicBezTo>
                  <a:cubicBezTo>
                    <a:pt x="1731" y="3363"/>
                    <a:pt x="1452" y="3104"/>
                    <a:pt x="1194" y="2846"/>
                  </a:cubicBezTo>
                  <a:cubicBezTo>
                    <a:pt x="955" y="2567"/>
                    <a:pt x="796" y="2328"/>
                    <a:pt x="677" y="2050"/>
                  </a:cubicBezTo>
                  <a:cubicBezTo>
                    <a:pt x="537" y="1891"/>
                    <a:pt x="537" y="1652"/>
                    <a:pt x="398" y="1373"/>
                  </a:cubicBezTo>
                  <a:cubicBezTo>
                    <a:pt x="259" y="1234"/>
                    <a:pt x="140" y="976"/>
                    <a:pt x="140" y="697"/>
                  </a:cubicBezTo>
                  <a:cubicBezTo>
                    <a:pt x="39" y="596"/>
                    <a:pt x="11" y="433"/>
                    <a:pt x="3" y="252"/>
                  </a:cubicBezTo>
                  <a:lnTo>
                    <a:pt x="3" y="252"/>
                  </a:lnTo>
                  <a:lnTo>
                    <a:pt x="140" y="10146"/>
                  </a:lnTo>
                  <a:lnTo>
                    <a:pt x="140" y="10266"/>
                  </a:lnTo>
                  <a:cubicBezTo>
                    <a:pt x="140" y="10425"/>
                    <a:pt x="259" y="10663"/>
                    <a:pt x="259" y="10942"/>
                  </a:cubicBezTo>
                  <a:cubicBezTo>
                    <a:pt x="398" y="11220"/>
                    <a:pt x="398" y="11340"/>
                    <a:pt x="517" y="11618"/>
                  </a:cubicBezTo>
                  <a:cubicBezTo>
                    <a:pt x="517" y="11757"/>
                    <a:pt x="677" y="12016"/>
                    <a:pt x="796" y="12295"/>
                  </a:cubicBezTo>
                  <a:cubicBezTo>
                    <a:pt x="915" y="12573"/>
                    <a:pt x="1194" y="12812"/>
                    <a:pt x="1313" y="13090"/>
                  </a:cubicBezTo>
                  <a:lnTo>
                    <a:pt x="2109" y="13886"/>
                  </a:lnTo>
                  <a:cubicBezTo>
                    <a:pt x="2646" y="14284"/>
                    <a:pt x="3044" y="14682"/>
                    <a:pt x="3700" y="15080"/>
                  </a:cubicBezTo>
                  <a:cubicBezTo>
                    <a:pt x="3700" y="15199"/>
                    <a:pt x="3840" y="15199"/>
                    <a:pt x="3840" y="15199"/>
                  </a:cubicBezTo>
                  <a:cubicBezTo>
                    <a:pt x="4635" y="15716"/>
                    <a:pt x="5570" y="16114"/>
                    <a:pt x="6485" y="16392"/>
                  </a:cubicBezTo>
                  <a:cubicBezTo>
                    <a:pt x="7281" y="16512"/>
                    <a:pt x="8077" y="16790"/>
                    <a:pt x="8872" y="16910"/>
                  </a:cubicBezTo>
                  <a:cubicBezTo>
                    <a:pt x="9410" y="17069"/>
                    <a:pt x="9947" y="17188"/>
                    <a:pt x="10464" y="17188"/>
                  </a:cubicBezTo>
                  <a:cubicBezTo>
                    <a:pt x="10901" y="17308"/>
                    <a:pt x="11419" y="17308"/>
                    <a:pt x="11817" y="17308"/>
                  </a:cubicBezTo>
                  <a:lnTo>
                    <a:pt x="14343" y="17308"/>
                  </a:lnTo>
                  <a:cubicBezTo>
                    <a:pt x="14741" y="17308"/>
                    <a:pt x="15139" y="17188"/>
                    <a:pt x="15536" y="17188"/>
                  </a:cubicBezTo>
                  <a:cubicBezTo>
                    <a:pt x="15934" y="17049"/>
                    <a:pt x="16332" y="17049"/>
                    <a:pt x="16730" y="16910"/>
                  </a:cubicBezTo>
                  <a:cubicBezTo>
                    <a:pt x="17287" y="16910"/>
                    <a:pt x="17685" y="16770"/>
                    <a:pt x="18083" y="16631"/>
                  </a:cubicBezTo>
                  <a:cubicBezTo>
                    <a:pt x="18620" y="16512"/>
                    <a:pt x="19018" y="16233"/>
                    <a:pt x="19555" y="16114"/>
                  </a:cubicBezTo>
                  <a:cubicBezTo>
                    <a:pt x="20092" y="15995"/>
                    <a:pt x="20768" y="15597"/>
                    <a:pt x="21285" y="15318"/>
                  </a:cubicBezTo>
                  <a:cubicBezTo>
                    <a:pt x="23692" y="14005"/>
                    <a:pt x="24886" y="12135"/>
                    <a:pt x="24886" y="1026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2"/>
            <p:cNvSpPr/>
            <p:nvPr/>
          </p:nvSpPr>
          <p:spPr>
            <a:xfrm>
              <a:off x="3221650" y="2855875"/>
              <a:ext cx="685825" cy="366300"/>
            </a:xfrm>
            <a:custGeom>
              <a:rect b="b" l="l" r="r" t="t"/>
              <a:pathLst>
                <a:path extrusionOk="0" h="14652" w="27433">
                  <a:moveTo>
                    <a:pt x="13759" y="0"/>
                  </a:moveTo>
                  <a:cubicBezTo>
                    <a:pt x="10578" y="0"/>
                    <a:pt x="7381" y="712"/>
                    <a:pt x="4914" y="2134"/>
                  </a:cubicBezTo>
                  <a:cubicBezTo>
                    <a:pt x="120" y="4998"/>
                    <a:pt x="0" y="9653"/>
                    <a:pt x="4914" y="12518"/>
                  </a:cubicBezTo>
                  <a:cubicBezTo>
                    <a:pt x="7321" y="13940"/>
                    <a:pt x="10484" y="14651"/>
                    <a:pt x="13662" y="14651"/>
                  </a:cubicBezTo>
                  <a:cubicBezTo>
                    <a:pt x="16840" y="14651"/>
                    <a:pt x="20032" y="13940"/>
                    <a:pt x="22499" y="12518"/>
                  </a:cubicBezTo>
                  <a:cubicBezTo>
                    <a:pt x="27293" y="9653"/>
                    <a:pt x="27432" y="4998"/>
                    <a:pt x="22499" y="2134"/>
                  </a:cubicBezTo>
                  <a:cubicBezTo>
                    <a:pt x="20102" y="712"/>
                    <a:pt x="16939" y="0"/>
                    <a:pt x="1375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2"/>
            <p:cNvSpPr/>
            <p:nvPr/>
          </p:nvSpPr>
          <p:spPr>
            <a:xfrm>
              <a:off x="3344475" y="2761500"/>
              <a:ext cx="434700" cy="306375"/>
            </a:xfrm>
            <a:custGeom>
              <a:rect b="b" l="l" r="r" t="t"/>
              <a:pathLst>
                <a:path extrusionOk="0" h="12255" w="17388">
                  <a:moveTo>
                    <a:pt x="1" y="478"/>
                  </a:moveTo>
                  <a:lnTo>
                    <a:pt x="1" y="995"/>
                  </a:lnTo>
                  <a:cubicBezTo>
                    <a:pt x="1" y="1115"/>
                    <a:pt x="140" y="1274"/>
                    <a:pt x="140" y="1513"/>
                  </a:cubicBezTo>
                  <a:cubicBezTo>
                    <a:pt x="140" y="1632"/>
                    <a:pt x="260" y="1910"/>
                    <a:pt x="399" y="2030"/>
                  </a:cubicBezTo>
                  <a:cubicBezTo>
                    <a:pt x="538" y="2169"/>
                    <a:pt x="677" y="2428"/>
                    <a:pt x="797" y="2567"/>
                  </a:cubicBezTo>
                  <a:cubicBezTo>
                    <a:pt x="916" y="2825"/>
                    <a:pt x="1195" y="2965"/>
                    <a:pt x="1314" y="3084"/>
                  </a:cubicBezTo>
                  <a:cubicBezTo>
                    <a:pt x="1592" y="3363"/>
                    <a:pt x="1990" y="3601"/>
                    <a:pt x="2388" y="3880"/>
                  </a:cubicBezTo>
                  <a:lnTo>
                    <a:pt x="2527" y="3880"/>
                  </a:lnTo>
                  <a:cubicBezTo>
                    <a:pt x="3045" y="4278"/>
                    <a:pt x="3721" y="4556"/>
                    <a:pt x="4377" y="4675"/>
                  </a:cubicBezTo>
                  <a:cubicBezTo>
                    <a:pt x="4895" y="4795"/>
                    <a:pt x="5452" y="4954"/>
                    <a:pt x="5969" y="5073"/>
                  </a:cubicBezTo>
                  <a:cubicBezTo>
                    <a:pt x="6367" y="5073"/>
                    <a:pt x="6764" y="5193"/>
                    <a:pt x="7043" y="5193"/>
                  </a:cubicBezTo>
                  <a:lnTo>
                    <a:pt x="7958" y="5193"/>
                  </a:lnTo>
                  <a:lnTo>
                    <a:pt x="8873" y="5193"/>
                  </a:lnTo>
                  <a:lnTo>
                    <a:pt x="9669" y="5193"/>
                  </a:lnTo>
                  <a:cubicBezTo>
                    <a:pt x="9947" y="5193"/>
                    <a:pt x="10206" y="5193"/>
                    <a:pt x="10465" y="5073"/>
                  </a:cubicBezTo>
                  <a:cubicBezTo>
                    <a:pt x="10743" y="5073"/>
                    <a:pt x="11002" y="4954"/>
                    <a:pt x="11399" y="4954"/>
                  </a:cubicBezTo>
                  <a:cubicBezTo>
                    <a:pt x="11658" y="4954"/>
                    <a:pt x="12056" y="4815"/>
                    <a:pt x="12315" y="4675"/>
                  </a:cubicBezTo>
                  <a:cubicBezTo>
                    <a:pt x="12712" y="4556"/>
                    <a:pt x="12991" y="4397"/>
                    <a:pt x="13389" y="4278"/>
                  </a:cubicBezTo>
                  <a:cubicBezTo>
                    <a:pt x="13787" y="4158"/>
                    <a:pt x="14304" y="3880"/>
                    <a:pt x="14722" y="3601"/>
                  </a:cubicBezTo>
                  <a:cubicBezTo>
                    <a:pt x="16472" y="2527"/>
                    <a:pt x="17268" y="1334"/>
                    <a:pt x="17268" y="1"/>
                  </a:cubicBezTo>
                  <a:lnTo>
                    <a:pt x="17387" y="7063"/>
                  </a:lnTo>
                  <a:cubicBezTo>
                    <a:pt x="17387" y="8395"/>
                    <a:pt x="16591" y="9728"/>
                    <a:pt x="14841" y="10663"/>
                  </a:cubicBezTo>
                  <a:cubicBezTo>
                    <a:pt x="14443" y="10942"/>
                    <a:pt x="14045" y="11061"/>
                    <a:pt x="13508" y="11340"/>
                  </a:cubicBezTo>
                  <a:cubicBezTo>
                    <a:pt x="13110" y="11459"/>
                    <a:pt x="12832" y="11618"/>
                    <a:pt x="12434" y="11737"/>
                  </a:cubicBezTo>
                  <a:cubicBezTo>
                    <a:pt x="12155" y="11857"/>
                    <a:pt x="11758" y="11857"/>
                    <a:pt x="11519" y="12016"/>
                  </a:cubicBezTo>
                  <a:cubicBezTo>
                    <a:pt x="11240" y="12016"/>
                    <a:pt x="11002" y="12135"/>
                    <a:pt x="10604" y="12135"/>
                  </a:cubicBezTo>
                  <a:cubicBezTo>
                    <a:pt x="10325" y="12135"/>
                    <a:pt x="10067" y="12255"/>
                    <a:pt x="9808" y="12255"/>
                  </a:cubicBezTo>
                  <a:lnTo>
                    <a:pt x="9012" y="12255"/>
                  </a:lnTo>
                  <a:lnTo>
                    <a:pt x="8097" y="12255"/>
                  </a:lnTo>
                  <a:lnTo>
                    <a:pt x="7162" y="12255"/>
                  </a:lnTo>
                  <a:cubicBezTo>
                    <a:pt x="6764" y="12255"/>
                    <a:pt x="6367" y="12135"/>
                    <a:pt x="6108" y="12135"/>
                  </a:cubicBezTo>
                  <a:cubicBezTo>
                    <a:pt x="5571" y="12016"/>
                    <a:pt x="5034" y="11857"/>
                    <a:pt x="4517" y="11737"/>
                  </a:cubicBezTo>
                  <a:cubicBezTo>
                    <a:pt x="3840" y="11459"/>
                    <a:pt x="3164" y="11220"/>
                    <a:pt x="2647" y="10942"/>
                  </a:cubicBezTo>
                  <a:lnTo>
                    <a:pt x="2527" y="10942"/>
                  </a:lnTo>
                  <a:cubicBezTo>
                    <a:pt x="2129" y="10663"/>
                    <a:pt x="1732" y="10424"/>
                    <a:pt x="1453" y="10146"/>
                  </a:cubicBezTo>
                  <a:cubicBezTo>
                    <a:pt x="1175" y="10027"/>
                    <a:pt x="1055" y="9748"/>
                    <a:pt x="916" y="9629"/>
                  </a:cubicBezTo>
                  <a:cubicBezTo>
                    <a:pt x="797" y="9490"/>
                    <a:pt x="657" y="9231"/>
                    <a:pt x="538" y="9092"/>
                  </a:cubicBezTo>
                  <a:cubicBezTo>
                    <a:pt x="399" y="8972"/>
                    <a:pt x="399" y="8833"/>
                    <a:pt x="260" y="8574"/>
                  </a:cubicBezTo>
                  <a:cubicBezTo>
                    <a:pt x="260" y="8455"/>
                    <a:pt x="140" y="8296"/>
                    <a:pt x="140" y="8057"/>
                  </a:cubicBezTo>
                  <a:lnTo>
                    <a:pt x="140" y="7540"/>
                  </a:lnTo>
                  <a:lnTo>
                    <a:pt x="140" y="740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2"/>
            <p:cNvSpPr/>
            <p:nvPr/>
          </p:nvSpPr>
          <p:spPr>
            <a:xfrm>
              <a:off x="3344475" y="2761500"/>
              <a:ext cx="434700" cy="306375"/>
            </a:xfrm>
            <a:custGeom>
              <a:rect b="b" l="l" r="r" t="t"/>
              <a:pathLst>
                <a:path extrusionOk="0" h="12255" w="17388">
                  <a:moveTo>
                    <a:pt x="1" y="478"/>
                  </a:moveTo>
                  <a:lnTo>
                    <a:pt x="1" y="995"/>
                  </a:lnTo>
                  <a:cubicBezTo>
                    <a:pt x="1" y="1017"/>
                    <a:pt x="5" y="1039"/>
                    <a:pt x="13" y="1063"/>
                  </a:cubicBezTo>
                  <a:lnTo>
                    <a:pt x="13" y="1063"/>
                  </a:lnTo>
                  <a:lnTo>
                    <a:pt x="1" y="478"/>
                  </a:lnTo>
                  <a:close/>
                  <a:moveTo>
                    <a:pt x="17268" y="1"/>
                  </a:moveTo>
                  <a:cubicBezTo>
                    <a:pt x="17268" y="1334"/>
                    <a:pt x="16472" y="2527"/>
                    <a:pt x="14722" y="3601"/>
                  </a:cubicBezTo>
                  <a:cubicBezTo>
                    <a:pt x="14304" y="3880"/>
                    <a:pt x="13787" y="4158"/>
                    <a:pt x="13389" y="4278"/>
                  </a:cubicBezTo>
                  <a:cubicBezTo>
                    <a:pt x="12991" y="4397"/>
                    <a:pt x="12712" y="4556"/>
                    <a:pt x="12315" y="4675"/>
                  </a:cubicBezTo>
                  <a:cubicBezTo>
                    <a:pt x="12056" y="4815"/>
                    <a:pt x="11658" y="4954"/>
                    <a:pt x="11399" y="4954"/>
                  </a:cubicBezTo>
                  <a:cubicBezTo>
                    <a:pt x="11002" y="4954"/>
                    <a:pt x="10743" y="5073"/>
                    <a:pt x="10465" y="5073"/>
                  </a:cubicBezTo>
                  <a:cubicBezTo>
                    <a:pt x="10206" y="5193"/>
                    <a:pt x="9947" y="5193"/>
                    <a:pt x="9669" y="5193"/>
                  </a:cubicBezTo>
                  <a:lnTo>
                    <a:pt x="7043" y="5193"/>
                  </a:lnTo>
                  <a:cubicBezTo>
                    <a:pt x="6764" y="5193"/>
                    <a:pt x="6367" y="5073"/>
                    <a:pt x="5969" y="5073"/>
                  </a:cubicBezTo>
                  <a:cubicBezTo>
                    <a:pt x="5452" y="4954"/>
                    <a:pt x="4895" y="4795"/>
                    <a:pt x="4377" y="4675"/>
                  </a:cubicBezTo>
                  <a:cubicBezTo>
                    <a:pt x="3721" y="4556"/>
                    <a:pt x="3045" y="4278"/>
                    <a:pt x="2527" y="3880"/>
                  </a:cubicBezTo>
                  <a:lnTo>
                    <a:pt x="2388" y="3880"/>
                  </a:lnTo>
                  <a:cubicBezTo>
                    <a:pt x="1990" y="3601"/>
                    <a:pt x="1592" y="3363"/>
                    <a:pt x="1314" y="3084"/>
                  </a:cubicBezTo>
                  <a:cubicBezTo>
                    <a:pt x="1195" y="2965"/>
                    <a:pt x="916" y="2825"/>
                    <a:pt x="797" y="2567"/>
                  </a:cubicBezTo>
                  <a:cubicBezTo>
                    <a:pt x="677" y="2428"/>
                    <a:pt x="538" y="2169"/>
                    <a:pt x="399" y="2030"/>
                  </a:cubicBezTo>
                  <a:cubicBezTo>
                    <a:pt x="260" y="1910"/>
                    <a:pt x="140" y="1632"/>
                    <a:pt x="140" y="1513"/>
                  </a:cubicBezTo>
                  <a:cubicBezTo>
                    <a:pt x="140" y="1317"/>
                    <a:pt x="46" y="1174"/>
                    <a:pt x="13" y="1063"/>
                  </a:cubicBezTo>
                  <a:lnTo>
                    <a:pt x="13" y="1063"/>
                  </a:lnTo>
                  <a:lnTo>
                    <a:pt x="140" y="7401"/>
                  </a:lnTo>
                  <a:lnTo>
                    <a:pt x="140" y="7540"/>
                  </a:lnTo>
                  <a:lnTo>
                    <a:pt x="140" y="8057"/>
                  </a:lnTo>
                  <a:cubicBezTo>
                    <a:pt x="140" y="8296"/>
                    <a:pt x="260" y="8455"/>
                    <a:pt x="260" y="8574"/>
                  </a:cubicBezTo>
                  <a:cubicBezTo>
                    <a:pt x="399" y="8833"/>
                    <a:pt x="399" y="8972"/>
                    <a:pt x="538" y="9092"/>
                  </a:cubicBezTo>
                  <a:cubicBezTo>
                    <a:pt x="657" y="9231"/>
                    <a:pt x="797" y="9490"/>
                    <a:pt x="916" y="9629"/>
                  </a:cubicBezTo>
                  <a:cubicBezTo>
                    <a:pt x="1055" y="9748"/>
                    <a:pt x="1175" y="10027"/>
                    <a:pt x="1453" y="10146"/>
                  </a:cubicBezTo>
                  <a:cubicBezTo>
                    <a:pt x="1732" y="10424"/>
                    <a:pt x="2129" y="10663"/>
                    <a:pt x="2527" y="10942"/>
                  </a:cubicBezTo>
                  <a:lnTo>
                    <a:pt x="2647" y="10942"/>
                  </a:lnTo>
                  <a:cubicBezTo>
                    <a:pt x="3164" y="11220"/>
                    <a:pt x="3840" y="11459"/>
                    <a:pt x="4517" y="11737"/>
                  </a:cubicBezTo>
                  <a:cubicBezTo>
                    <a:pt x="5034" y="11857"/>
                    <a:pt x="5571" y="12016"/>
                    <a:pt x="6108" y="12135"/>
                  </a:cubicBezTo>
                  <a:cubicBezTo>
                    <a:pt x="6367" y="12135"/>
                    <a:pt x="6764" y="12255"/>
                    <a:pt x="7162" y="12255"/>
                  </a:cubicBezTo>
                  <a:lnTo>
                    <a:pt x="9808" y="12255"/>
                  </a:lnTo>
                  <a:cubicBezTo>
                    <a:pt x="10067" y="12255"/>
                    <a:pt x="10325" y="12135"/>
                    <a:pt x="10604" y="12135"/>
                  </a:cubicBezTo>
                  <a:cubicBezTo>
                    <a:pt x="11002" y="12135"/>
                    <a:pt x="11240" y="12016"/>
                    <a:pt x="11519" y="12016"/>
                  </a:cubicBezTo>
                  <a:cubicBezTo>
                    <a:pt x="11758" y="11857"/>
                    <a:pt x="12155" y="11857"/>
                    <a:pt x="12434" y="11737"/>
                  </a:cubicBezTo>
                  <a:cubicBezTo>
                    <a:pt x="12832" y="11618"/>
                    <a:pt x="13110" y="11459"/>
                    <a:pt x="13508" y="11340"/>
                  </a:cubicBezTo>
                  <a:cubicBezTo>
                    <a:pt x="14045" y="11061"/>
                    <a:pt x="14443" y="10942"/>
                    <a:pt x="14841" y="10663"/>
                  </a:cubicBezTo>
                  <a:cubicBezTo>
                    <a:pt x="16591" y="9728"/>
                    <a:pt x="17387" y="8395"/>
                    <a:pt x="17387" y="7063"/>
                  </a:cubicBezTo>
                  <a:lnTo>
                    <a:pt x="17268"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2"/>
            <p:cNvSpPr/>
            <p:nvPr/>
          </p:nvSpPr>
          <p:spPr>
            <a:xfrm>
              <a:off x="3319125" y="2651725"/>
              <a:ext cx="482425" cy="254525"/>
            </a:xfrm>
            <a:custGeom>
              <a:rect b="b" l="l" r="r" t="t"/>
              <a:pathLst>
                <a:path extrusionOk="0" h="10181" w="19297">
                  <a:moveTo>
                    <a:pt x="9589" y="0"/>
                  </a:moveTo>
                  <a:cubicBezTo>
                    <a:pt x="7346" y="0"/>
                    <a:pt x="5123" y="503"/>
                    <a:pt x="3462" y="1507"/>
                  </a:cubicBezTo>
                  <a:cubicBezTo>
                    <a:pt x="0" y="3497"/>
                    <a:pt x="0" y="6699"/>
                    <a:pt x="3462" y="8689"/>
                  </a:cubicBezTo>
                  <a:cubicBezTo>
                    <a:pt x="5192" y="9683"/>
                    <a:pt x="7420" y="10180"/>
                    <a:pt x="9648" y="10180"/>
                  </a:cubicBezTo>
                  <a:cubicBezTo>
                    <a:pt x="11876" y="10180"/>
                    <a:pt x="14104" y="9683"/>
                    <a:pt x="15835" y="8689"/>
                  </a:cubicBezTo>
                  <a:cubicBezTo>
                    <a:pt x="19296" y="6699"/>
                    <a:pt x="19296" y="3497"/>
                    <a:pt x="15835" y="1507"/>
                  </a:cubicBezTo>
                  <a:cubicBezTo>
                    <a:pt x="14094" y="503"/>
                    <a:pt x="11832" y="0"/>
                    <a:pt x="9589"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2"/>
            <p:cNvSpPr/>
            <p:nvPr/>
          </p:nvSpPr>
          <p:spPr>
            <a:xfrm>
              <a:off x="2858600" y="3245400"/>
              <a:ext cx="622175" cy="812150"/>
            </a:xfrm>
            <a:custGeom>
              <a:rect b="b" l="l" r="r" t="t"/>
              <a:pathLst>
                <a:path extrusionOk="0" h="32486" w="24887">
                  <a:moveTo>
                    <a:pt x="1" y="20"/>
                  </a:moveTo>
                  <a:cubicBezTo>
                    <a:pt x="1" y="279"/>
                    <a:pt x="1" y="537"/>
                    <a:pt x="120" y="677"/>
                  </a:cubicBezTo>
                  <a:cubicBezTo>
                    <a:pt x="120" y="955"/>
                    <a:pt x="240" y="1214"/>
                    <a:pt x="399" y="1353"/>
                  </a:cubicBezTo>
                  <a:cubicBezTo>
                    <a:pt x="518" y="1632"/>
                    <a:pt x="518" y="1870"/>
                    <a:pt x="657" y="2029"/>
                  </a:cubicBezTo>
                  <a:cubicBezTo>
                    <a:pt x="797" y="2308"/>
                    <a:pt x="936" y="2547"/>
                    <a:pt x="1194" y="2825"/>
                  </a:cubicBezTo>
                  <a:lnTo>
                    <a:pt x="1990" y="3621"/>
                  </a:lnTo>
                  <a:cubicBezTo>
                    <a:pt x="2388" y="4019"/>
                    <a:pt x="2905" y="4417"/>
                    <a:pt x="3581" y="4814"/>
                  </a:cubicBezTo>
                  <a:cubicBezTo>
                    <a:pt x="3581" y="4814"/>
                    <a:pt x="3701" y="4814"/>
                    <a:pt x="3701" y="4934"/>
                  </a:cubicBezTo>
                  <a:cubicBezTo>
                    <a:pt x="4497" y="5451"/>
                    <a:pt x="5432" y="5849"/>
                    <a:pt x="6366" y="6127"/>
                  </a:cubicBezTo>
                  <a:cubicBezTo>
                    <a:pt x="7162" y="6406"/>
                    <a:pt x="7958" y="6525"/>
                    <a:pt x="8754" y="6645"/>
                  </a:cubicBezTo>
                  <a:cubicBezTo>
                    <a:pt x="9271" y="6784"/>
                    <a:pt x="9808" y="6784"/>
                    <a:pt x="10345" y="6923"/>
                  </a:cubicBezTo>
                  <a:cubicBezTo>
                    <a:pt x="10743" y="6923"/>
                    <a:pt x="11260" y="7042"/>
                    <a:pt x="11678" y="7042"/>
                  </a:cubicBezTo>
                  <a:lnTo>
                    <a:pt x="13031" y="7042"/>
                  </a:lnTo>
                  <a:lnTo>
                    <a:pt x="14224" y="7042"/>
                  </a:lnTo>
                  <a:cubicBezTo>
                    <a:pt x="14622" y="7042"/>
                    <a:pt x="15020" y="6923"/>
                    <a:pt x="15418" y="6923"/>
                  </a:cubicBezTo>
                  <a:cubicBezTo>
                    <a:pt x="15815" y="6923"/>
                    <a:pt x="16213" y="6804"/>
                    <a:pt x="16611" y="6645"/>
                  </a:cubicBezTo>
                  <a:cubicBezTo>
                    <a:pt x="17009" y="6525"/>
                    <a:pt x="17526" y="6525"/>
                    <a:pt x="17944" y="6386"/>
                  </a:cubicBezTo>
                  <a:cubicBezTo>
                    <a:pt x="18481" y="6247"/>
                    <a:pt x="19018" y="6107"/>
                    <a:pt x="19416" y="5849"/>
                  </a:cubicBezTo>
                  <a:cubicBezTo>
                    <a:pt x="20092" y="5570"/>
                    <a:pt x="20610" y="5332"/>
                    <a:pt x="21167" y="5053"/>
                  </a:cubicBezTo>
                  <a:cubicBezTo>
                    <a:pt x="23554" y="3601"/>
                    <a:pt x="24767" y="1850"/>
                    <a:pt x="24767" y="0"/>
                  </a:cubicBezTo>
                  <a:lnTo>
                    <a:pt x="24887" y="25443"/>
                  </a:lnTo>
                  <a:cubicBezTo>
                    <a:pt x="24887" y="27313"/>
                    <a:pt x="23693" y="29183"/>
                    <a:pt x="21286" y="30496"/>
                  </a:cubicBezTo>
                  <a:cubicBezTo>
                    <a:pt x="20769" y="30774"/>
                    <a:pt x="20092" y="31172"/>
                    <a:pt x="19535" y="31292"/>
                  </a:cubicBezTo>
                  <a:cubicBezTo>
                    <a:pt x="19018" y="31411"/>
                    <a:pt x="18620" y="31689"/>
                    <a:pt x="18083" y="31809"/>
                  </a:cubicBezTo>
                  <a:cubicBezTo>
                    <a:pt x="17685" y="31928"/>
                    <a:pt x="17288" y="32087"/>
                    <a:pt x="16731" y="32087"/>
                  </a:cubicBezTo>
                  <a:cubicBezTo>
                    <a:pt x="16333" y="32207"/>
                    <a:pt x="15935" y="32207"/>
                    <a:pt x="15537" y="32366"/>
                  </a:cubicBezTo>
                  <a:cubicBezTo>
                    <a:pt x="15139" y="32366"/>
                    <a:pt x="14741" y="32485"/>
                    <a:pt x="14343" y="32485"/>
                  </a:cubicBezTo>
                  <a:lnTo>
                    <a:pt x="13150" y="32485"/>
                  </a:lnTo>
                  <a:lnTo>
                    <a:pt x="11797" y="32485"/>
                  </a:lnTo>
                  <a:cubicBezTo>
                    <a:pt x="11399" y="32485"/>
                    <a:pt x="10882" y="32485"/>
                    <a:pt x="10464" y="32366"/>
                  </a:cubicBezTo>
                  <a:cubicBezTo>
                    <a:pt x="9947" y="32366"/>
                    <a:pt x="9390" y="32246"/>
                    <a:pt x="8873" y="32087"/>
                  </a:cubicBezTo>
                  <a:cubicBezTo>
                    <a:pt x="8077" y="31968"/>
                    <a:pt x="7282" y="31689"/>
                    <a:pt x="6486" y="31570"/>
                  </a:cubicBezTo>
                  <a:cubicBezTo>
                    <a:pt x="5571" y="31292"/>
                    <a:pt x="4616" y="30894"/>
                    <a:pt x="3820" y="30377"/>
                  </a:cubicBezTo>
                  <a:cubicBezTo>
                    <a:pt x="3820" y="30377"/>
                    <a:pt x="3701" y="30377"/>
                    <a:pt x="3701" y="30257"/>
                  </a:cubicBezTo>
                  <a:cubicBezTo>
                    <a:pt x="3024" y="29839"/>
                    <a:pt x="2627" y="29442"/>
                    <a:pt x="2109" y="29064"/>
                  </a:cubicBezTo>
                  <a:lnTo>
                    <a:pt x="1314" y="28268"/>
                  </a:lnTo>
                  <a:cubicBezTo>
                    <a:pt x="1194" y="27989"/>
                    <a:pt x="916" y="27731"/>
                    <a:pt x="797" y="27452"/>
                  </a:cubicBezTo>
                  <a:cubicBezTo>
                    <a:pt x="657" y="27194"/>
                    <a:pt x="518" y="26935"/>
                    <a:pt x="518" y="26796"/>
                  </a:cubicBezTo>
                  <a:cubicBezTo>
                    <a:pt x="399" y="26517"/>
                    <a:pt x="399" y="26398"/>
                    <a:pt x="240" y="26119"/>
                  </a:cubicBezTo>
                  <a:cubicBezTo>
                    <a:pt x="240" y="25841"/>
                    <a:pt x="120" y="25602"/>
                    <a:pt x="120" y="25443"/>
                  </a:cubicBezTo>
                  <a:lnTo>
                    <a:pt x="120" y="25324"/>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2"/>
            <p:cNvSpPr/>
            <p:nvPr/>
          </p:nvSpPr>
          <p:spPr>
            <a:xfrm>
              <a:off x="2858600" y="3245400"/>
              <a:ext cx="622175" cy="812150"/>
            </a:xfrm>
            <a:custGeom>
              <a:rect b="b" l="l" r="r" t="t"/>
              <a:pathLst>
                <a:path extrusionOk="0" h="32486" w="24887">
                  <a:moveTo>
                    <a:pt x="1" y="20"/>
                  </a:moveTo>
                  <a:cubicBezTo>
                    <a:pt x="1" y="65"/>
                    <a:pt x="1" y="111"/>
                    <a:pt x="1" y="155"/>
                  </a:cubicBezTo>
                  <a:lnTo>
                    <a:pt x="1" y="155"/>
                  </a:lnTo>
                  <a:lnTo>
                    <a:pt x="1" y="20"/>
                  </a:lnTo>
                  <a:close/>
                  <a:moveTo>
                    <a:pt x="24767" y="0"/>
                  </a:moveTo>
                  <a:cubicBezTo>
                    <a:pt x="24767" y="1850"/>
                    <a:pt x="23554" y="3601"/>
                    <a:pt x="21167" y="5053"/>
                  </a:cubicBezTo>
                  <a:cubicBezTo>
                    <a:pt x="20610" y="5332"/>
                    <a:pt x="20092" y="5570"/>
                    <a:pt x="19416" y="5849"/>
                  </a:cubicBezTo>
                  <a:cubicBezTo>
                    <a:pt x="19018" y="6107"/>
                    <a:pt x="18481" y="6247"/>
                    <a:pt x="17944" y="6386"/>
                  </a:cubicBezTo>
                  <a:cubicBezTo>
                    <a:pt x="17526" y="6525"/>
                    <a:pt x="17009" y="6525"/>
                    <a:pt x="16611" y="6645"/>
                  </a:cubicBezTo>
                  <a:cubicBezTo>
                    <a:pt x="16213" y="6804"/>
                    <a:pt x="15815" y="6923"/>
                    <a:pt x="15418" y="6923"/>
                  </a:cubicBezTo>
                  <a:cubicBezTo>
                    <a:pt x="15020" y="6923"/>
                    <a:pt x="14622" y="7042"/>
                    <a:pt x="14224" y="7042"/>
                  </a:cubicBezTo>
                  <a:lnTo>
                    <a:pt x="11678" y="7042"/>
                  </a:lnTo>
                  <a:cubicBezTo>
                    <a:pt x="11260" y="7042"/>
                    <a:pt x="10743" y="6923"/>
                    <a:pt x="10345" y="6923"/>
                  </a:cubicBezTo>
                  <a:cubicBezTo>
                    <a:pt x="9808" y="6784"/>
                    <a:pt x="9271" y="6784"/>
                    <a:pt x="8754" y="6645"/>
                  </a:cubicBezTo>
                  <a:cubicBezTo>
                    <a:pt x="7958" y="6525"/>
                    <a:pt x="7162" y="6406"/>
                    <a:pt x="6366" y="6127"/>
                  </a:cubicBezTo>
                  <a:cubicBezTo>
                    <a:pt x="5432" y="5849"/>
                    <a:pt x="4497" y="5451"/>
                    <a:pt x="3701" y="4934"/>
                  </a:cubicBezTo>
                  <a:cubicBezTo>
                    <a:pt x="3701" y="4814"/>
                    <a:pt x="3581" y="4814"/>
                    <a:pt x="3581" y="4814"/>
                  </a:cubicBezTo>
                  <a:cubicBezTo>
                    <a:pt x="2905" y="4417"/>
                    <a:pt x="2388" y="4019"/>
                    <a:pt x="1990" y="3621"/>
                  </a:cubicBezTo>
                  <a:lnTo>
                    <a:pt x="1194" y="2825"/>
                  </a:lnTo>
                  <a:cubicBezTo>
                    <a:pt x="936" y="2547"/>
                    <a:pt x="797" y="2308"/>
                    <a:pt x="657" y="2029"/>
                  </a:cubicBezTo>
                  <a:cubicBezTo>
                    <a:pt x="518" y="1870"/>
                    <a:pt x="518" y="1632"/>
                    <a:pt x="399" y="1353"/>
                  </a:cubicBezTo>
                  <a:cubicBezTo>
                    <a:pt x="240" y="1214"/>
                    <a:pt x="120" y="955"/>
                    <a:pt x="120" y="677"/>
                  </a:cubicBezTo>
                  <a:cubicBezTo>
                    <a:pt x="22" y="562"/>
                    <a:pt x="4" y="366"/>
                    <a:pt x="1" y="155"/>
                  </a:cubicBezTo>
                  <a:lnTo>
                    <a:pt x="1" y="155"/>
                  </a:lnTo>
                  <a:lnTo>
                    <a:pt x="120" y="25324"/>
                  </a:lnTo>
                  <a:lnTo>
                    <a:pt x="120" y="25443"/>
                  </a:lnTo>
                  <a:cubicBezTo>
                    <a:pt x="120" y="25602"/>
                    <a:pt x="240" y="25841"/>
                    <a:pt x="240" y="26119"/>
                  </a:cubicBezTo>
                  <a:cubicBezTo>
                    <a:pt x="399" y="26398"/>
                    <a:pt x="399" y="26517"/>
                    <a:pt x="518" y="26796"/>
                  </a:cubicBezTo>
                  <a:cubicBezTo>
                    <a:pt x="518" y="26935"/>
                    <a:pt x="657" y="27194"/>
                    <a:pt x="797" y="27452"/>
                  </a:cubicBezTo>
                  <a:cubicBezTo>
                    <a:pt x="916" y="27731"/>
                    <a:pt x="1194" y="27989"/>
                    <a:pt x="1314" y="28268"/>
                  </a:cubicBezTo>
                  <a:lnTo>
                    <a:pt x="2109" y="29064"/>
                  </a:lnTo>
                  <a:cubicBezTo>
                    <a:pt x="2627" y="29442"/>
                    <a:pt x="3024" y="29839"/>
                    <a:pt x="3701" y="30257"/>
                  </a:cubicBezTo>
                  <a:cubicBezTo>
                    <a:pt x="3701" y="30377"/>
                    <a:pt x="3820" y="30377"/>
                    <a:pt x="3820" y="30377"/>
                  </a:cubicBezTo>
                  <a:cubicBezTo>
                    <a:pt x="4616" y="30894"/>
                    <a:pt x="5571" y="31292"/>
                    <a:pt x="6486" y="31570"/>
                  </a:cubicBezTo>
                  <a:cubicBezTo>
                    <a:pt x="7282" y="31689"/>
                    <a:pt x="8077" y="31968"/>
                    <a:pt x="8873" y="32087"/>
                  </a:cubicBezTo>
                  <a:cubicBezTo>
                    <a:pt x="9390" y="32246"/>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1" y="32087"/>
                  </a:cubicBezTo>
                  <a:cubicBezTo>
                    <a:pt x="17288" y="32087"/>
                    <a:pt x="17685" y="31928"/>
                    <a:pt x="18083" y="31809"/>
                  </a:cubicBezTo>
                  <a:cubicBezTo>
                    <a:pt x="18620" y="31689"/>
                    <a:pt x="19018" y="31411"/>
                    <a:pt x="19535" y="31292"/>
                  </a:cubicBezTo>
                  <a:cubicBezTo>
                    <a:pt x="20092" y="31172"/>
                    <a:pt x="20769" y="30774"/>
                    <a:pt x="21286" y="30496"/>
                  </a:cubicBezTo>
                  <a:cubicBezTo>
                    <a:pt x="23693" y="29183"/>
                    <a:pt x="24887" y="27313"/>
                    <a:pt x="24887"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2"/>
            <p:cNvSpPr/>
            <p:nvPr/>
          </p:nvSpPr>
          <p:spPr>
            <a:xfrm>
              <a:off x="2858600" y="3427900"/>
              <a:ext cx="622175" cy="433200"/>
            </a:xfrm>
            <a:custGeom>
              <a:rect b="b" l="l" r="r" t="t"/>
              <a:pathLst>
                <a:path extrusionOk="0" h="17328" w="24887">
                  <a:moveTo>
                    <a:pt x="1" y="41"/>
                  </a:moveTo>
                  <a:cubicBezTo>
                    <a:pt x="1" y="120"/>
                    <a:pt x="1" y="197"/>
                    <a:pt x="4" y="270"/>
                  </a:cubicBezTo>
                  <a:lnTo>
                    <a:pt x="4" y="270"/>
                  </a:lnTo>
                  <a:lnTo>
                    <a:pt x="1" y="41"/>
                  </a:lnTo>
                  <a:close/>
                  <a:moveTo>
                    <a:pt x="24807" y="1"/>
                  </a:moveTo>
                  <a:cubicBezTo>
                    <a:pt x="24807" y="1871"/>
                    <a:pt x="23554" y="3621"/>
                    <a:pt x="21167" y="5094"/>
                  </a:cubicBezTo>
                  <a:cubicBezTo>
                    <a:pt x="20610" y="5372"/>
                    <a:pt x="20092" y="5611"/>
                    <a:pt x="19416" y="5889"/>
                  </a:cubicBezTo>
                  <a:cubicBezTo>
                    <a:pt x="19018" y="6148"/>
                    <a:pt x="18481" y="6287"/>
                    <a:pt x="17944" y="6406"/>
                  </a:cubicBezTo>
                  <a:cubicBezTo>
                    <a:pt x="17526" y="6566"/>
                    <a:pt x="17009" y="6566"/>
                    <a:pt x="16611" y="6685"/>
                  </a:cubicBezTo>
                  <a:cubicBezTo>
                    <a:pt x="16213" y="6844"/>
                    <a:pt x="15815" y="6963"/>
                    <a:pt x="15418" y="6963"/>
                  </a:cubicBezTo>
                  <a:cubicBezTo>
                    <a:pt x="15020" y="6963"/>
                    <a:pt x="14622" y="7083"/>
                    <a:pt x="14224" y="7083"/>
                  </a:cubicBezTo>
                  <a:lnTo>
                    <a:pt x="11678" y="7083"/>
                  </a:lnTo>
                  <a:cubicBezTo>
                    <a:pt x="11260" y="7083"/>
                    <a:pt x="10743" y="6963"/>
                    <a:pt x="10345" y="6963"/>
                  </a:cubicBezTo>
                  <a:cubicBezTo>
                    <a:pt x="9808" y="6804"/>
                    <a:pt x="9271" y="6804"/>
                    <a:pt x="8754" y="6685"/>
                  </a:cubicBezTo>
                  <a:cubicBezTo>
                    <a:pt x="7958" y="6566"/>
                    <a:pt x="7162" y="6446"/>
                    <a:pt x="6366" y="6168"/>
                  </a:cubicBezTo>
                  <a:cubicBezTo>
                    <a:pt x="5432" y="5889"/>
                    <a:pt x="4497" y="5491"/>
                    <a:pt x="3701" y="4974"/>
                  </a:cubicBezTo>
                  <a:cubicBezTo>
                    <a:pt x="3701" y="4855"/>
                    <a:pt x="3581" y="4855"/>
                    <a:pt x="3581" y="4855"/>
                  </a:cubicBezTo>
                  <a:cubicBezTo>
                    <a:pt x="2905" y="4457"/>
                    <a:pt x="2388" y="4059"/>
                    <a:pt x="1990" y="3661"/>
                  </a:cubicBezTo>
                  <a:cubicBezTo>
                    <a:pt x="1712" y="3383"/>
                    <a:pt x="1433" y="3124"/>
                    <a:pt x="1194" y="2866"/>
                  </a:cubicBezTo>
                  <a:cubicBezTo>
                    <a:pt x="936" y="2587"/>
                    <a:pt x="797" y="2328"/>
                    <a:pt x="657" y="2070"/>
                  </a:cubicBezTo>
                  <a:cubicBezTo>
                    <a:pt x="518" y="1911"/>
                    <a:pt x="518" y="1672"/>
                    <a:pt x="399" y="1393"/>
                  </a:cubicBezTo>
                  <a:cubicBezTo>
                    <a:pt x="240" y="1234"/>
                    <a:pt x="120" y="996"/>
                    <a:pt x="120" y="717"/>
                  </a:cubicBezTo>
                  <a:cubicBezTo>
                    <a:pt x="35" y="617"/>
                    <a:pt x="10" y="456"/>
                    <a:pt x="4" y="270"/>
                  </a:cubicBezTo>
                  <a:lnTo>
                    <a:pt x="4" y="270"/>
                  </a:lnTo>
                  <a:lnTo>
                    <a:pt x="120" y="10166"/>
                  </a:lnTo>
                  <a:lnTo>
                    <a:pt x="120" y="10286"/>
                  </a:lnTo>
                  <a:cubicBezTo>
                    <a:pt x="120" y="10445"/>
                    <a:pt x="240" y="10683"/>
                    <a:pt x="240" y="10962"/>
                  </a:cubicBezTo>
                  <a:cubicBezTo>
                    <a:pt x="399" y="11240"/>
                    <a:pt x="399" y="11360"/>
                    <a:pt x="518" y="11638"/>
                  </a:cubicBezTo>
                  <a:cubicBezTo>
                    <a:pt x="518" y="11777"/>
                    <a:pt x="657" y="12036"/>
                    <a:pt x="797" y="12315"/>
                  </a:cubicBezTo>
                  <a:cubicBezTo>
                    <a:pt x="916" y="12573"/>
                    <a:pt x="1194" y="12832"/>
                    <a:pt x="1314" y="13110"/>
                  </a:cubicBezTo>
                  <a:lnTo>
                    <a:pt x="2109" y="13906"/>
                  </a:lnTo>
                  <a:cubicBezTo>
                    <a:pt x="2627" y="14304"/>
                    <a:pt x="3024" y="14702"/>
                    <a:pt x="3701" y="15100"/>
                  </a:cubicBezTo>
                  <a:cubicBezTo>
                    <a:pt x="3701" y="15219"/>
                    <a:pt x="3820" y="15219"/>
                    <a:pt x="3820" y="15219"/>
                  </a:cubicBezTo>
                  <a:cubicBezTo>
                    <a:pt x="4616" y="15736"/>
                    <a:pt x="5571" y="16134"/>
                    <a:pt x="6486" y="16412"/>
                  </a:cubicBezTo>
                  <a:cubicBezTo>
                    <a:pt x="7282" y="16532"/>
                    <a:pt x="8077" y="16810"/>
                    <a:pt x="8873" y="16930"/>
                  </a:cubicBezTo>
                  <a:cubicBezTo>
                    <a:pt x="9390" y="17089"/>
                    <a:pt x="9947" y="17208"/>
                    <a:pt x="10464" y="17208"/>
                  </a:cubicBezTo>
                  <a:cubicBezTo>
                    <a:pt x="10882" y="17328"/>
                    <a:pt x="11399" y="17328"/>
                    <a:pt x="11797" y="17328"/>
                  </a:cubicBezTo>
                  <a:lnTo>
                    <a:pt x="14343" y="17328"/>
                  </a:lnTo>
                  <a:cubicBezTo>
                    <a:pt x="14741" y="17328"/>
                    <a:pt x="15139" y="17208"/>
                    <a:pt x="15537" y="17208"/>
                  </a:cubicBezTo>
                  <a:cubicBezTo>
                    <a:pt x="15935" y="17049"/>
                    <a:pt x="16333" y="17049"/>
                    <a:pt x="16731" y="16930"/>
                  </a:cubicBezTo>
                  <a:cubicBezTo>
                    <a:pt x="17288" y="16930"/>
                    <a:pt x="17685" y="16790"/>
                    <a:pt x="18083" y="16651"/>
                  </a:cubicBezTo>
                  <a:cubicBezTo>
                    <a:pt x="18620" y="16532"/>
                    <a:pt x="19018" y="16253"/>
                    <a:pt x="19535" y="16134"/>
                  </a:cubicBezTo>
                  <a:cubicBezTo>
                    <a:pt x="20092" y="16015"/>
                    <a:pt x="20769" y="15617"/>
                    <a:pt x="21286" y="15338"/>
                  </a:cubicBezTo>
                  <a:cubicBezTo>
                    <a:pt x="23693" y="14025"/>
                    <a:pt x="24887" y="12155"/>
                    <a:pt x="24887" y="10286"/>
                  </a:cubicBezTo>
                  <a:lnTo>
                    <a:pt x="2480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2"/>
            <p:cNvSpPr/>
            <p:nvPr/>
          </p:nvSpPr>
          <p:spPr>
            <a:xfrm>
              <a:off x="2825275" y="3073450"/>
              <a:ext cx="685825" cy="366925"/>
            </a:xfrm>
            <a:custGeom>
              <a:rect b="b" l="l" r="r" t="t"/>
              <a:pathLst>
                <a:path extrusionOk="0" h="14677" w="27433">
                  <a:moveTo>
                    <a:pt x="13779" y="0"/>
                  </a:moveTo>
                  <a:cubicBezTo>
                    <a:pt x="10599" y="0"/>
                    <a:pt x="7401" y="722"/>
                    <a:pt x="4934" y="2164"/>
                  </a:cubicBezTo>
                  <a:cubicBezTo>
                    <a:pt x="140" y="5028"/>
                    <a:pt x="1" y="9683"/>
                    <a:pt x="4934" y="12528"/>
                  </a:cubicBezTo>
                  <a:cubicBezTo>
                    <a:pt x="7331" y="13960"/>
                    <a:pt x="10494" y="14676"/>
                    <a:pt x="13675" y="14676"/>
                  </a:cubicBezTo>
                  <a:cubicBezTo>
                    <a:pt x="16855" y="14676"/>
                    <a:pt x="20053" y="13960"/>
                    <a:pt x="22520" y="12528"/>
                  </a:cubicBezTo>
                  <a:cubicBezTo>
                    <a:pt x="27314" y="9683"/>
                    <a:pt x="27433" y="5028"/>
                    <a:pt x="22520" y="2164"/>
                  </a:cubicBezTo>
                  <a:cubicBezTo>
                    <a:pt x="20122" y="722"/>
                    <a:pt x="16960" y="0"/>
                    <a:pt x="1377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2"/>
            <p:cNvSpPr/>
            <p:nvPr/>
          </p:nvSpPr>
          <p:spPr>
            <a:xfrm>
              <a:off x="2948625" y="2973850"/>
              <a:ext cx="434675" cy="306875"/>
            </a:xfrm>
            <a:custGeom>
              <a:rect b="b" l="l" r="r" t="t"/>
              <a:pathLst>
                <a:path extrusionOk="0" h="12275" w="17387">
                  <a:moveTo>
                    <a:pt x="0" y="478"/>
                  </a:moveTo>
                  <a:lnTo>
                    <a:pt x="0" y="996"/>
                  </a:lnTo>
                  <a:cubicBezTo>
                    <a:pt x="0" y="1135"/>
                    <a:pt x="120" y="1274"/>
                    <a:pt x="120" y="1533"/>
                  </a:cubicBezTo>
                  <a:cubicBezTo>
                    <a:pt x="120" y="1652"/>
                    <a:pt x="259" y="1930"/>
                    <a:pt x="398" y="2050"/>
                  </a:cubicBezTo>
                  <a:cubicBezTo>
                    <a:pt x="518" y="2169"/>
                    <a:pt x="677" y="2448"/>
                    <a:pt x="796" y="2567"/>
                  </a:cubicBezTo>
                  <a:cubicBezTo>
                    <a:pt x="915" y="2846"/>
                    <a:pt x="1194" y="2965"/>
                    <a:pt x="1313" y="3084"/>
                  </a:cubicBezTo>
                  <a:cubicBezTo>
                    <a:pt x="1592" y="3363"/>
                    <a:pt x="1990" y="3621"/>
                    <a:pt x="2387" y="3880"/>
                  </a:cubicBezTo>
                  <a:lnTo>
                    <a:pt x="2507" y="3880"/>
                  </a:lnTo>
                  <a:cubicBezTo>
                    <a:pt x="3044" y="4278"/>
                    <a:pt x="3700" y="4556"/>
                    <a:pt x="4377" y="4676"/>
                  </a:cubicBezTo>
                  <a:cubicBezTo>
                    <a:pt x="4894" y="4815"/>
                    <a:pt x="5451" y="4954"/>
                    <a:pt x="5968" y="5074"/>
                  </a:cubicBezTo>
                  <a:cubicBezTo>
                    <a:pt x="6366" y="5074"/>
                    <a:pt x="6764" y="5213"/>
                    <a:pt x="7042" y="5213"/>
                  </a:cubicBezTo>
                  <a:lnTo>
                    <a:pt x="7957" y="5213"/>
                  </a:lnTo>
                  <a:lnTo>
                    <a:pt x="8873" y="5213"/>
                  </a:lnTo>
                  <a:lnTo>
                    <a:pt x="9668" y="5213"/>
                  </a:lnTo>
                  <a:cubicBezTo>
                    <a:pt x="9947" y="5213"/>
                    <a:pt x="10185" y="5213"/>
                    <a:pt x="10464" y="5074"/>
                  </a:cubicBezTo>
                  <a:cubicBezTo>
                    <a:pt x="10742" y="5074"/>
                    <a:pt x="10981" y="4954"/>
                    <a:pt x="11379" y="4954"/>
                  </a:cubicBezTo>
                  <a:cubicBezTo>
                    <a:pt x="11657" y="4954"/>
                    <a:pt x="12055" y="4835"/>
                    <a:pt x="12314" y="4676"/>
                  </a:cubicBezTo>
                  <a:cubicBezTo>
                    <a:pt x="12712" y="4556"/>
                    <a:pt x="12970" y="4417"/>
                    <a:pt x="13368" y="4278"/>
                  </a:cubicBezTo>
                  <a:cubicBezTo>
                    <a:pt x="13766" y="4158"/>
                    <a:pt x="14303" y="3880"/>
                    <a:pt x="14721" y="3621"/>
                  </a:cubicBezTo>
                  <a:cubicBezTo>
                    <a:pt x="16452" y="2547"/>
                    <a:pt x="17247" y="1354"/>
                    <a:pt x="17247" y="1"/>
                  </a:cubicBezTo>
                  <a:lnTo>
                    <a:pt x="17387" y="7063"/>
                  </a:lnTo>
                  <a:cubicBezTo>
                    <a:pt x="17387" y="8416"/>
                    <a:pt x="16591" y="9728"/>
                    <a:pt x="14840" y="10683"/>
                  </a:cubicBezTo>
                  <a:cubicBezTo>
                    <a:pt x="14442" y="10942"/>
                    <a:pt x="14045" y="11081"/>
                    <a:pt x="13508" y="11340"/>
                  </a:cubicBezTo>
                  <a:cubicBezTo>
                    <a:pt x="13110" y="11479"/>
                    <a:pt x="12831" y="11618"/>
                    <a:pt x="12433" y="11738"/>
                  </a:cubicBezTo>
                  <a:cubicBezTo>
                    <a:pt x="12155" y="11877"/>
                    <a:pt x="11757" y="11877"/>
                    <a:pt x="11518" y="12016"/>
                  </a:cubicBezTo>
                  <a:cubicBezTo>
                    <a:pt x="11240" y="12016"/>
                    <a:pt x="10981" y="12135"/>
                    <a:pt x="10583" y="12135"/>
                  </a:cubicBezTo>
                  <a:cubicBezTo>
                    <a:pt x="10325" y="12135"/>
                    <a:pt x="10066" y="12275"/>
                    <a:pt x="9788" y="12275"/>
                  </a:cubicBezTo>
                  <a:lnTo>
                    <a:pt x="9012" y="12275"/>
                  </a:lnTo>
                  <a:lnTo>
                    <a:pt x="8077" y="12275"/>
                  </a:lnTo>
                  <a:lnTo>
                    <a:pt x="7162" y="12275"/>
                  </a:lnTo>
                  <a:cubicBezTo>
                    <a:pt x="6764" y="12275"/>
                    <a:pt x="6366" y="12135"/>
                    <a:pt x="6088" y="12135"/>
                  </a:cubicBezTo>
                  <a:cubicBezTo>
                    <a:pt x="5570" y="12016"/>
                    <a:pt x="5033" y="11877"/>
                    <a:pt x="4496" y="11738"/>
                  </a:cubicBezTo>
                  <a:cubicBezTo>
                    <a:pt x="3840" y="11479"/>
                    <a:pt x="3163" y="11220"/>
                    <a:pt x="2646" y="10942"/>
                  </a:cubicBezTo>
                  <a:lnTo>
                    <a:pt x="2507" y="10942"/>
                  </a:lnTo>
                  <a:cubicBezTo>
                    <a:pt x="2109" y="10683"/>
                    <a:pt x="1711" y="10425"/>
                    <a:pt x="1453" y="10146"/>
                  </a:cubicBezTo>
                  <a:cubicBezTo>
                    <a:pt x="1174" y="10027"/>
                    <a:pt x="1055" y="9748"/>
                    <a:pt x="915" y="9629"/>
                  </a:cubicBezTo>
                  <a:cubicBezTo>
                    <a:pt x="796" y="9510"/>
                    <a:pt x="657" y="9231"/>
                    <a:pt x="518" y="9112"/>
                  </a:cubicBezTo>
                  <a:cubicBezTo>
                    <a:pt x="398" y="8992"/>
                    <a:pt x="398" y="8833"/>
                    <a:pt x="259" y="8595"/>
                  </a:cubicBezTo>
                  <a:cubicBezTo>
                    <a:pt x="259" y="8455"/>
                    <a:pt x="120" y="8316"/>
                    <a:pt x="120" y="8057"/>
                  </a:cubicBezTo>
                  <a:lnTo>
                    <a:pt x="120" y="7540"/>
                  </a:lnTo>
                  <a:lnTo>
                    <a:pt x="120" y="742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2"/>
            <p:cNvSpPr/>
            <p:nvPr/>
          </p:nvSpPr>
          <p:spPr>
            <a:xfrm>
              <a:off x="2948625" y="2973850"/>
              <a:ext cx="434675" cy="306875"/>
            </a:xfrm>
            <a:custGeom>
              <a:rect b="b" l="l" r="r" t="t"/>
              <a:pathLst>
                <a:path extrusionOk="0" h="12275" w="17387">
                  <a:moveTo>
                    <a:pt x="0" y="478"/>
                  </a:moveTo>
                  <a:lnTo>
                    <a:pt x="0" y="996"/>
                  </a:lnTo>
                  <a:cubicBezTo>
                    <a:pt x="0" y="1021"/>
                    <a:pt x="4" y="1046"/>
                    <a:pt x="11" y="1071"/>
                  </a:cubicBezTo>
                  <a:lnTo>
                    <a:pt x="11" y="1071"/>
                  </a:lnTo>
                  <a:lnTo>
                    <a:pt x="0" y="478"/>
                  </a:lnTo>
                  <a:close/>
                  <a:moveTo>
                    <a:pt x="17247" y="1"/>
                  </a:moveTo>
                  <a:cubicBezTo>
                    <a:pt x="17247" y="1354"/>
                    <a:pt x="16452" y="2547"/>
                    <a:pt x="14721" y="3621"/>
                  </a:cubicBezTo>
                  <a:cubicBezTo>
                    <a:pt x="14303" y="3880"/>
                    <a:pt x="13766" y="4158"/>
                    <a:pt x="13368" y="4278"/>
                  </a:cubicBezTo>
                  <a:cubicBezTo>
                    <a:pt x="12970" y="4417"/>
                    <a:pt x="12712" y="4556"/>
                    <a:pt x="12314" y="4676"/>
                  </a:cubicBezTo>
                  <a:cubicBezTo>
                    <a:pt x="12055" y="4835"/>
                    <a:pt x="11657" y="4954"/>
                    <a:pt x="11379" y="4954"/>
                  </a:cubicBezTo>
                  <a:cubicBezTo>
                    <a:pt x="10981" y="4954"/>
                    <a:pt x="10742" y="5074"/>
                    <a:pt x="10464" y="5074"/>
                  </a:cubicBezTo>
                  <a:cubicBezTo>
                    <a:pt x="10185" y="5213"/>
                    <a:pt x="9947" y="5213"/>
                    <a:pt x="9668" y="5213"/>
                  </a:cubicBezTo>
                  <a:lnTo>
                    <a:pt x="7042" y="5213"/>
                  </a:lnTo>
                  <a:cubicBezTo>
                    <a:pt x="6764" y="5213"/>
                    <a:pt x="6366" y="5074"/>
                    <a:pt x="5968" y="5074"/>
                  </a:cubicBezTo>
                  <a:cubicBezTo>
                    <a:pt x="5451" y="4954"/>
                    <a:pt x="4894" y="4815"/>
                    <a:pt x="4377" y="4676"/>
                  </a:cubicBezTo>
                  <a:cubicBezTo>
                    <a:pt x="3700" y="4556"/>
                    <a:pt x="3044" y="4278"/>
                    <a:pt x="2507" y="3880"/>
                  </a:cubicBezTo>
                  <a:lnTo>
                    <a:pt x="2387" y="3880"/>
                  </a:lnTo>
                  <a:cubicBezTo>
                    <a:pt x="1990" y="3621"/>
                    <a:pt x="1592" y="3363"/>
                    <a:pt x="1313" y="3084"/>
                  </a:cubicBezTo>
                  <a:cubicBezTo>
                    <a:pt x="1194" y="2965"/>
                    <a:pt x="915" y="2846"/>
                    <a:pt x="796" y="2567"/>
                  </a:cubicBezTo>
                  <a:cubicBezTo>
                    <a:pt x="677" y="2448"/>
                    <a:pt x="518" y="2169"/>
                    <a:pt x="398" y="2050"/>
                  </a:cubicBezTo>
                  <a:cubicBezTo>
                    <a:pt x="259" y="1930"/>
                    <a:pt x="120" y="1652"/>
                    <a:pt x="120" y="1533"/>
                  </a:cubicBezTo>
                  <a:cubicBezTo>
                    <a:pt x="120" y="1321"/>
                    <a:pt x="39" y="1189"/>
                    <a:pt x="11" y="1071"/>
                  </a:cubicBezTo>
                  <a:lnTo>
                    <a:pt x="11" y="1071"/>
                  </a:lnTo>
                  <a:lnTo>
                    <a:pt x="120" y="7421"/>
                  </a:lnTo>
                  <a:lnTo>
                    <a:pt x="120" y="7540"/>
                  </a:lnTo>
                  <a:lnTo>
                    <a:pt x="120" y="8057"/>
                  </a:lnTo>
                  <a:cubicBezTo>
                    <a:pt x="120" y="8316"/>
                    <a:pt x="259" y="8455"/>
                    <a:pt x="259" y="8595"/>
                  </a:cubicBezTo>
                  <a:cubicBezTo>
                    <a:pt x="398" y="8833"/>
                    <a:pt x="398" y="8992"/>
                    <a:pt x="518" y="9112"/>
                  </a:cubicBezTo>
                  <a:cubicBezTo>
                    <a:pt x="657" y="9231"/>
                    <a:pt x="796" y="9510"/>
                    <a:pt x="915" y="9629"/>
                  </a:cubicBezTo>
                  <a:cubicBezTo>
                    <a:pt x="1055" y="9748"/>
                    <a:pt x="1174" y="10027"/>
                    <a:pt x="1453" y="10146"/>
                  </a:cubicBezTo>
                  <a:cubicBezTo>
                    <a:pt x="1711" y="10425"/>
                    <a:pt x="2109" y="10683"/>
                    <a:pt x="2507" y="10942"/>
                  </a:cubicBezTo>
                  <a:lnTo>
                    <a:pt x="2646" y="10942"/>
                  </a:lnTo>
                  <a:cubicBezTo>
                    <a:pt x="3163" y="11220"/>
                    <a:pt x="3840" y="11479"/>
                    <a:pt x="4496" y="11738"/>
                  </a:cubicBezTo>
                  <a:cubicBezTo>
                    <a:pt x="5033" y="11877"/>
                    <a:pt x="5570" y="12016"/>
                    <a:pt x="6088" y="12135"/>
                  </a:cubicBezTo>
                  <a:cubicBezTo>
                    <a:pt x="6366" y="12135"/>
                    <a:pt x="6764" y="12275"/>
                    <a:pt x="7162" y="12275"/>
                  </a:cubicBezTo>
                  <a:lnTo>
                    <a:pt x="9788" y="12275"/>
                  </a:lnTo>
                  <a:cubicBezTo>
                    <a:pt x="10066" y="12275"/>
                    <a:pt x="10325" y="12135"/>
                    <a:pt x="10583" y="12135"/>
                  </a:cubicBezTo>
                  <a:cubicBezTo>
                    <a:pt x="10981" y="12135"/>
                    <a:pt x="11240" y="12016"/>
                    <a:pt x="11518" y="12016"/>
                  </a:cubicBezTo>
                  <a:cubicBezTo>
                    <a:pt x="11757" y="11877"/>
                    <a:pt x="12155" y="11877"/>
                    <a:pt x="12433" y="11738"/>
                  </a:cubicBezTo>
                  <a:cubicBezTo>
                    <a:pt x="12831" y="11618"/>
                    <a:pt x="13110" y="11479"/>
                    <a:pt x="13508" y="11340"/>
                  </a:cubicBezTo>
                  <a:cubicBezTo>
                    <a:pt x="14045" y="11081"/>
                    <a:pt x="14442" y="10942"/>
                    <a:pt x="14840" y="10683"/>
                  </a:cubicBezTo>
                  <a:cubicBezTo>
                    <a:pt x="16591" y="9728"/>
                    <a:pt x="17387" y="8416"/>
                    <a:pt x="17387" y="7063"/>
                  </a:cubicBezTo>
                  <a:lnTo>
                    <a:pt x="17247"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2"/>
            <p:cNvSpPr/>
            <p:nvPr/>
          </p:nvSpPr>
          <p:spPr>
            <a:xfrm>
              <a:off x="2922275" y="2857000"/>
              <a:ext cx="482900" cy="254650"/>
            </a:xfrm>
            <a:custGeom>
              <a:rect b="b" l="l" r="r" t="t"/>
              <a:pathLst>
                <a:path extrusionOk="0" h="10186" w="19316">
                  <a:moveTo>
                    <a:pt x="9613" y="0"/>
                  </a:moveTo>
                  <a:cubicBezTo>
                    <a:pt x="7365" y="0"/>
                    <a:pt x="5132" y="497"/>
                    <a:pt x="3461" y="1492"/>
                  </a:cubicBezTo>
                  <a:cubicBezTo>
                    <a:pt x="0" y="3481"/>
                    <a:pt x="0" y="6704"/>
                    <a:pt x="3461" y="8693"/>
                  </a:cubicBezTo>
                  <a:cubicBezTo>
                    <a:pt x="5192" y="9688"/>
                    <a:pt x="7425" y="10185"/>
                    <a:pt x="9658" y="10185"/>
                  </a:cubicBezTo>
                  <a:cubicBezTo>
                    <a:pt x="11891" y="10185"/>
                    <a:pt x="14124" y="9688"/>
                    <a:pt x="15855" y="8693"/>
                  </a:cubicBezTo>
                  <a:cubicBezTo>
                    <a:pt x="19316" y="6704"/>
                    <a:pt x="19316" y="3481"/>
                    <a:pt x="15855" y="1492"/>
                  </a:cubicBezTo>
                  <a:cubicBezTo>
                    <a:pt x="14124" y="497"/>
                    <a:pt x="11861" y="0"/>
                    <a:pt x="9613"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2"/>
            <p:cNvSpPr/>
            <p:nvPr/>
          </p:nvSpPr>
          <p:spPr>
            <a:xfrm>
              <a:off x="-1960900" y="30225"/>
              <a:ext cx="1986825" cy="1227900"/>
            </a:xfrm>
            <a:custGeom>
              <a:rect b="b" l="l" r="r" t="t"/>
              <a:pathLst>
                <a:path extrusionOk="0" h="49116" w="79473">
                  <a:moveTo>
                    <a:pt x="1174" y="29701"/>
                  </a:moveTo>
                  <a:cubicBezTo>
                    <a:pt x="1" y="30377"/>
                    <a:pt x="120" y="31690"/>
                    <a:pt x="1453" y="32486"/>
                  </a:cubicBezTo>
                  <a:lnTo>
                    <a:pt x="24767" y="48201"/>
                  </a:lnTo>
                  <a:cubicBezTo>
                    <a:pt x="26100" y="48997"/>
                    <a:pt x="28209" y="49116"/>
                    <a:pt x="29402" y="48320"/>
                  </a:cubicBezTo>
                  <a:lnTo>
                    <a:pt x="78279" y="19436"/>
                  </a:lnTo>
                  <a:cubicBezTo>
                    <a:pt x="79472" y="18760"/>
                    <a:pt x="79333" y="17447"/>
                    <a:pt x="78000" y="16651"/>
                  </a:cubicBezTo>
                  <a:lnTo>
                    <a:pt x="54706" y="936"/>
                  </a:lnTo>
                  <a:cubicBezTo>
                    <a:pt x="53353" y="140"/>
                    <a:pt x="51244" y="1"/>
                    <a:pt x="50051" y="657"/>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2"/>
            <p:cNvSpPr/>
            <p:nvPr/>
          </p:nvSpPr>
          <p:spPr>
            <a:xfrm>
              <a:off x="-1951450" y="482300"/>
              <a:ext cx="1973875" cy="788775"/>
            </a:xfrm>
            <a:custGeom>
              <a:rect b="b" l="l" r="r" t="t"/>
              <a:pathLst>
                <a:path extrusionOk="0" h="31551" w="78955">
                  <a:moveTo>
                    <a:pt x="1" y="12931"/>
                  </a:moveTo>
                  <a:lnTo>
                    <a:pt x="1" y="13070"/>
                  </a:lnTo>
                  <a:cubicBezTo>
                    <a:pt x="1" y="13070"/>
                    <a:pt x="1" y="13092"/>
                    <a:pt x="12" y="13117"/>
                  </a:cubicBezTo>
                  <a:lnTo>
                    <a:pt x="12" y="13117"/>
                  </a:lnTo>
                  <a:lnTo>
                    <a:pt x="1" y="12931"/>
                  </a:lnTo>
                  <a:close/>
                  <a:moveTo>
                    <a:pt x="78696" y="0"/>
                  </a:moveTo>
                  <a:lnTo>
                    <a:pt x="78696" y="0"/>
                  </a:lnTo>
                  <a:cubicBezTo>
                    <a:pt x="78816" y="418"/>
                    <a:pt x="78557" y="955"/>
                    <a:pt x="77901" y="1353"/>
                  </a:cubicBezTo>
                  <a:lnTo>
                    <a:pt x="29024" y="30237"/>
                  </a:lnTo>
                  <a:cubicBezTo>
                    <a:pt x="28905" y="30396"/>
                    <a:pt x="28766" y="30516"/>
                    <a:pt x="28626" y="30516"/>
                  </a:cubicBezTo>
                  <a:cubicBezTo>
                    <a:pt x="28507" y="30516"/>
                    <a:pt x="28368" y="30635"/>
                    <a:pt x="28228" y="30635"/>
                  </a:cubicBezTo>
                  <a:cubicBezTo>
                    <a:pt x="28109" y="30754"/>
                    <a:pt x="27970" y="30754"/>
                    <a:pt x="27831" y="30754"/>
                  </a:cubicBezTo>
                  <a:lnTo>
                    <a:pt x="26219" y="30754"/>
                  </a:lnTo>
                  <a:cubicBezTo>
                    <a:pt x="26100" y="30635"/>
                    <a:pt x="25941" y="30635"/>
                    <a:pt x="25821" y="30635"/>
                  </a:cubicBezTo>
                  <a:cubicBezTo>
                    <a:pt x="25543" y="30635"/>
                    <a:pt x="25424" y="30635"/>
                    <a:pt x="25145" y="30516"/>
                  </a:cubicBezTo>
                  <a:cubicBezTo>
                    <a:pt x="24886" y="30396"/>
                    <a:pt x="24628" y="30237"/>
                    <a:pt x="24349" y="30118"/>
                  </a:cubicBezTo>
                  <a:lnTo>
                    <a:pt x="1055" y="14403"/>
                  </a:lnTo>
                  <a:lnTo>
                    <a:pt x="657" y="14005"/>
                  </a:lnTo>
                  <a:cubicBezTo>
                    <a:pt x="498" y="13846"/>
                    <a:pt x="379" y="13885"/>
                    <a:pt x="379" y="13726"/>
                  </a:cubicBezTo>
                  <a:cubicBezTo>
                    <a:pt x="379" y="13587"/>
                    <a:pt x="259" y="13587"/>
                    <a:pt x="259" y="13468"/>
                  </a:cubicBezTo>
                  <a:cubicBezTo>
                    <a:pt x="140" y="13309"/>
                    <a:pt x="140" y="13309"/>
                    <a:pt x="140" y="13189"/>
                  </a:cubicBezTo>
                  <a:cubicBezTo>
                    <a:pt x="61" y="13189"/>
                    <a:pt x="27" y="13151"/>
                    <a:pt x="12" y="13117"/>
                  </a:cubicBezTo>
                  <a:lnTo>
                    <a:pt x="12" y="13117"/>
                  </a:lnTo>
                  <a:lnTo>
                    <a:pt x="160" y="15596"/>
                  </a:lnTo>
                  <a:lnTo>
                    <a:pt x="160" y="15716"/>
                  </a:lnTo>
                  <a:cubicBezTo>
                    <a:pt x="279" y="15716"/>
                    <a:pt x="279" y="15835"/>
                    <a:pt x="279" y="15835"/>
                  </a:cubicBezTo>
                  <a:cubicBezTo>
                    <a:pt x="279" y="15994"/>
                    <a:pt x="399" y="16113"/>
                    <a:pt x="399" y="16113"/>
                  </a:cubicBezTo>
                  <a:cubicBezTo>
                    <a:pt x="399" y="16273"/>
                    <a:pt x="538" y="16273"/>
                    <a:pt x="538" y="16392"/>
                  </a:cubicBezTo>
                  <a:lnTo>
                    <a:pt x="796" y="16670"/>
                  </a:lnTo>
                  <a:lnTo>
                    <a:pt x="1194" y="17068"/>
                  </a:lnTo>
                  <a:lnTo>
                    <a:pt x="24628" y="30914"/>
                  </a:lnTo>
                  <a:cubicBezTo>
                    <a:pt x="24906" y="31033"/>
                    <a:pt x="25145" y="31192"/>
                    <a:pt x="25424" y="31311"/>
                  </a:cubicBezTo>
                  <a:cubicBezTo>
                    <a:pt x="25702" y="31311"/>
                    <a:pt x="25821" y="31431"/>
                    <a:pt x="26100" y="31431"/>
                  </a:cubicBezTo>
                  <a:cubicBezTo>
                    <a:pt x="26219" y="31550"/>
                    <a:pt x="26378" y="31550"/>
                    <a:pt x="26498" y="31550"/>
                  </a:cubicBezTo>
                  <a:lnTo>
                    <a:pt x="28109" y="31550"/>
                  </a:lnTo>
                  <a:cubicBezTo>
                    <a:pt x="28228" y="31431"/>
                    <a:pt x="28388" y="31431"/>
                    <a:pt x="28507" y="31431"/>
                  </a:cubicBezTo>
                  <a:cubicBezTo>
                    <a:pt x="28626" y="31431"/>
                    <a:pt x="28785" y="31311"/>
                    <a:pt x="28905" y="31311"/>
                  </a:cubicBezTo>
                  <a:cubicBezTo>
                    <a:pt x="29024" y="31152"/>
                    <a:pt x="29183" y="31152"/>
                    <a:pt x="29303" y="31033"/>
                  </a:cubicBezTo>
                  <a:lnTo>
                    <a:pt x="78159" y="2149"/>
                  </a:lnTo>
                  <a:cubicBezTo>
                    <a:pt x="78696" y="1870"/>
                    <a:pt x="78955" y="1313"/>
                    <a:pt x="78955" y="796"/>
                  </a:cubicBezTo>
                  <a:lnTo>
                    <a:pt x="78696"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2"/>
            <p:cNvSpPr/>
            <p:nvPr/>
          </p:nvSpPr>
          <p:spPr>
            <a:xfrm>
              <a:off x="-1398425" y="-329325"/>
              <a:ext cx="815625" cy="1251775"/>
            </a:xfrm>
            <a:custGeom>
              <a:rect b="b" l="l" r="r" t="t"/>
              <a:pathLst>
                <a:path extrusionOk="0" h="50071" w="32625">
                  <a:moveTo>
                    <a:pt x="32624" y="31948"/>
                  </a:moveTo>
                  <a:lnTo>
                    <a:pt x="4795" y="50070"/>
                  </a:lnTo>
                  <a:lnTo>
                    <a:pt x="0" y="18103"/>
                  </a:lnTo>
                  <a:lnTo>
                    <a:pt x="27810" y="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2"/>
            <p:cNvSpPr/>
            <p:nvPr/>
          </p:nvSpPr>
          <p:spPr>
            <a:xfrm>
              <a:off x="-1538175" y="30225"/>
              <a:ext cx="259625" cy="892225"/>
            </a:xfrm>
            <a:custGeom>
              <a:rect b="b" l="l" r="r" t="t"/>
              <a:pathLst>
                <a:path extrusionOk="0" h="35689" w="10385">
                  <a:moveTo>
                    <a:pt x="4795" y="31968"/>
                  </a:moveTo>
                  <a:lnTo>
                    <a:pt x="10385" y="35688"/>
                  </a:lnTo>
                  <a:lnTo>
                    <a:pt x="5590" y="3721"/>
                  </a:lnTo>
                  <a:lnTo>
                    <a:pt x="1" y="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2"/>
            <p:cNvSpPr/>
            <p:nvPr/>
          </p:nvSpPr>
          <p:spPr>
            <a:xfrm>
              <a:off x="-1398425" y="-329325"/>
              <a:ext cx="815625" cy="1251775"/>
            </a:xfrm>
            <a:custGeom>
              <a:rect b="b" l="l" r="r" t="t"/>
              <a:pathLst>
                <a:path extrusionOk="0" h="50071" w="32625">
                  <a:moveTo>
                    <a:pt x="27810" y="0"/>
                  </a:moveTo>
                  <a:lnTo>
                    <a:pt x="0" y="18103"/>
                  </a:lnTo>
                  <a:lnTo>
                    <a:pt x="4795" y="50070"/>
                  </a:lnTo>
                  <a:lnTo>
                    <a:pt x="32624" y="31948"/>
                  </a:lnTo>
                  <a:lnTo>
                    <a:pt x="2781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2"/>
            <p:cNvSpPr/>
            <p:nvPr/>
          </p:nvSpPr>
          <p:spPr>
            <a:xfrm>
              <a:off x="-1538175" y="30225"/>
              <a:ext cx="259625" cy="892225"/>
            </a:xfrm>
            <a:custGeom>
              <a:rect b="b" l="l" r="r" t="t"/>
              <a:pathLst>
                <a:path extrusionOk="0" h="35689" w="10385">
                  <a:moveTo>
                    <a:pt x="1" y="1"/>
                  </a:moveTo>
                  <a:lnTo>
                    <a:pt x="4795" y="31968"/>
                  </a:lnTo>
                  <a:lnTo>
                    <a:pt x="10385" y="35688"/>
                  </a:lnTo>
                  <a:lnTo>
                    <a:pt x="5590" y="3721"/>
                  </a:lnTo>
                  <a:lnTo>
                    <a:pt x="1" y="1"/>
                  </a:ln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2"/>
            <p:cNvSpPr/>
            <p:nvPr/>
          </p:nvSpPr>
          <p:spPr>
            <a:xfrm>
              <a:off x="-1115950" y="498700"/>
              <a:ext cx="2860100" cy="1769000"/>
            </a:xfrm>
            <a:custGeom>
              <a:rect b="b" l="l" r="r" t="t"/>
              <a:pathLst>
                <a:path extrusionOk="0" h="70760" w="114404">
                  <a:moveTo>
                    <a:pt x="1751" y="42512"/>
                  </a:moveTo>
                  <a:cubicBezTo>
                    <a:pt x="0" y="43586"/>
                    <a:pt x="160" y="45456"/>
                    <a:pt x="2030" y="46649"/>
                  </a:cubicBezTo>
                  <a:lnTo>
                    <a:pt x="35708" y="69426"/>
                  </a:lnTo>
                  <a:cubicBezTo>
                    <a:pt x="37697" y="70620"/>
                    <a:pt x="40641" y="70759"/>
                    <a:pt x="42392" y="69705"/>
                  </a:cubicBezTo>
                  <a:lnTo>
                    <a:pt x="112653" y="28129"/>
                  </a:lnTo>
                  <a:cubicBezTo>
                    <a:pt x="114403" y="27055"/>
                    <a:pt x="114244" y="25344"/>
                    <a:pt x="112374" y="24111"/>
                  </a:cubicBezTo>
                  <a:lnTo>
                    <a:pt x="78676" y="1334"/>
                  </a:lnTo>
                  <a:cubicBezTo>
                    <a:pt x="76687" y="140"/>
                    <a:pt x="73763" y="1"/>
                    <a:pt x="72012"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2"/>
            <p:cNvSpPr/>
            <p:nvPr/>
          </p:nvSpPr>
          <p:spPr>
            <a:xfrm>
              <a:off x="-1102025" y="1155675"/>
              <a:ext cx="2841700" cy="1131425"/>
            </a:xfrm>
            <a:custGeom>
              <a:rect b="b" l="l" r="r" t="t"/>
              <a:pathLst>
                <a:path extrusionOk="0" h="45257" w="113668">
                  <a:moveTo>
                    <a:pt x="0" y="18361"/>
                  </a:moveTo>
                  <a:lnTo>
                    <a:pt x="0" y="18620"/>
                  </a:lnTo>
                  <a:cubicBezTo>
                    <a:pt x="0" y="18720"/>
                    <a:pt x="0" y="18748"/>
                    <a:pt x="45" y="18808"/>
                  </a:cubicBezTo>
                  <a:lnTo>
                    <a:pt x="45" y="18808"/>
                  </a:lnTo>
                  <a:lnTo>
                    <a:pt x="0" y="18361"/>
                  </a:lnTo>
                  <a:close/>
                  <a:moveTo>
                    <a:pt x="113269" y="0"/>
                  </a:moveTo>
                  <a:lnTo>
                    <a:pt x="113269" y="0"/>
                  </a:lnTo>
                  <a:cubicBezTo>
                    <a:pt x="113409" y="796"/>
                    <a:pt x="112991" y="1472"/>
                    <a:pt x="112076" y="1989"/>
                  </a:cubicBezTo>
                  <a:lnTo>
                    <a:pt x="41775" y="43545"/>
                  </a:lnTo>
                  <a:cubicBezTo>
                    <a:pt x="41497" y="43685"/>
                    <a:pt x="41377" y="43685"/>
                    <a:pt x="41099" y="43824"/>
                  </a:cubicBezTo>
                  <a:cubicBezTo>
                    <a:pt x="40979" y="43824"/>
                    <a:pt x="40701" y="43943"/>
                    <a:pt x="40582" y="43943"/>
                  </a:cubicBezTo>
                  <a:cubicBezTo>
                    <a:pt x="40343" y="44062"/>
                    <a:pt x="40184" y="44062"/>
                    <a:pt x="40064" y="44062"/>
                  </a:cubicBezTo>
                  <a:lnTo>
                    <a:pt x="37816" y="44062"/>
                  </a:lnTo>
                  <a:cubicBezTo>
                    <a:pt x="37538" y="44062"/>
                    <a:pt x="37419" y="43943"/>
                    <a:pt x="37140" y="43943"/>
                  </a:cubicBezTo>
                  <a:cubicBezTo>
                    <a:pt x="36901" y="43943"/>
                    <a:pt x="36504" y="43784"/>
                    <a:pt x="36225" y="43665"/>
                  </a:cubicBezTo>
                  <a:cubicBezTo>
                    <a:pt x="35827" y="43545"/>
                    <a:pt x="35429" y="43426"/>
                    <a:pt x="35151" y="43147"/>
                  </a:cubicBezTo>
                  <a:lnTo>
                    <a:pt x="1473" y="20370"/>
                  </a:lnTo>
                  <a:cubicBezTo>
                    <a:pt x="1194" y="20231"/>
                    <a:pt x="916" y="19972"/>
                    <a:pt x="796" y="19833"/>
                  </a:cubicBezTo>
                  <a:cubicBezTo>
                    <a:pt x="796" y="19714"/>
                    <a:pt x="637" y="19575"/>
                    <a:pt x="518" y="19455"/>
                  </a:cubicBezTo>
                  <a:cubicBezTo>
                    <a:pt x="378" y="19455"/>
                    <a:pt x="239" y="19316"/>
                    <a:pt x="239" y="19177"/>
                  </a:cubicBezTo>
                  <a:cubicBezTo>
                    <a:pt x="239" y="19018"/>
                    <a:pt x="120" y="19018"/>
                    <a:pt x="120" y="18898"/>
                  </a:cubicBezTo>
                  <a:cubicBezTo>
                    <a:pt x="86" y="18859"/>
                    <a:pt x="62" y="18831"/>
                    <a:pt x="45" y="18808"/>
                  </a:cubicBezTo>
                  <a:lnTo>
                    <a:pt x="45" y="18808"/>
                  </a:lnTo>
                  <a:lnTo>
                    <a:pt x="398" y="22360"/>
                  </a:lnTo>
                  <a:lnTo>
                    <a:pt x="398" y="22638"/>
                  </a:lnTo>
                  <a:cubicBezTo>
                    <a:pt x="398" y="22777"/>
                    <a:pt x="518" y="22757"/>
                    <a:pt x="518" y="22897"/>
                  </a:cubicBezTo>
                  <a:cubicBezTo>
                    <a:pt x="518" y="23056"/>
                    <a:pt x="637" y="23056"/>
                    <a:pt x="637" y="23175"/>
                  </a:cubicBezTo>
                  <a:cubicBezTo>
                    <a:pt x="796" y="23175"/>
                    <a:pt x="796" y="23314"/>
                    <a:pt x="916" y="23454"/>
                  </a:cubicBezTo>
                  <a:cubicBezTo>
                    <a:pt x="916" y="23573"/>
                    <a:pt x="1075" y="23712"/>
                    <a:pt x="1194" y="23851"/>
                  </a:cubicBezTo>
                  <a:cubicBezTo>
                    <a:pt x="1473" y="24090"/>
                    <a:pt x="1592" y="24249"/>
                    <a:pt x="1870" y="24369"/>
                  </a:cubicBezTo>
                  <a:lnTo>
                    <a:pt x="35549" y="44341"/>
                  </a:lnTo>
                  <a:cubicBezTo>
                    <a:pt x="35827" y="44580"/>
                    <a:pt x="36225" y="44739"/>
                    <a:pt x="36623" y="44858"/>
                  </a:cubicBezTo>
                  <a:cubicBezTo>
                    <a:pt x="36881" y="45017"/>
                    <a:pt x="37279" y="45017"/>
                    <a:pt x="37538" y="45137"/>
                  </a:cubicBezTo>
                  <a:cubicBezTo>
                    <a:pt x="37816" y="45137"/>
                    <a:pt x="37936" y="45256"/>
                    <a:pt x="38214" y="45256"/>
                  </a:cubicBezTo>
                  <a:lnTo>
                    <a:pt x="40462" y="45256"/>
                  </a:lnTo>
                  <a:cubicBezTo>
                    <a:pt x="40701" y="45256"/>
                    <a:pt x="40860" y="45137"/>
                    <a:pt x="40979" y="45137"/>
                  </a:cubicBezTo>
                  <a:cubicBezTo>
                    <a:pt x="41099" y="45137"/>
                    <a:pt x="41377" y="45137"/>
                    <a:pt x="41497" y="45017"/>
                  </a:cubicBezTo>
                  <a:cubicBezTo>
                    <a:pt x="41775" y="45017"/>
                    <a:pt x="41894" y="44858"/>
                    <a:pt x="42173" y="44739"/>
                  </a:cubicBezTo>
                  <a:lnTo>
                    <a:pt x="112474" y="3183"/>
                  </a:lnTo>
                  <a:cubicBezTo>
                    <a:pt x="113269" y="2666"/>
                    <a:pt x="113667" y="1989"/>
                    <a:pt x="113667" y="1194"/>
                  </a:cubicBezTo>
                  <a:lnTo>
                    <a:pt x="11326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2"/>
            <p:cNvSpPr/>
            <p:nvPr/>
          </p:nvSpPr>
          <p:spPr>
            <a:xfrm>
              <a:off x="-956800" y="569325"/>
              <a:ext cx="2497550" cy="1535250"/>
            </a:xfrm>
            <a:custGeom>
              <a:rect b="b" l="l" r="r" t="t"/>
              <a:pathLst>
                <a:path extrusionOk="0" h="61410" w="99902">
                  <a:moveTo>
                    <a:pt x="99105" y="18262"/>
                  </a:moveTo>
                  <a:lnTo>
                    <a:pt x="73663" y="1075"/>
                  </a:lnTo>
                  <a:cubicBezTo>
                    <a:pt x="72191" y="160"/>
                    <a:pt x="70599" y="1"/>
                    <a:pt x="69266" y="796"/>
                  </a:cubicBezTo>
                  <a:lnTo>
                    <a:pt x="676" y="41019"/>
                  </a:lnTo>
                  <a:cubicBezTo>
                    <a:pt x="0" y="41417"/>
                    <a:pt x="0" y="42611"/>
                    <a:pt x="796" y="43148"/>
                  </a:cubicBezTo>
                  <a:lnTo>
                    <a:pt x="26239" y="60335"/>
                  </a:lnTo>
                  <a:cubicBezTo>
                    <a:pt x="27711" y="61250"/>
                    <a:pt x="29302" y="61409"/>
                    <a:pt x="30635" y="60614"/>
                  </a:cubicBezTo>
                  <a:lnTo>
                    <a:pt x="99225" y="20391"/>
                  </a:lnTo>
                  <a:cubicBezTo>
                    <a:pt x="99901" y="19973"/>
                    <a:pt x="99762" y="18779"/>
                    <a:pt x="99105" y="18262"/>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2"/>
            <p:cNvSpPr/>
            <p:nvPr/>
          </p:nvSpPr>
          <p:spPr>
            <a:xfrm>
              <a:off x="-3618950" y="-3330150"/>
              <a:ext cx="3478750" cy="4725050"/>
            </a:xfrm>
            <a:custGeom>
              <a:rect b="b" l="l" r="r" t="t"/>
              <a:pathLst>
                <a:path extrusionOk="0" h="189002" w="139150">
                  <a:moveTo>
                    <a:pt x="138959" y="2268"/>
                  </a:moveTo>
                  <a:lnTo>
                    <a:pt x="139150" y="2388"/>
                  </a:lnTo>
                  <a:lnTo>
                    <a:pt x="139150" y="2388"/>
                  </a:lnTo>
                  <a:lnTo>
                    <a:pt x="139011" y="2268"/>
                  </a:lnTo>
                  <a:close/>
                  <a:moveTo>
                    <a:pt x="133679" y="1"/>
                  </a:moveTo>
                  <a:lnTo>
                    <a:pt x="1990" y="73345"/>
                  </a:lnTo>
                  <a:lnTo>
                    <a:pt x="1731" y="73345"/>
                  </a:lnTo>
                  <a:lnTo>
                    <a:pt x="1612" y="73484"/>
                  </a:lnTo>
                  <a:lnTo>
                    <a:pt x="1493" y="73604"/>
                  </a:lnTo>
                  <a:lnTo>
                    <a:pt x="1353" y="73723"/>
                  </a:lnTo>
                  <a:lnTo>
                    <a:pt x="1234" y="73842"/>
                  </a:lnTo>
                  <a:lnTo>
                    <a:pt x="1115" y="73982"/>
                  </a:lnTo>
                  <a:lnTo>
                    <a:pt x="995" y="74101"/>
                  </a:lnTo>
                  <a:lnTo>
                    <a:pt x="856" y="74220"/>
                  </a:lnTo>
                  <a:lnTo>
                    <a:pt x="737" y="74340"/>
                  </a:lnTo>
                  <a:cubicBezTo>
                    <a:pt x="617" y="74340"/>
                    <a:pt x="617" y="74479"/>
                    <a:pt x="617" y="74479"/>
                  </a:cubicBezTo>
                  <a:cubicBezTo>
                    <a:pt x="498" y="74479"/>
                    <a:pt x="498" y="74598"/>
                    <a:pt x="498" y="74598"/>
                  </a:cubicBezTo>
                  <a:cubicBezTo>
                    <a:pt x="359" y="74598"/>
                    <a:pt x="359" y="74718"/>
                    <a:pt x="359" y="74718"/>
                  </a:cubicBezTo>
                  <a:cubicBezTo>
                    <a:pt x="359" y="74877"/>
                    <a:pt x="239" y="74837"/>
                    <a:pt x="239" y="74996"/>
                  </a:cubicBezTo>
                  <a:cubicBezTo>
                    <a:pt x="239" y="75136"/>
                    <a:pt x="120" y="75116"/>
                    <a:pt x="120" y="75275"/>
                  </a:cubicBezTo>
                  <a:cubicBezTo>
                    <a:pt x="120" y="75414"/>
                    <a:pt x="1" y="75414"/>
                    <a:pt x="1" y="75533"/>
                  </a:cubicBezTo>
                  <a:lnTo>
                    <a:pt x="1" y="75673"/>
                  </a:lnTo>
                  <a:lnTo>
                    <a:pt x="1" y="75792"/>
                  </a:lnTo>
                  <a:lnTo>
                    <a:pt x="1" y="75911"/>
                  </a:lnTo>
                  <a:lnTo>
                    <a:pt x="1" y="76031"/>
                  </a:lnTo>
                  <a:lnTo>
                    <a:pt x="1" y="76170"/>
                  </a:lnTo>
                  <a:lnTo>
                    <a:pt x="1" y="76289"/>
                  </a:lnTo>
                  <a:lnTo>
                    <a:pt x="1" y="76409"/>
                  </a:lnTo>
                  <a:lnTo>
                    <a:pt x="1" y="76528"/>
                  </a:lnTo>
                  <a:lnTo>
                    <a:pt x="1" y="76667"/>
                  </a:lnTo>
                  <a:lnTo>
                    <a:pt x="1" y="76787"/>
                  </a:lnTo>
                  <a:lnTo>
                    <a:pt x="1" y="76906"/>
                  </a:lnTo>
                  <a:lnTo>
                    <a:pt x="1" y="77025"/>
                  </a:lnTo>
                  <a:lnTo>
                    <a:pt x="1" y="77165"/>
                  </a:lnTo>
                  <a:lnTo>
                    <a:pt x="1" y="77284"/>
                  </a:lnTo>
                  <a:lnTo>
                    <a:pt x="1" y="77403"/>
                  </a:lnTo>
                  <a:lnTo>
                    <a:pt x="1" y="77682"/>
                  </a:lnTo>
                  <a:lnTo>
                    <a:pt x="1" y="77901"/>
                  </a:lnTo>
                  <a:lnTo>
                    <a:pt x="1" y="78020"/>
                  </a:lnTo>
                  <a:lnTo>
                    <a:pt x="1" y="78159"/>
                  </a:lnTo>
                  <a:lnTo>
                    <a:pt x="1" y="78279"/>
                  </a:lnTo>
                  <a:lnTo>
                    <a:pt x="28885" y="185719"/>
                  </a:lnTo>
                  <a:lnTo>
                    <a:pt x="28885" y="185858"/>
                  </a:lnTo>
                  <a:lnTo>
                    <a:pt x="28885" y="185978"/>
                  </a:lnTo>
                  <a:lnTo>
                    <a:pt x="28885" y="186097"/>
                  </a:lnTo>
                  <a:lnTo>
                    <a:pt x="28885" y="186217"/>
                  </a:lnTo>
                  <a:lnTo>
                    <a:pt x="29004" y="186356"/>
                  </a:lnTo>
                  <a:lnTo>
                    <a:pt x="29402" y="186754"/>
                  </a:lnTo>
                  <a:lnTo>
                    <a:pt x="33022" y="189001"/>
                  </a:lnTo>
                  <a:lnTo>
                    <a:pt x="33022" y="189001"/>
                  </a:lnTo>
                  <a:lnTo>
                    <a:pt x="32625" y="188604"/>
                  </a:lnTo>
                  <a:cubicBezTo>
                    <a:pt x="32485" y="188604"/>
                    <a:pt x="32485" y="188484"/>
                    <a:pt x="32485" y="188484"/>
                  </a:cubicBezTo>
                  <a:lnTo>
                    <a:pt x="32485" y="188365"/>
                  </a:lnTo>
                  <a:lnTo>
                    <a:pt x="32485" y="188246"/>
                  </a:lnTo>
                  <a:lnTo>
                    <a:pt x="32485" y="188106"/>
                  </a:lnTo>
                  <a:lnTo>
                    <a:pt x="32485" y="187987"/>
                  </a:lnTo>
                  <a:lnTo>
                    <a:pt x="3601" y="80546"/>
                  </a:lnTo>
                  <a:lnTo>
                    <a:pt x="3601" y="80407"/>
                  </a:lnTo>
                  <a:lnTo>
                    <a:pt x="3601" y="80288"/>
                  </a:lnTo>
                  <a:lnTo>
                    <a:pt x="3601" y="80168"/>
                  </a:lnTo>
                  <a:lnTo>
                    <a:pt x="3601" y="80049"/>
                  </a:lnTo>
                  <a:lnTo>
                    <a:pt x="3601" y="79910"/>
                  </a:lnTo>
                  <a:lnTo>
                    <a:pt x="3601" y="79790"/>
                  </a:lnTo>
                  <a:lnTo>
                    <a:pt x="3601" y="79671"/>
                  </a:lnTo>
                  <a:lnTo>
                    <a:pt x="3601" y="79552"/>
                  </a:lnTo>
                  <a:lnTo>
                    <a:pt x="3601" y="79412"/>
                  </a:lnTo>
                  <a:lnTo>
                    <a:pt x="3601" y="79293"/>
                  </a:lnTo>
                  <a:lnTo>
                    <a:pt x="3601" y="79174"/>
                  </a:lnTo>
                  <a:lnTo>
                    <a:pt x="3601" y="79054"/>
                  </a:lnTo>
                  <a:lnTo>
                    <a:pt x="3601" y="78915"/>
                  </a:lnTo>
                  <a:lnTo>
                    <a:pt x="3601" y="78796"/>
                  </a:lnTo>
                  <a:lnTo>
                    <a:pt x="3601" y="78676"/>
                  </a:lnTo>
                  <a:lnTo>
                    <a:pt x="3601" y="78557"/>
                  </a:lnTo>
                  <a:lnTo>
                    <a:pt x="3601" y="78418"/>
                  </a:lnTo>
                  <a:lnTo>
                    <a:pt x="3601" y="78298"/>
                  </a:lnTo>
                  <a:lnTo>
                    <a:pt x="3601" y="78179"/>
                  </a:lnTo>
                  <a:lnTo>
                    <a:pt x="3601" y="78060"/>
                  </a:lnTo>
                  <a:lnTo>
                    <a:pt x="3601" y="77920"/>
                  </a:lnTo>
                  <a:lnTo>
                    <a:pt x="3601" y="77801"/>
                  </a:lnTo>
                  <a:cubicBezTo>
                    <a:pt x="3601" y="77662"/>
                    <a:pt x="3721" y="77682"/>
                    <a:pt x="3721" y="77523"/>
                  </a:cubicBezTo>
                  <a:cubicBezTo>
                    <a:pt x="3721" y="77383"/>
                    <a:pt x="3840" y="77403"/>
                    <a:pt x="3840" y="77264"/>
                  </a:cubicBezTo>
                  <a:cubicBezTo>
                    <a:pt x="3840" y="77105"/>
                    <a:pt x="3979" y="77105"/>
                    <a:pt x="3979" y="76986"/>
                  </a:cubicBezTo>
                  <a:cubicBezTo>
                    <a:pt x="4098" y="76986"/>
                    <a:pt x="4098" y="76866"/>
                    <a:pt x="4098" y="76866"/>
                  </a:cubicBezTo>
                  <a:cubicBezTo>
                    <a:pt x="4218" y="76866"/>
                    <a:pt x="4098" y="76866"/>
                    <a:pt x="4218" y="76727"/>
                  </a:cubicBezTo>
                  <a:lnTo>
                    <a:pt x="4337" y="76608"/>
                  </a:lnTo>
                  <a:lnTo>
                    <a:pt x="4476" y="76488"/>
                  </a:lnTo>
                  <a:lnTo>
                    <a:pt x="4596" y="76369"/>
                  </a:lnTo>
                  <a:lnTo>
                    <a:pt x="4715" y="76230"/>
                  </a:lnTo>
                  <a:lnTo>
                    <a:pt x="4835" y="76110"/>
                  </a:lnTo>
                  <a:lnTo>
                    <a:pt x="4974" y="75991"/>
                  </a:lnTo>
                  <a:lnTo>
                    <a:pt x="5093" y="75872"/>
                  </a:lnTo>
                  <a:lnTo>
                    <a:pt x="5212" y="75732"/>
                  </a:lnTo>
                  <a:lnTo>
                    <a:pt x="5332" y="75613"/>
                  </a:lnTo>
                  <a:lnTo>
                    <a:pt x="5590" y="75613"/>
                  </a:lnTo>
                  <a:lnTo>
                    <a:pt x="137280" y="2268"/>
                  </a:lnTo>
                  <a:lnTo>
                    <a:pt x="138959" y="2268"/>
                  </a:lnTo>
                  <a:lnTo>
                    <a:pt x="135529" y="120"/>
                  </a:lnTo>
                  <a:cubicBezTo>
                    <a:pt x="135529" y="1"/>
                    <a:pt x="135410" y="1"/>
                    <a:pt x="135410"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2"/>
            <p:cNvSpPr/>
            <p:nvPr/>
          </p:nvSpPr>
          <p:spPr>
            <a:xfrm>
              <a:off x="-3535900" y="-3275450"/>
              <a:ext cx="4030775" cy="4683775"/>
            </a:xfrm>
            <a:custGeom>
              <a:rect b="b" l="l" r="r" t="t"/>
              <a:pathLst>
                <a:path extrusionOk="0" h="187351" w="161231">
                  <a:moveTo>
                    <a:pt x="2268" y="73902"/>
                  </a:moveTo>
                  <a:cubicBezTo>
                    <a:pt x="916" y="74698"/>
                    <a:pt x="1" y="76827"/>
                    <a:pt x="399" y="78299"/>
                  </a:cubicBezTo>
                  <a:lnTo>
                    <a:pt x="29303" y="185759"/>
                  </a:lnTo>
                  <a:cubicBezTo>
                    <a:pt x="29561" y="186953"/>
                    <a:pt x="30635" y="187351"/>
                    <a:pt x="31550" y="186674"/>
                  </a:cubicBezTo>
                  <a:lnTo>
                    <a:pt x="158983" y="109311"/>
                  </a:lnTo>
                  <a:cubicBezTo>
                    <a:pt x="160316" y="108516"/>
                    <a:pt x="161231" y="106367"/>
                    <a:pt x="160833" y="104915"/>
                  </a:cubicBezTo>
                  <a:lnTo>
                    <a:pt x="136186" y="1592"/>
                  </a:lnTo>
                  <a:cubicBezTo>
                    <a:pt x="135927" y="399"/>
                    <a:pt x="134853" y="1"/>
                    <a:pt x="133938" y="51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2"/>
            <p:cNvSpPr/>
            <p:nvPr/>
          </p:nvSpPr>
          <p:spPr>
            <a:xfrm>
              <a:off x="-3376250" y="-3071550"/>
              <a:ext cx="3715475" cy="4276975"/>
            </a:xfrm>
            <a:custGeom>
              <a:rect b="b" l="l" r="r" t="t"/>
              <a:pathLst>
                <a:path extrusionOk="0" h="171079" w="148619">
                  <a:moveTo>
                    <a:pt x="125821" y="1"/>
                  </a:moveTo>
                  <a:lnTo>
                    <a:pt x="279" y="69904"/>
                  </a:lnTo>
                  <a:cubicBezTo>
                    <a:pt x="279" y="69904"/>
                    <a:pt x="159" y="70182"/>
                    <a:pt x="0" y="70302"/>
                  </a:cubicBezTo>
                  <a:lnTo>
                    <a:pt x="27034" y="171078"/>
                  </a:lnTo>
                  <a:lnTo>
                    <a:pt x="148340" y="97058"/>
                  </a:lnTo>
                  <a:cubicBezTo>
                    <a:pt x="148340" y="97058"/>
                    <a:pt x="148459" y="96779"/>
                    <a:pt x="148618" y="96660"/>
                  </a:cubicBezTo>
                  <a:lnTo>
                    <a:pt x="1258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2"/>
            <p:cNvSpPr/>
            <p:nvPr/>
          </p:nvSpPr>
          <p:spPr>
            <a:xfrm>
              <a:off x="773850" y="668800"/>
              <a:ext cx="146725" cy="76600"/>
            </a:xfrm>
            <a:custGeom>
              <a:rect b="b" l="l" r="r" t="t"/>
              <a:pathLst>
                <a:path extrusionOk="0" h="3064" w="5869">
                  <a:moveTo>
                    <a:pt x="5750" y="0"/>
                  </a:moveTo>
                  <a:cubicBezTo>
                    <a:pt x="5750" y="159"/>
                    <a:pt x="5750" y="159"/>
                    <a:pt x="5630" y="279"/>
                  </a:cubicBezTo>
                  <a:lnTo>
                    <a:pt x="2965" y="1870"/>
                  </a:lnTo>
                  <a:lnTo>
                    <a:pt x="1851" y="1870"/>
                  </a:lnTo>
                  <a:cubicBezTo>
                    <a:pt x="1851" y="1751"/>
                    <a:pt x="1731" y="1751"/>
                    <a:pt x="1731" y="1751"/>
                  </a:cubicBezTo>
                  <a:lnTo>
                    <a:pt x="140" y="676"/>
                  </a:lnTo>
                  <a:lnTo>
                    <a:pt x="1" y="557"/>
                  </a:lnTo>
                  <a:lnTo>
                    <a:pt x="1" y="557"/>
                  </a:lnTo>
                  <a:lnTo>
                    <a:pt x="140" y="1751"/>
                  </a:lnTo>
                  <a:cubicBezTo>
                    <a:pt x="140" y="1870"/>
                    <a:pt x="259" y="1870"/>
                    <a:pt x="259" y="1870"/>
                  </a:cubicBezTo>
                  <a:lnTo>
                    <a:pt x="1851" y="2944"/>
                  </a:lnTo>
                  <a:cubicBezTo>
                    <a:pt x="1851" y="3064"/>
                    <a:pt x="1970" y="3064"/>
                    <a:pt x="1970" y="3064"/>
                  </a:cubicBezTo>
                  <a:lnTo>
                    <a:pt x="2965" y="3064"/>
                  </a:lnTo>
                  <a:lnTo>
                    <a:pt x="5630" y="1472"/>
                  </a:lnTo>
                  <a:cubicBezTo>
                    <a:pt x="5770" y="1353"/>
                    <a:pt x="5770" y="1233"/>
                    <a:pt x="5869" y="1194"/>
                  </a:cubicBezTo>
                  <a:lnTo>
                    <a:pt x="57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2"/>
            <p:cNvSpPr/>
            <p:nvPr/>
          </p:nvSpPr>
          <p:spPr>
            <a:xfrm>
              <a:off x="654500" y="735925"/>
              <a:ext cx="146725" cy="76625"/>
            </a:xfrm>
            <a:custGeom>
              <a:rect b="b" l="l" r="r" t="t"/>
              <a:pathLst>
                <a:path extrusionOk="0" h="3065" w="5869">
                  <a:moveTo>
                    <a:pt x="5749" y="1"/>
                  </a:moveTo>
                  <a:cubicBezTo>
                    <a:pt x="5749" y="120"/>
                    <a:pt x="5749" y="259"/>
                    <a:pt x="5630" y="279"/>
                  </a:cubicBezTo>
                  <a:lnTo>
                    <a:pt x="2964" y="1871"/>
                  </a:lnTo>
                  <a:lnTo>
                    <a:pt x="1850" y="1871"/>
                  </a:lnTo>
                  <a:cubicBezTo>
                    <a:pt x="1850" y="1751"/>
                    <a:pt x="1731" y="1751"/>
                    <a:pt x="1731" y="1751"/>
                  </a:cubicBezTo>
                  <a:lnTo>
                    <a:pt x="140" y="677"/>
                  </a:lnTo>
                  <a:lnTo>
                    <a:pt x="0" y="558"/>
                  </a:lnTo>
                  <a:lnTo>
                    <a:pt x="0" y="558"/>
                  </a:lnTo>
                  <a:lnTo>
                    <a:pt x="140" y="1751"/>
                  </a:lnTo>
                  <a:lnTo>
                    <a:pt x="259" y="1871"/>
                  </a:lnTo>
                  <a:lnTo>
                    <a:pt x="1850" y="2945"/>
                  </a:lnTo>
                  <a:cubicBezTo>
                    <a:pt x="1850" y="3064"/>
                    <a:pt x="1970" y="3064"/>
                    <a:pt x="1970" y="3064"/>
                  </a:cubicBezTo>
                  <a:lnTo>
                    <a:pt x="3084" y="3064"/>
                  </a:lnTo>
                  <a:lnTo>
                    <a:pt x="5749" y="1473"/>
                  </a:lnTo>
                  <a:cubicBezTo>
                    <a:pt x="5869" y="1473"/>
                    <a:pt x="5869" y="133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2"/>
            <p:cNvSpPr/>
            <p:nvPr/>
          </p:nvSpPr>
          <p:spPr>
            <a:xfrm>
              <a:off x="538625" y="805550"/>
              <a:ext cx="146725" cy="76625"/>
            </a:xfrm>
            <a:custGeom>
              <a:rect b="b" l="l" r="r" t="t"/>
              <a:pathLst>
                <a:path extrusionOk="0" h="3065" w="5869">
                  <a:moveTo>
                    <a:pt x="5730" y="1"/>
                  </a:moveTo>
                  <a:cubicBezTo>
                    <a:pt x="5730" y="140"/>
                    <a:pt x="5590" y="279"/>
                    <a:pt x="5491" y="279"/>
                  </a:cubicBezTo>
                  <a:lnTo>
                    <a:pt x="2825" y="1871"/>
                  </a:lnTo>
                  <a:lnTo>
                    <a:pt x="1831" y="1871"/>
                  </a:lnTo>
                  <a:cubicBezTo>
                    <a:pt x="1831" y="1751"/>
                    <a:pt x="1711" y="1751"/>
                    <a:pt x="1711" y="1751"/>
                  </a:cubicBezTo>
                  <a:lnTo>
                    <a:pt x="120" y="677"/>
                  </a:lnTo>
                  <a:lnTo>
                    <a:pt x="0" y="558"/>
                  </a:lnTo>
                  <a:lnTo>
                    <a:pt x="120" y="1751"/>
                  </a:lnTo>
                  <a:cubicBezTo>
                    <a:pt x="120" y="1871"/>
                    <a:pt x="239" y="1871"/>
                    <a:pt x="239" y="1871"/>
                  </a:cubicBezTo>
                  <a:lnTo>
                    <a:pt x="1831" y="2945"/>
                  </a:lnTo>
                  <a:cubicBezTo>
                    <a:pt x="1831" y="3064"/>
                    <a:pt x="1950" y="3064"/>
                    <a:pt x="1950" y="3064"/>
                  </a:cubicBezTo>
                  <a:lnTo>
                    <a:pt x="3084" y="3064"/>
                  </a:lnTo>
                  <a:lnTo>
                    <a:pt x="5730" y="1473"/>
                  </a:lnTo>
                  <a:cubicBezTo>
                    <a:pt x="5869" y="1473"/>
                    <a:pt x="5869" y="1333"/>
                    <a:pt x="586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2"/>
            <p:cNvSpPr/>
            <p:nvPr/>
          </p:nvSpPr>
          <p:spPr>
            <a:xfrm>
              <a:off x="418275" y="876175"/>
              <a:ext cx="146725" cy="76100"/>
            </a:xfrm>
            <a:custGeom>
              <a:rect b="b" l="l" r="r" t="t"/>
              <a:pathLst>
                <a:path extrusionOk="0" h="3044" w="5869">
                  <a:moveTo>
                    <a:pt x="5749" y="0"/>
                  </a:moveTo>
                  <a:cubicBezTo>
                    <a:pt x="5749" y="120"/>
                    <a:pt x="5749" y="239"/>
                    <a:pt x="5630" y="259"/>
                  </a:cubicBezTo>
                  <a:lnTo>
                    <a:pt x="2964" y="1850"/>
                  </a:lnTo>
                  <a:lnTo>
                    <a:pt x="1850" y="1850"/>
                  </a:lnTo>
                  <a:cubicBezTo>
                    <a:pt x="1850" y="1731"/>
                    <a:pt x="1731" y="1731"/>
                    <a:pt x="1731" y="1731"/>
                  </a:cubicBezTo>
                  <a:lnTo>
                    <a:pt x="140" y="657"/>
                  </a:lnTo>
                  <a:lnTo>
                    <a:pt x="0" y="537"/>
                  </a:lnTo>
                  <a:lnTo>
                    <a:pt x="140" y="1731"/>
                  </a:lnTo>
                  <a:lnTo>
                    <a:pt x="259" y="1850"/>
                  </a:lnTo>
                  <a:lnTo>
                    <a:pt x="1850" y="2925"/>
                  </a:lnTo>
                  <a:cubicBezTo>
                    <a:pt x="1850" y="3044"/>
                    <a:pt x="1970" y="3044"/>
                    <a:pt x="1970" y="3044"/>
                  </a:cubicBezTo>
                  <a:lnTo>
                    <a:pt x="3084" y="3044"/>
                  </a:lnTo>
                  <a:lnTo>
                    <a:pt x="5749" y="1453"/>
                  </a:lnTo>
                  <a:cubicBezTo>
                    <a:pt x="5869" y="1453"/>
                    <a:pt x="5869" y="1313"/>
                    <a:pt x="5869" y="1194"/>
                  </a:cubicBezTo>
                  <a:lnTo>
                    <a:pt x="574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2"/>
            <p:cNvSpPr/>
            <p:nvPr/>
          </p:nvSpPr>
          <p:spPr>
            <a:xfrm>
              <a:off x="304875" y="945800"/>
              <a:ext cx="143250" cy="76100"/>
            </a:xfrm>
            <a:custGeom>
              <a:rect b="b" l="l" r="r" t="t"/>
              <a:pathLst>
                <a:path extrusionOk="0" h="3044" w="5730">
                  <a:moveTo>
                    <a:pt x="5611" y="0"/>
                  </a:moveTo>
                  <a:cubicBezTo>
                    <a:pt x="5611" y="120"/>
                    <a:pt x="5491" y="120"/>
                    <a:pt x="5491" y="259"/>
                  </a:cubicBezTo>
                  <a:lnTo>
                    <a:pt x="2826" y="1850"/>
                  </a:lnTo>
                  <a:lnTo>
                    <a:pt x="1831" y="1850"/>
                  </a:lnTo>
                  <a:cubicBezTo>
                    <a:pt x="1831" y="1731"/>
                    <a:pt x="1712" y="1731"/>
                    <a:pt x="1712" y="1731"/>
                  </a:cubicBezTo>
                  <a:lnTo>
                    <a:pt x="120" y="657"/>
                  </a:lnTo>
                  <a:lnTo>
                    <a:pt x="1" y="537"/>
                  </a:lnTo>
                  <a:lnTo>
                    <a:pt x="120" y="1731"/>
                  </a:lnTo>
                  <a:cubicBezTo>
                    <a:pt x="120" y="1850"/>
                    <a:pt x="240" y="1850"/>
                    <a:pt x="240" y="1850"/>
                  </a:cubicBezTo>
                  <a:lnTo>
                    <a:pt x="1831" y="2925"/>
                  </a:lnTo>
                  <a:cubicBezTo>
                    <a:pt x="1831" y="3044"/>
                    <a:pt x="1970" y="3044"/>
                    <a:pt x="1970" y="3044"/>
                  </a:cubicBezTo>
                  <a:lnTo>
                    <a:pt x="2965" y="3044"/>
                  </a:lnTo>
                  <a:lnTo>
                    <a:pt x="5611" y="1453"/>
                  </a:lnTo>
                  <a:cubicBezTo>
                    <a:pt x="5730" y="1453"/>
                    <a:pt x="5730" y="1313"/>
                    <a:pt x="5730" y="1194"/>
                  </a:cubicBezTo>
                  <a:lnTo>
                    <a:pt x="56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2"/>
            <p:cNvSpPr/>
            <p:nvPr/>
          </p:nvSpPr>
          <p:spPr>
            <a:xfrm>
              <a:off x="182550" y="1015425"/>
              <a:ext cx="146725" cy="76100"/>
            </a:xfrm>
            <a:custGeom>
              <a:rect b="b" l="l" r="r" t="t"/>
              <a:pathLst>
                <a:path extrusionOk="0" h="3044" w="5869">
                  <a:moveTo>
                    <a:pt x="5729" y="0"/>
                  </a:moveTo>
                  <a:cubicBezTo>
                    <a:pt x="5729" y="0"/>
                    <a:pt x="5729" y="140"/>
                    <a:pt x="5610" y="259"/>
                  </a:cubicBezTo>
                  <a:lnTo>
                    <a:pt x="2944" y="1850"/>
                  </a:lnTo>
                  <a:lnTo>
                    <a:pt x="1830" y="1850"/>
                  </a:lnTo>
                  <a:cubicBezTo>
                    <a:pt x="1830" y="1731"/>
                    <a:pt x="1711" y="1731"/>
                    <a:pt x="1711" y="1731"/>
                  </a:cubicBezTo>
                  <a:lnTo>
                    <a:pt x="120" y="657"/>
                  </a:lnTo>
                  <a:lnTo>
                    <a:pt x="0" y="537"/>
                  </a:lnTo>
                  <a:lnTo>
                    <a:pt x="120" y="1731"/>
                  </a:lnTo>
                  <a:lnTo>
                    <a:pt x="239" y="1850"/>
                  </a:lnTo>
                  <a:lnTo>
                    <a:pt x="1830" y="2925"/>
                  </a:lnTo>
                  <a:cubicBezTo>
                    <a:pt x="1830" y="3044"/>
                    <a:pt x="1950" y="3044"/>
                    <a:pt x="1950" y="3044"/>
                  </a:cubicBezTo>
                  <a:lnTo>
                    <a:pt x="3084" y="3044"/>
                  </a:lnTo>
                  <a:lnTo>
                    <a:pt x="5729" y="1453"/>
                  </a:lnTo>
                  <a:cubicBezTo>
                    <a:pt x="5869" y="1453"/>
                    <a:pt x="5869" y="1313"/>
                    <a:pt x="5869" y="1194"/>
                  </a:cubicBezTo>
                  <a:lnTo>
                    <a:pt x="572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2"/>
            <p:cNvSpPr/>
            <p:nvPr/>
          </p:nvSpPr>
          <p:spPr>
            <a:xfrm>
              <a:off x="65675" y="1082550"/>
              <a:ext cx="146225" cy="76125"/>
            </a:xfrm>
            <a:custGeom>
              <a:rect b="b" l="l" r="r" t="t"/>
              <a:pathLst>
                <a:path extrusionOk="0" h="3045" w="5849">
                  <a:moveTo>
                    <a:pt x="5730" y="1"/>
                  </a:moveTo>
                  <a:cubicBezTo>
                    <a:pt x="5730" y="120"/>
                    <a:pt x="5610" y="240"/>
                    <a:pt x="5610" y="259"/>
                  </a:cubicBezTo>
                  <a:lnTo>
                    <a:pt x="2945" y="1851"/>
                  </a:lnTo>
                  <a:lnTo>
                    <a:pt x="1831" y="1851"/>
                  </a:lnTo>
                  <a:cubicBezTo>
                    <a:pt x="1831" y="1732"/>
                    <a:pt x="1711" y="1732"/>
                    <a:pt x="1711" y="1732"/>
                  </a:cubicBezTo>
                  <a:lnTo>
                    <a:pt x="120" y="657"/>
                  </a:lnTo>
                  <a:lnTo>
                    <a:pt x="0" y="538"/>
                  </a:lnTo>
                  <a:lnTo>
                    <a:pt x="120" y="1732"/>
                  </a:lnTo>
                  <a:cubicBezTo>
                    <a:pt x="120" y="1851"/>
                    <a:pt x="239" y="1851"/>
                    <a:pt x="239" y="1851"/>
                  </a:cubicBezTo>
                  <a:lnTo>
                    <a:pt x="1831" y="2925"/>
                  </a:lnTo>
                  <a:cubicBezTo>
                    <a:pt x="1831" y="3044"/>
                    <a:pt x="1950" y="3044"/>
                    <a:pt x="1950" y="3044"/>
                  </a:cubicBezTo>
                  <a:lnTo>
                    <a:pt x="3084" y="3044"/>
                  </a:lnTo>
                  <a:lnTo>
                    <a:pt x="5730" y="1453"/>
                  </a:lnTo>
                  <a:cubicBezTo>
                    <a:pt x="5849" y="145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2"/>
            <p:cNvSpPr/>
            <p:nvPr/>
          </p:nvSpPr>
          <p:spPr>
            <a:xfrm>
              <a:off x="-54675" y="1152175"/>
              <a:ext cx="146725" cy="76125"/>
            </a:xfrm>
            <a:custGeom>
              <a:rect b="b" l="l" r="r" t="t"/>
              <a:pathLst>
                <a:path extrusionOk="0" h="3045" w="5869">
                  <a:moveTo>
                    <a:pt x="5749" y="1"/>
                  </a:moveTo>
                  <a:cubicBezTo>
                    <a:pt x="5749" y="120"/>
                    <a:pt x="5749" y="259"/>
                    <a:pt x="5630" y="259"/>
                  </a:cubicBezTo>
                  <a:lnTo>
                    <a:pt x="2964" y="1851"/>
                  </a:lnTo>
                  <a:lnTo>
                    <a:pt x="1850" y="1851"/>
                  </a:lnTo>
                  <a:cubicBezTo>
                    <a:pt x="1850" y="1732"/>
                    <a:pt x="1711" y="1732"/>
                    <a:pt x="1711" y="1732"/>
                  </a:cubicBezTo>
                  <a:lnTo>
                    <a:pt x="140" y="657"/>
                  </a:lnTo>
                  <a:lnTo>
                    <a:pt x="0" y="538"/>
                  </a:lnTo>
                  <a:lnTo>
                    <a:pt x="140" y="1732"/>
                  </a:lnTo>
                  <a:cubicBezTo>
                    <a:pt x="140" y="1851"/>
                    <a:pt x="259" y="1851"/>
                    <a:pt x="259" y="1851"/>
                  </a:cubicBezTo>
                  <a:lnTo>
                    <a:pt x="1850" y="2925"/>
                  </a:lnTo>
                  <a:cubicBezTo>
                    <a:pt x="1850" y="3044"/>
                    <a:pt x="1970" y="3044"/>
                    <a:pt x="1970" y="3044"/>
                  </a:cubicBezTo>
                  <a:lnTo>
                    <a:pt x="3084" y="3044"/>
                  </a:lnTo>
                  <a:lnTo>
                    <a:pt x="5749" y="1453"/>
                  </a:lnTo>
                  <a:cubicBezTo>
                    <a:pt x="5869" y="145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2"/>
            <p:cNvSpPr/>
            <p:nvPr/>
          </p:nvSpPr>
          <p:spPr>
            <a:xfrm>
              <a:off x="-109375" y="1221300"/>
              <a:ext cx="85050" cy="76625"/>
            </a:xfrm>
            <a:custGeom>
              <a:rect b="b" l="l" r="r" t="t"/>
              <a:pathLst>
                <a:path extrusionOk="0" h="3065" w="3402">
                  <a:moveTo>
                    <a:pt x="3283" y="1"/>
                  </a:moveTo>
                  <a:cubicBezTo>
                    <a:pt x="3283" y="160"/>
                    <a:pt x="3163" y="279"/>
                    <a:pt x="3163" y="279"/>
                  </a:cubicBezTo>
                  <a:lnTo>
                    <a:pt x="498" y="1871"/>
                  </a:lnTo>
                  <a:lnTo>
                    <a:pt x="0" y="1871"/>
                  </a:lnTo>
                  <a:lnTo>
                    <a:pt x="120" y="3064"/>
                  </a:lnTo>
                  <a:lnTo>
                    <a:pt x="617" y="3064"/>
                  </a:lnTo>
                  <a:lnTo>
                    <a:pt x="3283" y="1473"/>
                  </a:lnTo>
                  <a:cubicBezTo>
                    <a:pt x="3402" y="1473"/>
                    <a:pt x="3402" y="1334"/>
                    <a:pt x="3402" y="1214"/>
                  </a:cubicBezTo>
                  <a:lnTo>
                    <a:pt x="328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2"/>
            <p:cNvSpPr/>
            <p:nvPr/>
          </p:nvSpPr>
          <p:spPr>
            <a:xfrm>
              <a:off x="-165075" y="1238725"/>
              <a:ext cx="61200" cy="63175"/>
            </a:xfrm>
            <a:custGeom>
              <a:rect b="b" l="l" r="r" t="t"/>
              <a:pathLst>
                <a:path extrusionOk="0" h="2527" w="2448">
                  <a:moveTo>
                    <a:pt x="0" y="0"/>
                  </a:moveTo>
                  <a:lnTo>
                    <a:pt x="120" y="1214"/>
                  </a:lnTo>
                  <a:lnTo>
                    <a:pt x="239" y="1333"/>
                  </a:lnTo>
                  <a:lnTo>
                    <a:pt x="1830" y="2407"/>
                  </a:lnTo>
                  <a:cubicBezTo>
                    <a:pt x="1830" y="2527"/>
                    <a:pt x="1950" y="2527"/>
                    <a:pt x="1950" y="2527"/>
                  </a:cubicBezTo>
                  <a:lnTo>
                    <a:pt x="2328" y="2527"/>
                  </a:lnTo>
                  <a:lnTo>
                    <a:pt x="2447" y="1333"/>
                  </a:lnTo>
                  <a:lnTo>
                    <a:pt x="1830" y="1333"/>
                  </a:lnTo>
                  <a:cubicBezTo>
                    <a:pt x="1830" y="1214"/>
                    <a:pt x="1711" y="1214"/>
                    <a:pt x="1711" y="1214"/>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2"/>
            <p:cNvSpPr/>
            <p:nvPr/>
          </p:nvSpPr>
          <p:spPr>
            <a:xfrm>
              <a:off x="-110375" y="1272025"/>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2"/>
            <p:cNvSpPr/>
            <p:nvPr/>
          </p:nvSpPr>
          <p:spPr>
            <a:xfrm>
              <a:off x="-290900" y="1291925"/>
              <a:ext cx="146725" cy="76625"/>
            </a:xfrm>
            <a:custGeom>
              <a:rect b="b" l="l" r="r" t="t"/>
              <a:pathLst>
                <a:path extrusionOk="0" h="3065" w="5869">
                  <a:moveTo>
                    <a:pt x="5749" y="1"/>
                  </a:moveTo>
                  <a:cubicBezTo>
                    <a:pt x="5749" y="120"/>
                    <a:pt x="5749" y="279"/>
                    <a:pt x="5630" y="279"/>
                  </a:cubicBezTo>
                  <a:lnTo>
                    <a:pt x="2964" y="1871"/>
                  </a:lnTo>
                  <a:lnTo>
                    <a:pt x="1850" y="1871"/>
                  </a:lnTo>
                  <a:cubicBezTo>
                    <a:pt x="1850" y="1731"/>
                    <a:pt x="1711" y="1731"/>
                    <a:pt x="1711" y="1731"/>
                  </a:cubicBezTo>
                  <a:lnTo>
                    <a:pt x="120" y="677"/>
                  </a:lnTo>
                  <a:lnTo>
                    <a:pt x="0" y="538"/>
                  </a:lnTo>
                  <a:lnTo>
                    <a:pt x="120" y="1731"/>
                  </a:lnTo>
                  <a:lnTo>
                    <a:pt x="259" y="1871"/>
                  </a:lnTo>
                  <a:lnTo>
                    <a:pt x="1850" y="2925"/>
                  </a:lnTo>
                  <a:cubicBezTo>
                    <a:pt x="1850" y="3064"/>
                    <a:pt x="1970" y="3064"/>
                    <a:pt x="1970" y="3064"/>
                  </a:cubicBezTo>
                  <a:lnTo>
                    <a:pt x="3084" y="3064"/>
                  </a:lnTo>
                  <a:lnTo>
                    <a:pt x="5749" y="1473"/>
                  </a:lnTo>
                  <a:cubicBezTo>
                    <a:pt x="5869" y="147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2"/>
            <p:cNvSpPr/>
            <p:nvPr/>
          </p:nvSpPr>
          <p:spPr>
            <a:xfrm>
              <a:off x="-406775" y="1361550"/>
              <a:ext cx="146225" cy="76625"/>
            </a:xfrm>
            <a:custGeom>
              <a:rect b="b" l="l" r="r" t="t"/>
              <a:pathLst>
                <a:path extrusionOk="0" h="3065" w="5849">
                  <a:moveTo>
                    <a:pt x="5730" y="1"/>
                  </a:moveTo>
                  <a:cubicBezTo>
                    <a:pt x="5730" y="140"/>
                    <a:pt x="5610" y="140"/>
                    <a:pt x="5610" y="279"/>
                  </a:cubicBezTo>
                  <a:lnTo>
                    <a:pt x="2945" y="1871"/>
                  </a:lnTo>
                  <a:lnTo>
                    <a:pt x="1831" y="1871"/>
                  </a:lnTo>
                  <a:cubicBezTo>
                    <a:pt x="1831" y="1731"/>
                    <a:pt x="1711" y="1731"/>
                    <a:pt x="1711" y="1731"/>
                  </a:cubicBezTo>
                  <a:lnTo>
                    <a:pt x="120" y="657"/>
                  </a:lnTo>
                  <a:lnTo>
                    <a:pt x="0" y="538"/>
                  </a:lnTo>
                  <a:lnTo>
                    <a:pt x="120" y="1731"/>
                  </a:lnTo>
                  <a:lnTo>
                    <a:pt x="239" y="1871"/>
                  </a:lnTo>
                  <a:lnTo>
                    <a:pt x="1831" y="2925"/>
                  </a:lnTo>
                  <a:cubicBezTo>
                    <a:pt x="1831" y="3064"/>
                    <a:pt x="1950" y="3064"/>
                    <a:pt x="1950" y="3064"/>
                  </a:cubicBezTo>
                  <a:lnTo>
                    <a:pt x="3064" y="3064"/>
                  </a:lnTo>
                  <a:lnTo>
                    <a:pt x="5730" y="1473"/>
                  </a:lnTo>
                  <a:cubicBezTo>
                    <a:pt x="5849" y="147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2"/>
            <p:cNvSpPr/>
            <p:nvPr/>
          </p:nvSpPr>
          <p:spPr>
            <a:xfrm>
              <a:off x="-527125" y="1431675"/>
              <a:ext cx="146725" cy="76625"/>
            </a:xfrm>
            <a:custGeom>
              <a:rect b="b" l="l" r="r" t="t"/>
              <a:pathLst>
                <a:path extrusionOk="0" h="3065" w="5869">
                  <a:moveTo>
                    <a:pt x="5749" y="1"/>
                  </a:moveTo>
                  <a:cubicBezTo>
                    <a:pt x="5749" y="1"/>
                    <a:pt x="5749" y="120"/>
                    <a:pt x="5630" y="279"/>
                  </a:cubicBezTo>
                  <a:lnTo>
                    <a:pt x="2964" y="1870"/>
                  </a:lnTo>
                  <a:lnTo>
                    <a:pt x="1850" y="1870"/>
                  </a:lnTo>
                  <a:cubicBezTo>
                    <a:pt x="1850" y="1751"/>
                    <a:pt x="1711" y="1751"/>
                    <a:pt x="1711" y="1751"/>
                  </a:cubicBezTo>
                  <a:lnTo>
                    <a:pt x="120" y="677"/>
                  </a:lnTo>
                  <a:lnTo>
                    <a:pt x="0" y="558"/>
                  </a:lnTo>
                  <a:lnTo>
                    <a:pt x="120" y="1751"/>
                  </a:lnTo>
                  <a:lnTo>
                    <a:pt x="259" y="1870"/>
                  </a:lnTo>
                  <a:lnTo>
                    <a:pt x="1850" y="2945"/>
                  </a:lnTo>
                  <a:cubicBezTo>
                    <a:pt x="1850" y="3064"/>
                    <a:pt x="1970" y="3064"/>
                    <a:pt x="1970" y="3064"/>
                  </a:cubicBezTo>
                  <a:lnTo>
                    <a:pt x="3084" y="3064"/>
                  </a:lnTo>
                  <a:lnTo>
                    <a:pt x="5749" y="1473"/>
                  </a:lnTo>
                  <a:cubicBezTo>
                    <a:pt x="5869" y="1473"/>
                    <a:pt x="5869" y="131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2"/>
            <p:cNvSpPr/>
            <p:nvPr/>
          </p:nvSpPr>
          <p:spPr>
            <a:xfrm>
              <a:off x="-599725" y="1501300"/>
              <a:ext cx="102450" cy="93525"/>
            </a:xfrm>
            <a:custGeom>
              <a:rect b="b" l="l" r="r" t="t"/>
              <a:pathLst>
                <a:path extrusionOk="0" h="3741" w="4098">
                  <a:moveTo>
                    <a:pt x="3979" y="1"/>
                  </a:moveTo>
                  <a:cubicBezTo>
                    <a:pt x="3979" y="160"/>
                    <a:pt x="3979" y="160"/>
                    <a:pt x="3859" y="279"/>
                  </a:cubicBezTo>
                  <a:lnTo>
                    <a:pt x="119" y="2547"/>
                  </a:lnTo>
                  <a:lnTo>
                    <a:pt x="0" y="2547"/>
                  </a:lnTo>
                  <a:lnTo>
                    <a:pt x="119" y="3740"/>
                  </a:lnTo>
                  <a:lnTo>
                    <a:pt x="239" y="3740"/>
                  </a:lnTo>
                  <a:lnTo>
                    <a:pt x="3979" y="1473"/>
                  </a:lnTo>
                  <a:cubicBezTo>
                    <a:pt x="4098" y="1473"/>
                    <a:pt x="4098" y="1313"/>
                    <a:pt x="4098" y="1194"/>
                  </a:cubicBezTo>
                  <a:lnTo>
                    <a:pt x="397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2"/>
            <p:cNvSpPr/>
            <p:nvPr/>
          </p:nvSpPr>
          <p:spPr>
            <a:xfrm>
              <a:off x="-667375" y="1531625"/>
              <a:ext cx="70650" cy="63200"/>
            </a:xfrm>
            <a:custGeom>
              <a:rect b="b" l="l" r="r" t="t"/>
              <a:pathLst>
                <a:path extrusionOk="0" h="2528" w="2826">
                  <a:moveTo>
                    <a:pt x="1" y="1"/>
                  </a:moveTo>
                  <a:lnTo>
                    <a:pt x="120" y="1195"/>
                  </a:lnTo>
                  <a:lnTo>
                    <a:pt x="239" y="1314"/>
                  </a:lnTo>
                  <a:lnTo>
                    <a:pt x="1831" y="2388"/>
                  </a:lnTo>
                  <a:cubicBezTo>
                    <a:pt x="1831" y="2527"/>
                    <a:pt x="1950" y="2527"/>
                    <a:pt x="1950" y="2527"/>
                  </a:cubicBezTo>
                  <a:lnTo>
                    <a:pt x="2706" y="2527"/>
                  </a:lnTo>
                  <a:lnTo>
                    <a:pt x="2825" y="1314"/>
                  </a:lnTo>
                  <a:lnTo>
                    <a:pt x="1831" y="1314"/>
                  </a:lnTo>
                  <a:cubicBezTo>
                    <a:pt x="1831" y="1195"/>
                    <a:pt x="1711" y="1195"/>
                    <a:pt x="1711" y="119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2"/>
            <p:cNvSpPr/>
            <p:nvPr/>
          </p:nvSpPr>
          <p:spPr>
            <a:xfrm>
              <a:off x="-5997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2"/>
            <p:cNvSpPr/>
            <p:nvPr/>
          </p:nvSpPr>
          <p:spPr>
            <a:xfrm>
              <a:off x="-816075" y="1583850"/>
              <a:ext cx="176575" cy="93525"/>
            </a:xfrm>
            <a:custGeom>
              <a:rect b="b" l="l" r="r" t="t"/>
              <a:pathLst>
                <a:path extrusionOk="0" h="3741" w="7063">
                  <a:moveTo>
                    <a:pt x="1" y="1095"/>
                  </a:moveTo>
                  <a:cubicBezTo>
                    <a:pt x="1" y="1175"/>
                    <a:pt x="1" y="1209"/>
                    <a:pt x="24" y="1224"/>
                  </a:cubicBezTo>
                  <a:lnTo>
                    <a:pt x="24" y="1224"/>
                  </a:lnTo>
                  <a:lnTo>
                    <a:pt x="1" y="1095"/>
                  </a:lnTo>
                  <a:close/>
                  <a:moveTo>
                    <a:pt x="6943" y="1"/>
                  </a:moveTo>
                  <a:cubicBezTo>
                    <a:pt x="6943" y="160"/>
                    <a:pt x="6943" y="160"/>
                    <a:pt x="6804" y="279"/>
                  </a:cubicBezTo>
                  <a:lnTo>
                    <a:pt x="3084" y="2547"/>
                  </a:lnTo>
                  <a:lnTo>
                    <a:pt x="1970" y="2547"/>
                  </a:lnTo>
                  <a:cubicBezTo>
                    <a:pt x="1970" y="2428"/>
                    <a:pt x="1831" y="2428"/>
                    <a:pt x="1831" y="2428"/>
                  </a:cubicBezTo>
                  <a:lnTo>
                    <a:pt x="239" y="1353"/>
                  </a:lnTo>
                  <a:lnTo>
                    <a:pt x="120" y="1234"/>
                  </a:lnTo>
                  <a:cubicBezTo>
                    <a:pt x="70" y="1234"/>
                    <a:pt x="41" y="1234"/>
                    <a:pt x="24" y="1224"/>
                  </a:cubicBezTo>
                  <a:lnTo>
                    <a:pt x="24" y="1224"/>
                  </a:lnTo>
                  <a:lnTo>
                    <a:pt x="239" y="2428"/>
                  </a:lnTo>
                  <a:lnTo>
                    <a:pt x="379" y="2547"/>
                  </a:lnTo>
                  <a:lnTo>
                    <a:pt x="1970" y="3621"/>
                  </a:lnTo>
                  <a:cubicBezTo>
                    <a:pt x="1970" y="3741"/>
                    <a:pt x="2089" y="3741"/>
                    <a:pt x="2089" y="3741"/>
                  </a:cubicBezTo>
                  <a:lnTo>
                    <a:pt x="3203" y="3741"/>
                  </a:lnTo>
                  <a:lnTo>
                    <a:pt x="6943" y="1473"/>
                  </a:lnTo>
                  <a:cubicBezTo>
                    <a:pt x="7063" y="1473"/>
                    <a:pt x="7063" y="1334"/>
                    <a:pt x="7063" y="1194"/>
                  </a:cubicBezTo>
                  <a:lnTo>
                    <a:pt x="694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2"/>
            <p:cNvSpPr/>
            <p:nvPr/>
          </p:nvSpPr>
          <p:spPr>
            <a:xfrm>
              <a:off x="870825" y="745875"/>
              <a:ext cx="177575" cy="83075"/>
            </a:xfrm>
            <a:custGeom>
              <a:rect b="b" l="l" r="r" t="t"/>
              <a:pathLst>
                <a:path extrusionOk="0" h="3323" w="7103">
                  <a:moveTo>
                    <a:pt x="1" y="0"/>
                  </a:moveTo>
                  <a:lnTo>
                    <a:pt x="140" y="1194"/>
                  </a:lnTo>
                  <a:cubicBezTo>
                    <a:pt x="140" y="1333"/>
                    <a:pt x="259" y="1333"/>
                    <a:pt x="259" y="1333"/>
                  </a:cubicBezTo>
                  <a:lnTo>
                    <a:pt x="2925" y="3183"/>
                  </a:lnTo>
                  <a:cubicBezTo>
                    <a:pt x="2925" y="3323"/>
                    <a:pt x="3044" y="3323"/>
                    <a:pt x="3044" y="3323"/>
                  </a:cubicBezTo>
                  <a:lnTo>
                    <a:pt x="4039" y="3323"/>
                  </a:lnTo>
                  <a:lnTo>
                    <a:pt x="6705" y="1731"/>
                  </a:lnTo>
                  <a:cubicBezTo>
                    <a:pt x="6824" y="1731"/>
                    <a:pt x="6943" y="1592"/>
                    <a:pt x="7102" y="1572"/>
                  </a:cubicBezTo>
                  <a:lnTo>
                    <a:pt x="6983" y="378"/>
                  </a:lnTo>
                  <a:cubicBezTo>
                    <a:pt x="6983" y="538"/>
                    <a:pt x="6983" y="538"/>
                    <a:pt x="6844" y="657"/>
                  </a:cubicBezTo>
                  <a:lnTo>
                    <a:pt x="4198" y="2248"/>
                  </a:lnTo>
                  <a:lnTo>
                    <a:pt x="3203" y="2248"/>
                  </a:lnTo>
                  <a:cubicBezTo>
                    <a:pt x="320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2"/>
            <p:cNvSpPr/>
            <p:nvPr/>
          </p:nvSpPr>
          <p:spPr>
            <a:xfrm>
              <a:off x="746500" y="813000"/>
              <a:ext cx="104475" cy="86075"/>
            </a:xfrm>
            <a:custGeom>
              <a:rect b="b" l="l" r="r" t="t"/>
              <a:pathLst>
                <a:path extrusionOk="0" h="3443" w="4179">
                  <a:moveTo>
                    <a:pt x="1" y="1"/>
                  </a:moveTo>
                  <a:lnTo>
                    <a:pt x="140" y="1195"/>
                  </a:lnTo>
                  <a:lnTo>
                    <a:pt x="259" y="1334"/>
                  </a:lnTo>
                  <a:lnTo>
                    <a:pt x="3183" y="3323"/>
                  </a:lnTo>
                  <a:cubicBezTo>
                    <a:pt x="3183" y="3442"/>
                    <a:pt x="3323" y="3442"/>
                    <a:pt x="3323" y="3442"/>
                  </a:cubicBezTo>
                  <a:lnTo>
                    <a:pt x="4059" y="3442"/>
                  </a:lnTo>
                  <a:lnTo>
                    <a:pt x="4178" y="2249"/>
                  </a:lnTo>
                  <a:lnTo>
                    <a:pt x="3183" y="2249"/>
                  </a:lnTo>
                  <a:cubicBezTo>
                    <a:pt x="3183" y="2130"/>
                    <a:pt x="3064" y="2130"/>
                    <a:pt x="3064" y="2130"/>
                  </a:cubicBezTo>
                  <a:lnTo>
                    <a:pt x="14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2"/>
            <p:cNvSpPr/>
            <p:nvPr/>
          </p:nvSpPr>
          <p:spPr>
            <a:xfrm>
              <a:off x="851925" y="82245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14"/>
                    <a:pt x="2905" y="1195"/>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2"/>
            <p:cNvSpPr/>
            <p:nvPr/>
          </p:nvSpPr>
          <p:spPr>
            <a:xfrm>
              <a:off x="847950" y="869200"/>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2"/>
            <p:cNvSpPr/>
            <p:nvPr/>
          </p:nvSpPr>
          <p:spPr>
            <a:xfrm>
              <a:off x="927525" y="839375"/>
              <a:ext cx="240225" cy="109925"/>
            </a:xfrm>
            <a:custGeom>
              <a:rect b="b" l="l" r="r" t="t"/>
              <a:pathLst>
                <a:path extrusionOk="0" h="4397" w="9609">
                  <a:moveTo>
                    <a:pt x="9350" y="0"/>
                  </a:moveTo>
                  <a:cubicBezTo>
                    <a:pt x="9350" y="140"/>
                    <a:pt x="9350" y="140"/>
                    <a:pt x="9231" y="279"/>
                  </a:cubicBezTo>
                  <a:lnTo>
                    <a:pt x="4297" y="3203"/>
                  </a:lnTo>
                  <a:lnTo>
                    <a:pt x="3183" y="3203"/>
                  </a:lnTo>
                  <a:cubicBezTo>
                    <a:pt x="3183" y="3084"/>
                    <a:pt x="3064" y="3084"/>
                    <a:pt x="3064" y="3084"/>
                  </a:cubicBezTo>
                  <a:lnTo>
                    <a:pt x="120" y="1094"/>
                  </a:lnTo>
                  <a:lnTo>
                    <a:pt x="1" y="975"/>
                  </a:lnTo>
                  <a:lnTo>
                    <a:pt x="120" y="2169"/>
                  </a:lnTo>
                  <a:lnTo>
                    <a:pt x="259" y="2288"/>
                  </a:lnTo>
                  <a:lnTo>
                    <a:pt x="3183" y="4277"/>
                  </a:lnTo>
                  <a:cubicBezTo>
                    <a:pt x="3183" y="4397"/>
                    <a:pt x="3303" y="4397"/>
                    <a:pt x="3303" y="4397"/>
                  </a:cubicBezTo>
                  <a:lnTo>
                    <a:pt x="4437" y="4397"/>
                  </a:lnTo>
                  <a:lnTo>
                    <a:pt x="9350" y="1472"/>
                  </a:lnTo>
                  <a:cubicBezTo>
                    <a:pt x="9469" y="1313"/>
                    <a:pt x="9609" y="1194"/>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2"/>
            <p:cNvSpPr/>
            <p:nvPr/>
          </p:nvSpPr>
          <p:spPr>
            <a:xfrm>
              <a:off x="631625" y="879150"/>
              <a:ext cx="180550" cy="89050"/>
            </a:xfrm>
            <a:custGeom>
              <a:rect b="b" l="l" r="r" t="t"/>
              <a:pathLst>
                <a:path extrusionOk="0" h="3562" w="7222">
                  <a:moveTo>
                    <a:pt x="0" y="1"/>
                  </a:moveTo>
                  <a:lnTo>
                    <a:pt x="0" y="120"/>
                  </a:lnTo>
                  <a:lnTo>
                    <a:pt x="30" y="149"/>
                  </a:lnTo>
                  <a:lnTo>
                    <a:pt x="30" y="149"/>
                  </a:lnTo>
                  <a:lnTo>
                    <a:pt x="0" y="1"/>
                  </a:lnTo>
                  <a:close/>
                  <a:moveTo>
                    <a:pt x="30" y="149"/>
                  </a:moveTo>
                  <a:lnTo>
                    <a:pt x="259" y="1314"/>
                  </a:lnTo>
                  <a:cubicBezTo>
                    <a:pt x="259" y="1433"/>
                    <a:pt x="378" y="1433"/>
                    <a:pt x="378" y="1433"/>
                  </a:cubicBezTo>
                  <a:lnTo>
                    <a:pt x="3322" y="3422"/>
                  </a:lnTo>
                  <a:cubicBezTo>
                    <a:pt x="3322" y="3562"/>
                    <a:pt x="3442" y="3562"/>
                    <a:pt x="3442" y="3562"/>
                  </a:cubicBezTo>
                  <a:lnTo>
                    <a:pt x="4436" y="3562"/>
                  </a:lnTo>
                  <a:lnTo>
                    <a:pt x="7082" y="1950"/>
                  </a:lnTo>
                  <a:cubicBezTo>
                    <a:pt x="7221" y="1950"/>
                    <a:pt x="7221" y="1811"/>
                    <a:pt x="7221" y="1692"/>
                  </a:cubicBezTo>
                  <a:lnTo>
                    <a:pt x="7082" y="498"/>
                  </a:lnTo>
                  <a:cubicBezTo>
                    <a:pt x="7082" y="637"/>
                    <a:pt x="7082" y="637"/>
                    <a:pt x="6963" y="757"/>
                  </a:cubicBezTo>
                  <a:lnTo>
                    <a:pt x="4317" y="2368"/>
                  </a:lnTo>
                  <a:lnTo>
                    <a:pt x="3183" y="2368"/>
                  </a:lnTo>
                  <a:cubicBezTo>
                    <a:pt x="3183" y="2229"/>
                    <a:pt x="3064" y="2229"/>
                    <a:pt x="3064" y="2229"/>
                  </a:cubicBezTo>
                  <a:lnTo>
                    <a:pt x="120" y="239"/>
                  </a:lnTo>
                  <a:lnTo>
                    <a:pt x="30" y="149"/>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2"/>
            <p:cNvSpPr/>
            <p:nvPr/>
          </p:nvSpPr>
          <p:spPr>
            <a:xfrm>
              <a:off x="757450" y="942325"/>
              <a:ext cx="233750" cy="110425"/>
            </a:xfrm>
            <a:custGeom>
              <a:rect b="b" l="l" r="r" t="t"/>
              <a:pathLst>
                <a:path extrusionOk="0" h="4417" w="9350">
                  <a:moveTo>
                    <a:pt x="9211" y="0"/>
                  </a:moveTo>
                  <a:cubicBezTo>
                    <a:pt x="9211" y="139"/>
                    <a:pt x="9091" y="139"/>
                    <a:pt x="9211" y="279"/>
                  </a:cubicBezTo>
                  <a:lnTo>
                    <a:pt x="4297" y="3223"/>
                  </a:lnTo>
                  <a:lnTo>
                    <a:pt x="3183" y="3223"/>
                  </a:lnTo>
                  <a:cubicBezTo>
                    <a:pt x="3183" y="3083"/>
                    <a:pt x="3044" y="3083"/>
                    <a:pt x="3044" y="3083"/>
                  </a:cubicBezTo>
                  <a:lnTo>
                    <a:pt x="120" y="1094"/>
                  </a:lnTo>
                  <a:lnTo>
                    <a:pt x="0" y="975"/>
                  </a:lnTo>
                  <a:lnTo>
                    <a:pt x="120" y="2168"/>
                  </a:lnTo>
                  <a:cubicBezTo>
                    <a:pt x="120" y="2288"/>
                    <a:pt x="239" y="2288"/>
                    <a:pt x="239" y="2288"/>
                  </a:cubicBezTo>
                  <a:lnTo>
                    <a:pt x="3183" y="4277"/>
                  </a:lnTo>
                  <a:cubicBezTo>
                    <a:pt x="3183" y="4416"/>
                    <a:pt x="3302" y="4416"/>
                    <a:pt x="3302" y="4416"/>
                  </a:cubicBezTo>
                  <a:lnTo>
                    <a:pt x="4297" y="4416"/>
                  </a:lnTo>
                  <a:lnTo>
                    <a:pt x="9211" y="1472"/>
                  </a:lnTo>
                  <a:cubicBezTo>
                    <a:pt x="9350" y="1472"/>
                    <a:pt x="9350" y="1333"/>
                    <a:pt x="9350" y="1194"/>
                  </a:cubicBezTo>
                  <a:lnTo>
                    <a:pt x="92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2"/>
            <p:cNvSpPr/>
            <p:nvPr/>
          </p:nvSpPr>
          <p:spPr>
            <a:xfrm>
              <a:off x="1095125" y="921925"/>
              <a:ext cx="195475" cy="146725"/>
            </a:xfrm>
            <a:custGeom>
              <a:rect b="b" l="l" r="r" t="t"/>
              <a:pathLst>
                <a:path extrusionOk="0" h="5869" w="7819">
                  <a:moveTo>
                    <a:pt x="7699" y="1"/>
                  </a:moveTo>
                  <a:cubicBezTo>
                    <a:pt x="7699" y="140"/>
                    <a:pt x="7699" y="140"/>
                    <a:pt x="7579" y="279"/>
                  </a:cubicBezTo>
                  <a:lnTo>
                    <a:pt x="120" y="4675"/>
                  </a:lnTo>
                  <a:lnTo>
                    <a:pt x="0" y="4675"/>
                  </a:lnTo>
                  <a:lnTo>
                    <a:pt x="120" y="5869"/>
                  </a:lnTo>
                  <a:lnTo>
                    <a:pt x="239" y="5869"/>
                  </a:lnTo>
                  <a:lnTo>
                    <a:pt x="7699" y="1473"/>
                  </a:lnTo>
                  <a:cubicBezTo>
                    <a:pt x="7818" y="1353"/>
                    <a:pt x="7818" y="1353"/>
                    <a:pt x="7818" y="1194"/>
                  </a:cubicBezTo>
                  <a:lnTo>
                    <a:pt x="769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2"/>
            <p:cNvSpPr/>
            <p:nvPr/>
          </p:nvSpPr>
          <p:spPr>
            <a:xfrm>
              <a:off x="996650" y="983100"/>
              <a:ext cx="104475" cy="85550"/>
            </a:xfrm>
            <a:custGeom>
              <a:rect b="b" l="l" r="r" t="t"/>
              <a:pathLst>
                <a:path extrusionOk="0" h="3422" w="4179">
                  <a:moveTo>
                    <a:pt x="1" y="0"/>
                  </a:moveTo>
                  <a:lnTo>
                    <a:pt x="120" y="1194"/>
                  </a:lnTo>
                  <a:cubicBezTo>
                    <a:pt x="120" y="1313"/>
                    <a:pt x="239" y="1313"/>
                    <a:pt x="239" y="1313"/>
                  </a:cubicBezTo>
                  <a:lnTo>
                    <a:pt x="3183" y="3303"/>
                  </a:lnTo>
                  <a:cubicBezTo>
                    <a:pt x="3183" y="3422"/>
                    <a:pt x="3303" y="3422"/>
                    <a:pt x="3303" y="3422"/>
                  </a:cubicBezTo>
                  <a:lnTo>
                    <a:pt x="4059" y="3422"/>
                  </a:lnTo>
                  <a:lnTo>
                    <a:pt x="4178" y="2228"/>
                  </a:lnTo>
                  <a:lnTo>
                    <a:pt x="3183" y="2228"/>
                  </a:lnTo>
                  <a:cubicBezTo>
                    <a:pt x="3183"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2"/>
            <p:cNvSpPr/>
            <p:nvPr/>
          </p:nvSpPr>
          <p:spPr>
            <a:xfrm>
              <a:off x="1098100" y="103880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2"/>
            <p:cNvSpPr/>
            <p:nvPr/>
          </p:nvSpPr>
          <p:spPr>
            <a:xfrm>
              <a:off x="1241325" y="999000"/>
              <a:ext cx="207425" cy="105975"/>
            </a:xfrm>
            <a:custGeom>
              <a:rect b="b" l="l" r="r" t="t"/>
              <a:pathLst>
                <a:path extrusionOk="0" h="4239" w="8297">
                  <a:moveTo>
                    <a:pt x="1" y="1"/>
                  </a:moveTo>
                  <a:lnTo>
                    <a:pt x="140" y="1194"/>
                  </a:lnTo>
                  <a:lnTo>
                    <a:pt x="259" y="1314"/>
                  </a:lnTo>
                  <a:lnTo>
                    <a:pt x="4377" y="4099"/>
                  </a:lnTo>
                  <a:cubicBezTo>
                    <a:pt x="4377" y="4238"/>
                    <a:pt x="4516" y="4238"/>
                    <a:pt x="4516" y="4238"/>
                  </a:cubicBezTo>
                  <a:lnTo>
                    <a:pt x="5511" y="4238"/>
                  </a:lnTo>
                  <a:lnTo>
                    <a:pt x="8157" y="2647"/>
                  </a:lnTo>
                  <a:cubicBezTo>
                    <a:pt x="8296" y="2647"/>
                    <a:pt x="8296" y="2487"/>
                    <a:pt x="8296" y="2368"/>
                  </a:cubicBezTo>
                  <a:lnTo>
                    <a:pt x="8157" y="1175"/>
                  </a:lnTo>
                  <a:cubicBezTo>
                    <a:pt x="8157" y="1314"/>
                    <a:pt x="8157" y="1314"/>
                    <a:pt x="8037" y="1433"/>
                  </a:cubicBezTo>
                  <a:lnTo>
                    <a:pt x="5372"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2"/>
            <p:cNvSpPr/>
            <p:nvPr/>
          </p:nvSpPr>
          <p:spPr>
            <a:xfrm>
              <a:off x="1121475" y="1069125"/>
              <a:ext cx="210400" cy="105950"/>
            </a:xfrm>
            <a:custGeom>
              <a:rect b="b" l="l" r="r" t="t"/>
              <a:pathLst>
                <a:path extrusionOk="0" h="4238" w="8416">
                  <a:moveTo>
                    <a:pt x="1" y="1"/>
                  </a:moveTo>
                  <a:lnTo>
                    <a:pt x="120" y="1194"/>
                  </a:lnTo>
                  <a:lnTo>
                    <a:pt x="259" y="1334"/>
                  </a:lnTo>
                  <a:lnTo>
                    <a:pt x="4377" y="4099"/>
                  </a:lnTo>
                  <a:cubicBezTo>
                    <a:pt x="4377" y="4238"/>
                    <a:pt x="4496" y="4238"/>
                    <a:pt x="4496" y="4238"/>
                  </a:cubicBezTo>
                  <a:lnTo>
                    <a:pt x="5630" y="4238"/>
                  </a:lnTo>
                  <a:lnTo>
                    <a:pt x="8276" y="2646"/>
                  </a:lnTo>
                  <a:cubicBezTo>
                    <a:pt x="8415" y="2646"/>
                    <a:pt x="8415" y="2487"/>
                    <a:pt x="8415" y="2368"/>
                  </a:cubicBezTo>
                  <a:lnTo>
                    <a:pt x="8276" y="1174"/>
                  </a:lnTo>
                  <a:cubicBezTo>
                    <a:pt x="8276" y="1314"/>
                    <a:pt x="8276" y="1314"/>
                    <a:pt x="8157" y="1453"/>
                  </a:cubicBezTo>
                  <a:lnTo>
                    <a:pt x="5491" y="3044"/>
                  </a:lnTo>
                  <a:lnTo>
                    <a:pt x="4377" y="3044"/>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2"/>
            <p:cNvSpPr/>
            <p:nvPr/>
          </p:nvSpPr>
          <p:spPr>
            <a:xfrm>
              <a:off x="880275" y="1049250"/>
              <a:ext cx="177575" cy="86050"/>
            </a:xfrm>
            <a:custGeom>
              <a:rect b="b" l="l" r="r" t="t"/>
              <a:pathLst>
                <a:path extrusionOk="0" h="3442" w="7103">
                  <a:moveTo>
                    <a:pt x="1" y="0"/>
                  </a:moveTo>
                  <a:lnTo>
                    <a:pt x="120" y="1194"/>
                  </a:lnTo>
                  <a:cubicBezTo>
                    <a:pt x="120" y="1333"/>
                    <a:pt x="259" y="1333"/>
                    <a:pt x="259" y="1333"/>
                  </a:cubicBezTo>
                  <a:lnTo>
                    <a:pt x="3184" y="3322"/>
                  </a:lnTo>
                  <a:cubicBezTo>
                    <a:pt x="3184" y="3441"/>
                    <a:pt x="3323" y="3441"/>
                    <a:pt x="3323" y="3441"/>
                  </a:cubicBezTo>
                  <a:lnTo>
                    <a:pt x="4317" y="3441"/>
                  </a:lnTo>
                  <a:lnTo>
                    <a:pt x="6963" y="1850"/>
                  </a:lnTo>
                  <a:cubicBezTo>
                    <a:pt x="7102" y="1850"/>
                    <a:pt x="7102" y="1691"/>
                    <a:pt x="7102" y="1572"/>
                  </a:cubicBezTo>
                  <a:lnTo>
                    <a:pt x="6963" y="378"/>
                  </a:lnTo>
                  <a:cubicBezTo>
                    <a:pt x="6963" y="497"/>
                    <a:pt x="6844" y="657"/>
                    <a:pt x="6963" y="657"/>
                  </a:cubicBezTo>
                  <a:lnTo>
                    <a:pt x="4317" y="2248"/>
                  </a:lnTo>
                  <a:lnTo>
                    <a:pt x="3184" y="2248"/>
                  </a:lnTo>
                  <a:cubicBezTo>
                    <a:pt x="3184"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2"/>
            <p:cNvSpPr/>
            <p:nvPr/>
          </p:nvSpPr>
          <p:spPr>
            <a:xfrm>
              <a:off x="1005100" y="1138750"/>
              <a:ext cx="210400" cy="105950"/>
            </a:xfrm>
            <a:custGeom>
              <a:rect b="b" l="l" r="r" t="t"/>
              <a:pathLst>
                <a:path extrusionOk="0" h="4238" w="8416">
                  <a:moveTo>
                    <a:pt x="216" y="1270"/>
                  </a:moveTo>
                  <a:cubicBezTo>
                    <a:pt x="225" y="1282"/>
                    <a:pt x="239" y="1297"/>
                    <a:pt x="259" y="1314"/>
                  </a:cubicBezTo>
                  <a:lnTo>
                    <a:pt x="216" y="1270"/>
                  </a:lnTo>
                  <a:close/>
                  <a:moveTo>
                    <a:pt x="1" y="1"/>
                  </a:moveTo>
                  <a:lnTo>
                    <a:pt x="140" y="1194"/>
                  </a:lnTo>
                  <a:lnTo>
                    <a:pt x="216" y="1270"/>
                  </a:lnTo>
                  <a:lnTo>
                    <a:pt x="216" y="1270"/>
                  </a:lnTo>
                  <a:cubicBezTo>
                    <a:pt x="191" y="1239"/>
                    <a:pt x="195" y="1224"/>
                    <a:pt x="207" y="1224"/>
                  </a:cubicBezTo>
                  <a:cubicBezTo>
                    <a:pt x="225" y="1224"/>
                    <a:pt x="259" y="1254"/>
                    <a:pt x="259" y="1314"/>
                  </a:cubicBezTo>
                  <a:lnTo>
                    <a:pt x="4377" y="4099"/>
                  </a:lnTo>
                  <a:cubicBezTo>
                    <a:pt x="4377" y="4238"/>
                    <a:pt x="4516" y="4238"/>
                    <a:pt x="4516" y="4238"/>
                  </a:cubicBezTo>
                  <a:lnTo>
                    <a:pt x="5630" y="4238"/>
                  </a:lnTo>
                  <a:lnTo>
                    <a:pt x="8296" y="2646"/>
                  </a:lnTo>
                  <a:cubicBezTo>
                    <a:pt x="8415" y="2646"/>
                    <a:pt x="8415" y="2487"/>
                    <a:pt x="8415" y="2368"/>
                  </a:cubicBezTo>
                  <a:lnTo>
                    <a:pt x="8296" y="1174"/>
                  </a:lnTo>
                  <a:cubicBezTo>
                    <a:pt x="8296" y="1314"/>
                    <a:pt x="8296" y="1314"/>
                    <a:pt x="8157" y="1453"/>
                  </a:cubicBezTo>
                  <a:lnTo>
                    <a:pt x="5511"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2"/>
            <p:cNvSpPr/>
            <p:nvPr/>
          </p:nvSpPr>
          <p:spPr>
            <a:xfrm>
              <a:off x="515250" y="948775"/>
              <a:ext cx="180550" cy="89050"/>
            </a:xfrm>
            <a:custGeom>
              <a:rect b="b" l="l" r="r" t="t"/>
              <a:pathLst>
                <a:path extrusionOk="0" h="3562" w="7222">
                  <a:moveTo>
                    <a:pt x="0" y="1"/>
                  </a:moveTo>
                  <a:lnTo>
                    <a:pt x="0" y="120"/>
                  </a:lnTo>
                  <a:lnTo>
                    <a:pt x="14" y="132"/>
                  </a:lnTo>
                  <a:lnTo>
                    <a:pt x="14" y="132"/>
                  </a:lnTo>
                  <a:lnTo>
                    <a:pt x="0" y="1"/>
                  </a:lnTo>
                  <a:close/>
                  <a:moveTo>
                    <a:pt x="14" y="132"/>
                  </a:moveTo>
                  <a:lnTo>
                    <a:pt x="140" y="1314"/>
                  </a:lnTo>
                  <a:lnTo>
                    <a:pt x="259" y="1433"/>
                  </a:lnTo>
                  <a:lnTo>
                    <a:pt x="3183" y="3422"/>
                  </a:lnTo>
                  <a:cubicBezTo>
                    <a:pt x="3183" y="3562"/>
                    <a:pt x="3323" y="3562"/>
                    <a:pt x="3323" y="3562"/>
                  </a:cubicBezTo>
                  <a:lnTo>
                    <a:pt x="4437" y="3562"/>
                  </a:lnTo>
                  <a:lnTo>
                    <a:pt x="7102" y="1950"/>
                  </a:lnTo>
                  <a:cubicBezTo>
                    <a:pt x="7222" y="1950"/>
                    <a:pt x="7222" y="1811"/>
                    <a:pt x="7222" y="1692"/>
                  </a:cubicBezTo>
                  <a:lnTo>
                    <a:pt x="7102" y="498"/>
                  </a:lnTo>
                  <a:cubicBezTo>
                    <a:pt x="7102" y="637"/>
                    <a:pt x="7102" y="637"/>
                    <a:pt x="6963" y="777"/>
                  </a:cubicBezTo>
                  <a:lnTo>
                    <a:pt x="4317" y="2368"/>
                  </a:lnTo>
                  <a:lnTo>
                    <a:pt x="3183" y="2368"/>
                  </a:lnTo>
                  <a:cubicBezTo>
                    <a:pt x="3183" y="2229"/>
                    <a:pt x="3064" y="2229"/>
                    <a:pt x="3064" y="2229"/>
                  </a:cubicBezTo>
                  <a:lnTo>
                    <a:pt x="140" y="239"/>
                  </a:lnTo>
                  <a:lnTo>
                    <a:pt x="14" y="132"/>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2"/>
            <p:cNvSpPr/>
            <p:nvPr/>
          </p:nvSpPr>
          <p:spPr>
            <a:xfrm>
              <a:off x="639075" y="1039300"/>
              <a:ext cx="180550" cy="86050"/>
            </a:xfrm>
            <a:custGeom>
              <a:rect b="b" l="l" r="r" t="t"/>
              <a:pathLst>
                <a:path extrusionOk="0" h="3442" w="7222">
                  <a:moveTo>
                    <a:pt x="1" y="0"/>
                  </a:moveTo>
                  <a:lnTo>
                    <a:pt x="120" y="1194"/>
                  </a:lnTo>
                  <a:lnTo>
                    <a:pt x="259" y="1313"/>
                  </a:lnTo>
                  <a:cubicBezTo>
                    <a:pt x="180" y="1243"/>
                    <a:pt x="180" y="1209"/>
                    <a:pt x="200" y="1209"/>
                  </a:cubicBezTo>
                  <a:cubicBezTo>
                    <a:pt x="220" y="1209"/>
                    <a:pt x="259" y="1243"/>
                    <a:pt x="259" y="1313"/>
                  </a:cubicBezTo>
                  <a:lnTo>
                    <a:pt x="3184" y="3302"/>
                  </a:lnTo>
                  <a:cubicBezTo>
                    <a:pt x="3184" y="3442"/>
                    <a:pt x="3303" y="3442"/>
                    <a:pt x="3303" y="3442"/>
                  </a:cubicBezTo>
                  <a:lnTo>
                    <a:pt x="4437" y="3442"/>
                  </a:lnTo>
                  <a:lnTo>
                    <a:pt x="7083" y="1850"/>
                  </a:lnTo>
                  <a:cubicBezTo>
                    <a:pt x="7222" y="1850"/>
                    <a:pt x="7222" y="1691"/>
                    <a:pt x="7222" y="1572"/>
                  </a:cubicBezTo>
                  <a:lnTo>
                    <a:pt x="7083" y="378"/>
                  </a:lnTo>
                  <a:cubicBezTo>
                    <a:pt x="7083" y="517"/>
                    <a:pt x="7083" y="517"/>
                    <a:pt x="6963" y="657"/>
                  </a:cubicBezTo>
                  <a:lnTo>
                    <a:pt x="4298" y="2248"/>
                  </a:lnTo>
                  <a:lnTo>
                    <a:pt x="3184" y="2248"/>
                  </a:lnTo>
                  <a:cubicBezTo>
                    <a:pt x="3184"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2"/>
            <p:cNvSpPr/>
            <p:nvPr/>
          </p:nvSpPr>
          <p:spPr>
            <a:xfrm>
              <a:off x="753950" y="1122850"/>
              <a:ext cx="184050" cy="85550"/>
            </a:xfrm>
            <a:custGeom>
              <a:rect b="b" l="l" r="r" t="t"/>
              <a:pathLst>
                <a:path extrusionOk="0" h="3422" w="7362">
                  <a:moveTo>
                    <a:pt x="1" y="0"/>
                  </a:moveTo>
                  <a:lnTo>
                    <a:pt x="140" y="1194"/>
                  </a:lnTo>
                  <a:lnTo>
                    <a:pt x="260" y="1313"/>
                  </a:lnTo>
                  <a:lnTo>
                    <a:pt x="3184" y="3302"/>
                  </a:lnTo>
                  <a:cubicBezTo>
                    <a:pt x="3184" y="3422"/>
                    <a:pt x="3323" y="3422"/>
                    <a:pt x="3323" y="3422"/>
                  </a:cubicBezTo>
                  <a:lnTo>
                    <a:pt x="4437" y="3422"/>
                  </a:lnTo>
                  <a:lnTo>
                    <a:pt x="7103" y="1830"/>
                  </a:lnTo>
                  <a:cubicBezTo>
                    <a:pt x="7242" y="1691"/>
                    <a:pt x="7361" y="1572"/>
                    <a:pt x="7222" y="1572"/>
                  </a:cubicBezTo>
                  <a:lnTo>
                    <a:pt x="7103" y="358"/>
                  </a:lnTo>
                  <a:cubicBezTo>
                    <a:pt x="7103" y="517"/>
                    <a:pt x="7103" y="517"/>
                    <a:pt x="6963" y="637"/>
                  </a:cubicBezTo>
                  <a:lnTo>
                    <a:pt x="4318" y="2228"/>
                  </a:lnTo>
                  <a:lnTo>
                    <a:pt x="3184" y="222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2"/>
            <p:cNvSpPr/>
            <p:nvPr/>
          </p:nvSpPr>
          <p:spPr>
            <a:xfrm>
              <a:off x="885250" y="1208875"/>
              <a:ext cx="210400" cy="105950"/>
            </a:xfrm>
            <a:custGeom>
              <a:rect b="b" l="l" r="r" t="t"/>
              <a:pathLst>
                <a:path extrusionOk="0" h="4238" w="8416">
                  <a:moveTo>
                    <a:pt x="1" y="1"/>
                  </a:moveTo>
                  <a:lnTo>
                    <a:pt x="120" y="1214"/>
                  </a:lnTo>
                  <a:lnTo>
                    <a:pt x="259" y="1333"/>
                  </a:lnTo>
                  <a:lnTo>
                    <a:pt x="4377" y="4118"/>
                  </a:lnTo>
                  <a:cubicBezTo>
                    <a:pt x="4377" y="4238"/>
                    <a:pt x="4496" y="4238"/>
                    <a:pt x="4496" y="4238"/>
                  </a:cubicBezTo>
                  <a:lnTo>
                    <a:pt x="5630" y="4238"/>
                  </a:lnTo>
                  <a:lnTo>
                    <a:pt x="8276" y="2646"/>
                  </a:lnTo>
                  <a:cubicBezTo>
                    <a:pt x="8415" y="2646"/>
                    <a:pt x="8415" y="2507"/>
                    <a:pt x="8415" y="2368"/>
                  </a:cubicBezTo>
                  <a:lnTo>
                    <a:pt x="8276" y="1174"/>
                  </a:lnTo>
                  <a:cubicBezTo>
                    <a:pt x="8276" y="1333"/>
                    <a:pt x="8276" y="1333"/>
                    <a:pt x="8157" y="1453"/>
                  </a:cubicBezTo>
                  <a:lnTo>
                    <a:pt x="5491" y="3044"/>
                  </a:lnTo>
                  <a:lnTo>
                    <a:pt x="4377" y="3044"/>
                  </a:lnTo>
                  <a:cubicBezTo>
                    <a:pt x="4377" y="2925"/>
                    <a:pt x="4258" y="2925"/>
                    <a:pt x="4258" y="2925"/>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2"/>
            <p:cNvSpPr/>
            <p:nvPr/>
          </p:nvSpPr>
          <p:spPr>
            <a:xfrm>
              <a:off x="395400" y="1018900"/>
              <a:ext cx="177075" cy="89550"/>
            </a:xfrm>
            <a:custGeom>
              <a:rect b="b" l="l" r="r" t="t"/>
              <a:pathLst>
                <a:path extrusionOk="0" h="3582" w="7083">
                  <a:moveTo>
                    <a:pt x="0" y="1"/>
                  </a:moveTo>
                  <a:lnTo>
                    <a:pt x="0" y="120"/>
                  </a:lnTo>
                  <a:lnTo>
                    <a:pt x="100" y="236"/>
                  </a:lnTo>
                  <a:lnTo>
                    <a:pt x="100" y="236"/>
                  </a:lnTo>
                  <a:lnTo>
                    <a:pt x="100" y="1"/>
                  </a:lnTo>
                  <a:close/>
                  <a:moveTo>
                    <a:pt x="100" y="236"/>
                  </a:moveTo>
                  <a:lnTo>
                    <a:pt x="100" y="1353"/>
                  </a:lnTo>
                  <a:lnTo>
                    <a:pt x="219" y="1473"/>
                  </a:lnTo>
                  <a:lnTo>
                    <a:pt x="3163" y="3462"/>
                  </a:lnTo>
                  <a:cubicBezTo>
                    <a:pt x="3163" y="3581"/>
                    <a:pt x="3283" y="3581"/>
                    <a:pt x="3283" y="3581"/>
                  </a:cubicBezTo>
                  <a:lnTo>
                    <a:pt x="4397" y="3581"/>
                  </a:lnTo>
                  <a:lnTo>
                    <a:pt x="6963" y="1970"/>
                  </a:lnTo>
                  <a:cubicBezTo>
                    <a:pt x="7082" y="1970"/>
                    <a:pt x="7082" y="1811"/>
                    <a:pt x="7082" y="1691"/>
                  </a:cubicBezTo>
                  <a:lnTo>
                    <a:pt x="6963" y="498"/>
                  </a:lnTo>
                  <a:cubicBezTo>
                    <a:pt x="6963" y="637"/>
                    <a:pt x="6963" y="637"/>
                    <a:pt x="6843" y="776"/>
                  </a:cubicBezTo>
                  <a:lnTo>
                    <a:pt x="4178" y="2368"/>
                  </a:lnTo>
                  <a:lnTo>
                    <a:pt x="3183" y="2368"/>
                  </a:lnTo>
                  <a:cubicBezTo>
                    <a:pt x="3183" y="2248"/>
                    <a:pt x="3064" y="2248"/>
                    <a:pt x="3064" y="2248"/>
                  </a:cubicBezTo>
                  <a:lnTo>
                    <a:pt x="120" y="259"/>
                  </a:lnTo>
                  <a:lnTo>
                    <a:pt x="100" y="236"/>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2"/>
            <p:cNvSpPr/>
            <p:nvPr/>
          </p:nvSpPr>
          <p:spPr>
            <a:xfrm>
              <a:off x="279525" y="1088525"/>
              <a:ext cx="180050" cy="89050"/>
            </a:xfrm>
            <a:custGeom>
              <a:rect b="b" l="l" r="r" t="t"/>
              <a:pathLst>
                <a:path extrusionOk="0" h="3562" w="7202">
                  <a:moveTo>
                    <a:pt x="0" y="1"/>
                  </a:moveTo>
                  <a:lnTo>
                    <a:pt x="0" y="120"/>
                  </a:lnTo>
                  <a:lnTo>
                    <a:pt x="12" y="134"/>
                  </a:lnTo>
                  <a:lnTo>
                    <a:pt x="12" y="134"/>
                  </a:lnTo>
                  <a:lnTo>
                    <a:pt x="0" y="1"/>
                  </a:lnTo>
                  <a:close/>
                  <a:moveTo>
                    <a:pt x="12" y="134"/>
                  </a:moveTo>
                  <a:lnTo>
                    <a:pt x="120" y="1313"/>
                  </a:lnTo>
                  <a:cubicBezTo>
                    <a:pt x="120" y="1453"/>
                    <a:pt x="239" y="1453"/>
                    <a:pt x="239" y="1453"/>
                  </a:cubicBezTo>
                  <a:lnTo>
                    <a:pt x="3183" y="3442"/>
                  </a:lnTo>
                  <a:cubicBezTo>
                    <a:pt x="3183" y="3561"/>
                    <a:pt x="3303" y="3561"/>
                    <a:pt x="3303" y="3561"/>
                  </a:cubicBezTo>
                  <a:lnTo>
                    <a:pt x="4417" y="3561"/>
                  </a:lnTo>
                  <a:lnTo>
                    <a:pt x="7082" y="1970"/>
                  </a:lnTo>
                  <a:cubicBezTo>
                    <a:pt x="7201" y="1970"/>
                    <a:pt x="7201" y="1811"/>
                    <a:pt x="7201" y="1691"/>
                  </a:cubicBezTo>
                  <a:lnTo>
                    <a:pt x="7082" y="498"/>
                  </a:lnTo>
                  <a:cubicBezTo>
                    <a:pt x="7082" y="657"/>
                    <a:pt x="7082" y="657"/>
                    <a:pt x="6963" y="776"/>
                  </a:cubicBezTo>
                  <a:lnTo>
                    <a:pt x="4297" y="2368"/>
                  </a:lnTo>
                  <a:lnTo>
                    <a:pt x="3183" y="2368"/>
                  </a:lnTo>
                  <a:cubicBezTo>
                    <a:pt x="3183" y="2248"/>
                    <a:pt x="3044" y="2248"/>
                    <a:pt x="3044" y="2248"/>
                  </a:cubicBezTo>
                  <a:lnTo>
                    <a:pt x="120" y="259"/>
                  </a:lnTo>
                  <a:lnTo>
                    <a:pt x="12"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2"/>
            <p:cNvSpPr/>
            <p:nvPr/>
          </p:nvSpPr>
          <p:spPr>
            <a:xfrm>
              <a:off x="511275" y="1105925"/>
              <a:ext cx="184025" cy="86075"/>
            </a:xfrm>
            <a:custGeom>
              <a:rect b="b" l="l" r="r" t="t"/>
              <a:pathLst>
                <a:path extrusionOk="0" h="3443" w="7361">
                  <a:moveTo>
                    <a:pt x="0" y="1"/>
                  </a:moveTo>
                  <a:lnTo>
                    <a:pt x="120" y="1194"/>
                  </a:lnTo>
                  <a:cubicBezTo>
                    <a:pt x="120" y="1314"/>
                    <a:pt x="239" y="1314"/>
                    <a:pt x="239" y="1314"/>
                  </a:cubicBezTo>
                  <a:lnTo>
                    <a:pt x="3183" y="3303"/>
                  </a:lnTo>
                  <a:cubicBezTo>
                    <a:pt x="3183" y="3442"/>
                    <a:pt x="3303" y="3442"/>
                    <a:pt x="3303" y="3442"/>
                  </a:cubicBezTo>
                  <a:lnTo>
                    <a:pt x="4416" y="3442"/>
                  </a:lnTo>
                  <a:lnTo>
                    <a:pt x="7082" y="1851"/>
                  </a:lnTo>
                  <a:cubicBezTo>
                    <a:pt x="7221" y="1712"/>
                    <a:pt x="7361" y="1712"/>
                    <a:pt x="7201" y="1572"/>
                  </a:cubicBezTo>
                  <a:lnTo>
                    <a:pt x="7082" y="379"/>
                  </a:lnTo>
                  <a:cubicBezTo>
                    <a:pt x="7082" y="518"/>
                    <a:pt x="7082" y="518"/>
                    <a:pt x="6963" y="637"/>
                  </a:cubicBezTo>
                  <a:lnTo>
                    <a:pt x="4297" y="2249"/>
                  </a:lnTo>
                  <a:lnTo>
                    <a:pt x="3183" y="2249"/>
                  </a:lnTo>
                  <a:cubicBezTo>
                    <a:pt x="3183" y="2109"/>
                    <a:pt x="3044" y="2109"/>
                    <a:pt x="304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2"/>
            <p:cNvSpPr/>
            <p:nvPr/>
          </p:nvSpPr>
          <p:spPr>
            <a:xfrm>
              <a:off x="394900" y="1175550"/>
              <a:ext cx="180050" cy="86075"/>
            </a:xfrm>
            <a:custGeom>
              <a:rect b="b" l="l" r="r" t="t"/>
              <a:pathLst>
                <a:path extrusionOk="0" h="3443" w="7202">
                  <a:moveTo>
                    <a:pt x="0" y="1"/>
                  </a:moveTo>
                  <a:lnTo>
                    <a:pt x="120" y="1194"/>
                  </a:lnTo>
                  <a:lnTo>
                    <a:pt x="239" y="1314"/>
                  </a:lnTo>
                  <a:lnTo>
                    <a:pt x="3183" y="3303"/>
                  </a:lnTo>
                  <a:cubicBezTo>
                    <a:pt x="3183" y="3442"/>
                    <a:pt x="3303" y="3442"/>
                    <a:pt x="3303" y="3442"/>
                  </a:cubicBezTo>
                  <a:lnTo>
                    <a:pt x="4417" y="3442"/>
                  </a:lnTo>
                  <a:lnTo>
                    <a:pt x="7082" y="1831"/>
                  </a:lnTo>
                  <a:cubicBezTo>
                    <a:pt x="7202" y="1712"/>
                    <a:pt x="7202" y="1592"/>
                    <a:pt x="7202" y="1572"/>
                  </a:cubicBezTo>
                  <a:lnTo>
                    <a:pt x="7082" y="379"/>
                  </a:lnTo>
                  <a:cubicBezTo>
                    <a:pt x="7082" y="518"/>
                    <a:pt x="7082" y="518"/>
                    <a:pt x="6963" y="637"/>
                  </a:cubicBezTo>
                  <a:lnTo>
                    <a:pt x="4297" y="2229"/>
                  </a:lnTo>
                  <a:lnTo>
                    <a:pt x="3183" y="2229"/>
                  </a:lnTo>
                  <a:cubicBezTo>
                    <a:pt x="3183" y="2109"/>
                    <a:pt x="3064" y="2109"/>
                    <a:pt x="306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2"/>
            <p:cNvSpPr/>
            <p:nvPr/>
          </p:nvSpPr>
          <p:spPr>
            <a:xfrm>
              <a:off x="159175" y="1158650"/>
              <a:ext cx="180550" cy="89050"/>
            </a:xfrm>
            <a:custGeom>
              <a:rect b="b" l="l" r="r" t="t"/>
              <a:pathLst>
                <a:path extrusionOk="0" h="3562" w="7222">
                  <a:moveTo>
                    <a:pt x="0" y="0"/>
                  </a:moveTo>
                  <a:lnTo>
                    <a:pt x="0" y="140"/>
                  </a:lnTo>
                  <a:lnTo>
                    <a:pt x="14" y="153"/>
                  </a:lnTo>
                  <a:lnTo>
                    <a:pt x="14" y="153"/>
                  </a:lnTo>
                  <a:lnTo>
                    <a:pt x="0" y="0"/>
                  </a:lnTo>
                  <a:close/>
                  <a:moveTo>
                    <a:pt x="14" y="153"/>
                  </a:moveTo>
                  <a:lnTo>
                    <a:pt x="120" y="1333"/>
                  </a:lnTo>
                  <a:lnTo>
                    <a:pt x="259" y="1453"/>
                  </a:lnTo>
                  <a:lnTo>
                    <a:pt x="3183" y="3442"/>
                  </a:lnTo>
                  <a:cubicBezTo>
                    <a:pt x="3183" y="3561"/>
                    <a:pt x="3322" y="3561"/>
                    <a:pt x="3322" y="3561"/>
                  </a:cubicBezTo>
                  <a:lnTo>
                    <a:pt x="4436" y="3561"/>
                  </a:lnTo>
                  <a:lnTo>
                    <a:pt x="7082" y="1970"/>
                  </a:lnTo>
                  <a:cubicBezTo>
                    <a:pt x="7221" y="1970"/>
                    <a:pt x="7221" y="1831"/>
                    <a:pt x="7221" y="1691"/>
                  </a:cubicBezTo>
                  <a:lnTo>
                    <a:pt x="7082" y="498"/>
                  </a:lnTo>
                  <a:cubicBezTo>
                    <a:pt x="7082" y="657"/>
                    <a:pt x="7082" y="657"/>
                    <a:pt x="6963" y="776"/>
                  </a:cubicBezTo>
                  <a:lnTo>
                    <a:pt x="4317" y="2368"/>
                  </a:lnTo>
                  <a:lnTo>
                    <a:pt x="3183" y="2368"/>
                  </a:lnTo>
                  <a:cubicBezTo>
                    <a:pt x="3183" y="2248"/>
                    <a:pt x="3064" y="2248"/>
                    <a:pt x="3064" y="2248"/>
                  </a:cubicBezTo>
                  <a:lnTo>
                    <a:pt x="120" y="259"/>
                  </a:lnTo>
                  <a:lnTo>
                    <a:pt x="14" y="153"/>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2"/>
            <p:cNvSpPr/>
            <p:nvPr/>
          </p:nvSpPr>
          <p:spPr>
            <a:xfrm>
              <a:off x="278025" y="1245675"/>
              <a:ext cx="181050" cy="86075"/>
            </a:xfrm>
            <a:custGeom>
              <a:rect b="b" l="l" r="r" t="t"/>
              <a:pathLst>
                <a:path extrusionOk="0" h="3443" w="7242">
                  <a:moveTo>
                    <a:pt x="1" y="1"/>
                  </a:moveTo>
                  <a:lnTo>
                    <a:pt x="120" y="1194"/>
                  </a:lnTo>
                  <a:lnTo>
                    <a:pt x="259" y="1333"/>
                  </a:lnTo>
                  <a:lnTo>
                    <a:pt x="3183" y="3323"/>
                  </a:lnTo>
                  <a:cubicBezTo>
                    <a:pt x="3183" y="3442"/>
                    <a:pt x="3303" y="3442"/>
                    <a:pt x="3303" y="3442"/>
                  </a:cubicBezTo>
                  <a:lnTo>
                    <a:pt x="4417" y="3442"/>
                  </a:lnTo>
                  <a:lnTo>
                    <a:pt x="7082" y="1851"/>
                  </a:lnTo>
                  <a:cubicBezTo>
                    <a:pt x="7242" y="1731"/>
                    <a:pt x="7242" y="1572"/>
                    <a:pt x="722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2"/>
            <p:cNvSpPr/>
            <p:nvPr/>
          </p:nvSpPr>
          <p:spPr>
            <a:xfrm>
              <a:off x="638075" y="1189475"/>
              <a:ext cx="180075" cy="85575"/>
            </a:xfrm>
            <a:custGeom>
              <a:rect b="b" l="l" r="r" t="t"/>
              <a:pathLst>
                <a:path extrusionOk="0" h="3423" w="7203">
                  <a:moveTo>
                    <a:pt x="1" y="1"/>
                  </a:moveTo>
                  <a:lnTo>
                    <a:pt x="120" y="1194"/>
                  </a:lnTo>
                  <a:cubicBezTo>
                    <a:pt x="120" y="1314"/>
                    <a:pt x="240" y="1314"/>
                    <a:pt x="240" y="1314"/>
                  </a:cubicBezTo>
                  <a:lnTo>
                    <a:pt x="3184" y="3303"/>
                  </a:lnTo>
                  <a:cubicBezTo>
                    <a:pt x="3184" y="3422"/>
                    <a:pt x="3303" y="3422"/>
                    <a:pt x="3303" y="3422"/>
                  </a:cubicBezTo>
                  <a:lnTo>
                    <a:pt x="4417" y="3422"/>
                  </a:lnTo>
                  <a:lnTo>
                    <a:pt x="7083" y="1831"/>
                  </a:lnTo>
                  <a:cubicBezTo>
                    <a:pt x="7202" y="1831"/>
                    <a:pt x="7202" y="1712"/>
                    <a:pt x="7202" y="1552"/>
                  </a:cubicBezTo>
                  <a:lnTo>
                    <a:pt x="7083" y="35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2"/>
            <p:cNvSpPr/>
            <p:nvPr/>
          </p:nvSpPr>
          <p:spPr>
            <a:xfrm>
              <a:off x="517725" y="1259100"/>
              <a:ext cx="184050" cy="85575"/>
            </a:xfrm>
            <a:custGeom>
              <a:rect b="b" l="l" r="r" t="t"/>
              <a:pathLst>
                <a:path extrusionOk="0" h="3423" w="7362">
                  <a:moveTo>
                    <a:pt x="1" y="1"/>
                  </a:moveTo>
                  <a:lnTo>
                    <a:pt x="140" y="1194"/>
                  </a:lnTo>
                  <a:lnTo>
                    <a:pt x="260" y="1314"/>
                  </a:lnTo>
                  <a:lnTo>
                    <a:pt x="3184" y="3303"/>
                  </a:lnTo>
                  <a:cubicBezTo>
                    <a:pt x="3184" y="3422"/>
                    <a:pt x="3323" y="3422"/>
                    <a:pt x="3323" y="3422"/>
                  </a:cubicBezTo>
                  <a:lnTo>
                    <a:pt x="4437" y="3422"/>
                  </a:lnTo>
                  <a:lnTo>
                    <a:pt x="7103" y="1831"/>
                  </a:lnTo>
                  <a:cubicBezTo>
                    <a:pt x="7222" y="1831"/>
                    <a:pt x="7361" y="1712"/>
                    <a:pt x="7222" y="1552"/>
                  </a:cubicBezTo>
                  <a:lnTo>
                    <a:pt x="7103" y="35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2"/>
            <p:cNvSpPr/>
            <p:nvPr/>
          </p:nvSpPr>
          <p:spPr>
            <a:xfrm>
              <a:off x="401850" y="1329225"/>
              <a:ext cx="180075" cy="85575"/>
            </a:xfrm>
            <a:custGeom>
              <a:rect b="b" l="l" r="r" t="t"/>
              <a:pathLst>
                <a:path extrusionOk="0" h="3423" w="7203">
                  <a:moveTo>
                    <a:pt x="1" y="1"/>
                  </a:moveTo>
                  <a:lnTo>
                    <a:pt x="120" y="1194"/>
                  </a:lnTo>
                  <a:lnTo>
                    <a:pt x="240" y="1314"/>
                  </a:lnTo>
                  <a:lnTo>
                    <a:pt x="3184" y="3303"/>
                  </a:lnTo>
                  <a:cubicBezTo>
                    <a:pt x="3184" y="3422"/>
                    <a:pt x="3303" y="3422"/>
                    <a:pt x="3303" y="3422"/>
                  </a:cubicBezTo>
                  <a:lnTo>
                    <a:pt x="4417" y="3422"/>
                  </a:lnTo>
                  <a:lnTo>
                    <a:pt x="7083" y="1831"/>
                  </a:lnTo>
                  <a:cubicBezTo>
                    <a:pt x="7202" y="1692"/>
                    <a:pt x="7202" y="1692"/>
                    <a:pt x="7202" y="1572"/>
                  </a:cubicBezTo>
                  <a:lnTo>
                    <a:pt x="7083" y="37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2"/>
            <p:cNvSpPr/>
            <p:nvPr/>
          </p:nvSpPr>
          <p:spPr>
            <a:xfrm>
              <a:off x="42300" y="1225300"/>
              <a:ext cx="180550" cy="89025"/>
            </a:xfrm>
            <a:custGeom>
              <a:rect b="b" l="l" r="r" t="t"/>
              <a:pathLst>
                <a:path extrusionOk="0" h="3561" w="7222">
                  <a:moveTo>
                    <a:pt x="1" y="0"/>
                  </a:moveTo>
                  <a:lnTo>
                    <a:pt x="1" y="119"/>
                  </a:lnTo>
                  <a:lnTo>
                    <a:pt x="13" y="134"/>
                  </a:lnTo>
                  <a:lnTo>
                    <a:pt x="13" y="134"/>
                  </a:lnTo>
                  <a:lnTo>
                    <a:pt x="1" y="0"/>
                  </a:lnTo>
                  <a:close/>
                  <a:moveTo>
                    <a:pt x="13" y="134"/>
                  </a:moveTo>
                  <a:lnTo>
                    <a:pt x="120" y="1313"/>
                  </a:lnTo>
                  <a:lnTo>
                    <a:pt x="259" y="1452"/>
                  </a:lnTo>
                  <a:lnTo>
                    <a:pt x="3183" y="3442"/>
                  </a:lnTo>
                  <a:cubicBezTo>
                    <a:pt x="3183" y="3561"/>
                    <a:pt x="3303" y="3561"/>
                    <a:pt x="3303" y="3561"/>
                  </a:cubicBezTo>
                  <a:lnTo>
                    <a:pt x="4437" y="3561"/>
                  </a:lnTo>
                  <a:lnTo>
                    <a:pt x="7082" y="1969"/>
                  </a:lnTo>
                  <a:cubicBezTo>
                    <a:pt x="7222" y="1969"/>
                    <a:pt x="7222" y="1810"/>
                    <a:pt x="7222" y="1691"/>
                  </a:cubicBezTo>
                  <a:lnTo>
                    <a:pt x="7082" y="497"/>
                  </a:lnTo>
                  <a:cubicBezTo>
                    <a:pt x="7082" y="657"/>
                    <a:pt x="7082" y="657"/>
                    <a:pt x="6963" y="776"/>
                  </a:cubicBezTo>
                  <a:lnTo>
                    <a:pt x="4297" y="2367"/>
                  </a:lnTo>
                  <a:lnTo>
                    <a:pt x="3183" y="2367"/>
                  </a:lnTo>
                  <a:cubicBezTo>
                    <a:pt x="3183" y="2248"/>
                    <a:pt x="3064" y="2248"/>
                    <a:pt x="3064" y="2248"/>
                  </a:cubicBezTo>
                  <a:lnTo>
                    <a:pt x="120" y="259"/>
                  </a:lnTo>
                  <a:lnTo>
                    <a:pt x="13"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2"/>
            <p:cNvSpPr/>
            <p:nvPr/>
          </p:nvSpPr>
          <p:spPr>
            <a:xfrm>
              <a:off x="263100" y="1321775"/>
              <a:ext cx="75625" cy="76600"/>
            </a:xfrm>
            <a:custGeom>
              <a:rect b="b" l="l" r="r" t="t"/>
              <a:pathLst>
                <a:path extrusionOk="0" h="3064" w="3025">
                  <a:moveTo>
                    <a:pt x="2905" y="0"/>
                  </a:moveTo>
                  <a:cubicBezTo>
                    <a:pt x="2905" y="140"/>
                    <a:pt x="2905" y="140"/>
                    <a:pt x="2786" y="259"/>
                  </a:cubicBezTo>
                  <a:lnTo>
                    <a:pt x="120" y="1870"/>
                  </a:lnTo>
                  <a:lnTo>
                    <a:pt x="1" y="1870"/>
                  </a:lnTo>
                  <a:lnTo>
                    <a:pt x="120" y="3064"/>
                  </a:lnTo>
                  <a:lnTo>
                    <a:pt x="240" y="3064"/>
                  </a:lnTo>
                  <a:lnTo>
                    <a:pt x="2905" y="1472"/>
                  </a:lnTo>
                  <a:cubicBezTo>
                    <a:pt x="3025" y="1472"/>
                    <a:pt x="3025" y="1333"/>
                    <a:pt x="3025" y="1194"/>
                  </a:cubicBezTo>
                  <a:lnTo>
                    <a:pt x="290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2"/>
            <p:cNvSpPr/>
            <p:nvPr/>
          </p:nvSpPr>
          <p:spPr>
            <a:xfrm>
              <a:off x="164150" y="1315800"/>
              <a:ext cx="104450" cy="86050"/>
            </a:xfrm>
            <a:custGeom>
              <a:rect b="b" l="l" r="r" t="t"/>
              <a:pathLst>
                <a:path extrusionOk="0" h="3442" w="4178">
                  <a:moveTo>
                    <a:pt x="0" y="1"/>
                  </a:moveTo>
                  <a:lnTo>
                    <a:pt x="120" y="1214"/>
                  </a:lnTo>
                  <a:cubicBezTo>
                    <a:pt x="120" y="1333"/>
                    <a:pt x="259" y="1333"/>
                    <a:pt x="259" y="1333"/>
                  </a:cubicBezTo>
                  <a:lnTo>
                    <a:pt x="3183" y="3323"/>
                  </a:lnTo>
                  <a:cubicBezTo>
                    <a:pt x="3183" y="3442"/>
                    <a:pt x="3302" y="3442"/>
                    <a:pt x="3302" y="3442"/>
                  </a:cubicBezTo>
                  <a:lnTo>
                    <a:pt x="4058" y="3442"/>
                  </a:lnTo>
                  <a:lnTo>
                    <a:pt x="4178" y="2248"/>
                  </a:lnTo>
                  <a:lnTo>
                    <a:pt x="3183" y="2248"/>
                  </a:lnTo>
                  <a:cubicBezTo>
                    <a:pt x="3183" y="2129"/>
                    <a:pt x="3064" y="2129"/>
                    <a:pt x="3064" y="2129"/>
                  </a:cubicBezTo>
                  <a:lnTo>
                    <a:pt x="120" y="14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2"/>
            <p:cNvSpPr/>
            <p:nvPr/>
          </p:nvSpPr>
          <p:spPr>
            <a:xfrm>
              <a:off x="265600" y="136852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2"/>
            <p:cNvSpPr/>
            <p:nvPr/>
          </p:nvSpPr>
          <p:spPr>
            <a:xfrm>
              <a:off x="281500" y="1398850"/>
              <a:ext cx="184050" cy="85575"/>
            </a:xfrm>
            <a:custGeom>
              <a:rect b="b" l="l" r="r" t="t"/>
              <a:pathLst>
                <a:path extrusionOk="0" h="3423" w="7362">
                  <a:moveTo>
                    <a:pt x="1" y="1"/>
                  </a:moveTo>
                  <a:lnTo>
                    <a:pt x="140" y="1194"/>
                  </a:lnTo>
                  <a:cubicBezTo>
                    <a:pt x="140" y="1314"/>
                    <a:pt x="260" y="1314"/>
                    <a:pt x="260" y="1314"/>
                  </a:cubicBezTo>
                  <a:lnTo>
                    <a:pt x="3184" y="3303"/>
                  </a:lnTo>
                  <a:cubicBezTo>
                    <a:pt x="3184" y="3422"/>
                    <a:pt x="3323" y="3422"/>
                    <a:pt x="3323" y="3422"/>
                  </a:cubicBezTo>
                  <a:lnTo>
                    <a:pt x="4437" y="3422"/>
                  </a:lnTo>
                  <a:lnTo>
                    <a:pt x="7103" y="1831"/>
                  </a:lnTo>
                  <a:cubicBezTo>
                    <a:pt x="7222" y="1711"/>
                    <a:pt x="7361" y="1711"/>
                    <a:pt x="7222" y="1572"/>
                  </a:cubicBezTo>
                  <a:lnTo>
                    <a:pt x="7103" y="37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2"/>
            <p:cNvSpPr/>
            <p:nvPr/>
          </p:nvSpPr>
          <p:spPr>
            <a:xfrm>
              <a:off x="412800" y="1307850"/>
              <a:ext cx="566475" cy="283000"/>
            </a:xfrm>
            <a:custGeom>
              <a:rect b="b" l="l" r="r" t="t"/>
              <a:pathLst>
                <a:path extrusionOk="0" h="11320" w="22659">
                  <a:moveTo>
                    <a:pt x="22539" y="0"/>
                  </a:moveTo>
                  <a:cubicBezTo>
                    <a:pt x="22539" y="159"/>
                    <a:pt x="22539" y="159"/>
                    <a:pt x="22400" y="279"/>
                  </a:cubicBezTo>
                  <a:lnTo>
                    <a:pt x="5491" y="10126"/>
                  </a:lnTo>
                  <a:lnTo>
                    <a:pt x="4377" y="10126"/>
                  </a:lnTo>
                  <a:cubicBezTo>
                    <a:pt x="4377" y="10006"/>
                    <a:pt x="4258" y="10006"/>
                    <a:pt x="4258" y="10006"/>
                  </a:cubicBezTo>
                  <a:lnTo>
                    <a:pt x="120" y="7221"/>
                  </a:lnTo>
                  <a:lnTo>
                    <a:pt x="1" y="7102"/>
                  </a:lnTo>
                  <a:lnTo>
                    <a:pt x="120" y="8296"/>
                  </a:lnTo>
                  <a:lnTo>
                    <a:pt x="259" y="8415"/>
                  </a:lnTo>
                  <a:lnTo>
                    <a:pt x="4377" y="11200"/>
                  </a:lnTo>
                  <a:cubicBezTo>
                    <a:pt x="4377" y="11319"/>
                    <a:pt x="4496" y="11319"/>
                    <a:pt x="4496" y="11319"/>
                  </a:cubicBezTo>
                  <a:lnTo>
                    <a:pt x="5630" y="11319"/>
                  </a:lnTo>
                  <a:lnTo>
                    <a:pt x="22539" y="1472"/>
                  </a:lnTo>
                  <a:cubicBezTo>
                    <a:pt x="22658" y="1472"/>
                    <a:pt x="22658" y="1333"/>
                    <a:pt x="22658" y="1194"/>
                  </a:cubicBezTo>
                  <a:lnTo>
                    <a:pt x="2253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2"/>
            <p:cNvSpPr/>
            <p:nvPr/>
          </p:nvSpPr>
          <p:spPr>
            <a:xfrm>
              <a:off x="-79050" y="1299400"/>
              <a:ext cx="98500" cy="85550"/>
            </a:xfrm>
            <a:custGeom>
              <a:rect b="b" l="l" r="r" t="t"/>
              <a:pathLst>
                <a:path extrusionOk="0" h="3422" w="3940">
                  <a:moveTo>
                    <a:pt x="1" y="0"/>
                  </a:moveTo>
                  <a:lnTo>
                    <a:pt x="140" y="1194"/>
                  </a:lnTo>
                  <a:cubicBezTo>
                    <a:pt x="140" y="1313"/>
                    <a:pt x="259" y="1313"/>
                    <a:pt x="259" y="1313"/>
                  </a:cubicBezTo>
                  <a:lnTo>
                    <a:pt x="3184" y="3302"/>
                  </a:lnTo>
                  <a:cubicBezTo>
                    <a:pt x="3184" y="3422"/>
                    <a:pt x="3323" y="3422"/>
                    <a:pt x="3323" y="3422"/>
                  </a:cubicBezTo>
                  <a:lnTo>
                    <a:pt x="3939" y="3422"/>
                  </a:lnTo>
                  <a:lnTo>
                    <a:pt x="3939" y="2228"/>
                  </a:lnTo>
                  <a:lnTo>
                    <a:pt x="3184" y="2228"/>
                  </a:lnTo>
                  <a:cubicBezTo>
                    <a:pt x="3184" y="2109"/>
                    <a:pt x="3064" y="2109"/>
                    <a:pt x="3064" y="2109"/>
                  </a:cubicBezTo>
                  <a:lnTo>
                    <a:pt x="140" y="11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2"/>
            <p:cNvSpPr/>
            <p:nvPr/>
          </p:nvSpPr>
          <p:spPr>
            <a:xfrm>
              <a:off x="19425" y="135510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2"/>
            <p:cNvSpPr/>
            <p:nvPr/>
          </p:nvSpPr>
          <p:spPr>
            <a:xfrm>
              <a:off x="16450" y="1305350"/>
              <a:ext cx="78600" cy="76625"/>
            </a:xfrm>
            <a:custGeom>
              <a:rect b="b" l="l" r="r" t="t"/>
              <a:pathLst>
                <a:path extrusionOk="0" h="3065" w="3144">
                  <a:moveTo>
                    <a:pt x="3024" y="1"/>
                  </a:moveTo>
                  <a:cubicBezTo>
                    <a:pt x="3024" y="160"/>
                    <a:pt x="3024" y="160"/>
                    <a:pt x="2904" y="279"/>
                  </a:cubicBezTo>
                  <a:lnTo>
                    <a:pt x="239" y="1871"/>
                  </a:lnTo>
                  <a:cubicBezTo>
                    <a:pt x="239" y="1990"/>
                    <a:pt x="239" y="1990"/>
                    <a:pt x="119" y="1990"/>
                  </a:cubicBezTo>
                  <a:lnTo>
                    <a:pt x="0" y="3064"/>
                  </a:lnTo>
                  <a:lnTo>
                    <a:pt x="358" y="3064"/>
                  </a:lnTo>
                  <a:lnTo>
                    <a:pt x="3024" y="1473"/>
                  </a:lnTo>
                  <a:cubicBezTo>
                    <a:pt x="3143" y="1473"/>
                    <a:pt x="3143" y="1334"/>
                    <a:pt x="314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2"/>
            <p:cNvSpPr/>
            <p:nvPr/>
          </p:nvSpPr>
          <p:spPr>
            <a:xfrm>
              <a:off x="136800" y="1391400"/>
              <a:ext cx="86050" cy="76600"/>
            </a:xfrm>
            <a:custGeom>
              <a:rect b="b" l="l" r="r" t="t"/>
              <a:pathLst>
                <a:path extrusionOk="0" h="3064" w="3442">
                  <a:moveTo>
                    <a:pt x="3282" y="0"/>
                  </a:moveTo>
                  <a:cubicBezTo>
                    <a:pt x="3282" y="139"/>
                    <a:pt x="3282" y="139"/>
                    <a:pt x="3163" y="279"/>
                  </a:cubicBezTo>
                  <a:lnTo>
                    <a:pt x="497" y="1870"/>
                  </a:lnTo>
                  <a:lnTo>
                    <a:pt x="0" y="1870"/>
                  </a:lnTo>
                  <a:lnTo>
                    <a:pt x="119" y="3064"/>
                  </a:lnTo>
                  <a:lnTo>
                    <a:pt x="617" y="3064"/>
                  </a:lnTo>
                  <a:lnTo>
                    <a:pt x="3282" y="1472"/>
                  </a:lnTo>
                  <a:cubicBezTo>
                    <a:pt x="3442" y="1472"/>
                    <a:pt x="3442" y="1333"/>
                    <a:pt x="3402" y="1194"/>
                  </a:cubicBezTo>
                  <a:lnTo>
                    <a:pt x="3282"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2"/>
            <p:cNvSpPr/>
            <p:nvPr/>
          </p:nvSpPr>
          <p:spPr>
            <a:xfrm>
              <a:off x="47275" y="1385925"/>
              <a:ext cx="95500" cy="85550"/>
            </a:xfrm>
            <a:custGeom>
              <a:rect b="b" l="l" r="r" t="t"/>
              <a:pathLst>
                <a:path extrusionOk="0" h="3422" w="3820">
                  <a:moveTo>
                    <a:pt x="0" y="0"/>
                  </a:moveTo>
                  <a:lnTo>
                    <a:pt x="120" y="1194"/>
                  </a:lnTo>
                  <a:lnTo>
                    <a:pt x="259" y="1313"/>
                  </a:lnTo>
                  <a:lnTo>
                    <a:pt x="3183" y="3303"/>
                  </a:lnTo>
                  <a:cubicBezTo>
                    <a:pt x="3183" y="3422"/>
                    <a:pt x="3323" y="3422"/>
                    <a:pt x="3323" y="3422"/>
                  </a:cubicBezTo>
                  <a:lnTo>
                    <a:pt x="3820" y="3422"/>
                  </a:lnTo>
                  <a:lnTo>
                    <a:pt x="3820" y="2228"/>
                  </a:lnTo>
                  <a:lnTo>
                    <a:pt x="3183" y="2228"/>
                  </a:lnTo>
                  <a:cubicBezTo>
                    <a:pt x="3183" y="2109"/>
                    <a:pt x="3064" y="2109"/>
                    <a:pt x="3064" y="2109"/>
                  </a:cubicBezTo>
                  <a:lnTo>
                    <a:pt x="120" y="12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2"/>
            <p:cNvSpPr/>
            <p:nvPr/>
          </p:nvSpPr>
          <p:spPr>
            <a:xfrm>
              <a:off x="139275" y="1441625"/>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2"/>
            <p:cNvSpPr/>
            <p:nvPr/>
          </p:nvSpPr>
          <p:spPr>
            <a:xfrm>
              <a:off x="263100" y="1478425"/>
              <a:ext cx="82600" cy="76600"/>
            </a:xfrm>
            <a:custGeom>
              <a:rect b="b" l="l" r="r" t="t"/>
              <a:pathLst>
                <a:path extrusionOk="0" h="3064" w="3304">
                  <a:moveTo>
                    <a:pt x="3164" y="0"/>
                  </a:moveTo>
                  <a:cubicBezTo>
                    <a:pt x="3164" y="140"/>
                    <a:pt x="3164" y="140"/>
                    <a:pt x="3025" y="279"/>
                  </a:cubicBezTo>
                  <a:lnTo>
                    <a:pt x="379" y="1870"/>
                  </a:lnTo>
                  <a:lnTo>
                    <a:pt x="1" y="1870"/>
                  </a:lnTo>
                  <a:lnTo>
                    <a:pt x="120" y="3064"/>
                  </a:lnTo>
                  <a:lnTo>
                    <a:pt x="498" y="3064"/>
                  </a:lnTo>
                  <a:lnTo>
                    <a:pt x="3164" y="1473"/>
                  </a:lnTo>
                  <a:cubicBezTo>
                    <a:pt x="3303" y="1313"/>
                    <a:pt x="3303" y="1194"/>
                    <a:pt x="3283" y="1194"/>
                  </a:cubicBezTo>
                  <a:lnTo>
                    <a:pt x="3164"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2"/>
            <p:cNvSpPr/>
            <p:nvPr/>
          </p:nvSpPr>
          <p:spPr>
            <a:xfrm>
              <a:off x="167125" y="1468975"/>
              <a:ext cx="98500" cy="86050"/>
            </a:xfrm>
            <a:custGeom>
              <a:rect b="b" l="l" r="r" t="t"/>
              <a:pathLst>
                <a:path extrusionOk="0" h="3442" w="3940">
                  <a:moveTo>
                    <a:pt x="1" y="1"/>
                  </a:moveTo>
                  <a:lnTo>
                    <a:pt x="140" y="1194"/>
                  </a:lnTo>
                  <a:lnTo>
                    <a:pt x="259" y="1313"/>
                  </a:lnTo>
                  <a:lnTo>
                    <a:pt x="3183" y="3303"/>
                  </a:lnTo>
                  <a:cubicBezTo>
                    <a:pt x="3183" y="3442"/>
                    <a:pt x="3323" y="3442"/>
                    <a:pt x="3323" y="3442"/>
                  </a:cubicBezTo>
                  <a:lnTo>
                    <a:pt x="3939" y="3442"/>
                  </a:lnTo>
                  <a:lnTo>
                    <a:pt x="3939" y="2248"/>
                  </a:lnTo>
                  <a:lnTo>
                    <a:pt x="3183" y="2248"/>
                  </a:lnTo>
                  <a:cubicBezTo>
                    <a:pt x="3183"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2"/>
            <p:cNvSpPr/>
            <p:nvPr/>
          </p:nvSpPr>
          <p:spPr>
            <a:xfrm>
              <a:off x="265600" y="152517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2"/>
            <p:cNvSpPr/>
            <p:nvPr/>
          </p:nvSpPr>
          <p:spPr>
            <a:xfrm>
              <a:off x="295925" y="1555000"/>
              <a:ext cx="210400" cy="105475"/>
            </a:xfrm>
            <a:custGeom>
              <a:rect b="b" l="l" r="r" t="t"/>
              <a:pathLst>
                <a:path extrusionOk="0" h="4219" w="8416">
                  <a:moveTo>
                    <a:pt x="1" y="1"/>
                  </a:moveTo>
                  <a:lnTo>
                    <a:pt x="120" y="1195"/>
                  </a:lnTo>
                  <a:lnTo>
                    <a:pt x="259" y="1314"/>
                  </a:lnTo>
                  <a:lnTo>
                    <a:pt x="4377" y="4099"/>
                  </a:lnTo>
                  <a:cubicBezTo>
                    <a:pt x="4377" y="4218"/>
                    <a:pt x="4497" y="4218"/>
                    <a:pt x="4497" y="4218"/>
                  </a:cubicBezTo>
                  <a:lnTo>
                    <a:pt x="5630" y="4218"/>
                  </a:lnTo>
                  <a:lnTo>
                    <a:pt x="8276" y="2627"/>
                  </a:lnTo>
                  <a:cubicBezTo>
                    <a:pt x="8415" y="2627"/>
                    <a:pt x="8415" y="2488"/>
                    <a:pt x="8415" y="2348"/>
                  </a:cubicBezTo>
                  <a:lnTo>
                    <a:pt x="8276" y="1155"/>
                  </a:lnTo>
                  <a:cubicBezTo>
                    <a:pt x="8276" y="1314"/>
                    <a:pt x="8276" y="1314"/>
                    <a:pt x="8157" y="1433"/>
                  </a:cubicBezTo>
                  <a:lnTo>
                    <a:pt x="5491" y="3025"/>
                  </a:lnTo>
                  <a:lnTo>
                    <a:pt x="4377" y="3025"/>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2"/>
            <p:cNvSpPr/>
            <p:nvPr/>
          </p:nvSpPr>
          <p:spPr>
            <a:xfrm>
              <a:off x="-193925" y="1365025"/>
              <a:ext cx="180550" cy="89050"/>
            </a:xfrm>
            <a:custGeom>
              <a:rect b="b" l="l" r="r" t="t"/>
              <a:pathLst>
                <a:path extrusionOk="0" h="3562" w="7222">
                  <a:moveTo>
                    <a:pt x="0" y="1"/>
                  </a:moveTo>
                  <a:lnTo>
                    <a:pt x="0" y="140"/>
                  </a:lnTo>
                  <a:lnTo>
                    <a:pt x="14" y="154"/>
                  </a:lnTo>
                  <a:lnTo>
                    <a:pt x="14" y="154"/>
                  </a:lnTo>
                  <a:lnTo>
                    <a:pt x="0" y="1"/>
                  </a:lnTo>
                  <a:close/>
                  <a:moveTo>
                    <a:pt x="14" y="154"/>
                  </a:moveTo>
                  <a:lnTo>
                    <a:pt x="120" y="1334"/>
                  </a:lnTo>
                  <a:lnTo>
                    <a:pt x="259" y="1453"/>
                  </a:lnTo>
                  <a:lnTo>
                    <a:pt x="3183" y="3442"/>
                  </a:lnTo>
                  <a:cubicBezTo>
                    <a:pt x="3183" y="3562"/>
                    <a:pt x="3303" y="3562"/>
                    <a:pt x="3303" y="3562"/>
                  </a:cubicBezTo>
                  <a:lnTo>
                    <a:pt x="4437" y="3562"/>
                  </a:lnTo>
                  <a:lnTo>
                    <a:pt x="7082" y="1970"/>
                  </a:lnTo>
                  <a:cubicBezTo>
                    <a:pt x="7222" y="1970"/>
                    <a:pt x="7222" y="1831"/>
                    <a:pt x="7222" y="1692"/>
                  </a:cubicBezTo>
                  <a:lnTo>
                    <a:pt x="7082" y="498"/>
                  </a:lnTo>
                  <a:cubicBezTo>
                    <a:pt x="7082" y="657"/>
                    <a:pt x="7082" y="657"/>
                    <a:pt x="6963" y="777"/>
                  </a:cubicBezTo>
                  <a:lnTo>
                    <a:pt x="4297" y="2368"/>
                  </a:lnTo>
                  <a:lnTo>
                    <a:pt x="3183" y="2368"/>
                  </a:lnTo>
                  <a:cubicBezTo>
                    <a:pt x="3183" y="2249"/>
                    <a:pt x="3064" y="2249"/>
                    <a:pt x="3064" y="2249"/>
                  </a:cubicBezTo>
                  <a:lnTo>
                    <a:pt x="120" y="260"/>
                  </a:lnTo>
                  <a:lnTo>
                    <a:pt x="14" y="15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2"/>
            <p:cNvSpPr/>
            <p:nvPr/>
          </p:nvSpPr>
          <p:spPr>
            <a:xfrm>
              <a:off x="-77550" y="1452075"/>
              <a:ext cx="183525" cy="86050"/>
            </a:xfrm>
            <a:custGeom>
              <a:rect b="b" l="l" r="r" t="t"/>
              <a:pathLst>
                <a:path extrusionOk="0" h="3442" w="7341">
                  <a:moveTo>
                    <a:pt x="0" y="0"/>
                  </a:moveTo>
                  <a:lnTo>
                    <a:pt x="120" y="1194"/>
                  </a:lnTo>
                  <a:lnTo>
                    <a:pt x="239" y="1333"/>
                  </a:lnTo>
                  <a:lnTo>
                    <a:pt x="3183" y="3322"/>
                  </a:lnTo>
                  <a:cubicBezTo>
                    <a:pt x="3183" y="3442"/>
                    <a:pt x="3303" y="3442"/>
                    <a:pt x="3303" y="3442"/>
                  </a:cubicBezTo>
                  <a:lnTo>
                    <a:pt x="4417" y="3442"/>
                  </a:lnTo>
                  <a:lnTo>
                    <a:pt x="7082" y="1850"/>
                  </a:lnTo>
                  <a:cubicBezTo>
                    <a:pt x="7202" y="1850"/>
                    <a:pt x="7341" y="1731"/>
                    <a:pt x="7202" y="1572"/>
                  </a:cubicBezTo>
                  <a:lnTo>
                    <a:pt x="7082" y="378"/>
                  </a:lnTo>
                  <a:cubicBezTo>
                    <a:pt x="7082" y="517"/>
                    <a:pt x="7082" y="517"/>
                    <a:pt x="6963" y="657"/>
                  </a:cubicBezTo>
                  <a:lnTo>
                    <a:pt x="4297" y="2248"/>
                  </a:lnTo>
                  <a:lnTo>
                    <a:pt x="3183" y="2248"/>
                  </a:lnTo>
                  <a:cubicBezTo>
                    <a:pt x="3183" y="2129"/>
                    <a:pt x="3064" y="2129"/>
                    <a:pt x="3064" y="2129"/>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2"/>
            <p:cNvSpPr/>
            <p:nvPr/>
          </p:nvSpPr>
          <p:spPr>
            <a:xfrm>
              <a:off x="45275" y="1538600"/>
              <a:ext cx="183550" cy="86050"/>
            </a:xfrm>
            <a:custGeom>
              <a:rect b="b" l="l" r="r" t="t"/>
              <a:pathLst>
                <a:path extrusionOk="0" h="3442" w="7342">
                  <a:moveTo>
                    <a:pt x="1" y="0"/>
                  </a:moveTo>
                  <a:lnTo>
                    <a:pt x="140" y="1194"/>
                  </a:lnTo>
                  <a:lnTo>
                    <a:pt x="259" y="1313"/>
                  </a:lnTo>
                  <a:lnTo>
                    <a:pt x="3184" y="3303"/>
                  </a:lnTo>
                  <a:cubicBezTo>
                    <a:pt x="3184" y="3442"/>
                    <a:pt x="3323" y="3442"/>
                    <a:pt x="3323" y="3442"/>
                  </a:cubicBezTo>
                  <a:lnTo>
                    <a:pt x="4437" y="3442"/>
                  </a:lnTo>
                  <a:lnTo>
                    <a:pt x="7103" y="1851"/>
                  </a:lnTo>
                  <a:cubicBezTo>
                    <a:pt x="7222" y="1711"/>
                    <a:pt x="7341" y="1572"/>
                    <a:pt x="7222" y="1572"/>
                  </a:cubicBezTo>
                  <a:lnTo>
                    <a:pt x="7103" y="378"/>
                  </a:lnTo>
                  <a:cubicBezTo>
                    <a:pt x="7103" y="518"/>
                    <a:pt x="7103" y="518"/>
                    <a:pt x="6963" y="657"/>
                  </a:cubicBezTo>
                  <a:lnTo>
                    <a:pt x="4318" y="2248"/>
                  </a:lnTo>
                  <a:lnTo>
                    <a:pt x="3184" y="224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2"/>
            <p:cNvSpPr/>
            <p:nvPr/>
          </p:nvSpPr>
          <p:spPr>
            <a:xfrm>
              <a:off x="180050" y="1625125"/>
              <a:ext cx="209900" cy="105475"/>
            </a:xfrm>
            <a:custGeom>
              <a:rect b="b" l="l" r="r" t="t"/>
              <a:pathLst>
                <a:path extrusionOk="0" h="4219" w="8396">
                  <a:moveTo>
                    <a:pt x="1" y="1"/>
                  </a:moveTo>
                  <a:lnTo>
                    <a:pt x="120" y="1194"/>
                  </a:lnTo>
                  <a:lnTo>
                    <a:pt x="240" y="1314"/>
                  </a:lnTo>
                  <a:lnTo>
                    <a:pt x="4377" y="4099"/>
                  </a:lnTo>
                  <a:cubicBezTo>
                    <a:pt x="4377" y="4218"/>
                    <a:pt x="4497" y="4218"/>
                    <a:pt x="4497" y="4218"/>
                  </a:cubicBezTo>
                  <a:lnTo>
                    <a:pt x="5611" y="4218"/>
                  </a:lnTo>
                  <a:lnTo>
                    <a:pt x="8276" y="2627"/>
                  </a:lnTo>
                  <a:cubicBezTo>
                    <a:pt x="8396" y="2627"/>
                    <a:pt x="8396" y="2487"/>
                    <a:pt x="8396" y="2368"/>
                  </a:cubicBezTo>
                  <a:lnTo>
                    <a:pt x="8276" y="1174"/>
                  </a:lnTo>
                  <a:cubicBezTo>
                    <a:pt x="8276" y="1314"/>
                    <a:pt x="8276" y="1314"/>
                    <a:pt x="8157" y="1433"/>
                  </a:cubicBezTo>
                  <a:lnTo>
                    <a:pt x="5491" y="3025"/>
                  </a:lnTo>
                  <a:lnTo>
                    <a:pt x="4377" y="3025"/>
                  </a:lnTo>
                  <a:cubicBezTo>
                    <a:pt x="4377" y="2905"/>
                    <a:pt x="4238" y="2905"/>
                    <a:pt x="423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2"/>
            <p:cNvSpPr/>
            <p:nvPr/>
          </p:nvSpPr>
          <p:spPr>
            <a:xfrm>
              <a:off x="-315275" y="1439125"/>
              <a:ext cx="104475" cy="86075"/>
            </a:xfrm>
            <a:custGeom>
              <a:rect b="b" l="l" r="r" t="t"/>
              <a:pathLst>
                <a:path extrusionOk="0" h="3443" w="4179">
                  <a:moveTo>
                    <a:pt x="1" y="1"/>
                  </a:moveTo>
                  <a:lnTo>
                    <a:pt x="140" y="1195"/>
                  </a:lnTo>
                  <a:lnTo>
                    <a:pt x="259" y="1314"/>
                  </a:lnTo>
                  <a:lnTo>
                    <a:pt x="3184" y="3303"/>
                  </a:lnTo>
                  <a:cubicBezTo>
                    <a:pt x="3184" y="3442"/>
                    <a:pt x="3323" y="3442"/>
                    <a:pt x="3323" y="3442"/>
                  </a:cubicBezTo>
                  <a:lnTo>
                    <a:pt x="4059" y="3442"/>
                  </a:lnTo>
                  <a:lnTo>
                    <a:pt x="4178" y="2249"/>
                  </a:lnTo>
                  <a:lnTo>
                    <a:pt x="3184" y="2249"/>
                  </a:lnTo>
                  <a:cubicBezTo>
                    <a:pt x="3184" y="2110"/>
                    <a:pt x="3064" y="2110"/>
                    <a:pt x="3064" y="2110"/>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2"/>
            <p:cNvSpPr/>
            <p:nvPr/>
          </p:nvSpPr>
          <p:spPr>
            <a:xfrm>
              <a:off x="-213825" y="1495325"/>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2"/>
            <p:cNvSpPr/>
            <p:nvPr/>
          </p:nvSpPr>
          <p:spPr>
            <a:xfrm>
              <a:off x="-209850" y="144460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34"/>
                    <a:pt x="2905" y="1194"/>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2"/>
            <p:cNvSpPr/>
            <p:nvPr/>
          </p:nvSpPr>
          <p:spPr>
            <a:xfrm>
              <a:off x="-194425" y="1521700"/>
              <a:ext cx="180050" cy="86050"/>
            </a:xfrm>
            <a:custGeom>
              <a:rect b="b" l="l" r="r" t="t"/>
              <a:pathLst>
                <a:path extrusionOk="0" h="3442" w="7202">
                  <a:moveTo>
                    <a:pt x="1" y="0"/>
                  </a:moveTo>
                  <a:lnTo>
                    <a:pt x="120" y="1194"/>
                  </a:lnTo>
                  <a:cubicBezTo>
                    <a:pt x="120" y="1333"/>
                    <a:pt x="239" y="1333"/>
                    <a:pt x="239" y="1333"/>
                  </a:cubicBezTo>
                  <a:lnTo>
                    <a:pt x="3183" y="3322"/>
                  </a:lnTo>
                  <a:cubicBezTo>
                    <a:pt x="3183" y="3442"/>
                    <a:pt x="3303" y="3442"/>
                    <a:pt x="3303" y="3442"/>
                  </a:cubicBezTo>
                  <a:lnTo>
                    <a:pt x="4417" y="3442"/>
                  </a:lnTo>
                  <a:lnTo>
                    <a:pt x="7082" y="1850"/>
                  </a:lnTo>
                  <a:cubicBezTo>
                    <a:pt x="7202" y="1731"/>
                    <a:pt x="7202" y="1731"/>
                    <a:pt x="7202" y="1572"/>
                  </a:cubicBezTo>
                  <a:lnTo>
                    <a:pt x="7082" y="378"/>
                  </a:lnTo>
                  <a:cubicBezTo>
                    <a:pt x="7082" y="537"/>
                    <a:pt x="7082" y="537"/>
                    <a:pt x="6963" y="657"/>
                  </a:cubicBezTo>
                  <a:lnTo>
                    <a:pt x="4297" y="2248"/>
                  </a:lnTo>
                  <a:lnTo>
                    <a:pt x="3183" y="2248"/>
                  </a:lnTo>
                  <a:cubicBezTo>
                    <a:pt x="3183"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2"/>
            <p:cNvSpPr/>
            <p:nvPr/>
          </p:nvSpPr>
          <p:spPr>
            <a:xfrm>
              <a:off x="32850" y="1614700"/>
              <a:ext cx="76625" cy="76100"/>
            </a:xfrm>
            <a:custGeom>
              <a:rect b="b" l="l" r="r" t="t"/>
              <a:pathLst>
                <a:path extrusionOk="0" h="3044" w="3065">
                  <a:moveTo>
                    <a:pt x="2925" y="0"/>
                  </a:moveTo>
                  <a:cubicBezTo>
                    <a:pt x="2925" y="139"/>
                    <a:pt x="2925" y="139"/>
                    <a:pt x="2786" y="259"/>
                  </a:cubicBezTo>
                  <a:lnTo>
                    <a:pt x="140" y="1850"/>
                  </a:lnTo>
                  <a:lnTo>
                    <a:pt x="1" y="1850"/>
                  </a:lnTo>
                  <a:lnTo>
                    <a:pt x="140" y="3044"/>
                  </a:lnTo>
                  <a:lnTo>
                    <a:pt x="259" y="3044"/>
                  </a:lnTo>
                  <a:lnTo>
                    <a:pt x="2925" y="1452"/>
                  </a:lnTo>
                  <a:cubicBezTo>
                    <a:pt x="3064" y="1452"/>
                    <a:pt x="3064" y="1333"/>
                    <a:pt x="3044" y="1194"/>
                  </a:cubicBezTo>
                  <a:lnTo>
                    <a:pt x="29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2"/>
            <p:cNvSpPr/>
            <p:nvPr/>
          </p:nvSpPr>
          <p:spPr>
            <a:xfrm>
              <a:off x="-69100" y="1608725"/>
              <a:ext cx="104475" cy="86050"/>
            </a:xfrm>
            <a:custGeom>
              <a:rect b="b" l="l" r="r" t="t"/>
              <a:pathLst>
                <a:path extrusionOk="0" h="3442" w="4179">
                  <a:moveTo>
                    <a:pt x="1" y="0"/>
                  </a:moveTo>
                  <a:lnTo>
                    <a:pt x="140" y="1194"/>
                  </a:lnTo>
                  <a:cubicBezTo>
                    <a:pt x="140" y="1333"/>
                    <a:pt x="259" y="1333"/>
                    <a:pt x="259" y="1333"/>
                  </a:cubicBezTo>
                  <a:lnTo>
                    <a:pt x="3183" y="3322"/>
                  </a:lnTo>
                  <a:cubicBezTo>
                    <a:pt x="3183" y="3442"/>
                    <a:pt x="3323" y="3442"/>
                    <a:pt x="3323" y="3442"/>
                  </a:cubicBezTo>
                  <a:lnTo>
                    <a:pt x="4059" y="3442"/>
                  </a:lnTo>
                  <a:lnTo>
                    <a:pt x="4178" y="2248"/>
                  </a:lnTo>
                  <a:lnTo>
                    <a:pt x="3183" y="2248"/>
                  </a:lnTo>
                  <a:cubicBezTo>
                    <a:pt x="318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2"/>
            <p:cNvSpPr/>
            <p:nvPr/>
          </p:nvSpPr>
          <p:spPr>
            <a:xfrm>
              <a:off x="32350" y="166095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2"/>
            <p:cNvSpPr/>
            <p:nvPr/>
          </p:nvSpPr>
          <p:spPr>
            <a:xfrm>
              <a:off x="59700" y="1691775"/>
              <a:ext cx="210400" cy="105450"/>
            </a:xfrm>
            <a:custGeom>
              <a:rect b="b" l="l" r="r" t="t"/>
              <a:pathLst>
                <a:path extrusionOk="0" h="4218" w="8416">
                  <a:moveTo>
                    <a:pt x="1" y="0"/>
                  </a:moveTo>
                  <a:lnTo>
                    <a:pt x="120" y="1194"/>
                  </a:lnTo>
                  <a:lnTo>
                    <a:pt x="259" y="1313"/>
                  </a:lnTo>
                  <a:lnTo>
                    <a:pt x="4377" y="4098"/>
                  </a:lnTo>
                  <a:cubicBezTo>
                    <a:pt x="4377" y="4218"/>
                    <a:pt x="4516" y="4218"/>
                    <a:pt x="4516" y="4218"/>
                  </a:cubicBezTo>
                  <a:lnTo>
                    <a:pt x="5630" y="4218"/>
                  </a:lnTo>
                  <a:lnTo>
                    <a:pt x="8296" y="2626"/>
                  </a:lnTo>
                  <a:cubicBezTo>
                    <a:pt x="8415" y="2626"/>
                    <a:pt x="8415" y="2487"/>
                    <a:pt x="8415" y="2348"/>
                  </a:cubicBezTo>
                  <a:lnTo>
                    <a:pt x="8296" y="1154"/>
                  </a:lnTo>
                  <a:cubicBezTo>
                    <a:pt x="8296" y="1313"/>
                    <a:pt x="8296" y="1313"/>
                    <a:pt x="8157" y="1433"/>
                  </a:cubicBezTo>
                  <a:lnTo>
                    <a:pt x="5511" y="3024"/>
                  </a:lnTo>
                  <a:lnTo>
                    <a:pt x="4377" y="3024"/>
                  </a:lnTo>
                  <a:cubicBezTo>
                    <a:pt x="4377" y="2905"/>
                    <a:pt x="4258" y="2905"/>
                    <a:pt x="4258" y="2905"/>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2"/>
            <p:cNvSpPr/>
            <p:nvPr/>
          </p:nvSpPr>
          <p:spPr>
            <a:xfrm>
              <a:off x="-428650" y="1508750"/>
              <a:ext cx="92025" cy="86075"/>
            </a:xfrm>
            <a:custGeom>
              <a:rect b="b" l="l" r="r" t="t"/>
              <a:pathLst>
                <a:path extrusionOk="0" h="3443" w="3681">
                  <a:moveTo>
                    <a:pt x="0" y="1"/>
                  </a:moveTo>
                  <a:lnTo>
                    <a:pt x="120" y="1194"/>
                  </a:lnTo>
                  <a:cubicBezTo>
                    <a:pt x="120" y="1314"/>
                    <a:pt x="239" y="1314"/>
                    <a:pt x="239" y="1314"/>
                  </a:cubicBezTo>
                  <a:lnTo>
                    <a:pt x="3183" y="3303"/>
                  </a:lnTo>
                  <a:cubicBezTo>
                    <a:pt x="3183" y="3442"/>
                    <a:pt x="3302" y="3442"/>
                    <a:pt x="3302" y="3442"/>
                  </a:cubicBezTo>
                  <a:lnTo>
                    <a:pt x="3541" y="3442"/>
                  </a:lnTo>
                  <a:lnTo>
                    <a:pt x="3680" y="2229"/>
                  </a:lnTo>
                  <a:lnTo>
                    <a:pt x="3183" y="2229"/>
                  </a:lnTo>
                  <a:cubicBezTo>
                    <a:pt x="3183" y="2110"/>
                    <a:pt x="3044" y="2110"/>
                    <a:pt x="3044" y="2110"/>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2"/>
            <p:cNvSpPr/>
            <p:nvPr/>
          </p:nvSpPr>
          <p:spPr>
            <a:xfrm>
              <a:off x="-3401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52"/>
            <p:cNvSpPr/>
            <p:nvPr/>
          </p:nvSpPr>
          <p:spPr>
            <a:xfrm>
              <a:off x="-340125" y="1518200"/>
              <a:ext cx="85550" cy="76625"/>
            </a:xfrm>
            <a:custGeom>
              <a:rect b="b" l="l" r="r" t="t"/>
              <a:pathLst>
                <a:path extrusionOk="0" h="3065" w="3422">
                  <a:moveTo>
                    <a:pt x="3282" y="1"/>
                  </a:moveTo>
                  <a:cubicBezTo>
                    <a:pt x="3282" y="140"/>
                    <a:pt x="3282" y="140"/>
                    <a:pt x="3163" y="279"/>
                  </a:cubicBezTo>
                  <a:lnTo>
                    <a:pt x="497" y="1871"/>
                  </a:lnTo>
                  <a:lnTo>
                    <a:pt x="0" y="1871"/>
                  </a:lnTo>
                  <a:lnTo>
                    <a:pt x="0" y="3064"/>
                  </a:lnTo>
                  <a:lnTo>
                    <a:pt x="637" y="3064"/>
                  </a:lnTo>
                  <a:lnTo>
                    <a:pt x="3282" y="1473"/>
                  </a:lnTo>
                  <a:cubicBezTo>
                    <a:pt x="3422" y="1473"/>
                    <a:pt x="3422" y="1314"/>
                    <a:pt x="3422" y="1194"/>
                  </a:cubicBezTo>
                  <a:lnTo>
                    <a:pt x="3282"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2"/>
            <p:cNvSpPr/>
            <p:nvPr/>
          </p:nvSpPr>
          <p:spPr>
            <a:xfrm>
              <a:off x="-311300" y="1592300"/>
              <a:ext cx="180050" cy="85575"/>
            </a:xfrm>
            <a:custGeom>
              <a:rect b="b" l="l" r="r" t="t"/>
              <a:pathLst>
                <a:path extrusionOk="0" h="3423" w="7202">
                  <a:moveTo>
                    <a:pt x="1" y="1"/>
                  </a:moveTo>
                  <a:lnTo>
                    <a:pt x="120" y="1194"/>
                  </a:lnTo>
                  <a:lnTo>
                    <a:pt x="240" y="1314"/>
                  </a:lnTo>
                  <a:lnTo>
                    <a:pt x="3184" y="3303"/>
                  </a:lnTo>
                  <a:cubicBezTo>
                    <a:pt x="3184" y="3422"/>
                    <a:pt x="3303" y="3422"/>
                    <a:pt x="3303" y="3422"/>
                  </a:cubicBezTo>
                  <a:lnTo>
                    <a:pt x="4178" y="3422"/>
                  </a:lnTo>
                  <a:lnTo>
                    <a:pt x="7083" y="1831"/>
                  </a:lnTo>
                  <a:cubicBezTo>
                    <a:pt x="7202" y="1831"/>
                    <a:pt x="7202" y="1692"/>
                    <a:pt x="7202" y="1553"/>
                  </a:cubicBezTo>
                  <a:lnTo>
                    <a:pt x="7083" y="359"/>
                  </a:lnTo>
                  <a:cubicBezTo>
                    <a:pt x="7083" y="518"/>
                    <a:pt x="7083" y="518"/>
                    <a:pt x="6963" y="637"/>
                  </a:cubicBezTo>
                  <a:lnTo>
                    <a:pt x="4298" y="2229"/>
                  </a:lnTo>
                  <a:lnTo>
                    <a:pt x="3184" y="2229"/>
                  </a:lnTo>
                  <a:cubicBezTo>
                    <a:pt x="3184" y="2110"/>
                    <a:pt x="3064" y="2110"/>
                    <a:pt x="3064" y="2110"/>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2"/>
            <p:cNvSpPr/>
            <p:nvPr/>
          </p:nvSpPr>
          <p:spPr>
            <a:xfrm>
              <a:off x="-183475" y="1678350"/>
              <a:ext cx="101475" cy="86050"/>
            </a:xfrm>
            <a:custGeom>
              <a:rect b="b" l="l" r="r" t="t"/>
              <a:pathLst>
                <a:path extrusionOk="0" h="3442" w="4059">
                  <a:moveTo>
                    <a:pt x="0" y="0"/>
                  </a:moveTo>
                  <a:lnTo>
                    <a:pt x="139" y="1194"/>
                  </a:lnTo>
                  <a:lnTo>
                    <a:pt x="259" y="1333"/>
                  </a:lnTo>
                  <a:lnTo>
                    <a:pt x="3183" y="3322"/>
                  </a:lnTo>
                  <a:cubicBezTo>
                    <a:pt x="3183" y="3442"/>
                    <a:pt x="3322" y="3442"/>
                    <a:pt x="3322" y="3442"/>
                  </a:cubicBezTo>
                  <a:lnTo>
                    <a:pt x="4058" y="3442"/>
                  </a:lnTo>
                  <a:lnTo>
                    <a:pt x="3939" y="2248"/>
                  </a:lnTo>
                  <a:lnTo>
                    <a:pt x="3183" y="2248"/>
                  </a:lnTo>
                  <a:cubicBezTo>
                    <a:pt x="3183" y="2129"/>
                    <a:pt x="3064" y="2129"/>
                    <a:pt x="3064" y="2129"/>
                  </a:cubicBezTo>
                  <a:lnTo>
                    <a:pt x="139" y="14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2"/>
            <p:cNvSpPr/>
            <p:nvPr/>
          </p:nvSpPr>
          <p:spPr>
            <a:xfrm>
              <a:off x="-87000" y="173455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52"/>
            <p:cNvSpPr/>
            <p:nvPr/>
          </p:nvSpPr>
          <p:spPr>
            <a:xfrm>
              <a:off x="-89975" y="1681825"/>
              <a:ext cx="79100" cy="76125"/>
            </a:xfrm>
            <a:custGeom>
              <a:rect b="b" l="l" r="r" t="t"/>
              <a:pathLst>
                <a:path extrusionOk="0" h="3045" w="3164">
                  <a:moveTo>
                    <a:pt x="3024" y="1"/>
                  </a:moveTo>
                  <a:cubicBezTo>
                    <a:pt x="3024" y="140"/>
                    <a:pt x="3024" y="140"/>
                    <a:pt x="2904" y="259"/>
                  </a:cubicBezTo>
                  <a:lnTo>
                    <a:pt x="239" y="1851"/>
                  </a:lnTo>
                  <a:cubicBezTo>
                    <a:pt x="239" y="1990"/>
                    <a:pt x="239" y="1990"/>
                    <a:pt x="119" y="1990"/>
                  </a:cubicBezTo>
                  <a:lnTo>
                    <a:pt x="0" y="3044"/>
                  </a:lnTo>
                  <a:lnTo>
                    <a:pt x="378" y="3044"/>
                  </a:lnTo>
                  <a:lnTo>
                    <a:pt x="3024" y="1453"/>
                  </a:lnTo>
                  <a:cubicBezTo>
                    <a:pt x="3163" y="1453"/>
                    <a:pt x="3163" y="1314"/>
                    <a:pt x="316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2"/>
            <p:cNvSpPr/>
            <p:nvPr/>
          </p:nvSpPr>
          <p:spPr>
            <a:xfrm>
              <a:off x="-3450" y="1793725"/>
              <a:ext cx="139775" cy="80100"/>
            </a:xfrm>
            <a:custGeom>
              <a:rect b="b" l="l" r="r" t="t"/>
              <a:pathLst>
                <a:path extrusionOk="0" h="3204" w="5591">
                  <a:moveTo>
                    <a:pt x="5471" y="0"/>
                  </a:moveTo>
                  <a:cubicBezTo>
                    <a:pt x="5471" y="140"/>
                    <a:pt x="5471" y="140"/>
                    <a:pt x="5352" y="259"/>
                  </a:cubicBezTo>
                  <a:lnTo>
                    <a:pt x="2288" y="2010"/>
                  </a:lnTo>
                  <a:lnTo>
                    <a:pt x="1154" y="2010"/>
                  </a:lnTo>
                  <a:cubicBezTo>
                    <a:pt x="1154" y="1890"/>
                    <a:pt x="1035" y="1890"/>
                    <a:pt x="1035" y="1890"/>
                  </a:cubicBezTo>
                  <a:lnTo>
                    <a:pt x="120" y="1214"/>
                  </a:lnTo>
                  <a:lnTo>
                    <a:pt x="0" y="1095"/>
                  </a:lnTo>
                  <a:lnTo>
                    <a:pt x="120" y="2427"/>
                  </a:lnTo>
                  <a:cubicBezTo>
                    <a:pt x="168" y="2476"/>
                    <a:pt x="197" y="2504"/>
                    <a:pt x="206" y="2504"/>
                  </a:cubicBezTo>
                  <a:cubicBezTo>
                    <a:pt x="220" y="2504"/>
                    <a:pt x="191" y="2442"/>
                    <a:pt x="120" y="2288"/>
                  </a:cubicBezTo>
                  <a:lnTo>
                    <a:pt x="120" y="2288"/>
                  </a:lnTo>
                  <a:lnTo>
                    <a:pt x="239" y="2407"/>
                  </a:lnTo>
                  <a:lnTo>
                    <a:pt x="1154" y="3084"/>
                  </a:lnTo>
                  <a:cubicBezTo>
                    <a:pt x="1154" y="3203"/>
                    <a:pt x="1293" y="3203"/>
                    <a:pt x="1293" y="3203"/>
                  </a:cubicBezTo>
                  <a:lnTo>
                    <a:pt x="2407" y="3203"/>
                  </a:lnTo>
                  <a:lnTo>
                    <a:pt x="5471" y="1453"/>
                  </a:lnTo>
                  <a:cubicBezTo>
                    <a:pt x="5590" y="1453"/>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2"/>
            <p:cNvSpPr/>
            <p:nvPr/>
          </p:nvSpPr>
          <p:spPr>
            <a:xfrm>
              <a:off x="-581325" y="1584850"/>
              <a:ext cx="207400" cy="93025"/>
            </a:xfrm>
            <a:custGeom>
              <a:rect b="b" l="l" r="r" t="t"/>
              <a:pathLst>
                <a:path extrusionOk="0" h="3721" w="8296">
                  <a:moveTo>
                    <a:pt x="8156" y="1"/>
                  </a:moveTo>
                  <a:cubicBezTo>
                    <a:pt x="8156" y="140"/>
                    <a:pt x="8156" y="140"/>
                    <a:pt x="8037" y="259"/>
                  </a:cubicBezTo>
                  <a:lnTo>
                    <a:pt x="4317" y="2527"/>
                  </a:lnTo>
                  <a:lnTo>
                    <a:pt x="3183" y="2527"/>
                  </a:lnTo>
                  <a:cubicBezTo>
                    <a:pt x="3183" y="2408"/>
                    <a:pt x="3064" y="2408"/>
                    <a:pt x="3064" y="2408"/>
                  </a:cubicBezTo>
                  <a:lnTo>
                    <a:pt x="139" y="418"/>
                  </a:lnTo>
                  <a:lnTo>
                    <a:pt x="0" y="299"/>
                  </a:lnTo>
                  <a:lnTo>
                    <a:pt x="139" y="1492"/>
                  </a:lnTo>
                  <a:lnTo>
                    <a:pt x="259" y="1612"/>
                  </a:lnTo>
                  <a:lnTo>
                    <a:pt x="3183" y="3601"/>
                  </a:lnTo>
                  <a:cubicBezTo>
                    <a:pt x="3183" y="3720"/>
                    <a:pt x="3322" y="3720"/>
                    <a:pt x="3322" y="3720"/>
                  </a:cubicBezTo>
                  <a:lnTo>
                    <a:pt x="4178" y="3720"/>
                  </a:lnTo>
                  <a:lnTo>
                    <a:pt x="8156" y="1453"/>
                  </a:lnTo>
                  <a:cubicBezTo>
                    <a:pt x="8295" y="1453"/>
                    <a:pt x="8295" y="1313"/>
                    <a:pt x="8295" y="1194"/>
                  </a:cubicBezTo>
                  <a:lnTo>
                    <a:pt x="815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2"/>
            <p:cNvSpPr/>
            <p:nvPr/>
          </p:nvSpPr>
          <p:spPr>
            <a:xfrm>
              <a:off x="-430650" y="1658450"/>
              <a:ext cx="184025" cy="86075"/>
            </a:xfrm>
            <a:custGeom>
              <a:rect b="b" l="l" r="r" t="t"/>
              <a:pathLst>
                <a:path extrusionOk="0" h="3443" w="7361">
                  <a:moveTo>
                    <a:pt x="1" y="1"/>
                  </a:moveTo>
                  <a:lnTo>
                    <a:pt x="120" y="1194"/>
                  </a:lnTo>
                  <a:lnTo>
                    <a:pt x="239" y="1333"/>
                  </a:lnTo>
                  <a:lnTo>
                    <a:pt x="3183" y="3323"/>
                  </a:lnTo>
                  <a:cubicBezTo>
                    <a:pt x="3183" y="3442"/>
                    <a:pt x="3303" y="3442"/>
                    <a:pt x="3303" y="3442"/>
                  </a:cubicBezTo>
                  <a:lnTo>
                    <a:pt x="4417" y="3442"/>
                  </a:lnTo>
                  <a:lnTo>
                    <a:pt x="7082" y="1851"/>
                  </a:lnTo>
                  <a:cubicBezTo>
                    <a:pt x="7202" y="1851"/>
                    <a:pt x="7361" y="1731"/>
                    <a:pt x="720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2"/>
            <p:cNvSpPr/>
            <p:nvPr/>
          </p:nvSpPr>
          <p:spPr>
            <a:xfrm>
              <a:off x="-723075" y="1670400"/>
              <a:ext cx="207400" cy="93500"/>
            </a:xfrm>
            <a:custGeom>
              <a:rect b="b" l="l" r="r" t="t"/>
              <a:pathLst>
                <a:path extrusionOk="0" h="3740" w="8296">
                  <a:moveTo>
                    <a:pt x="1" y="179"/>
                  </a:moveTo>
                  <a:lnTo>
                    <a:pt x="1" y="298"/>
                  </a:lnTo>
                  <a:lnTo>
                    <a:pt x="15" y="310"/>
                  </a:lnTo>
                  <a:lnTo>
                    <a:pt x="15" y="310"/>
                  </a:lnTo>
                  <a:lnTo>
                    <a:pt x="1" y="179"/>
                  </a:lnTo>
                  <a:close/>
                  <a:moveTo>
                    <a:pt x="8157" y="0"/>
                  </a:moveTo>
                  <a:cubicBezTo>
                    <a:pt x="8157" y="159"/>
                    <a:pt x="8157" y="159"/>
                    <a:pt x="8037" y="279"/>
                  </a:cubicBezTo>
                  <a:lnTo>
                    <a:pt x="4317" y="2546"/>
                  </a:lnTo>
                  <a:lnTo>
                    <a:pt x="3184" y="2546"/>
                  </a:lnTo>
                  <a:cubicBezTo>
                    <a:pt x="3184" y="2407"/>
                    <a:pt x="3064" y="2407"/>
                    <a:pt x="3064" y="2407"/>
                  </a:cubicBezTo>
                  <a:lnTo>
                    <a:pt x="140" y="418"/>
                  </a:lnTo>
                  <a:lnTo>
                    <a:pt x="15" y="310"/>
                  </a:lnTo>
                  <a:lnTo>
                    <a:pt x="15" y="310"/>
                  </a:lnTo>
                  <a:lnTo>
                    <a:pt x="140" y="1492"/>
                  </a:lnTo>
                  <a:cubicBezTo>
                    <a:pt x="140" y="1611"/>
                    <a:pt x="259" y="1611"/>
                    <a:pt x="259" y="1611"/>
                  </a:cubicBezTo>
                  <a:lnTo>
                    <a:pt x="3184" y="3601"/>
                  </a:lnTo>
                  <a:cubicBezTo>
                    <a:pt x="3184" y="3740"/>
                    <a:pt x="3323" y="3740"/>
                    <a:pt x="3323" y="3740"/>
                  </a:cubicBezTo>
                  <a:lnTo>
                    <a:pt x="4437" y="3740"/>
                  </a:lnTo>
                  <a:lnTo>
                    <a:pt x="8157" y="1472"/>
                  </a:lnTo>
                  <a:cubicBezTo>
                    <a:pt x="8296" y="1472"/>
                    <a:pt x="8296" y="1313"/>
                    <a:pt x="8296" y="1194"/>
                  </a:cubicBezTo>
                  <a:lnTo>
                    <a:pt x="8157"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2"/>
            <p:cNvSpPr/>
            <p:nvPr/>
          </p:nvSpPr>
          <p:spPr>
            <a:xfrm>
              <a:off x="-596750" y="1740025"/>
              <a:ext cx="236750" cy="109925"/>
            </a:xfrm>
            <a:custGeom>
              <a:rect b="b" l="l" r="r" t="t"/>
              <a:pathLst>
                <a:path extrusionOk="0" h="4397" w="9470">
                  <a:moveTo>
                    <a:pt x="0" y="855"/>
                  </a:moveTo>
                  <a:lnTo>
                    <a:pt x="0" y="975"/>
                  </a:lnTo>
                  <a:lnTo>
                    <a:pt x="12" y="987"/>
                  </a:lnTo>
                  <a:lnTo>
                    <a:pt x="12" y="987"/>
                  </a:lnTo>
                  <a:lnTo>
                    <a:pt x="0" y="855"/>
                  </a:lnTo>
                  <a:close/>
                  <a:moveTo>
                    <a:pt x="9350" y="0"/>
                  </a:moveTo>
                  <a:cubicBezTo>
                    <a:pt x="9350" y="159"/>
                    <a:pt x="9350" y="159"/>
                    <a:pt x="9231" y="279"/>
                  </a:cubicBezTo>
                  <a:lnTo>
                    <a:pt x="4297" y="3203"/>
                  </a:lnTo>
                  <a:lnTo>
                    <a:pt x="3183" y="3203"/>
                  </a:lnTo>
                  <a:cubicBezTo>
                    <a:pt x="3183" y="3083"/>
                    <a:pt x="3064" y="3083"/>
                    <a:pt x="3064" y="3083"/>
                  </a:cubicBezTo>
                  <a:lnTo>
                    <a:pt x="120" y="1094"/>
                  </a:lnTo>
                  <a:lnTo>
                    <a:pt x="12" y="987"/>
                  </a:lnTo>
                  <a:lnTo>
                    <a:pt x="12" y="987"/>
                  </a:lnTo>
                  <a:lnTo>
                    <a:pt x="120" y="2168"/>
                  </a:lnTo>
                  <a:cubicBezTo>
                    <a:pt x="120" y="2288"/>
                    <a:pt x="259" y="2288"/>
                    <a:pt x="259" y="2288"/>
                  </a:cubicBezTo>
                  <a:lnTo>
                    <a:pt x="3183" y="4277"/>
                  </a:lnTo>
                  <a:cubicBezTo>
                    <a:pt x="3183" y="4396"/>
                    <a:pt x="3303" y="4396"/>
                    <a:pt x="3303" y="4396"/>
                  </a:cubicBezTo>
                  <a:lnTo>
                    <a:pt x="4436" y="4396"/>
                  </a:lnTo>
                  <a:lnTo>
                    <a:pt x="9350" y="1472"/>
                  </a:lnTo>
                  <a:cubicBezTo>
                    <a:pt x="9469" y="1472"/>
                    <a:pt x="9469" y="1313"/>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2"/>
            <p:cNvSpPr/>
            <p:nvPr/>
          </p:nvSpPr>
          <p:spPr>
            <a:xfrm>
              <a:off x="-472925" y="1756925"/>
              <a:ext cx="353625" cy="176575"/>
            </a:xfrm>
            <a:custGeom>
              <a:rect b="b" l="l" r="r" t="t"/>
              <a:pathLst>
                <a:path extrusionOk="0" h="7063" w="14145">
                  <a:moveTo>
                    <a:pt x="1" y="3502"/>
                  </a:moveTo>
                  <a:lnTo>
                    <a:pt x="1" y="3621"/>
                  </a:lnTo>
                  <a:lnTo>
                    <a:pt x="13" y="3633"/>
                  </a:lnTo>
                  <a:lnTo>
                    <a:pt x="1" y="3502"/>
                  </a:lnTo>
                  <a:close/>
                  <a:moveTo>
                    <a:pt x="14025" y="0"/>
                  </a:moveTo>
                  <a:cubicBezTo>
                    <a:pt x="14025" y="140"/>
                    <a:pt x="14025" y="140"/>
                    <a:pt x="13906" y="259"/>
                  </a:cubicBezTo>
                  <a:lnTo>
                    <a:pt x="4298" y="5869"/>
                  </a:lnTo>
                  <a:lnTo>
                    <a:pt x="3184" y="5869"/>
                  </a:lnTo>
                  <a:cubicBezTo>
                    <a:pt x="3184" y="5730"/>
                    <a:pt x="3064" y="5730"/>
                    <a:pt x="3064" y="5730"/>
                  </a:cubicBezTo>
                  <a:lnTo>
                    <a:pt x="120" y="3740"/>
                  </a:lnTo>
                  <a:lnTo>
                    <a:pt x="13" y="3633"/>
                  </a:lnTo>
                  <a:lnTo>
                    <a:pt x="120" y="4814"/>
                  </a:lnTo>
                  <a:cubicBezTo>
                    <a:pt x="120" y="4954"/>
                    <a:pt x="239" y="4954"/>
                    <a:pt x="239" y="4954"/>
                  </a:cubicBezTo>
                  <a:lnTo>
                    <a:pt x="3184" y="6943"/>
                  </a:lnTo>
                  <a:cubicBezTo>
                    <a:pt x="3184" y="7062"/>
                    <a:pt x="3303" y="7062"/>
                    <a:pt x="3303" y="7062"/>
                  </a:cubicBezTo>
                  <a:lnTo>
                    <a:pt x="4417" y="7062"/>
                  </a:lnTo>
                  <a:lnTo>
                    <a:pt x="14025" y="1472"/>
                  </a:lnTo>
                  <a:cubicBezTo>
                    <a:pt x="14144" y="1472"/>
                    <a:pt x="14144" y="1313"/>
                    <a:pt x="14144" y="1194"/>
                  </a:cubicBezTo>
                  <a:lnTo>
                    <a:pt x="140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2"/>
            <p:cNvSpPr/>
            <p:nvPr/>
          </p:nvSpPr>
          <p:spPr>
            <a:xfrm>
              <a:off x="-213825" y="1821075"/>
              <a:ext cx="139775" cy="80100"/>
            </a:xfrm>
            <a:custGeom>
              <a:rect b="b" l="l" r="r" t="t"/>
              <a:pathLst>
                <a:path extrusionOk="0" h="3204" w="5591">
                  <a:moveTo>
                    <a:pt x="5471" y="1"/>
                  </a:moveTo>
                  <a:cubicBezTo>
                    <a:pt x="5471" y="1"/>
                    <a:pt x="5471" y="140"/>
                    <a:pt x="5352" y="259"/>
                  </a:cubicBezTo>
                  <a:lnTo>
                    <a:pt x="2288" y="2010"/>
                  </a:lnTo>
                  <a:lnTo>
                    <a:pt x="1174" y="2010"/>
                  </a:lnTo>
                  <a:cubicBezTo>
                    <a:pt x="1174" y="1890"/>
                    <a:pt x="1055" y="1890"/>
                    <a:pt x="1055" y="1890"/>
                  </a:cubicBezTo>
                  <a:lnTo>
                    <a:pt x="120" y="1214"/>
                  </a:lnTo>
                  <a:lnTo>
                    <a:pt x="1" y="1095"/>
                  </a:lnTo>
                  <a:lnTo>
                    <a:pt x="120" y="2288"/>
                  </a:lnTo>
                  <a:cubicBezTo>
                    <a:pt x="120" y="2408"/>
                    <a:pt x="259" y="2408"/>
                    <a:pt x="259" y="2408"/>
                  </a:cubicBezTo>
                  <a:lnTo>
                    <a:pt x="1174" y="3084"/>
                  </a:lnTo>
                  <a:cubicBezTo>
                    <a:pt x="1174" y="3203"/>
                    <a:pt x="1294" y="3203"/>
                    <a:pt x="1294" y="3203"/>
                  </a:cubicBezTo>
                  <a:lnTo>
                    <a:pt x="2408" y="3203"/>
                  </a:lnTo>
                  <a:lnTo>
                    <a:pt x="5471" y="1453"/>
                  </a:lnTo>
                  <a:cubicBezTo>
                    <a:pt x="5591" y="1453"/>
                    <a:pt x="5591" y="1313"/>
                    <a:pt x="5591" y="1174"/>
                  </a:cubicBezTo>
                  <a:lnTo>
                    <a:pt x="547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2"/>
            <p:cNvSpPr/>
            <p:nvPr/>
          </p:nvSpPr>
          <p:spPr>
            <a:xfrm>
              <a:off x="-133750" y="1869825"/>
              <a:ext cx="140275" cy="80575"/>
            </a:xfrm>
            <a:custGeom>
              <a:rect b="b" l="l" r="r" t="t"/>
              <a:pathLst>
                <a:path extrusionOk="0" h="3223" w="5611">
                  <a:moveTo>
                    <a:pt x="5471" y="0"/>
                  </a:moveTo>
                  <a:cubicBezTo>
                    <a:pt x="5471" y="159"/>
                    <a:pt x="5471" y="159"/>
                    <a:pt x="5352" y="279"/>
                  </a:cubicBezTo>
                  <a:lnTo>
                    <a:pt x="2288" y="2029"/>
                  </a:lnTo>
                  <a:lnTo>
                    <a:pt x="1174" y="2029"/>
                  </a:lnTo>
                  <a:cubicBezTo>
                    <a:pt x="1174" y="1890"/>
                    <a:pt x="1055" y="1890"/>
                    <a:pt x="1055" y="1890"/>
                  </a:cubicBezTo>
                  <a:lnTo>
                    <a:pt x="140" y="1233"/>
                  </a:lnTo>
                  <a:lnTo>
                    <a:pt x="1" y="1094"/>
                  </a:lnTo>
                  <a:lnTo>
                    <a:pt x="140" y="2447"/>
                  </a:lnTo>
                  <a:cubicBezTo>
                    <a:pt x="187" y="2494"/>
                    <a:pt x="216" y="2523"/>
                    <a:pt x="233" y="2523"/>
                  </a:cubicBezTo>
                  <a:cubicBezTo>
                    <a:pt x="259" y="2523"/>
                    <a:pt x="259" y="2456"/>
                    <a:pt x="259" y="2288"/>
                  </a:cubicBezTo>
                  <a:lnTo>
                    <a:pt x="378" y="2427"/>
                  </a:lnTo>
                  <a:lnTo>
                    <a:pt x="1294" y="3083"/>
                  </a:lnTo>
                  <a:cubicBezTo>
                    <a:pt x="1294" y="3223"/>
                    <a:pt x="1433" y="3223"/>
                    <a:pt x="1433" y="3223"/>
                  </a:cubicBezTo>
                  <a:lnTo>
                    <a:pt x="2427" y="3223"/>
                  </a:lnTo>
                  <a:lnTo>
                    <a:pt x="5471" y="1472"/>
                  </a:lnTo>
                  <a:cubicBezTo>
                    <a:pt x="5610" y="1472"/>
                    <a:pt x="5610" y="1333"/>
                    <a:pt x="561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2"/>
            <p:cNvSpPr/>
            <p:nvPr/>
          </p:nvSpPr>
          <p:spPr>
            <a:xfrm>
              <a:off x="-263550" y="1953375"/>
              <a:ext cx="139775" cy="80075"/>
            </a:xfrm>
            <a:custGeom>
              <a:rect b="b" l="l" r="r" t="t"/>
              <a:pathLst>
                <a:path extrusionOk="0" h="3203" w="5591">
                  <a:moveTo>
                    <a:pt x="1" y="975"/>
                  </a:moveTo>
                  <a:lnTo>
                    <a:pt x="1" y="1094"/>
                  </a:lnTo>
                  <a:lnTo>
                    <a:pt x="12" y="1106"/>
                  </a:lnTo>
                  <a:lnTo>
                    <a:pt x="12" y="1106"/>
                  </a:lnTo>
                  <a:lnTo>
                    <a:pt x="1" y="975"/>
                  </a:lnTo>
                  <a:close/>
                  <a:moveTo>
                    <a:pt x="5471" y="0"/>
                  </a:moveTo>
                  <a:cubicBezTo>
                    <a:pt x="5471" y="139"/>
                    <a:pt x="5471" y="139"/>
                    <a:pt x="5352" y="279"/>
                  </a:cubicBezTo>
                  <a:lnTo>
                    <a:pt x="2288" y="2009"/>
                  </a:lnTo>
                  <a:lnTo>
                    <a:pt x="1174" y="2009"/>
                  </a:lnTo>
                  <a:cubicBezTo>
                    <a:pt x="1174" y="1890"/>
                    <a:pt x="1055" y="1890"/>
                    <a:pt x="1055" y="1890"/>
                  </a:cubicBezTo>
                  <a:lnTo>
                    <a:pt x="120" y="1213"/>
                  </a:lnTo>
                  <a:lnTo>
                    <a:pt x="12" y="1106"/>
                  </a:lnTo>
                  <a:lnTo>
                    <a:pt x="12" y="1106"/>
                  </a:lnTo>
                  <a:lnTo>
                    <a:pt x="120" y="2288"/>
                  </a:lnTo>
                  <a:lnTo>
                    <a:pt x="259" y="2407"/>
                  </a:lnTo>
                  <a:lnTo>
                    <a:pt x="1174" y="3083"/>
                  </a:lnTo>
                  <a:cubicBezTo>
                    <a:pt x="1174" y="3203"/>
                    <a:pt x="1294" y="3203"/>
                    <a:pt x="1294" y="3203"/>
                  </a:cubicBezTo>
                  <a:lnTo>
                    <a:pt x="2408" y="3203"/>
                  </a:lnTo>
                  <a:lnTo>
                    <a:pt x="5471" y="1472"/>
                  </a:lnTo>
                  <a:cubicBezTo>
                    <a:pt x="5590" y="1472"/>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2"/>
            <p:cNvSpPr/>
            <p:nvPr/>
          </p:nvSpPr>
          <p:spPr>
            <a:xfrm>
              <a:off x="771375" y="628325"/>
              <a:ext cx="143250" cy="89400"/>
            </a:xfrm>
            <a:custGeom>
              <a:rect b="b" l="l" r="r" t="t"/>
              <a:pathLst>
                <a:path extrusionOk="0" h="3576" w="5730">
                  <a:moveTo>
                    <a:pt x="3195" y="1"/>
                  </a:moveTo>
                  <a:cubicBezTo>
                    <a:pt x="3102" y="1"/>
                    <a:pt x="3016" y="20"/>
                    <a:pt x="2944" y="67"/>
                  </a:cubicBezTo>
                  <a:lnTo>
                    <a:pt x="279" y="1659"/>
                  </a:lnTo>
                  <a:cubicBezTo>
                    <a:pt x="0" y="1778"/>
                    <a:pt x="0" y="2057"/>
                    <a:pt x="279" y="2315"/>
                  </a:cubicBezTo>
                  <a:lnTo>
                    <a:pt x="1870" y="3390"/>
                  </a:lnTo>
                  <a:cubicBezTo>
                    <a:pt x="2065" y="3473"/>
                    <a:pt x="2318" y="3576"/>
                    <a:pt x="2534" y="3576"/>
                  </a:cubicBezTo>
                  <a:cubicBezTo>
                    <a:pt x="2627" y="3576"/>
                    <a:pt x="2713" y="3557"/>
                    <a:pt x="2785" y="3509"/>
                  </a:cubicBezTo>
                  <a:lnTo>
                    <a:pt x="5451" y="1917"/>
                  </a:lnTo>
                  <a:cubicBezTo>
                    <a:pt x="5729" y="1798"/>
                    <a:pt x="5729" y="1520"/>
                    <a:pt x="5451" y="1261"/>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2"/>
            <p:cNvSpPr/>
            <p:nvPr/>
          </p:nvSpPr>
          <p:spPr>
            <a:xfrm>
              <a:off x="654500" y="697675"/>
              <a:ext cx="143250" cy="89675"/>
            </a:xfrm>
            <a:custGeom>
              <a:rect b="b" l="l" r="r" t="t"/>
              <a:pathLst>
                <a:path extrusionOk="0" h="3587" w="5730">
                  <a:moveTo>
                    <a:pt x="3188" y="1"/>
                  </a:moveTo>
                  <a:cubicBezTo>
                    <a:pt x="3098" y="1"/>
                    <a:pt x="3014" y="18"/>
                    <a:pt x="2945" y="59"/>
                  </a:cubicBezTo>
                  <a:lnTo>
                    <a:pt x="279" y="1650"/>
                  </a:lnTo>
                  <a:cubicBezTo>
                    <a:pt x="0" y="1789"/>
                    <a:pt x="0" y="2048"/>
                    <a:pt x="279" y="2326"/>
                  </a:cubicBezTo>
                  <a:lnTo>
                    <a:pt x="1870" y="3401"/>
                  </a:lnTo>
                  <a:cubicBezTo>
                    <a:pt x="2065" y="3484"/>
                    <a:pt x="2318" y="3587"/>
                    <a:pt x="2534" y="3587"/>
                  </a:cubicBezTo>
                  <a:cubicBezTo>
                    <a:pt x="2627" y="3587"/>
                    <a:pt x="2714" y="3568"/>
                    <a:pt x="2785" y="3520"/>
                  </a:cubicBezTo>
                  <a:lnTo>
                    <a:pt x="5451" y="1928"/>
                  </a:lnTo>
                  <a:cubicBezTo>
                    <a:pt x="5730" y="1809"/>
                    <a:pt x="5730" y="1531"/>
                    <a:pt x="5451" y="1252"/>
                  </a:cubicBezTo>
                  <a:lnTo>
                    <a:pt x="3860" y="198"/>
                  </a:lnTo>
                  <a:cubicBezTo>
                    <a:pt x="3663"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2"/>
            <p:cNvSpPr/>
            <p:nvPr/>
          </p:nvSpPr>
          <p:spPr>
            <a:xfrm>
              <a:off x="535150" y="764325"/>
              <a:ext cx="143250" cy="89675"/>
            </a:xfrm>
            <a:custGeom>
              <a:rect b="b" l="l" r="r" t="t"/>
              <a:pathLst>
                <a:path extrusionOk="0" h="3587" w="5730">
                  <a:moveTo>
                    <a:pt x="3188" y="1"/>
                  </a:moveTo>
                  <a:cubicBezTo>
                    <a:pt x="3098" y="1"/>
                    <a:pt x="3014" y="17"/>
                    <a:pt x="2944" y="58"/>
                  </a:cubicBezTo>
                  <a:lnTo>
                    <a:pt x="279" y="1650"/>
                  </a:lnTo>
                  <a:cubicBezTo>
                    <a:pt x="0" y="1789"/>
                    <a:pt x="0" y="2047"/>
                    <a:pt x="279" y="2326"/>
                  </a:cubicBezTo>
                  <a:lnTo>
                    <a:pt x="1870" y="3400"/>
                  </a:lnTo>
                  <a:cubicBezTo>
                    <a:pt x="2065" y="3484"/>
                    <a:pt x="2318" y="3586"/>
                    <a:pt x="2534" y="3586"/>
                  </a:cubicBezTo>
                  <a:cubicBezTo>
                    <a:pt x="2627" y="3586"/>
                    <a:pt x="2713" y="3567"/>
                    <a:pt x="2785" y="3520"/>
                  </a:cubicBezTo>
                  <a:lnTo>
                    <a:pt x="5451" y="1928"/>
                  </a:lnTo>
                  <a:cubicBezTo>
                    <a:pt x="5729" y="1809"/>
                    <a:pt x="5729" y="1530"/>
                    <a:pt x="5451" y="1252"/>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2"/>
            <p:cNvSpPr/>
            <p:nvPr/>
          </p:nvSpPr>
          <p:spPr>
            <a:xfrm>
              <a:off x="418275" y="834450"/>
              <a:ext cx="143250" cy="89675"/>
            </a:xfrm>
            <a:custGeom>
              <a:rect b="b" l="l" r="r" t="t"/>
              <a:pathLst>
                <a:path extrusionOk="0" h="3587" w="5730">
                  <a:moveTo>
                    <a:pt x="3188" y="0"/>
                  </a:moveTo>
                  <a:cubicBezTo>
                    <a:pt x="3098" y="0"/>
                    <a:pt x="3014" y="17"/>
                    <a:pt x="2945" y="58"/>
                  </a:cubicBezTo>
                  <a:lnTo>
                    <a:pt x="279" y="1669"/>
                  </a:lnTo>
                  <a:cubicBezTo>
                    <a:pt x="0" y="1789"/>
                    <a:pt x="0" y="2047"/>
                    <a:pt x="279" y="2326"/>
                  </a:cubicBezTo>
                  <a:lnTo>
                    <a:pt x="1870" y="3400"/>
                  </a:lnTo>
                  <a:cubicBezTo>
                    <a:pt x="2065" y="3483"/>
                    <a:pt x="2318" y="3586"/>
                    <a:pt x="2534" y="3586"/>
                  </a:cubicBezTo>
                  <a:cubicBezTo>
                    <a:pt x="2627" y="3586"/>
                    <a:pt x="2714" y="3567"/>
                    <a:pt x="2785" y="3519"/>
                  </a:cubicBezTo>
                  <a:lnTo>
                    <a:pt x="5451" y="1928"/>
                  </a:lnTo>
                  <a:cubicBezTo>
                    <a:pt x="5729" y="1809"/>
                    <a:pt x="5729" y="1530"/>
                    <a:pt x="5451" y="1252"/>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2"/>
            <p:cNvSpPr/>
            <p:nvPr/>
          </p:nvSpPr>
          <p:spPr>
            <a:xfrm>
              <a:off x="298925" y="904325"/>
              <a:ext cx="143250" cy="89425"/>
            </a:xfrm>
            <a:custGeom>
              <a:rect b="b" l="l" r="r" t="t"/>
              <a:pathLst>
                <a:path extrusionOk="0" h="3577" w="5730">
                  <a:moveTo>
                    <a:pt x="3195" y="1"/>
                  </a:moveTo>
                  <a:cubicBezTo>
                    <a:pt x="3102" y="1"/>
                    <a:pt x="3016" y="20"/>
                    <a:pt x="2944" y="68"/>
                  </a:cubicBezTo>
                  <a:lnTo>
                    <a:pt x="279" y="1659"/>
                  </a:lnTo>
                  <a:cubicBezTo>
                    <a:pt x="0" y="1779"/>
                    <a:pt x="0" y="2057"/>
                    <a:pt x="279" y="2316"/>
                  </a:cubicBezTo>
                  <a:lnTo>
                    <a:pt x="1870" y="3390"/>
                  </a:lnTo>
                  <a:cubicBezTo>
                    <a:pt x="2065" y="3473"/>
                    <a:pt x="2318" y="3576"/>
                    <a:pt x="2534" y="3576"/>
                  </a:cubicBezTo>
                  <a:cubicBezTo>
                    <a:pt x="2627" y="3576"/>
                    <a:pt x="2713" y="3557"/>
                    <a:pt x="2785" y="3509"/>
                  </a:cubicBezTo>
                  <a:lnTo>
                    <a:pt x="5451" y="1918"/>
                  </a:lnTo>
                  <a:cubicBezTo>
                    <a:pt x="5729" y="1799"/>
                    <a:pt x="5729" y="1520"/>
                    <a:pt x="5451" y="1242"/>
                  </a:cubicBezTo>
                  <a:lnTo>
                    <a:pt x="3859" y="187"/>
                  </a:lnTo>
                  <a:cubicBezTo>
                    <a:pt x="3665" y="104"/>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2"/>
            <p:cNvSpPr/>
            <p:nvPr/>
          </p:nvSpPr>
          <p:spPr>
            <a:xfrm>
              <a:off x="182050" y="973950"/>
              <a:ext cx="143250" cy="89425"/>
            </a:xfrm>
            <a:custGeom>
              <a:rect b="b" l="l" r="r" t="t"/>
              <a:pathLst>
                <a:path extrusionOk="0" h="3577" w="5730">
                  <a:moveTo>
                    <a:pt x="3196" y="1"/>
                  </a:moveTo>
                  <a:cubicBezTo>
                    <a:pt x="3103" y="1"/>
                    <a:pt x="3016" y="20"/>
                    <a:pt x="2944" y="68"/>
                  </a:cubicBezTo>
                  <a:lnTo>
                    <a:pt x="279" y="1659"/>
                  </a:lnTo>
                  <a:cubicBezTo>
                    <a:pt x="0" y="1779"/>
                    <a:pt x="0" y="2057"/>
                    <a:pt x="279" y="2316"/>
                  </a:cubicBezTo>
                  <a:lnTo>
                    <a:pt x="1870" y="3390"/>
                  </a:lnTo>
                  <a:cubicBezTo>
                    <a:pt x="2065" y="3473"/>
                    <a:pt x="2318" y="3576"/>
                    <a:pt x="2534" y="3576"/>
                  </a:cubicBezTo>
                  <a:cubicBezTo>
                    <a:pt x="2627" y="3576"/>
                    <a:pt x="2714" y="3557"/>
                    <a:pt x="2785" y="3509"/>
                  </a:cubicBezTo>
                  <a:lnTo>
                    <a:pt x="5451" y="1918"/>
                  </a:lnTo>
                  <a:cubicBezTo>
                    <a:pt x="5729" y="1799"/>
                    <a:pt x="5729" y="152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2"/>
            <p:cNvSpPr/>
            <p:nvPr/>
          </p:nvSpPr>
          <p:spPr>
            <a:xfrm>
              <a:off x="62200" y="1044075"/>
              <a:ext cx="143250" cy="89675"/>
            </a:xfrm>
            <a:custGeom>
              <a:rect b="b" l="l" r="r" t="t"/>
              <a:pathLst>
                <a:path extrusionOk="0" h="3587" w="5730">
                  <a:moveTo>
                    <a:pt x="3196" y="1"/>
                  </a:moveTo>
                  <a:cubicBezTo>
                    <a:pt x="3102" y="1"/>
                    <a:pt x="3016" y="20"/>
                    <a:pt x="2944" y="68"/>
                  </a:cubicBezTo>
                  <a:lnTo>
                    <a:pt x="279" y="1659"/>
                  </a:lnTo>
                  <a:cubicBezTo>
                    <a:pt x="0" y="1779"/>
                    <a:pt x="0" y="2057"/>
                    <a:pt x="279" y="2336"/>
                  </a:cubicBezTo>
                  <a:lnTo>
                    <a:pt x="1870" y="3390"/>
                  </a:lnTo>
                  <a:cubicBezTo>
                    <a:pt x="2067" y="3488"/>
                    <a:pt x="2324" y="3587"/>
                    <a:pt x="2541" y="3587"/>
                  </a:cubicBezTo>
                  <a:cubicBezTo>
                    <a:pt x="2632" y="3587"/>
                    <a:pt x="2715" y="3570"/>
                    <a:pt x="2785" y="3529"/>
                  </a:cubicBezTo>
                  <a:lnTo>
                    <a:pt x="5451" y="1938"/>
                  </a:lnTo>
                  <a:cubicBezTo>
                    <a:pt x="5729" y="1798"/>
                    <a:pt x="5729" y="1540"/>
                    <a:pt x="5451" y="1261"/>
                  </a:cubicBezTo>
                  <a:lnTo>
                    <a:pt x="3859"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2"/>
            <p:cNvSpPr/>
            <p:nvPr/>
          </p:nvSpPr>
          <p:spPr>
            <a:xfrm>
              <a:off x="-54175" y="1113700"/>
              <a:ext cx="143250" cy="89675"/>
            </a:xfrm>
            <a:custGeom>
              <a:rect b="b" l="l" r="r" t="t"/>
              <a:pathLst>
                <a:path extrusionOk="0" h="3587" w="5730">
                  <a:moveTo>
                    <a:pt x="3196" y="1"/>
                  </a:moveTo>
                  <a:cubicBezTo>
                    <a:pt x="3103" y="1"/>
                    <a:pt x="3016" y="20"/>
                    <a:pt x="2944" y="68"/>
                  </a:cubicBezTo>
                  <a:lnTo>
                    <a:pt x="279" y="1659"/>
                  </a:lnTo>
                  <a:cubicBezTo>
                    <a:pt x="0" y="1779"/>
                    <a:pt x="0" y="2057"/>
                    <a:pt x="279" y="2316"/>
                  </a:cubicBezTo>
                  <a:lnTo>
                    <a:pt x="1870" y="3390"/>
                  </a:lnTo>
                  <a:cubicBezTo>
                    <a:pt x="2067" y="3488"/>
                    <a:pt x="2324" y="3587"/>
                    <a:pt x="2542" y="3587"/>
                  </a:cubicBezTo>
                  <a:cubicBezTo>
                    <a:pt x="2632" y="3587"/>
                    <a:pt x="2715" y="3570"/>
                    <a:pt x="2785" y="3529"/>
                  </a:cubicBezTo>
                  <a:lnTo>
                    <a:pt x="5451" y="1938"/>
                  </a:lnTo>
                  <a:cubicBezTo>
                    <a:pt x="5729" y="1798"/>
                    <a:pt x="5729" y="154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2"/>
            <p:cNvSpPr/>
            <p:nvPr/>
          </p:nvSpPr>
          <p:spPr>
            <a:xfrm>
              <a:off x="-174025" y="1180075"/>
              <a:ext cx="143250" cy="89675"/>
            </a:xfrm>
            <a:custGeom>
              <a:rect b="b" l="l" r="r" t="t"/>
              <a:pathLst>
                <a:path extrusionOk="0" h="3587" w="5730">
                  <a:moveTo>
                    <a:pt x="3188" y="1"/>
                  </a:moveTo>
                  <a:cubicBezTo>
                    <a:pt x="3098" y="1"/>
                    <a:pt x="3014" y="18"/>
                    <a:pt x="2944" y="59"/>
                  </a:cubicBezTo>
                  <a:lnTo>
                    <a:pt x="279" y="1650"/>
                  </a:lnTo>
                  <a:cubicBezTo>
                    <a:pt x="0" y="1789"/>
                    <a:pt x="0" y="2048"/>
                    <a:pt x="279" y="2326"/>
                  </a:cubicBezTo>
                  <a:lnTo>
                    <a:pt x="1870" y="3400"/>
                  </a:lnTo>
                  <a:cubicBezTo>
                    <a:pt x="2065" y="3484"/>
                    <a:pt x="2318" y="3587"/>
                    <a:pt x="2534" y="3587"/>
                  </a:cubicBezTo>
                  <a:cubicBezTo>
                    <a:pt x="2627" y="3587"/>
                    <a:pt x="2713" y="3568"/>
                    <a:pt x="2785" y="3520"/>
                  </a:cubicBezTo>
                  <a:lnTo>
                    <a:pt x="5451" y="1928"/>
                  </a:lnTo>
                  <a:cubicBezTo>
                    <a:pt x="5729" y="1809"/>
                    <a:pt x="5729" y="1531"/>
                    <a:pt x="5451" y="1272"/>
                  </a:cubicBezTo>
                  <a:lnTo>
                    <a:pt x="3859" y="198"/>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2"/>
            <p:cNvSpPr/>
            <p:nvPr/>
          </p:nvSpPr>
          <p:spPr>
            <a:xfrm>
              <a:off x="-290400" y="1250475"/>
              <a:ext cx="143250" cy="89675"/>
            </a:xfrm>
            <a:custGeom>
              <a:rect b="b" l="l" r="r" t="t"/>
              <a:pathLst>
                <a:path extrusionOk="0" h="3587" w="5730">
                  <a:moveTo>
                    <a:pt x="3196" y="0"/>
                  </a:moveTo>
                  <a:cubicBezTo>
                    <a:pt x="3103" y="0"/>
                    <a:pt x="3016" y="19"/>
                    <a:pt x="2944" y="67"/>
                  </a:cubicBezTo>
                  <a:lnTo>
                    <a:pt x="279" y="1659"/>
                  </a:lnTo>
                  <a:cubicBezTo>
                    <a:pt x="0" y="1778"/>
                    <a:pt x="0" y="2057"/>
                    <a:pt x="279" y="2335"/>
                  </a:cubicBezTo>
                  <a:lnTo>
                    <a:pt x="1870" y="3389"/>
                  </a:lnTo>
                  <a:cubicBezTo>
                    <a:pt x="2067" y="3488"/>
                    <a:pt x="2324" y="3586"/>
                    <a:pt x="2542" y="3586"/>
                  </a:cubicBezTo>
                  <a:cubicBezTo>
                    <a:pt x="2632" y="3586"/>
                    <a:pt x="2715" y="3569"/>
                    <a:pt x="2785" y="3529"/>
                  </a:cubicBezTo>
                  <a:lnTo>
                    <a:pt x="5451" y="1937"/>
                  </a:lnTo>
                  <a:cubicBezTo>
                    <a:pt x="5729" y="1798"/>
                    <a:pt x="5729" y="1539"/>
                    <a:pt x="5451" y="1261"/>
                  </a:cubicBezTo>
                  <a:lnTo>
                    <a:pt x="3859" y="187"/>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a:off x="-410250" y="1320100"/>
              <a:ext cx="143250" cy="89675"/>
            </a:xfrm>
            <a:custGeom>
              <a:rect b="b" l="l" r="r" t="t"/>
              <a:pathLst>
                <a:path extrusionOk="0" h="3587" w="5730">
                  <a:moveTo>
                    <a:pt x="3195" y="0"/>
                  </a:moveTo>
                  <a:cubicBezTo>
                    <a:pt x="3102" y="0"/>
                    <a:pt x="3016" y="19"/>
                    <a:pt x="2944" y="67"/>
                  </a:cubicBezTo>
                  <a:lnTo>
                    <a:pt x="279" y="1659"/>
                  </a:lnTo>
                  <a:cubicBezTo>
                    <a:pt x="0" y="1778"/>
                    <a:pt x="0" y="2057"/>
                    <a:pt x="279" y="2315"/>
                  </a:cubicBezTo>
                  <a:lnTo>
                    <a:pt x="1870" y="3389"/>
                  </a:lnTo>
                  <a:cubicBezTo>
                    <a:pt x="2067" y="3488"/>
                    <a:pt x="2324" y="3586"/>
                    <a:pt x="2541" y="3586"/>
                  </a:cubicBezTo>
                  <a:cubicBezTo>
                    <a:pt x="2632" y="3586"/>
                    <a:pt x="2715" y="3569"/>
                    <a:pt x="2785" y="3529"/>
                  </a:cubicBezTo>
                  <a:lnTo>
                    <a:pt x="5451" y="1937"/>
                  </a:lnTo>
                  <a:cubicBezTo>
                    <a:pt x="5729" y="1798"/>
                    <a:pt x="5729" y="1539"/>
                    <a:pt x="5451" y="1261"/>
                  </a:cubicBezTo>
                  <a:lnTo>
                    <a:pt x="3859" y="187"/>
                  </a:lnTo>
                  <a:cubicBezTo>
                    <a:pt x="3665" y="103"/>
                    <a:pt x="3412" y="0"/>
                    <a:pt x="3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2"/>
            <p:cNvSpPr/>
            <p:nvPr/>
          </p:nvSpPr>
          <p:spPr>
            <a:xfrm>
              <a:off x="-526625" y="1390425"/>
              <a:ext cx="143250" cy="89475"/>
            </a:xfrm>
            <a:custGeom>
              <a:rect b="b" l="l" r="r" t="t"/>
              <a:pathLst>
                <a:path extrusionOk="0" h="3579" w="5730">
                  <a:moveTo>
                    <a:pt x="3192" y="1"/>
                  </a:moveTo>
                  <a:cubicBezTo>
                    <a:pt x="3100" y="1"/>
                    <a:pt x="3015" y="18"/>
                    <a:pt x="2944" y="59"/>
                  </a:cubicBezTo>
                  <a:lnTo>
                    <a:pt x="279" y="1651"/>
                  </a:lnTo>
                  <a:cubicBezTo>
                    <a:pt x="0" y="1770"/>
                    <a:pt x="0" y="2048"/>
                    <a:pt x="279" y="2327"/>
                  </a:cubicBezTo>
                  <a:lnTo>
                    <a:pt x="1870" y="3401"/>
                  </a:lnTo>
                  <a:cubicBezTo>
                    <a:pt x="2066" y="3485"/>
                    <a:pt x="2320" y="3579"/>
                    <a:pt x="2537" y="3579"/>
                  </a:cubicBezTo>
                  <a:cubicBezTo>
                    <a:pt x="2629" y="3579"/>
                    <a:pt x="2714" y="3562"/>
                    <a:pt x="2785" y="3520"/>
                  </a:cubicBezTo>
                  <a:lnTo>
                    <a:pt x="5451" y="1929"/>
                  </a:lnTo>
                  <a:cubicBezTo>
                    <a:pt x="5729" y="1810"/>
                    <a:pt x="5729" y="1531"/>
                    <a:pt x="5451" y="1253"/>
                  </a:cubicBezTo>
                  <a:lnTo>
                    <a:pt x="3859" y="178"/>
                  </a:lnTo>
                  <a:cubicBezTo>
                    <a:pt x="3664" y="95"/>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2"/>
            <p:cNvSpPr/>
            <p:nvPr/>
          </p:nvSpPr>
          <p:spPr>
            <a:xfrm>
              <a:off x="-673350" y="1460050"/>
              <a:ext cx="170125" cy="106375"/>
            </a:xfrm>
            <a:custGeom>
              <a:rect b="b" l="l" r="r" t="t"/>
              <a:pathLst>
                <a:path extrusionOk="0" h="4255" w="6805">
                  <a:moveTo>
                    <a:pt x="4267" y="1"/>
                  </a:moveTo>
                  <a:cubicBezTo>
                    <a:pt x="4175" y="1"/>
                    <a:pt x="4090" y="18"/>
                    <a:pt x="4019" y="59"/>
                  </a:cubicBezTo>
                  <a:lnTo>
                    <a:pt x="279" y="2327"/>
                  </a:lnTo>
                  <a:cubicBezTo>
                    <a:pt x="1" y="2446"/>
                    <a:pt x="1" y="2725"/>
                    <a:pt x="279" y="3003"/>
                  </a:cubicBezTo>
                  <a:lnTo>
                    <a:pt x="1871" y="4058"/>
                  </a:lnTo>
                  <a:cubicBezTo>
                    <a:pt x="2068" y="4156"/>
                    <a:pt x="2324" y="4254"/>
                    <a:pt x="2542" y="4254"/>
                  </a:cubicBezTo>
                  <a:cubicBezTo>
                    <a:pt x="2632" y="4254"/>
                    <a:pt x="2716" y="4238"/>
                    <a:pt x="2786" y="4197"/>
                  </a:cubicBezTo>
                  <a:lnTo>
                    <a:pt x="6526" y="1929"/>
                  </a:lnTo>
                  <a:cubicBezTo>
                    <a:pt x="6804" y="1810"/>
                    <a:pt x="6804" y="1531"/>
                    <a:pt x="6526" y="1253"/>
                  </a:cubicBezTo>
                  <a:lnTo>
                    <a:pt x="4934" y="178"/>
                  </a:lnTo>
                  <a:cubicBezTo>
                    <a:pt x="4739" y="95"/>
                    <a:pt x="4484" y="1"/>
                    <a:pt x="4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2"/>
            <p:cNvSpPr/>
            <p:nvPr/>
          </p:nvSpPr>
          <p:spPr>
            <a:xfrm>
              <a:off x="-820050" y="1543400"/>
              <a:ext cx="170100" cy="106300"/>
            </a:xfrm>
            <a:custGeom>
              <a:rect b="b" l="l" r="r" t="t"/>
              <a:pathLst>
                <a:path extrusionOk="0" h="4252" w="6804">
                  <a:moveTo>
                    <a:pt x="4270" y="0"/>
                  </a:moveTo>
                  <a:cubicBezTo>
                    <a:pt x="4177" y="0"/>
                    <a:pt x="4091" y="19"/>
                    <a:pt x="4019" y="67"/>
                  </a:cubicBezTo>
                  <a:lnTo>
                    <a:pt x="279" y="2315"/>
                  </a:lnTo>
                  <a:cubicBezTo>
                    <a:pt x="1" y="2454"/>
                    <a:pt x="1" y="2713"/>
                    <a:pt x="279" y="2991"/>
                  </a:cubicBezTo>
                  <a:lnTo>
                    <a:pt x="1871" y="4066"/>
                  </a:lnTo>
                  <a:cubicBezTo>
                    <a:pt x="2065" y="4149"/>
                    <a:pt x="2318" y="4252"/>
                    <a:pt x="2534" y="4252"/>
                  </a:cubicBezTo>
                  <a:cubicBezTo>
                    <a:pt x="2627" y="4252"/>
                    <a:pt x="2714" y="4233"/>
                    <a:pt x="2786" y="4185"/>
                  </a:cubicBezTo>
                  <a:lnTo>
                    <a:pt x="6525" y="1917"/>
                  </a:lnTo>
                  <a:cubicBezTo>
                    <a:pt x="6804" y="1798"/>
                    <a:pt x="6804" y="1519"/>
                    <a:pt x="6525" y="1261"/>
                  </a:cubicBezTo>
                  <a:lnTo>
                    <a:pt x="4934" y="186"/>
                  </a:lnTo>
                  <a:cubicBezTo>
                    <a:pt x="4739" y="103"/>
                    <a:pt x="4486"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2"/>
            <p:cNvSpPr/>
            <p:nvPr/>
          </p:nvSpPr>
          <p:spPr>
            <a:xfrm>
              <a:off x="864875" y="690975"/>
              <a:ext cx="176550" cy="112575"/>
            </a:xfrm>
            <a:custGeom>
              <a:rect b="b" l="l" r="r" t="t"/>
              <a:pathLst>
                <a:path extrusionOk="0" h="4503" w="7062">
                  <a:moveTo>
                    <a:pt x="3189" y="1"/>
                  </a:moveTo>
                  <a:cubicBezTo>
                    <a:pt x="3093" y="1"/>
                    <a:pt x="3002" y="20"/>
                    <a:pt x="2924" y="68"/>
                  </a:cubicBezTo>
                  <a:lnTo>
                    <a:pt x="279" y="1659"/>
                  </a:lnTo>
                  <a:cubicBezTo>
                    <a:pt x="0" y="1779"/>
                    <a:pt x="0" y="2057"/>
                    <a:pt x="279" y="2336"/>
                  </a:cubicBezTo>
                  <a:lnTo>
                    <a:pt x="3203" y="4325"/>
                  </a:lnTo>
                  <a:cubicBezTo>
                    <a:pt x="3398" y="4409"/>
                    <a:pt x="3653" y="4503"/>
                    <a:pt x="3870" y="4503"/>
                  </a:cubicBezTo>
                  <a:cubicBezTo>
                    <a:pt x="3962" y="4503"/>
                    <a:pt x="4047" y="4486"/>
                    <a:pt x="4118" y="4444"/>
                  </a:cubicBezTo>
                  <a:lnTo>
                    <a:pt x="6783" y="2853"/>
                  </a:lnTo>
                  <a:cubicBezTo>
                    <a:pt x="7062" y="2734"/>
                    <a:pt x="7062" y="2455"/>
                    <a:pt x="6783"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2"/>
            <p:cNvSpPr/>
            <p:nvPr/>
          </p:nvSpPr>
          <p:spPr>
            <a:xfrm>
              <a:off x="748000" y="761325"/>
              <a:ext cx="176575" cy="112575"/>
            </a:xfrm>
            <a:custGeom>
              <a:rect b="b" l="l" r="r" t="t"/>
              <a:pathLst>
                <a:path extrusionOk="0" h="4503" w="7063">
                  <a:moveTo>
                    <a:pt x="3185" y="1"/>
                  </a:moveTo>
                  <a:cubicBezTo>
                    <a:pt x="3091" y="1"/>
                    <a:pt x="3001" y="17"/>
                    <a:pt x="2924" y="59"/>
                  </a:cubicBezTo>
                  <a:lnTo>
                    <a:pt x="279" y="1650"/>
                  </a:lnTo>
                  <a:cubicBezTo>
                    <a:pt x="0" y="1770"/>
                    <a:pt x="0" y="2048"/>
                    <a:pt x="279" y="2327"/>
                  </a:cubicBezTo>
                  <a:lnTo>
                    <a:pt x="3203" y="4316"/>
                  </a:lnTo>
                  <a:cubicBezTo>
                    <a:pt x="3398" y="4399"/>
                    <a:pt x="3651" y="4502"/>
                    <a:pt x="3867" y="4502"/>
                  </a:cubicBezTo>
                  <a:cubicBezTo>
                    <a:pt x="3960" y="4502"/>
                    <a:pt x="4046" y="4483"/>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2"/>
            <p:cNvSpPr/>
            <p:nvPr/>
          </p:nvSpPr>
          <p:spPr>
            <a:xfrm>
              <a:off x="934475" y="775600"/>
              <a:ext cx="233275" cy="148025"/>
            </a:xfrm>
            <a:custGeom>
              <a:rect b="b" l="l" r="r" t="t"/>
              <a:pathLst>
                <a:path extrusionOk="0" h="5921" w="9331">
                  <a:moveTo>
                    <a:pt x="5557" y="0"/>
                  </a:moveTo>
                  <a:cubicBezTo>
                    <a:pt x="5428" y="0"/>
                    <a:pt x="5302" y="43"/>
                    <a:pt x="5193" y="144"/>
                  </a:cubicBezTo>
                  <a:lnTo>
                    <a:pt x="279" y="3069"/>
                  </a:lnTo>
                  <a:cubicBezTo>
                    <a:pt x="1" y="3188"/>
                    <a:pt x="1" y="3466"/>
                    <a:pt x="279" y="3745"/>
                  </a:cubicBezTo>
                  <a:lnTo>
                    <a:pt x="3204" y="5734"/>
                  </a:lnTo>
                  <a:cubicBezTo>
                    <a:pt x="3398" y="5818"/>
                    <a:pt x="3651" y="5920"/>
                    <a:pt x="3868" y="5920"/>
                  </a:cubicBezTo>
                  <a:cubicBezTo>
                    <a:pt x="3961" y="5920"/>
                    <a:pt x="4047" y="5901"/>
                    <a:pt x="4119" y="5854"/>
                  </a:cubicBezTo>
                  <a:lnTo>
                    <a:pt x="9052" y="2929"/>
                  </a:lnTo>
                  <a:cubicBezTo>
                    <a:pt x="9331" y="2790"/>
                    <a:pt x="9331" y="2531"/>
                    <a:pt x="9052" y="2253"/>
                  </a:cubicBezTo>
                  <a:lnTo>
                    <a:pt x="6108" y="264"/>
                  </a:lnTo>
                  <a:cubicBezTo>
                    <a:pt x="5962" y="106"/>
                    <a:pt x="5758" y="0"/>
                    <a:pt x="5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2"/>
            <p:cNvSpPr/>
            <p:nvPr/>
          </p:nvSpPr>
          <p:spPr>
            <a:xfrm>
              <a:off x="628625" y="830950"/>
              <a:ext cx="176575" cy="112575"/>
            </a:xfrm>
            <a:custGeom>
              <a:rect b="b" l="l" r="r" t="t"/>
              <a:pathLst>
                <a:path extrusionOk="0" h="4503" w="7063">
                  <a:moveTo>
                    <a:pt x="3186" y="1"/>
                  </a:moveTo>
                  <a:cubicBezTo>
                    <a:pt x="3091" y="1"/>
                    <a:pt x="3002" y="17"/>
                    <a:pt x="2925" y="59"/>
                  </a:cubicBezTo>
                  <a:lnTo>
                    <a:pt x="279" y="1650"/>
                  </a:lnTo>
                  <a:cubicBezTo>
                    <a:pt x="1" y="1770"/>
                    <a:pt x="1" y="2048"/>
                    <a:pt x="279" y="2327"/>
                  </a:cubicBezTo>
                  <a:lnTo>
                    <a:pt x="3204" y="4316"/>
                  </a:lnTo>
                  <a:cubicBezTo>
                    <a:pt x="3398" y="4399"/>
                    <a:pt x="3651" y="4502"/>
                    <a:pt x="3868" y="4502"/>
                  </a:cubicBezTo>
                  <a:cubicBezTo>
                    <a:pt x="3961" y="4502"/>
                    <a:pt x="4047" y="4483"/>
                    <a:pt x="4119" y="4435"/>
                  </a:cubicBezTo>
                  <a:lnTo>
                    <a:pt x="6784" y="2844"/>
                  </a:lnTo>
                  <a:cubicBezTo>
                    <a:pt x="7063" y="2724"/>
                    <a:pt x="7063" y="2446"/>
                    <a:pt x="6784" y="2167"/>
                  </a:cubicBezTo>
                  <a:lnTo>
                    <a:pt x="3860" y="178"/>
                  </a:lnTo>
                  <a:cubicBezTo>
                    <a:pt x="3664" y="94"/>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2"/>
            <p:cNvSpPr/>
            <p:nvPr/>
          </p:nvSpPr>
          <p:spPr>
            <a:xfrm>
              <a:off x="754950" y="880675"/>
              <a:ext cx="232775" cy="146150"/>
            </a:xfrm>
            <a:custGeom>
              <a:rect b="b" l="l" r="r" t="t"/>
              <a:pathLst>
                <a:path extrusionOk="0" h="5846" w="9311">
                  <a:moveTo>
                    <a:pt x="5441" y="1"/>
                  </a:moveTo>
                  <a:cubicBezTo>
                    <a:pt x="5349" y="1"/>
                    <a:pt x="5264" y="18"/>
                    <a:pt x="5193" y="59"/>
                  </a:cubicBezTo>
                  <a:lnTo>
                    <a:pt x="259" y="3003"/>
                  </a:lnTo>
                  <a:cubicBezTo>
                    <a:pt x="1" y="3123"/>
                    <a:pt x="1" y="3401"/>
                    <a:pt x="259" y="3660"/>
                  </a:cubicBezTo>
                  <a:lnTo>
                    <a:pt x="3203" y="5649"/>
                  </a:lnTo>
                  <a:cubicBezTo>
                    <a:pt x="3400" y="5747"/>
                    <a:pt x="3657" y="5846"/>
                    <a:pt x="3875" y="5846"/>
                  </a:cubicBezTo>
                  <a:cubicBezTo>
                    <a:pt x="3965" y="5846"/>
                    <a:pt x="4049" y="5829"/>
                    <a:pt x="4119" y="5788"/>
                  </a:cubicBezTo>
                  <a:lnTo>
                    <a:pt x="9052" y="2844"/>
                  </a:lnTo>
                  <a:cubicBezTo>
                    <a:pt x="9311" y="2725"/>
                    <a:pt x="9311" y="2446"/>
                    <a:pt x="9052" y="2168"/>
                  </a:cubicBezTo>
                  <a:lnTo>
                    <a:pt x="6108" y="178"/>
                  </a:lnTo>
                  <a:cubicBezTo>
                    <a:pt x="5912" y="95"/>
                    <a:pt x="5658" y="1"/>
                    <a:pt x="54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2"/>
            <p:cNvSpPr/>
            <p:nvPr/>
          </p:nvSpPr>
          <p:spPr>
            <a:xfrm>
              <a:off x="994675" y="860800"/>
              <a:ext cx="296425" cy="182675"/>
            </a:xfrm>
            <a:custGeom>
              <a:rect b="b" l="l" r="r" t="t"/>
              <a:pathLst>
                <a:path extrusionOk="0" h="7307" w="11857">
                  <a:moveTo>
                    <a:pt x="7999" y="0"/>
                  </a:moveTo>
                  <a:cubicBezTo>
                    <a:pt x="7904" y="0"/>
                    <a:pt x="7815" y="17"/>
                    <a:pt x="7738" y="58"/>
                  </a:cubicBezTo>
                  <a:lnTo>
                    <a:pt x="279" y="4455"/>
                  </a:lnTo>
                  <a:cubicBezTo>
                    <a:pt x="0" y="4594"/>
                    <a:pt x="0" y="4853"/>
                    <a:pt x="279" y="5131"/>
                  </a:cubicBezTo>
                  <a:lnTo>
                    <a:pt x="3223" y="7120"/>
                  </a:lnTo>
                  <a:cubicBezTo>
                    <a:pt x="3403" y="7204"/>
                    <a:pt x="3652" y="7307"/>
                    <a:pt x="3874" y="7307"/>
                  </a:cubicBezTo>
                  <a:cubicBezTo>
                    <a:pt x="3969" y="7307"/>
                    <a:pt x="4060" y="7288"/>
                    <a:pt x="4138" y="7240"/>
                  </a:cubicBezTo>
                  <a:lnTo>
                    <a:pt x="11597" y="2843"/>
                  </a:lnTo>
                  <a:cubicBezTo>
                    <a:pt x="11856" y="2724"/>
                    <a:pt x="11856" y="2446"/>
                    <a:pt x="11597" y="2167"/>
                  </a:cubicBezTo>
                  <a:lnTo>
                    <a:pt x="8653" y="178"/>
                  </a:lnTo>
                  <a:cubicBezTo>
                    <a:pt x="8472" y="94"/>
                    <a:pt x="8221" y="0"/>
                    <a:pt x="7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2"/>
            <p:cNvSpPr/>
            <p:nvPr/>
          </p:nvSpPr>
          <p:spPr>
            <a:xfrm>
              <a:off x="1237850" y="943850"/>
              <a:ext cx="206400" cy="132725"/>
            </a:xfrm>
            <a:custGeom>
              <a:rect b="b" l="l" r="r" t="t"/>
              <a:pathLst>
                <a:path extrusionOk="0" h="5309" w="8256">
                  <a:moveTo>
                    <a:pt x="3181" y="1"/>
                  </a:moveTo>
                  <a:cubicBezTo>
                    <a:pt x="3088" y="1"/>
                    <a:pt x="3001" y="18"/>
                    <a:pt x="2925" y="58"/>
                  </a:cubicBezTo>
                  <a:lnTo>
                    <a:pt x="279" y="1670"/>
                  </a:lnTo>
                  <a:cubicBezTo>
                    <a:pt x="1" y="1789"/>
                    <a:pt x="1" y="2068"/>
                    <a:pt x="279" y="2326"/>
                  </a:cubicBezTo>
                  <a:lnTo>
                    <a:pt x="4397" y="5111"/>
                  </a:lnTo>
                  <a:cubicBezTo>
                    <a:pt x="4594" y="5210"/>
                    <a:pt x="4850" y="5308"/>
                    <a:pt x="5068" y="5308"/>
                  </a:cubicBezTo>
                  <a:cubicBezTo>
                    <a:pt x="5158" y="5308"/>
                    <a:pt x="5242" y="5291"/>
                    <a:pt x="5312" y="5250"/>
                  </a:cubicBezTo>
                  <a:lnTo>
                    <a:pt x="7978" y="3639"/>
                  </a:lnTo>
                  <a:cubicBezTo>
                    <a:pt x="8256" y="3520"/>
                    <a:pt x="8256" y="3261"/>
                    <a:pt x="7978" y="2983"/>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2"/>
            <p:cNvSpPr/>
            <p:nvPr/>
          </p:nvSpPr>
          <p:spPr>
            <a:xfrm>
              <a:off x="1120975" y="1014250"/>
              <a:ext cx="206425" cy="132450"/>
            </a:xfrm>
            <a:custGeom>
              <a:rect b="b" l="l" r="r" t="t"/>
              <a:pathLst>
                <a:path extrusionOk="0" h="5298" w="8257">
                  <a:moveTo>
                    <a:pt x="3189" y="0"/>
                  </a:moveTo>
                  <a:cubicBezTo>
                    <a:pt x="3093" y="0"/>
                    <a:pt x="3003" y="19"/>
                    <a:pt x="2925" y="67"/>
                  </a:cubicBezTo>
                  <a:lnTo>
                    <a:pt x="279" y="1659"/>
                  </a:lnTo>
                  <a:cubicBezTo>
                    <a:pt x="1" y="1778"/>
                    <a:pt x="1" y="2057"/>
                    <a:pt x="279" y="2315"/>
                  </a:cubicBezTo>
                  <a:lnTo>
                    <a:pt x="4397" y="5100"/>
                  </a:lnTo>
                  <a:cubicBezTo>
                    <a:pt x="4594" y="5199"/>
                    <a:pt x="4851" y="5297"/>
                    <a:pt x="5068" y="5297"/>
                  </a:cubicBezTo>
                  <a:cubicBezTo>
                    <a:pt x="5159" y="5297"/>
                    <a:pt x="5242" y="5280"/>
                    <a:pt x="5312" y="5239"/>
                  </a:cubicBezTo>
                  <a:lnTo>
                    <a:pt x="7978" y="3648"/>
                  </a:lnTo>
                  <a:cubicBezTo>
                    <a:pt x="8256" y="3509"/>
                    <a:pt x="8256" y="3250"/>
                    <a:pt x="7978" y="2972"/>
                  </a:cubicBezTo>
                  <a:lnTo>
                    <a:pt x="3860"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2"/>
            <p:cNvSpPr/>
            <p:nvPr/>
          </p:nvSpPr>
          <p:spPr>
            <a:xfrm>
              <a:off x="877800" y="997550"/>
              <a:ext cx="176575" cy="112575"/>
            </a:xfrm>
            <a:custGeom>
              <a:rect b="b" l="l" r="r" t="t"/>
              <a:pathLst>
                <a:path extrusionOk="0" h="4503" w="7063">
                  <a:moveTo>
                    <a:pt x="3192" y="1"/>
                  </a:moveTo>
                  <a:cubicBezTo>
                    <a:pt x="3100" y="1"/>
                    <a:pt x="3015" y="17"/>
                    <a:pt x="2944" y="59"/>
                  </a:cubicBezTo>
                  <a:lnTo>
                    <a:pt x="279" y="1650"/>
                  </a:lnTo>
                  <a:cubicBezTo>
                    <a:pt x="0" y="1770"/>
                    <a:pt x="0" y="2048"/>
                    <a:pt x="279" y="2327"/>
                  </a:cubicBezTo>
                  <a:lnTo>
                    <a:pt x="3223" y="4316"/>
                  </a:lnTo>
                  <a:cubicBezTo>
                    <a:pt x="3404" y="4399"/>
                    <a:pt x="3652" y="4502"/>
                    <a:pt x="3874" y="4502"/>
                  </a:cubicBezTo>
                  <a:cubicBezTo>
                    <a:pt x="3970" y="4502"/>
                    <a:pt x="4060" y="4483"/>
                    <a:pt x="4138" y="4435"/>
                  </a:cubicBezTo>
                  <a:lnTo>
                    <a:pt x="6784" y="2844"/>
                  </a:lnTo>
                  <a:cubicBezTo>
                    <a:pt x="7062" y="2725"/>
                    <a:pt x="7062" y="2446"/>
                    <a:pt x="6784" y="2168"/>
                  </a:cubicBezTo>
                  <a:lnTo>
                    <a:pt x="3859" y="178"/>
                  </a:lnTo>
                  <a:cubicBezTo>
                    <a:pt x="3664" y="94"/>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2"/>
            <p:cNvSpPr/>
            <p:nvPr/>
          </p:nvSpPr>
          <p:spPr>
            <a:xfrm>
              <a:off x="1001125" y="1083875"/>
              <a:ext cx="206425" cy="132425"/>
            </a:xfrm>
            <a:custGeom>
              <a:rect b="b" l="l" r="r" t="t"/>
              <a:pathLst>
                <a:path extrusionOk="0" h="5297" w="8257">
                  <a:moveTo>
                    <a:pt x="3189" y="0"/>
                  </a:moveTo>
                  <a:cubicBezTo>
                    <a:pt x="3093" y="0"/>
                    <a:pt x="3003" y="19"/>
                    <a:pt x="2925" y="67"/>
                  </a:cubicBezTo>
                  <a:lnTo>
                    <a:pt x="279" y="1659"/>
                  </a:lnTo>
                  <a:cubicBezTo>
                    <a:pt x="1" y="1778"/>
                    <a:pt x="1" y="2056"/>
                    <a:pt x="279" y="2315"/>
                  </a:cubicBezTo>
                  <a:lnTo>
                    <a:pt x="4397" y="5100"/>
                  </a:lnTo>
                  <a:cubicBezTo>
                    <a:pt x="4594" y="5199"/>
                    <a:pt x="4850" y="5297"/>
                    <a:pt x="5068" y="5297"/>
                  </a:cubicBezTo>
                  <a:cubicBezTo>
                    <a:pt x="5158" y="5297"/>
                    <a:pt x="5242" y="5280"/>
                    <a:pt x="5312" y="5239"/>
                  </a:cubicBezTo>
                  <a:lnTo>
                    <a:pt x="7978" y="3648"/>
                  </a:lnTo>
                  <a:cubicBezTo>
                    <a:pt x="8256" y="3509"/>
                    <a:pt x="8256" y="3250"/>
                    <a:pt x="7978" y="2972"/>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2"/>
            <p:cNvSpPr/>
            <p:nvPr/>
          </p:nvSpPr>
          <p:spPr>
            <a:xfrm>
              <a:off x="511775" y="897375"/>
              <a:ext cx="176575" cy="112575"/>
            </a:xfrm>
            <a:custGeom>
              <a:rect b="b" l="l" r="r" t="t"/>
              <a:pathLst>
                <a:path extrusionOk="0" h="4503" w="7063">
                  <a:moveTo>
                    <a:pt x="3189" y="0"/>
                  </a:moveTo>
                  <a:cubicBezTo>
                    <a:pt x="3093" y="0"/>
                    <a:pt x="3002" y="20"/>
                    <a:pt x="2924" y="67"/>
                  </a:cubicBezTo>
                  <a:lnTo>
                    <a:pt x="279" y="1659"/>
                  </a:lnTo>
                  <a:cubicBezTo>
                    <a:pt x="0" y="1778"/>
                    <a:pt x="0" y="2057"/>
                    <a:pt x="279" y="2335"/>
                  </a:cubicBezTo>
                  <a:lnTo>
                    <a:pt x="3203" y="4324"/>
                  </a:lnTo>
                  <a:cubicBezTo>
                    <a:pt x="3399" y="4408"/>
                    <a:pt x="3653" y="4502"/>
                    <a:pt x="3870" y="4502"/>
                  </a:cubicBezTo>
                  <a:cubicBezTo>
                    <a:pt x="3962" y="4502"/>
                    <a:pt x="4047" y="4485"/>
                    <a:pt x="4118" y="4444"/>
                  </a:cubicBezTo>
                  <a:lnTo>
                    <a:pt x="6784" y="2852"/>
                  </a:lnTo>
                  <a:cubicBezTo>
                    <a:pt x="7062" y="2733"/>
                    <a:pt x="7062" y="2455"/>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2"/>
            <p:cNvSpPr/>
            <p:nvPr/>
          </p:nvSpPr>
          <p:spPr>
            <a:xfrm>
              <a:off x="634600" y="984400"/>
              <a:ext cx="176575" cy="112575"/>
            </a:xfrm>
            <a:custGeom>
              <a:rect b="b" l="l" r="r" t="t"/>
              <a:pathLst>
                <a:path extrusionOk="0" h="4503" w="7063">
                  <a:moveTo>
                    <a:pt x="3196" y="1"/>
                  </a:moveTo>
                  <a:cubicBezTo>
                    <a:pt x="3103" y="1"/>
                    <a:pt x="3017" y="20"/>
                    <a:pt x="2945" y="68"/>
                  </a:cubicBezTo>
                  <a:lnTo>
                    <a:pt x="279" y="1659"/>
                  </a:lnTo>
                  <a:cubicBezTo>
                    <a:pt x="1" y="1778"/>
                    <a:pt x="1" y="2057"/>
                    <a:pt x="279" y="2335"/>
                  </a:cubicBezTo>
                  <a:lnTo>
                    <a:pt x="3223" y="4325"/>
                  </a:lnTo>
                  <a:cubicBezTo>
                    <a:pt x="3405" y="4409"/>
                    <a:pt x="3655" y="4502"/>
                    <a:pt x="3878" y="4502"/>
                  </a:cubicBezTo>
                  <a:cubicBezTo>
                    <a:pt x="3972" y="4502"/>
                    <a:pt x="4061" y="4485"/>
                    <a:pt x="4138" y="4444"/>
                  </a:cubicBezTo>
                  <a:lnTo>
                    <a:pt x="6804" y="2853"/>
                  </a:lnTo>
                  <a:cubicBezTo>
                    <a:pt x="7063" y="273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757950" y="1067175"/>
              <a:ext cx="176550" cy="112350"/>
            </a:xfrm>
            <a:custGeom>
              <a:rect b="b" l="l" r="r" t="t"/>
              <a:pathLst>
                <a:path extrusionOk="0" h="4494" w="7062">
                  <a:moveTo>
                    <a:pt x="3185" y="1"/>
                  </a:moveTo>
                  <a:cubicBezTo>
                    <a:pt x="3090" y="1"/>
                    <a:pt x="3001" y="17"/>
                    <a:pt x="2924" y="59"/>
                  </a:cubicBezTo>
                  <a:lnTo>
                    <a:pt x="279" y="1650"/>
                  </a:lnTo>
                  <a:cubicBezTo>
                    <a:pt x="0" y="1770"/>
                    <a:pt x="0" y="2048"/>
                    <a:pt x="279" y="2327"/>
                  </a:cubicBezTo>
                  <a:lnTo>
                    <a:pt x="3203" y="4316"/>
                  </a:lnTo>
                  <a:cubicBezTo>
                    <a:pt x="3398" y="4400"/>
                    <a:pt x="3653" y="4493"/>
                    <a:pt x="3870" y="4493"/>
                  </a:cubicBezTo>
                  <a:cubicBezTo>
                    <a:pt x="3962" y="4493"/>
                    <a:pt x="4047" y="4477"/>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884750" y="1154200"/>
              <a:ext cx="206425" cy="132250"/>
            </a:xfrm>
            <a:custGeom>
              <a:rect b="b" l="l" r="r" t="t"/>
              <a:pathLst>
                <a:path extrusionOk="0" h="5290" w="8257">
                  <a:moveTo>
                    <a:pt x="3186" y="1"/>
                  </a:moveTo>
                  <a:cubicBezTo>
                    <a:pt x="3091" y="1"/>
                    <a:pt x="3002" y="18"/>
                    <a:pt x="2925" y="59"/>
                  </a:cubicBezTo>
                  <a:lnTo>
                    <a:pt x="279" y="1651"/>
                  </a:lnTo>
                  <a:cubicBezTo>
                    <a:pt x="1" y="1770"/>
                    <a:pt x="1" y="2048"/>
                    <a:pt x="279" y="2327"/>
                  </a:cubicBezTo>
                  <a:lnTo>
                    <a:pt x="4397" y="5112"/>
                  </a:lnTo>
                  <a:cubicBezTo>
                    <a:pt x="4593" y="5196"/>
                    <a:pt x="4847" y="5289"/>
                    <a:pt x="5064" y="5289"/>
                  </a:cubicBezTo>
                  <a:cubicBezTo>
                    <a:pt x="5156" y="5289"/>
                    <a:pt x="5241" y="5273"/>
                    <a:pt x="5312" y="5231"/>
                  </a:cubicBezTo>
                  <a:lnTo>
                    <a:pt x="7978" y="3640"/>
                  </a:lnTo>
                  <a:cubicBezTo>
                    <a:pt x="8256" y="3520"/>
                    <a:pt x="8256" y="3242"/>
                    <a:pt x="7978" y="2963"/>
                  </a:cubicBezTo>
                  <a:lnTo>
                    <a:pt x="3860" y="178"/>
                  </a:lnTo>
                  <a:cubicBezTo>
                    <a:pt x="3664" y="95"/>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391925" y="967500"/>
              <a:ext cx="176550" cy="112550"/>
            </a:xfrm>
            <a:custGeom>
              <a:rect b="b" l="l" r="r" t="t"/>
              <a:pathLst>
                <a:path extrusionOk="0" h="4502" w="7062">
                  <a:moveTo>
                    <a:pt x="3188" y="0"/>
                  </a:moveTo>
                  <a:cubicBezTo>
                    <a:pt x="3093" y="0"/>
                    <a:pt x="3002" y="19"/>
                    <a:pt x="2924" y="67"/>
                  </a:cubicBezTo>
                  <a:lnTo>
                    <a:pt x="259" y="1659"/>
                  </a:lnTo>
                  <a:cubicBezTo>
                    <a:pt x="0" y="1778"/>
                    <a:pt x="0" y="2057"/>
                    <a:pt x="259" y="2335"/>
                  </a:cubicBezTo>
                  <a:lnTo>
                    <a:pt x="3203" y="4324"/>
                  </a:lnTo>
                  <a:cubicBezTo>
                    <a:pt x="3398" y="4408"/>
                    <a:pt x="3653" y="4502"/>
                    <a:pt x="3870" y="4502"/>
                  </a:cubicBezTo>
                  <a:cubicBezTo>
                    <a:pt x="3962" y="4502"/>
                    <a:pt x="4047" y="4485"/>
                    <a:pt x="4118" y="4444"/>
                  </a:cubicBezTo>
                  <a:lnTo>
                    <a:pt x="6783" y="2852"/>
                  </a:lnTo>
                  <a:cubicBezTo>
                    <a:pt x="7062" y="2733"/>
                    <a:pt x="7062" y="2454"/>
                    <a:pt x="6783" y="2176"/>
                  </a:cubicBezTo>
                  <a:lnTo>
                    <a:pt x="3839"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275550" y="1037125"/>
              <a:ext cx="176575" cy="112550"/>
            </a:xfrm>
            <a:custGeom>
              <a:rect b="b" l="l" r="r" t="t"/>
              <a:pathLst>
                <a:path extrusionOk="0" h="4502" w="7063">
                  <a:moveTo>
                    <a:pt x="3189" y="0"/>
                  </a:moveTo>
                  <a:cubicBezTo>
                    <a:pt x="3093" y="0"/>
                    <a:pt x="3002" y="19"/>
                    <a:pt x="2924" y="67"/>
                  </a:cubicBezTo>
                  <a:lnTo>
                    <a:pt x="279" y="1659"/>
                  </a:lnTo>
                  <a:cubicBezTo>
                    <a:pt x="0" y="1778"/>
                    <a:pt x="0" y="2057"/>
                    <a:pt x="279" y="2335"/>
                  </a:cubicBezTo>
                  <a:lnTo>
                    <a:pt x="3203" y="4324"/>
                  </a:lnTo>
                  <a:cubicBezTo>
                    <a:pt x="3399" y="4408"/>
                    <a:pt x="3653" y="4502"/>
                    <a:pt x="3877" y="4502"/>
                  </a:cubicBezTo>
                  <a:cubicBezTo>
                    <a:pt x="3972" y="4502"/>
                    <a:pt x="4061" y="4485"/>
                    <a:pt x="4138" y="4444"/>
                  </a:cubicBezTo>
                  <a:lnTo>
                    <a:pt x="6784" y="2852"/>
                  </a:lnTo>
                  <a:cubicBezTo>
                    <a:pt x="7062" y="2733"/>
                    <a:pt x="7062" y="2454"/>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518725" y="1054025"/>
              <a:ext cx="176575" cy="112575"/>
            </a:xfrm>
            <a:custGeom>
              <a:rect b="b" l="l" r="r" t="t"/>
              <a:pathLst>
                <a:path extrusionOk="0" h="4503" w="7063">
                  <a:moveTo>
                    <a:pt x="3189" y="1"/>
                  </a:moveTo>
                  <a:cubicBezTo>
                    <a:pt x="3093" y="1"/>
                    <a:pt x="3003" y="20"/>
                    <a:pt x="2925" y="68"/>
                  </a:cubicBezTo>
                  <a:lnTo>
                    <a:pt x="259" y="1659"/>
                  </a:lnTo>
                  <a:cubicBezTo>
                    <a:pt x="1" y="1778"/>
                    <a:pt x="1" y="2057"/>
                    <a:pt x="259" y="2335"/>
                  </a:cubicBezTo>
                  <a:lnTo>
                    <a:pt x="3203" y="4325"/>
                  </a:lnTo>
                  <a:cubicBezTo>
                    <a:pt x="3399" y="4409"/>
                    <a:pt x="3654" y="4502"/>
                    <a:pt x="3871" y="4502"/>
                  </a:cubicBezTo>
                  <a:cubicBezTo>
                    <a:pt x="3962" y="4502"/>
                    <a:pt x="4048" y="4485"/>
                    <a:pt x="4118" y="4444"/>
                  </a:cubicBezTo>
                  <a:lnTo>
                    <a:pt x="6784" y="2853"/>
                  </a:lnTo>
                  <a:cubicBezTo>
                    <a:pt x="7063" y="2713"/>
                    <a:pt x="7063" y="2455"/>
                    <a:pt x="6784" y="2176"/>
                  </a:cubicBezTo>
                  <a:lnTo>
                    <a:pt x="3840" y="187"/>
                  </a:lnTo>
                  <a:cubicBezTo>
                    <a:pt x="3659" y="104"/>
                    <a:pt x="3410"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398375" y="1123650"/>
              <a:ext cx="176575" cy="112550"/>
            </a:xfrm>
            <a:custGeom>
              <a:rect b="b" l="l" r="r" t="t"/>
              <a:pathLst>
                <a:path extrusionOk="0" h="4502" w="7063">
                  <a:moveTo>
                    <a:pt x="3196" y="1"/>
                  </a:moveTo>
                  <a:cubicBezTo>
                    <a:pt x="3103" y="1"/>
                    <a:pt x="3017" y="20"/>
                    <a:pt x="2945" y="68"/>
                  </a:cubicBezTo>
                  <a:lnTo>
                    <a:pt x="279" y="1659"/>
                  </a:lnTo>
                  <a:cubicBezTo>
                    <a:pt x="1" y="1778"/>
                    <a:pt x="1" y="2057"/>
                    <a:pt x="279" y="2316"/>
                  </a:cubicBezTo>
                  <a:lnTo>
                    <a:pt x="3223" y="4305"/>
                  </a:lnTo>
                  <a:cubicBezTo>
                    <a:pt x="3406" y="4403"/>
                    <a:pt x="3659" y="4502"/>
                    <a:pt x="3882" y="4502"/>
                  </a:cubicBezTo>
                  <a:cubicBezTo>
                    <a:pt x="3975" y="4502"/>
                    <a:pt x="4063" y="4485"/>
                    <a:pt x="4138" y="4444"/>
                  </a:cubicBezTo>
                  <a:lnTo>
                    <a:pt x="6804" y="2853"/>
                  </a:lnTo>
                  <a:cubicBezTo>
                    <a:pt x="7063" y="271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2"/>
            <p:cNvSpPr/>
            <p:nvPr/>
          </p:nvSpPr>
          <p:spPr>
            <a:xfrm>
              <a:off x="155700" y="1107475"/>
              <a:ext cx="176550" cy="112550"/>
            </a:xfrm>
            <a:custGeom>
              <a:rect b="b" l="l" r="r" t="t"/>
              <a:pathLst>
                <a:path extrusionOk="0" h="4502" w="7062">
                  <a:moveTo>
                    <a:pt x="3180" y="0"/>
                  </a:moveTo>
                  <a:cubicBezTo>
                    <a:pt x="3088" y="0"/>
                    <a:pt x="3000" y="17"/>
                    <a:pt x="2924" y="58"/>
                  </a:cubicBezTo>
                  <a:lnTo>
                    <a:pt x="259" y="1650"/>
                  </a:lnTo>
                  <a:cubicBezTo>
                    <a:pt x="0" y="1789"/>
                    <a:pt x="0" y="2047"/>
                    <a:pt x="259" y="2326"/>
                  </a:cubicBezTo>
                  <a:lnTo>
                    <a:pt x="3203" y="4315"/>
                  </a:lnTo>
                  <a:cubicBezTo>
                    <a:pt x="3397" y="4399"/>
                    <a:pt x="3650" y="4502"/>
                    <a:pt x="3867" y="4502"/>
                  </a:cubicBezTo>
                  <a:cubicBezTo>
                    <a:pt x="3960" y="4502"/>
                    <a:pt x="4046" y="4482"/>
                    <a:pt x="4118" y="4435"/>
                  </a:cubicBezTo>
                  <a:lnTo>
                    <a:pt x="6783" y="2843"/>
                  </a:lnTo>
                  <a:cubicBezTo>
                    <a:pt x="7062" y="2724"/>
                    <a:pt x="7062" y="2445"/>
                    <a:pt x="6783" y="2187"/>
                  </a:cubicBezTo>
                  <a:lnTo>
                    <a:pt x="3839" y="197"/>
                  </a:lnTo>
                  <a:cubicBezTo>
                    <a:pt x="3656" y="99"/>
                    <a:pt x="3404" y="0"/>
                    <a:pt x="3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2"/>
            <p:cNvSpPr/>
            <p:nvPr/>
          </p:nvSpPr>
          <p:spPr>
            <a:xfrm>
              <a:off x="282500" y="119080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2"/>
            <p:cNvSpPr/>
            <p:nvPr/>
          </p:nvSpPr>
          <p:spPr>
            <a:xfrm>
              <a:off x="641575" y="1137325"/>
              <a:ext cx="176575" cy="112550"/>
            </a:xfrm>
            <a:custGeom>
              <a:rect b="b" l="l" r="r" t="t"/>
              <a:pathLst>
                <a:path extrusionOk="0" h="4502" w="7063">
                  <a:moveTo>
                    <a:pt x="3188" y="0"/>
                  </a:moveTo>
                  <a:cubicBezTo>
                    <a:pt x="3098" y="0"/>
                    <a:pt x="3014" y="17"/>
                    <a:pt x="2944" y="58"/>
                  </a:cubicBezTo>
                  <a:lnTo>
                    <a:pt x="279" y="1649"/>
                  </a:lnTo>
                  <a:cubicBezTo>
                    <a:pt x="0" y="1788"/>
                    <a:pt x="0" y="2047"/>
                    <a:pt x="279" y="2326"/>
                  </a:cubicBezTo>
                  <a:lnTo>
                    <a:pt x="3203" y="4315"/>
                  </a:lnTo>
                  <a:cubicBezTo>
                    <a:pt x="3398" y="4398"/>
                    <a:pt x="3651" y="4501"/>
                    <a:pt x="3874" y="4501"/>
                  </a:cubicBezTo>
                  <a:cubicBezTo>
                    <a:pt x="3970" y="4501"/>
                    <a:pt x="4060" y="4482"/>
                    <a:pt x="4138" y="4434"/>
                  </a:cubicBezTo>
                  <a:lnTo>
                    <a:pt x="6784" y="2843"/>
                  </a:lnTo>
                  <a:cubicBezTo>
                    <a:pt x="7062" y="2723"/>
                    <a:pt x="7062" y="2445"/>
                    <a:pt x="6784" y="2186"/>
                  </a:cubicBezTo>
                  <a:lnTo>
                    <a:pt x="3859" y="197"/>
                  </a:lnTo>
                  <a:cubicBezTo>
                    <a:pt x="3662"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2"/>
            <p:cNvSpPr/>
            <p:nvPr/>
          </p:nvSpPr>
          <p:spPr>
            <a:xfrm>
              <a:off x="521725" y="1206950"/>
              <a:ext cx="176550" cy="112550"/>
            </a:xfrm>
            <a:custGeom>
              <a:rect b="b" l="l" r="r" t="t"/>
              <a:pathLst>
                <a:path extrusionOk="0" h="4502" w="7062">
                  <a:moveTo>
                    <a:pt x="3181" y="0"/>
                  </a:moveTo>
                  <a:cubicBezTo>
                    <a:pt x="3088" y="0"/>
                    <a:pt x="3000" y="17"/>
                    <a:pt x="2924" y="58"/>
                  </a:cubicBezTo>
                  <a:lnTo>
                    <a:pt x="279" y="1649"/>
                  </a:lnTo>
                  <a:cubicBezTo>
                    <a:pt x="0" y="1788"/>
                    <a:pt x="0" y="2047"/>
                    <a:pt x="279" y="2325"/>
                  </a:cubicBezTo>
                  <a:lnTo>
                    <a:pt x="3203" y="4315"/>
                  </a:lnTo>
                  <a:cubicBezTo>
                    <a:pt x="3397" y="4398"/>
                    <a:pt x="3650" y="4501"/>
                    <a:pt x="3867" y="4501"/>
                  </a:cubicBezTo>
                  <a:cubicBezTo>
                    <a:pt x="3960" y="4501"/>
                    <a:pt x="4046" y="4482"/>
                    <a:pt x="4118" y="4434"/>
                  </a:cubicBezTo>
                  <a:lnTo>
                    <a:pt x="6783" y="2843"/>
                  </a:lnTo>
                  <a:cubicBezTo>
                    <a:pt x="7062" y="2723"/>
                    <a:pt x="7062" y="2445"/>
                    <a:pt x="6783" y="2186"/>
                  </a:cubicBezTo>
                  <a:lnTo>
                    <a:pt x="3859" y="197"/>
                  </a:lnTo>
                  <a:cubicBezTo>
                    <a:pt x="3662" y="98"/>
                    <a:pt x="3406" y="0"/>
                    <a:pt x="3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2"/>
            <p:cNvSpPr/>
            <p:nvPr/>
          </p:nvSpPr>
          <p:spPr>
            <a:xfrm>
              <a:off x="405350" y="1277325"/>
              <a:ext cx="176575" cy="112550"/>
            </a:xfrm>
            <a:custGeom>
              <a:rect b="b" l="l" r="r" t="t"/>
              <a:pathLst>
                <a:path extrusionOk="0" h="4502" w="7063">
                  <a:moveTo>
                    <a:pt x="3195" y="1"/>
                  </a:moveTo>
                  <a:cubicBezTo>
                    <a:pt x="3102" y="1"/>
                    <a:pt x="3016" y="20"/>
                    <a:pt x="2944" y="67"/>
                  </a:cubicBezTo>
                  <a:lnTo>
                    <a:pt x="279" y="1659"/>
                  </a:lnTo>
                  <a:cubicBezTo>
                    <a:pt x="0" y="1778"/>
                    <a:pt x="0" y="2057"/>
                    <a:pt x="279" y="2315"/>
                  </a:cubicBezTo>
                  <a:lnTo>
                    <a:pt x="3203" y="4305"/>
                  </a:lnTo>
                  <a:cubicBezTo>
                    <a:pt x="3400" y="4403"/>
                    <a:pt x="3656" y="4502"/>
                    <a:pt x="3881" y="4502"/>
                  </a:cubicBezTo>
                  <a:cubicBezTo>
                    <a:pt x="3974" y="4502"/>
                    <a:pt x="4062" y="4485"/>
                    <a:pt x="4138" y="4444"/>
                  </a:cubicBezTo>
                  <a:lnTo>
                    <a:pt x="6784" y="2852"/>
                  </a:lnTo>
                  <a:cubicBezTo>
                    <a:pt x="7062" y="2713"/>
                    <a:pt x="7062" y="2455"/>
                    <a:pt x="6784" y="2176"/>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2"/>
            <p:cNvSpPr/>
            <p:nvPr/>
          </p:nvSpPr>
          <p:spPr>
            <a:xfrm>
              <a:off x="39325" y="1177075"/>
              <a:ext cx="176575" cy="112575"/>
            </a:xfrm>
            <a:custGeom>
              <a:rect b="b" l="l" r="r" t="t"/>
              <a:pathLst>
                <a:path extrusionOk="0" h="4503" w="7063">
                  <a:moveTo>
                    <a:pt x="3185" y="1"/>
                  </a:moveTo>
                  <a:cubicBezTo>
                    <a:pt x="3091" y="1"/>
                    <a:pt x="3001" y="18"/>
                    <a:pt x="2924" y="59"/>
                  </a:cubicBezTo>
                  <a:lnTo>
                    <a:pt x="279" y="1651"/>
                  </a:lnTo>
                  <a:cubicBezTo>
                    <a:pt x="0" y="1770"/>
                    <a:pt x="0" y="2048"/>
                    <a:pt x="279" y="2327"/>
                  </a:cubicBezTo>
                  <a:lnTo>
                    <a:pt x="3203" y="4316"/>
                  </a:lnTo>
                  <a:cubicBezTo>
                    <a:pt x="3398" y="4400"/>
                    <a:pt x="3651" y="4503"/>
                    <a:pt x="3874" y="4503"/>
                  </a:cubicBezTo>
                  <a:cubicBezTo>
                    <a:pt x="3970" y="4503"/>
                    <a:pt x="4060" y="4483"/>
                    <a:pt x="4138" y="4436"/>
                  </a:cubicBezTo>
                  <a:lnTo>
                    <a:pt x="6784" y="2844"/>
                  </a:lnTo>
                  <a:cubicBezTo>
                    <a:pt x="7062" y="2725"/>
                    <a:pt x="7062" y="2446"/>
                    <a:pt x="6784" y="2168"/>
                  </a:cubicBezTo>
                  <a:lnTo>
                    <a:pt x="3859" y="179"/>
                  </a:lnTo>
                  <a:cubicBezTo>
                    <a:pt x="3664" y="95"/>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2"/>
            <p:cNvSpPr/>
            <p:nvPr/>
          </p:nvSpPr>
          <p:spPr>
            <a:xfrm>
              <a:off x="162150" y="1260425"/>
              <a:ext cx="176575" cy="112550"/>
            </a:xfrm>
            <a:custGeom>
              <a:rect b="b" l="l" r="r" t="t"/>
              <a:pathLst>
                <a:path extrusionOk="0" h="4502" w="7063">
                  <a:moveTo>
                    <a:pt x="3196" y="0"/>
                  </a:moveTo>
                  <a:cubicBezTo>
                    <a:pt x="3103" y="0"/>
                    <a:pt x="3017" y="19"/>
                    <a:pt x="2945" y="67"/>
                  </a:cubicBezTo>
                  <a:lnTo>
                    <a:pt x="279" y="1659"/>
                  </a:lnTo>
                  <a:cubicBezTo>
                    <a:pt x="1" y="1778"/>
                    <a:pt x="1" y="2056"/>
                    <a:pt x="279" y="2335"/>
                  </a:cubicBezTo>
                  <a:lnTo>
                    <a:pt x="3223" y="4324"/>
                  </a:lnTo>
                  <a:cubicBezTo>
                    <a:pt x="3405" y="4408"/>
                    <a:pt x="3655" y="4502"/>
                    <a:pt x="3878" y="4502"/>
                  </a:cubicBezTo>
                  <a:cubicBezTo>
                    <a:pt x="3972" y="4502"/>
                    <a:pt x="4061" y="4485"/>
                    <a:pt x="4138" y="4444"/>
                  </a:cubicBezTo>
                  <a:lnTo>
                    <a:pt x="6804" y="2852"/>
                  </a:lnTo>
                  <a:cubicBezTo>
                    <a:pt x="7063" y="2713"/>
                    <a:pt x="7063" y="2454"/>
                    <a:pt x="6804" y="2176"/>
                  </a:cubicBezTo>
                  <a:lnTo>
                    <a:pt x="3860" y="186"/>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285500" y="1346950"/>
              <a:ext cx="176550" cy="112550"/>
            </a:xfrm>
            <a:custGeom>
              <a:rect b="b" l="l" r="r" t="t"/>
              <a:pathLst>
                <a:path extrusionOk="0" h="4502" w="7062">
                  <a:moveTo>
                    <a:pt x="3189" y="1"/>
                  </a:moveTo>
                  <a:cubicBezTo>
                    <a:pt x="3093" y="1"/>
                    <a:pt x="3002" y="20"/>
                    <a:pt x="2924" y="67"/>
                  </a:cubicBezTo>
                  <a:lnTo>
                    <a:pt x="279" y="1659"/>
                  </a:lnTo>
                  <a:cubicBezTo>
                    <a:pt x="0" y="1778"/>
                    <a:pt x="0" y="2057"/>
                    <a:pt x="279" y="2315"/>
                  </a:cubicBezTo>
                  <a:lnTo>
                    <a:pt x="3203" y="4305"/>
                  </a:lnTo>
                  <a:cubicBezTo>
                    <a:pt x="3400" y="4403"/>
                    <a:pt x="3656" y="4502"/>
                    <a:pt x="3874" y="4502"/>
                  </a:cubicBezTo>
                  <a:cubicBezTo>
                    <a:pt x="3964" y="4502"/>
                    <a:pt x="4048" y="4485"/>
                    <a:pt x="4118" y="4444"/>
                  </a:cubicBezTo>
                  <a:lnTo>
                    <a:pt x="6783" y="2852"/>
                  </a:lnTo>
                  <a:cubicBezTo>
                    <a:pt x="7062" y="2713"/>
                    <a:pt x="7062" y="2455"/>
                    <a:pt x="6783" y="2176"/>
                  </a:cubicBezTo>
                  <a:lnTo>
                    <a:pt x="3859" y="187"/>
                  </a:lnTo>
                  <a:cubicBezTo>
                    <a:pt x="3665" y="103"/>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2"/>
            <p:cNvSpPr/>
            <p:nvPr/>
          </p:nvSpPr>
          <p:spPr>
            <a:xfrm>
              <a:off x="412300" y="1223825"/>
              <a:ext cx="562500" cy="338625"/>
            </a:xfrm>
            <a:custGeom>
              <a:rect b="b" l="l" r="r" t="t"/>
              <a:pathLst>
                <a:path extrusionOk="0" h="13545" w="22500">
                  <a:moveTo>
                    <a:pt x="17436" y="1"/>
                  </a:moveTo>
                  <a:cubicBezTo>
                    <a:pt x="17344" y="1"/>
                    <a:pt x="17259" y="18"/>
                    <a:pt x="17188" y="59"/>
                  </a:cubicBezTo>
                  <a:lnTo>
                    <a:pt x="279" y="9906"/>
                  </a:lnTo>
                  <a:cubicBezTo>
                    <a:pt x="1" y="10025"/>
                    <a:pt x="1" y="10304"/>
                    <a:pt x="279" y="10582"/>
                  </a:cubicBezTo>
                  <a:lnTo>
                    <a:pt x="4397" y="13367"/>
                  </a:lnTo>
                  <a:cubicBezTo>
                    <a:pt x="4593" y="13451"/>
                    <a:pt x="4847" y="13545"/>
                    <a:pt x="5064" y="13545"/>
                  </a:cubicBezTo>
                  <a:cubicBezTo>
                    <a:pt x="5156" y="13545"/>
                    <a:pt x="5241" y="13528"/>
                    <a:pt x="5312" y="13487"/>
                  </a:cubicBezTo>
                  <a:lnTo>
                    <a:pt x="22221" y="3640"/>
                  </a:lnTo>
                  <a:cubicBezTo>
                    <a:pt x="22499" y="3520"/>
                    <a:pt x="22499" y="3242"/>
                    <a:pt x="22221" y="2963"/>
                  </a:cubicBezTo>
                  <a:lnTo>
                    <a:pt x="18103" y="178"/>
                  </a:lnTo>
                  <a:cubicBezTo>
                    <a:pt x="17907" y="95"/>
                    <a:pt x="17653" y="1"/>
                    <a:pt x="17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80525" y="1247475"/>
              <a:ext cx="176550" cy="112550"/>
            </a:xfrm>
            <a:custGeom>
              <a:rect b="b" l="l" r="r" t="t"/>
              <a:pathLst>
                <a:path extrusionOk="0" h="4502" w="7062">
                  <a:moveTo>
                    <a:pt x="3188" y="1"/>
                  </a:moveTo>
                  <a:cubicBezTo>
                    <a:pt x="3093" y="1"/>
                    <a:pt x="3002" y="20"/>
                    <a:pt x="2924" y="68"/>
                  </a:cubicBezTo>
                  <a:lnTo>
                    <a:pt x="259" y="1659"/>
                  </a:lnTo>
                  <a:cubicBezTo>
                    <a:pt x="0" y="1779"/>
                    <a:pt x="0" y="2057"/>
                    <a:pt x="259" y="2316"/>
                  </a:cubicBezTo>
                  <a:lnTo>
                    <a:pt x="3203" y="4305"/>
                  </a:lnTo>
                  <a:cubicBezTo>
                    <a:pt x="3400" y="4404"/>
                    <a:pt x="3656" y="4502"/>
                    <a:pt x="3874" y="4502"/>
                  </a:cubicBezTo>
                  <a:cubicBezTo>
                    <a:pt x="3964" y="4502"/>
                    <a:pt x="4048" y="4485"/>
                    <a:pt x="4118" y="4444"/>
                  </a:cubicBezTo>
                  <a:lnTo>
                    <a:pt x="6783" y="2853"/>
                  </a:lnTo>
                  <a:cubicBezTo>
                    <a:pt x="7062" y="2714"/>
                    <a:pt x="7062" y="2455"/>
                    <a:pt x="6783" y="2177"/>
                  </a:cubicBezTo>
                  <a:lnTo>
                    <a:pt x="3839" y="187"/>
                  </a:lnTo>
                  <a:cubicBezTo>
                    <a:pt x="3659" y="104"/>
                    <a:pt x="3410"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46275" y="133005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6"/>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2"/>
            <p:cNvSpPr/>
            <p:nvPr/>
          </p:nvSpPr>
          <p:spPr>
            <a:xfrm>
              <a:off x="169125" y="1413325"/>
              <a:ext cx="176575" cy="112550"/>
            </a:xfrm>
            <a:custGeom>
              <a:rect b="b" l="l" r="r" t="t"/>
              <a:pathLst>
                <a:path extrusionOk="0" h="4502" w="7063">
                  <a:moveTo>
                    <a:pt x="3188" y="1"/>
                  </a:moveTo>
                  <a:cubicBezTo>
                    <a:pt x="3098" y="1"/>
                    <a:pt x="3014" y="17"/>
                    <a:pt x="2944" y="58"/>
                  </a:cubicBezTo>
                  <a:lnTo>
                    <a:pt x="279" y="1650"/>
                  </a:lnTo>
                  <a:cubicBezTo>
                    <a:pt x="0" y="1789"/>
                    <a:pt x="0" y="2047"/>
                    <a:pt x="279" y="2326"/>
                  </a:cubicBezTo>
                  <a:lnTo>
                    <a:pt x="3203" y="4315"/>
                  </a:lnTo>
                  <a:cubicBezTo>
                    <a:pt x="3398" y="4399"/>
                    <a:pt x="3651" y="4502"/>
                    <a:pt x="3874" y="4502"/>
                  </a:cubicBezTo>
                  <a:cubicBezTo>
                    <a:pt x="3970" y="4502"/>
                    <a:pt x="4060" y="4482"/>
                    <a:pt x="4138" y="4435"/>
                  </a:cubicBezTo>
                  <a:lnTo>
                    <a:pt x="6784" y="2843"/>
                  </a:lnTo>
                  <a:cubicBezTo>
                    <a:pt x="7062" y="2724"/>
                    <a:pt x="7062" y="2445"/>
                    <a:pt x="6784" y="2187"/>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2"/>
            <p:cNvSpPr/>
            <p:nvPr/>
          </p:nvSpPr>
          <p:spPr>
            <a:xfrm>
              <a:off x="292450" y="1500350"/>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2"/>
            <p:cNvSpPr/>
            <p:nvPr/>
          </p:nvSpPr>
          <p:spPr>
            <a:xfrm>
              <a:off x="-196900" y="1313850"/>
              <a:ext cx="176575" cy="112575"/>
            </a:xfrm>
            <a:custGeom>
              <a:rect b="b" l="l" r="r" t="t"/>
              <a:pathLst>
                <a:path extrusionOk="0" h="4503" w="7063">
                  <a:moveTo>
                    <a:pt x="3181" y="1"/>
                  </a:moveTo>
                  <a:cubicBezTo>
                    <a:pt x="3088" y="1"/>
                    <a:pt x="3000" y="18"/>
                    <a:pt x="2924"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59" y="198"/>
                  </a:lnTo>
                  <a:cubicBezTo>
                    <a:pt x="3662"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2"/>
            <p:cNvSpPr/>
            <p:nvPr/>
          </p:nvSpPr>
          <p:spPr>
            <a:xfrm>
              <a:off x="-74075" y="1400375"/>
              <a:ext cx="176575" cy="112350"/>
            </a:xfrm>
            <a:custGeom>
              <a:rect b="b" l="l" r="r" t="t"/>
              <a:pathLst>
                <a:path extrusionOk="0" h="4494" w="7063">
                  <a:moveTo>
                    <a:pt x="3193" y="1"/>
                  </a:moveTo>
                  <a:cubicBezTo>
                    <a:pt x="3101" y="1"/>
                    <a:pt x="3016" y="18"/>
                    <a:pt x="2945" y="59"/>
                  </a:cubicBezTo>
                  <a:lnTo>
                    <a:pt x="279" y="1650"/>
                  </a:lnTo>
                  <a:cubicBezTo>
                    <a:pt x="1" y="1770"/>
                    <a:pt x="1" y="2048"/>
                    <a:pt x="279" y="2327"/>
                  </a:cubicBezTo>
                  <a:lnTo>
                    <a:pt x="3223" y="4316"/>
                  </a:lnTo>
                  <a:cubicBezTo>
                    <a:pt x="3405" y="4400"/>
                    <a:pt x="3655" y="4494"/>
                    <a:pt x="3878" y="4494"/>
                  </a:cubicBezTo>
                  <a:cubicBezTo>
                    <a:pt x="3972" y="4494"/>
                    <a:pt x="4061" y="4477"/>
                    <a:pt x="4138" y="4435"/>
                  </a:cubicBezTo>
                  <a:lnTo>
                    <a:pt x="6804" y="2844"/>
                  </a:lnTo>
                  <a:cubicBezTo>
                    <a:pt x="7063" y="2725"/>
                    <a:pt x="706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2"/>
            <p:cNvSpPr/>
            <p:nvPr/>
          </p:nvSpPr>
          <p:spPr>
            <a:xfrm>
              <a:off x="49275" y="1483725"/>
              <a:ext cx="176550" cy="112550"/>
            </a:xfrm>
            <a:custGeom>
              <a:rect b="b" l="l" r="r" t="t"/>
              <a:pathLst>
                <a:path extrusionOk="0" h="4502" w="7062">
                  <a:moveTo>
                    <a:pt x="3189" y="0"/>
                  </a:moveTo>
                  <a:cubicBezTo>
                    <a:pt x="3093" y="0"/>
                    <a:pt x="3002" y="19"/>
                    <a:pt x="2924" y="67"/>
                  </a:cubicBezTo>
                  <a:lnTo>
                    <a:pt x="279" y="1658"/>
                  </a:lnTo>
                  <a:cubicBezTo>
                    <a:pt x="0" y="1778"/>
                    <a:pt x="0" y="2056"/>
                    <a:pt x="279" y="2315"/>
                  </a:cubicBezTo>
                  <a:lnTo>
                    <a:pt x="3203" y="4304"/>
                  </a:lnTo>
                  <a:cubicBezTo>
                    <a:pt x="3400" y="4403"/>
                    <a:pt x="3656" y="4501"/>
                    <a:pt x="3874" y="4501"/>
                  </a:cubicBezTo>
                  <a:cubicBezTo>
                    <a:pt x="3964" y="4501"/>
                    <a:pt x="4048" y="4484"/>
                    <a:pt x="4118" y="4443"/>
                  </a:cubicBezTo>
                  <a:lnTo>
                    <a:pt x="6783" y="2852"/>
                  </a:lnTo>
                  <a:cubicBezTo>
                    <a:pt x="7062" y="2713"/>
                    <a:pt x="7062" y="2454"/>
                    <a:pt x="6783" y="2176"/>
                  </a:cubicBezTo>
                  <a:lnTo>
                    <a:pt x="3859" y="186"/>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2"/>
            <p:cNvSpPr/>
            <p:nvPr/>
          </p:nvSpPr>
          <p:spPr>
            <a:xfrm>
              <a:off x="175575" y="1569975"/>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83"/>
                  </a:cubicBezTo>
                  <a:lnTo>
                    <a:pt x="3840" y="198"/>
                  </a:lnTo>
                  <a:cubicBezTo>
                    <a:pt x="3657" y="99"/>
                    <a:pt x="3405"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2"/>
            <p:cNvSpPr/>
            <p:nvPr/>
          </p:nvSpPr>
          <p:spPr>
            <a:xfrm>
              <a:off x="-313775" y="1383475"/>
              <a:ext cx="176575" cy="112550"/>
            </a:xfrm>
            <a:custGeom>
              <a:rect b="b" l="l" r="r" t="t"/>
              <a:pathLst>
                <a:path extrusionOk="0" h="4502" w="7063">
                  <a:moveTo>
                    <a:pt x="3181" y="1"/>
                  </a:moveTo>
                  <a:cubicBezTo>
                    <a:pt x="3088" y="1"/>
                    <a:pt x="3000" y="18"/>
                    <a:pt x="2925"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2"/>
            <p:cNvSpPr/>
            <p:nvPr/>
          </p:nvSpPr>
          <p:spPr>
            <a:xfrm>
              <a:off x="-190950" y="1470000"/>
              <a:ext cx="177075" cy="112575"/>
            </a:xfrm>
            <a:custGeom>
              <a:rect b="b" l="l" r="r" t="t"/>
              <a:pathLst>
                <a:path extrusionOk="0" h="4503" w="7083">
                  <a:moveTo>
                    <a:pt x="3193" y="1"/>
                  </a:moveTo>
                  <a:cubicBezTo>
                    <a:pt x="3101" y="1"/>
                    <a:pt x="3016" y="18"/>
                    <a:pt x="2945" y="59"/>
                  </a:cubicBezTo>
                  <a:lnTo>
                    <a:pt x="279" y="1650"/>
                  </a:lnTo>
                  <a:cubicBezTo>
                    <a:pt x="1" y="1770"/>
                    <a:pt x="1" y="2048"/>
                    <a:pt x="279" y="2327"/>
                  </a:cubicBezTo>
                  <a:lnTo>
                    <a:pt x="3223" y="4316"/>
                  </a:lnTo>
                  <a:cubicBezTo>
                    <a:pt x="3418" y="4399"/>
                    <a:pt x="3661" y="4502"/>
                    <a:pt x="3879" y="4502"/>
                  </a:cubicBezTo>
                  <a:cubicBezTo>
                    <a:pt x="3972" y="4502"/>
                    <a:pt x="4061" y="4483"/>
                    <a:pt x="4139" y="4435"/>
                  </a:cubicBezTo>
                  <a:lnTo>
                    <a:pt x="6804" y="2844"/>
                  </a:lnTo>
                  <a:cubicBezTo>
                    <a:pt x="7083" y="2725"/>
                    <a:pt x="708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2"/>
            <p:cNvSpPr/>
            <p:nvPr/>
          </p:nvSpPr>
          <p:spPr>
            <a:xfrm>
              <a:off x="-67600" y="1553325"/>
              <a:ext cx="176575" cy="112300"/>
            </a:xfrm>
            <a:custGeom>
              <a:rect b="b" l="l" r="r" t="t"/>
              <a:pathLst>
                <a:path extrusionOk="0" h="4492" w="7063">
                  <a:moveTo>
                    <a:pt x="3189" y="1"/>
                  </a:moveTo>
                  <a:cubicBezTo>
                    <a:pt x="3093" y="1"/>
                    <a:pt x="3002" y="20"/>
                    <a:pt x="2924" y="68"/>
                  </a:cubicBezTo>
                  <a:lnTo>
                    <a:pt x="279" y="1659"/>
                  </a:lnTo>
                  <a:cubicBezTo>
                    <a:pt x="0" y="1779"/>
                    <a:pt x="0" y="2057"/>
                    <a:pt x="279" y="2316"/>
                  </a:cubicBezTo>
                  <a:lnTo>
                    <a:pt x="3203" y="4305"/>
                  </a:lnTo>
                  <a:cubicBezTo>
                    <a:pt x="3398" y="4389"/>
                    <a:pt x="3651" y="4491"/>
                    <a:pt x="3867" y="4491"/>
                  </a:cubicBezTo>
                  <a:cubicBezTo>
                    <a:pt x="3960" y="4491"/>
                    <a:pt x="4046" y="4472"/>
                    <a:pt x="4118" y="4424"/>
                  </a:cubicBezTo>
                  <a:lnTo>
                    <a:pt x="6784" y="2833"/>
                  </a:lnTo>
                  <a:cubicBezTo>
                    <a:pt x="7062" y="2714"/>
                    <a:pt x="7062" y="2435"/>
                    <a:pt x="6784"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2"/>
            <p:cNvSpPr/>
            <p:nvPr/>
          </p:nvSpPr>
          <p:spPr>
            <a:xfrm>
              <a:off x="56225" y="1639600"/>
              <a:ext cx="206400" cy="132450"/>
            </a:xfrm>
            <a:custGeom>
              <a:rect b="b" l="l" r="r" t="t"/>
              <a:pathLst>
                <a:path extrusionOk="0" h="5298" w="8256">
                  <a:moveTo>
                    <a:pt x="3181" y="1"/>
                  </a:moveTo>
                  <a:cubicBezTo>
                    <a:pt x="3088" y="1"/>
                    <a:pt x="3000" y="18"/>
                    <a:pt x="2925" y="58"/>
                  </a:cubicBezTo>
                  <a:lnTo>
                    <a:pt x="259" y="1650"/>
                  </a:lnTo>
                  <a:cubicBezTo>
                    <a:pt x="1" y="1789"/>
                    <a:pt x="1" y="2048"/>
                    <a:pt x="259" y="2326"/>
                  </a:cubicBezTo>
                  <a:lnTo>
                    <a:pt x="4397" y="5111"/>
                  </a:lnTo>
                  <a:cubicBezTo>
                    <a:pt x="4591" y="5195"/>
                    <a:pt x="4844" y="5297"/>
                    <a:pt x="5061" y="5297"/>
                  </a:cubicBezTo>
                  <a:cubicBezTo>
                    <a:pt x="5154" y="5297"/>
                    <a:pt x="5240" y="5278"/>
                    <a:pt x="5312" y="5230"/>
                  </a:cubicBezTo>
                  <a:lnTo>
                    <a:pt x="7977" y="3639"/>
                  </a:lnTo>
                  <a:cubicBezTo>
                    <a:pt x="8256" y="3520"/>
                    <a:pt x="8256" y="3241"/>
                    <a:pt x="7977"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2"/>
            <p:cNvSpPr/>
            <p:nvPr/>
          </p:nvSpPr>
          <p:spPr>
            <a:xfrm>
              <a:off x="-433625" y="1453875"/>
              <a:ext cx="176575" cy="112275"/>
            </a:xfrm>
            <a:custGeom>
              <a:rect b="b" l="l" r="r" t="t"/>
              <a:pathLst>
                <a:path extrusionOk="0" h="4491" w="7063">
                  <a:moveTo>
                    <a:pt x="3188" y="0"/>
                  </a:moveTo>
                  <a:cubicBezTo>
                    <a:pt x="3093" y="0"/>
                    <a:pt x="3002" y="20"/>
                    <a:pt x="2924" y="67"/>
                  </a:cubicBezTo>
                  <a:lnTo>
                    <a:pt x="259" y="1659"/>
                  </a:lnTo>
                  <a:cubicBezTo>
                    <a:pt x="0" y="1778"/>
                    <a:pt x="0" y="2057"/>
                    <a:pt x="259" y="2315"/>
                  </a:cubicBezTo>
                  <a:lnTo>
                    <a:pt x="3203" y="4305"/>
                  </a:lnTo>
                  <a:cubicBezTo>
                    <a:pt x="3398" y="4388"/>
                    <a:pt x="3651" y="4491"/>
                    <a:pt x="3867" y="4491"/>
                  </a:cubicBezTo>
                  <a:cubicBezTo>
                    <a:pt x="3960" y="4491"/>
                    <a:pt x="4046" y="4472"/>
                    <a:pt x="4118" y="4424"/>
                  </a:cubicBezTo>
                  <a:lnTo>
                    <a:pt x="6784" y="2832"/>
                  </a:lnTo>
                  <a:cubicBezTo>
                    <a:pt x="7062" y="2713"/>
                    <a:pt x="7062" y="2435"/>
                    <a:pt x="6784" y="2176"/>
                  </a:cubicBezTo>
                  <a:lnTo>
                    <a:pt x="3840"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2"/>
            <p:cNvSpPr/>
            <p:nvPr/>
          </p:nvSpPr>
          <p:spPr>
            <a:xfrm>
              <a:off x="-310300" y="1540150"/>
              <a:ext cx="176575" cy="112550"/>
            </a:xfrm>
            <a:custGeom>
              <a:rect b="b" l="l" r="r" t="t"/>
              <a:pathLst>
                <a:path extrusionOk="0" h="4502" w="7063">
                  <a:moveTo>
                    <a:pt x="3188" y="0"/>
                  </a:moveTo>
                  <a:cubicBezTo>
                    <a:pt x="3098" y="0"/>
                    <a:pt x="3015" y="17"/>
                    <a:pt x="2945" y="58"/>
                  </a:cubicBezTo>
                  <a:lnTo>
                    <a:pt x="279" y="1649"/>
                  </a:lnTo>
                  <a:cubicBezTo>
                    <a:pt x="1" y="1789"/>
                    <a:pt x="1" y="2047"/>
                    <a:pt x="279" y="2326"/>
                  </a:cubicBezTo>
                  <a:lnTo>
                    <a:pt x="3223" y="4315"/>
                  </a:lnTo>
                  <a:cubicBezTo>
                    <a:pt x="3404" y="4398"/>
                    <a:pt x="3653" y="4501"/>
                    <a:pt x="3875" y="4501"/>
                  </a:cubicBezTo>
                  <a:cubicBezTo>
                    <a:pt x="3970" y="4501"/>
                    <a:pt x="4060" y="4482"/>
                    <a:pt x="4138" y="4434"/>
                  </a:cubicBezTo>
                  <a:lnTo>
                    <a:pt x="6804" y="2843"/>
                  </a:lnTo>
                  <a:cubicBezTo>
                    <a:pt x="7063" y="2723"/>
                    <a:pt x="7063" y="2445"/>
                    <a:pt x="6804" y="2186"/>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2"/>
            <p:cNvSpPr/>
            <p:nvPr/>
          </p:nvSpPr>
          <p:spPr>
            <a:xfrm>
              <a:off x="-183975" y="1623450"/>
              <a:ext cx="176575" cy="112575"/>
            </a:xfrm>
            <a:custGeom>
              <a:rect b="b" l="l" r="r" t="t"/>
              <a:pathLst>
                <a:path extrusionOk="0" h="4503" w="7063">
                  <a:moveTo>
                    <a:pt x="3196" y="1"/>
                  </a:moveTo>
                  <a:cubicBezTo>
                    <a:pt x="3103" y="1"/>
                    <a:pt x="3016" y="20"/>
                    <a:pt x="2944" y="68"/>
                  </a:cubicBezTo>
                  <a:lnTo>
                    <a:pt x="279" y="1659"/>
                  </a:lnTo>
                  <a:cubicBezTo>
                    <a:pt x="0" y="1779"/>
                    <a:pt x="0" y="2057"/>
                    <a:pt x="279" y="2336"/>
                  </a:cubicBezTo>
                  <a:lnTo>
                    <a:pt x="3203" y="4325"/>
                  </a:lnTo>
                  <a:cubicBezTo>
                    <a:pt x="3399" y="4409"/>
                    <a:pt x="3653" y="4502"/>
                    <a:pt x="3877" y="4502"/>
                  </a:cubicBezTo>
                  <a:cubicBezTo>
                    <a:pt x="3972" y="4502"/>
                    <a:pt x="4061" y="4486"/>
                    <a:pt x="4138" y="4444"/>
                  </a:cubicBezTo>
                  <a:lnTo>
                    <a:pt x="6784" y="2853"/>
                  </a:lnTo>
                  <a:cubicBezTo>
                    <a:pt x="7062" y="2733"/>
                    <a:pt x="7062" y="2455"/>
                    <a:pt x="678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2"/>
            <p:cNvSpPr/>
            <p:nvPr/>
          </p:nvSpPr>
          <p:spPr>
            <a:xfrm>
              <a:off x="-4450" y="1769675"/>
              <a:ext cx="136300" cy="83225"/>
            </a:xfrm>
            <a:custGeom>
              <a:rect b="b" l="l" r="r" t="t"/>
              <a:pathLst>
                <a:path extrusionOk="0" h="3329" w="5452">
                  <a:moveTo>
                    <a:pt x="3603" y="0"/>
                  </a:moveTo>
                  <a:cubicBezTo>
                    <a:pt x="3509" y="0"/>
                    <a:pt x="3420" y="19"/>
                    <a:pt x="3343" y="67"/>
                  </a:cubicBezTo>
                  <a:lnTo>
                    <a:pt x="279" y="1798"/>
                  </a:lnTo>
                  <a:cubicBezTo>
                    <a:pt x="1" y="1917"/>
                    <a:pt x="1" y="2196"/>
                    <a:pt x="279" y="2474"/>
                  </a:cubicBezTo>
                  <a:lnTo>
                    <a:pt x="1194" y="3151"/>
                  </a:lnTo>
                  <a:cubicBezTo>
                    <a:pt x="1390" y="3235"/>
                    <a:pt x="1644" y="3328"/>
                    <a:pt x="1868" y="3328"/>
                  </a:cubicBezTo>
                  <a:cubicBezTo>
                    <a:pt x="1963" y="3328"/>
                    <a:pt x="2052" y="3311"/>
                    <a:pt x="2129" y="3270"/>
                  </a:cubicBezTo>
                  <a:lnTo>
                    <a:pt x="5173" y="1519"/>
                  </a:lnTo>
                  <a:cubicBezTo>
                    <a:pt x="5451" y="1400"/>
                    <a:pt x="5451" y="1122"/>
                    <a:pt x="5173" y="863"/>
                  </a:cubicBezTo>
                  <a:lnTo>
                    <a:pt x="4258" y="187"/>
                  </a:lnTo>
                  <a:cubicBezTo>
                    <a:pt x="4063" y="103"/>
                    <a:pt x="3820" y="0"/>
                    <a:pt x="3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2"/>
            <p:cNvSpPr/>
            <p:nvPr/>
          </p:nvSpPr>
          <p:spPr>
            <a:xfrm>
              <a:off x="-579850" y="1523500"/>
              <a:ext cx="203425" cy="129200"/>
            </a:xfrm>
            <a:custGeom>
              <a:rect b="b" l="l" r="r" t="t"/>
              <a:pathLst>
                <a:path extrusionOk="0" h="5168" w="8137">
                  <a:moveTo>
                    <a:pt x="4263" y="0"/>
                  </a:moveTo>
                  <a:cubicBezTo>
                    <a:pt x="4167" y="0"/>
                    <a:pt x="4077" y="19"/>
                    <a:pt x="3999" y="67"/>
                  </a:cubicBezTo>
                  <a:lnTo>
                    <a:pt x="279" y="2315"/>
                  </a:lnTo>
                  <a:cubicBezTo>
                    <a:pt x="1" y="2455"/>
                    <a:pt x="1" y="2713"/>
                    <a:pt x="279" y="2992"/>
                  </a:cubicBezTo>
                  <a:lnTo>
                    <a:pt x="3203" y="4981"/>
                  </a:lnTo>
                  <a:cubicBezTo>
                    <a:pt x="3398" y="5064"/>
                    <a:pt x="3651" y="5167"/>
                    <a:pt x="3867" y="5167"/>
                  </a:cubicBezTo>
                  <a:cubicBezTo>
                    <a:pt x="3960" y="5167"/>
                    <a:pt x="4047" y="5148"/>
                    <a:pt x="4119" y="5100"/>
                  </a:cubicBezTo>
                  <a:lnTo>
                    <a:pt x="7858" y="2852"/>
                  </a:lnTo>
                  <a:cubicBezTo>
                    <a:pt x="8137" y="2713"/>
                    <a:pt x="8137" y="2455"/>
                    <a:pt x="7858" y="2176"/>
                  </a:cubicBezTo>
                  <a:lnTo>
                    <a:pt x="4914" y="187"/>
                  </a:lnTo>
                  <a:cubicBezTo>
                    <a:pt x="4733" y="103"/>
                    <a:pt x="4485"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2"/>
            <p:cNvSpPr/>
            <p:nvPr/>
          </p:nvSpPr>
          <p:spPr>
            <a:xfrm>
              <a:off x="-427175" y="1607550"/>
              <a:ext cx="176575" cy="111775"/>
            </a:xfrm>
            <a:custGeom>
              <a:rect b="b" l="l" r="r" t="t"/>
              <a:pathLst>
                <a:path extrusionOk="0" h="4471" w="7063">
                  <a:moveTo>
                    <a:pt x="3305" y="1"/>
                  </a:moveTo>
                  <a:cubicBezTo>
                    <a:pt x="3171" y="1"/>
                    <a:pt x="3044" y="39"/>
                    <a:pt x="2945" y="147"/>
                  </a:cubicBezTo>
                  <a:lnTo>
                    <a:pt x="279" y="1619"/>
                  </a:lnTo>
                  <a:cubicBezTo>
                    <a:pt x="1" y="1738"/>
                    <a:pt x="1" y="2017"/>
                    <a:pt x="279" y="2295"/>
                  </a:cubicBezTo>
                  <a:lnTo>
                    <a:pt x="3223" y="4285"/>
                  </a:lnTo>
                  <a:cubicBezTo>
                    <a:pt x="3418" y="4368"/>
                    <a:pt x="3661" y="4471"/>
                    <a:pt x="3879" y="4471"/>
                  </a:cubicBezTo>
                  <a:cubicBezTo>
                    <a:pt x="3972" y="4471"/>
                    <a:pt x="4061" y="4452"/>
                    <a:pt x="4139" y="4404"/>
                  </a:cubicBezTo>
                  <a:lnTo>
                    <a:pt x="6804" y="2812"/>
                  </a:lnTo>
                  <a:cubicBezTo>
                    <a:pt x="7063" y="2693"/>
                    <a:pt x="7063" y="2415"/>
                    <a:pt x="6804" y="2136"/>
                  </a:cubicBezTo>
                  <a:lnTo>
                    <a:pt x="3860" y="147"/>
                  </a:lnTo>
                  <a:cubicBezTo>
                    <a:pt x="3697" y="77"/>
                    <a:pt x="3494" y="1"/>
                    <a:pt x="3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52"/>
            <p:cNvSpPr/>
            <p:nvPr/>
          </p:nvSpPr>
          <p:spPr>
            <a:xfrm>
              <a:off x="-723075" y="1609775"/>
              <a:ext cx="203425" cy="129450"/>
            </a:xfrm>
            <a:custGeom>
              <a:rect b="b" l="l" r="r" t="t"/>
              <a:pathLst>
                <a:path extrusionOk="0" h="5178" w="8137">
                  <a:moveTo>
                    <a:pt x="4263" y="0"/>
                  </a:moveTo>
                  <a:cubicBezTo>
                    <a:pt x="4172" y="0"/>
                    <a:pt x="4089" y="17"/>
                    <a:pt x="4019" y="58"/>
                  </a:cubicBezTo>
                  <a:lnTo>
                    <a:pt x="279" y="2326"/>
                  </a:lnTo>
                  <a:cubicBezTo>
                    <a:pt x="1" y="2445"/>
                    <a:pt x="1" y="2723"/>
                    <a:pt x="279" y="3002"/>
                  </a:cubicBezTo>
                  <a:lnTo>
                    <a:pt x="3223" y="4991"/>
                  </a:lnTo>
                  <a:cubicBezTo>
                    <a:pt x="3404" y="5075"/>
                    <a:pt x="3653" y="5178"/>
                    <a:pt x="3875" y="5178"/>
                  </a:cubicBezTo>
                  <a:cubicBezTo>
                    <a:pt x="3970" y="5178"/>
                    <a:pt x="4061" y="5158"/>
                    <a:pt x="4138" y="5111"/>
                  </a:cubicBezTo>
                  <a:lnTo>
                    <a:pt x="7858" y="2843"/>
                  </a:lnTo>
                  <a:cubicBezTo>
                    <a:pt x="8137" y="2723"/>
                    <a:pt x="8137" y="2445"/>
                    <a:pt x="7858" y="2186"/>
                  </a:cubicBezTo>
                  <a:lnTo>
                    <a:pt x="4934" y="197"/>
                  </a:lnTo>
                  <a:cubicBezTo>
                    <a:pt x="4737" y="99"/>
                    <a:pt x="4481"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2"/>
            <p:cNvSpPr/>
            <p:nvPr/>
          </p:nvSpPr>
          <p:spPr>
            <a:xfrm>
              <a:off x="-599725" y="1675900"/>
              <a:ext cx="233250" cy="146650"/>
            </a:xfrm>
            <a:custGeom>
              <a:rect b="b" l="l" r="r" t="t"/>
              <a:pathLst>
                <a:path extrusionOk="0" h="5866" w="9330">
                  <a:moveTo>
                    <a:pt x="5580" y="0"/>
                  </a:moveTo>
                  <a:cubicBezTo>
                    <a:pt x="5443" y="0"/>
                    <a:pt x="5307" y="29"/>
                    <a:pt x="5192" y="78"/>
                  </a:cubicBezTo>
                  <a:lnTo>
                    <a:pt x="279" y="3023"/>
                  </a:lnTo>
                  <a:cubicBezTo>
                    <a:pt x="0" y="3142"/>
                    <a:pt x="0" y="3420"/>
                    <a:pt x="279" y="3679"/>
                  </a:cubicBezTo>
                  <a:lnTo>
                    <a:pt x="3203" y="5668"/>
                  </a:lnTo>
                  <a:cubicBezTo>
                    <a:pt x="3400" y="5767"/>
                    <a:pt x="3656" y="5865"/>
                    <a:pt x="3874" y="5865"/>
                  </a:cubicBezTo>
                  <a:cubicBezTo>
                    <a:pt x="3964" y="5865"/>
                    <a:pt x="4048" y="5848"/>
                    <a:pt x="4118" y="5808"/>
                  </a:cubicBezTo>
                  <a:lnTo>
                    <a:pt x="9051" y="2863"/>
                  </a:lnTo>
                  <a:cubicBezTo>
                    <a:pt x="9330" y="2744"/>
                    <a:pt x="9330" y="2466"/>
                    <a:pt x="9051" y="2187"/>
                  </a:cubicBezTo>
                  <a:lnTo>
                    <a:pt x="6107" y="198"/>
                  </a:lnTo>
                  <a:cubicBezTo>
                    <a:pt x="5967" y="58"/>
                    <a:pt x="5773" y="0"/>
                    <a:pt x="55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2"/>
            <p:cNvSpPr/>
            <p:nvPr/>
          </p:nvSpPr>
          <p:spPr>
            <a:xfrm>
              <a:off x="-476900" y="1693075"/>
              <a:ext cx="350150" cy="212750"/>
            </a:xfrm>
            <a:custGeom>
              <a:rect b="b" l="l" r="r" t="t"/>
              <a:pathLst>
                <a:path extrusionOk="0" h="8510" w="14006">
                  <a:moveTo>
                    <a:pt x="10138" y="1"/>
                  </a:moveTo>
                  <a:cubicBezTo>
                    <a:pt x="10045" y="1"/>
                    <a:pt x="9959" y="20"/>
                    <a:pt x="9887" y="68"/>
                  </a:cubicBezTo>
                  <a:lnTo>
                    <a:pt x="279" y="5658"/>
                  </a:lnTo>
                  <a:cubicBezTo>
                    <a:pt x="1" y="5777"/>
                    <a:pt x="1" y="6056"/>
                    <a:pt x="279" y="6334"/>
                  </a:cubicBezTo>
                  <a:lnTo>
                    <a:pt x="3223" y="8323"/>
                  </a:lnTo>
                  <a:cubicBezTo>
                    <a:pt x="3418" y="8407"/>
                    <a:pt x="3661" y="8510"/>
                    <a:pt x="3878" y="8510"/>
                  </a:cubicBezTo>
                  <a:cubicBezTo>
                    <a:pt x="3972" y="8510"/>
                    <a:pt x="4060" y="8491"/>
                    <a:pt x="4138" y="8443"/>
                  </a:cubicBezTo>
                  <a:lnTo>
                    <a:pt x="13746" y="2853"/>
                  </a:lnTo>
                  <a:cubicBezTo>
                    <a:pt x="14005" y="2733"/>
                    <a:pt x="14005" y="2455"/>
                    <a:pt x="13746" y="2176"/>
                  </a:cubicBezTo>
                  <a:lnTo>
                    <a:pt x="10802" y="187"/>
                  </a:lnTo>
                  <a:cubicBezTo>
                    <a:pt x="10608" y="104"/>
                    <a:pt x="10355" y="1"/>
                    <a:pt x="10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2"/>
            <p:cNvSpPr/>
            <p:nvPr/>
          </p:nvSpPr>
          <p:spPr>
            <a:xfrm>
              <a:off x="-213825" y="1792550"/>
              <a:ext cx="136300" cy="83450"/>
            </a:xfrm>
            <a:custGeom>
              <a:rect b="b" l="l" r="r" t="t"/>
              <a:pathLst>
                <a:path extrusionOk="0" h="3338" w="5452">
                  <a:moveTo>
                    <a:pt x="3594" y="0"/>
                  </a:moveTo>
                  <a:cubicBezTo>
                    <a:pt x="3501" y="0"/>
                    <a:pt x="3415" y="19"/>
                    <a:pt x="3343" y="67"/>
                  </a:cubicBezTo>
                  <a:lnTo>
                    <a:pt x="279" y="1798"/>
                  </a:lnTo>
                  <a:cubicBezTo>
                    <a:pt x="1" y="1937"/>
                    <a:pt x="1" y="2196"/>
                    <a:pt x="279" y="2474"/>
                  </a:cubicBezTo>
                  <a:lnTo>
                    <a:pt x="1194" y="3151"/>
                  </a:lnTo>
                  <a:cubicBezTo>
                    <a:pt x="1389" y="3234"/>
                    <a:pt x="1642" y="3337"/>
                    <a:pt x="1858" y="3337"/>
                  </a:cubicBezTo>
                  <a:cubicBezTo>
                    <a:pt x="1951" y="3337"/>
                    <a:pt x="2038"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2"/>
            <p:cNvSpPr/>
            <p:nvPr/>
          </p:nvSpPr>
          <p:spPr>
            <a:xfrm>
              <a:off x="-134250" y="1845975"/>
              <a:ext cx="136300" cy="83225"/>
            </a:xfrm>
            <a:custGeom>
              <a:rect b="b" l="l" r="r" t="t"/>
              <a:pathLst>
                <a:path extrusionOk="0" h="3329" w="5452">
                  <a:moveTo>
                    <a:pt x="3590" y="1"/>
                  </a:moveTo>
                  <a:cubicBezTo>
                    <a:pt x="3499" y="1"/>
                    <a:pt x="3414" y="17"/>
                    <a:pt x="3343" y="59"/>
                  </a:cubicBezTo>
                  <a:lnTo>
                    <a:pt x="279" y="1809"/>
                  </a:lnTo>
                  <a:cubicBezTo>
                    <a:pt x="1" y="1929"/>
                    <a:pt x="1" y="2207"/>
                    <a:pt x="279" y="2466"/>
                  </a:cubicBezTo>
                  <a:lnTo>
                    <a:pt x="1194" y="3142"/>
                  </a:lnTo>
                  <a:cubicBezTo>
                    <a:pt x="1389" y="3226"/>
                    <a:pt x="1642" y="3329"/>
                    <a:pt x="1858" y="3329"/>
                  </a:cubicBezTo>
                  <a:cubicBezTo>
                    <a:pt x="1951" y="3329"/>
                    <a:pt x="2037" y="3309"/>
                    <a:pt x="2109" y="3262"/>
                  </a:cubicBezTo>
                  <a:lnTo>
                    <a:pt x="5173" y="1531"/>
                  </a:lnTo>
                  <a:cubicBezTo>
                    <a:pt x="5451" y="1412"/>
                    <a:pt x="5451" y="1133"/>
                    <a:pt x="5173" y="855"/>
                  </a:cubicBezTo>
                  <a:lnTo>
                    <a:pt x="4258" y="178"/>
                  </a:lnTo>
                  <a:cubicBezTo>
                    <a:pt x="4062" y="94"/>
                    <a:pt x="3807" y="1"/>
                    <a:pt x="3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2"/>
            <p:cNvSpPr/>
            <p:nvPr/>
          </p:nvSpPr>
          <p:spPr>
            <a:xfrm>
              <a:off x="-263550" y="1922350"/>
              <a:ext cx="136300" cy="83450"/>
            </a:xfrm>
            <a:custGeom>
              <a:rect b="b" l="l" r="r" t="t"/>
              <a:pathLst>
                <a:path extrusionOk="0" h="3338" w="5452">
                  <a:moveTo>
                    <a:pt x="3594" y="0"/>
                  </a:moveTo>
                  <a:cubicBezTo>
                    <a:pt x="3501" y="0"/>
                    <a:pt x="3414" y="19"/>
                    <a:pt x="3342" y="67"/>
                  </a:cubicBezTo>
                  <a:lnTo>
                    <a:pt x="279" y="1818"/>
                  </a:lnTo>
                  <a:cubicBezTo>
                    <a:pt x="1" y="1937"/>
                    <a:pt x="1" y="2216"/>
                    <a:pt x="279" y="2474"/>
                  </a:cubicBezTo>
                  <a:lnTo>
                    <a:pt x="1194" y="3151"/>
                  </a:lnTo>
                  <a:cubicBezTo>
                    <a:pt x="1389" y="3234"/>
                    <a:pt x="1642" y="3337"/>
                    <a:pt x="1858" y="3337"/>
                  </a:cubicBezTo>
                  <a:cubicBezTo>
                    <a:pt x="1951" y="3337"/>
                    <a:pt x="2037"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2"/>
            <p:cNvSpPr/>
            <p:nvPr/>
          </p:nvSpPr>
          <p:spPr>
            <a:xfrm>
              <a:off x="-2499975" y="-1318000"/>
              <a:ext cx="988175" cy="668925"/>
            </a:xfrm>
            <a:custGeom>
              <a:rect b="b" l="l" r="r" t="t"/>
              <a:pathLst>
                <a:path extrusionOk="0" h="26757" w="39527">
                  <a:moveTo>
                    <a:pt x="38851" y="1"/>
                  </a:moveTo>
                  <a:lnTo>
                    <a:pt x="0" y="23832"/>
                  </a:lnTo>
                  <a:lnTo>
                    <a:pt x="796" y="26756"/>
                  </a:lnTo>
                  <a:lnTo>
                    <a:pt x="39527" y="2945"/>
                  </a:lnTo>
                  <a:lnTo>
                    <a:pt x="38851"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2"/>
            <p:cNvSpPr/>
            <p:nvPr/>
          </p:nvSpPr>
          <p:spPr>
            <a:xfrm>
              <a:off x="-1469050" y="-1384625"/>
              <a:ext cx="67675" cy="103450"/>
            </a:xfrm>
            <a:custGeom>
              <a:rect b="b" l="l" r="r" t="t"/>
              <a:pathLst>
                <a:path extrusionOk="0" h="4138" w="2707">
                  <a:moveTo>
                    <a:pt x="2030" y="0"/>
                  </a:moveTo>
                  <a:lnTo>
                    <a:pt x="1" y="1194"/>
                  </a:lnTo>
                  <a:lnTo>
                    <a:pt x="677" y="4138"/>
                  </a:lnTo>
                  <a:lnTo>
                    <a:pt x="2706" y="2785"/>
                  </a:lnTo>
                  <a:lnTo>
                    <a:pt x="203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2"/>
            <p:cNvSpPr/>
            <p:nvPr/>
          </p:nvSpPr>
          <p:spPr>
            <a:xfrm>
              <a:off x="-1428275" y="-1231475"/>
              <a:ext cx="66175" cy="102975"/>
            </a:xfrm>
            <a:custGeom>
              <a:rect b="b" l="l" r="r" t="t"/>
              <a:pathLst>
                <a:path extrusionOk="0" h="4119" w="2647">
                  <a:moveTo>
                    <a:pt x="1990" y="1"/>
                  </a:moveTo>
                  <a:lnTo>
                    <a:pt x="1" y="1195"/>
                  </a:lnTo>
                  <a:lnTo>
                    <a:pt x="657" y="4119"/>
                  </a:lnTo>
                  <a:lnTo>
                    <a:pt x="2647" y="2806"/>
                  </a:lnTo>
                  <a:lnTo>
                    <a:pt x="1990"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2"/>
            <p:cNvSpPr/>
            <p:nvPr/>
          </p:nvSpPr>
          <p:spPr>
            <a:xfrm>
              <a:off x="-1388475" y="-1078775"/>
              <a:ext cx="69650" cy="103450"/>
            </a:xfrm>
            <a:custGeom>
              <a:rect b="b" l="l" r="r" t="t"/>
              <a:pathLst>
                <a:path extrusionOk="0" h="4138" w="2786">
                  <a:moveTo>
                    <a:pt x="1990" y="0"/>
                  </a:moveTo>
                  <a:lnTo>
                    <a:pt x="0" y="1233"/>
                  </a:lnTo>
                  <a:lnTo>
                    <a:pt x="657" y="4138"/>
                  </a:lnTo>
                  <a:lnTo>
                    <a:pt x="2785" y="2944"/>
                  </a:lnTo>
                  <a:lnTo>
                    <a:pt x="199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2"/>
            <p:cNvSpPr/>
            <p:nvPr/>
          </p:nvSpPr>
          <p:spPr>
            <a:xfrm>
              <a:off x="-2377150" y="-1164825"/>
              <a:ext cx="905150" cy="619200"/>
            </a:xfrm>
            <a:custGeom>
              <a:rect b="b" l="l" r="r" t="t"/>
              <a:pathLst>
                <a:path extrusionOk="0" h="24768" w="36206">
                  <a:moveTo>
                    <a:pt x="35549" y="1"/>
                  </a:moveTo>
                  <a:lnTo>
                    <a:pt x="1" y="21823"/>
                  </a:lnTo>
                  <a:lnTo>
                    <a:pt x="796" y="24767"/>
                  </a:lnTo>
                  <a:lnTo>
                    <a:pt x="36205" y="2925"/>
                  </a:lnTo>
                  <a:lnTo>
                    <a:pt x="35549"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2"/>
            <p:cNvSpPr/>
            <p:nvPr/>
          </p:nvSpPr>
          <p:spPr>
            <a:xfrm>
              <a:off x="-2550700" y="-1011650"/>
              <a:ext cx="1118475" cy="752475"/>
            </a:xfrm>
            <a:custGeom>
              <a:rect b="b" l="l" r="r" t="t"/>
              <a:pathLst>
                <a:path extrusionOk="0" h="30099" w="44739">
                  <a:moveTo>
                    <a:pt x="44102" y="1"/>
                  </a:moveTo>
                  <a:lnTo>
                    <a:pt x="0" y="27154"/>
                  </a:lnTo>
                  <a:lnTo>
                    <a:pt x="676" y="30098"/>
                  </a:lnTo>
                  <a:lnTo>
                    <a:pt x="44739" y="2925"/>
                  </a:lnTo>
                  <a:lnTo>
                    <a:pt x="44102"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52"/>
            <p:cNvSpPr/>
            <p:nvPr/>
          </p:nvSpPr>
          <p:spPr>
            <a:xfrm>
              <a:off x="-300350" y="-1138475"/>
              <a:ext cx="86550" cy="113425"/>
            </a:xfrm>
            <a:custGeom>
              <a:rect b="b" l="l" r="r" t="t"/>
              <a:pathLst>
                <a:path extrusionOk="0" h="4537" w="3462">
                  <a:moveTo>
                    <a:pt x="2666" y="1"/>
                  </a:moveTo>
                  <a:lnTo>
                    <a:pt x="0" y="1751"/>
                  </a:lnTo>
                  <a:lnTo>
                    <a:pt x="796" y="4536"/>
                  </a:lnTo>
                  <a:lnTo>
                    <a:pt x="3462" y="2945"/>
                  </a:lnTo>
                  <a:lnTo>
                    <a:pt x="266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52"/>
            <p:cNvSpPr/>
            <p:nvPr/>
          </p:nvSpPr>
          <p:spPr>
            <a:xfrm>
              <a:off x="-772800" y="-1064850"/>
              <a:ext cx="446125" cy="332725"/>
            </a:xfrm>
            <a:custGeom>
              <a:rect b="b" l="l" r="r" t="t"/>
              <a:pathLst>
                <a:path extrusionOk="0" h="13309" w="17845">
                  <a:moveTo>
                    <a:pt x="17048" y="0"/>
                  </a:moveTo>
                  <a:lnTo>
                    <a:pt x="0" y="10523"/>
                  </a:lnTo>
                  <a:lnTo>
                    <a:pt x="657" y="13308"/>
                  </a:lnTo>
                  <a:lnTo>
                    <a:pt x="17844" y="2785"/>
                  </a:lnTo>
                  <a:lnTo>
                    <a:pt x="1704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52"/>
            <p:cNvSpPr/>
            <p:nvPr/>
          </p:nvSpPr>
          <p:spPr>
            <a:xfrm>
              <a:off x="-1484950" y="-629200"/>
              <a:ext cx="798700" cy="669400"/>
            </a:xfrm>
            <a:custGeom>
              <a:rect b="b" l="l" r="r" t="t"/>
              <a:pathLst>
                <a:path extrusionOk="0" h="26776" w="31948">
                  <a:moveTo>
                    <a:pt x="29819" y="0"/>
                  </a:moveTo>
                  <a:lnTo>
                    <a:pt x="0" y="18381"/>
                  </a:lnTo>
                  <a:lnTo>
                    <a:pt x="2109" y="26776"/>
                  </a:lnTo>
                  <a:lnTo>
                    <a:pt x="31948" y="8415"/>
                  </a:lnTo>
                  <a:lnTo>
                    <a:pt x="29819"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52"/>
            <p:cNvSpPr/>
            <p:nvPr/>
          </p:nvSpPr>
          <p:spPr>
            <a:xfrm>
              <a:off x="-2450250" y="-858475"/>
              <a:ext cx="1058325" cy="715675"/>
            </a:xfrm>
            <a:custGeom>
              <a:rect b="b" l="l" r="r" t="t"/>
              <a:pathLst>
                <a:path extrusionOk="0" h="28627" w="42333">
                  <a:moveTo>
                    <a:pt x="41676" y="1"/>
                  </a:moveTo>
                  <a:lnTo>
                    <a:pt x="0" y="25682"/>
                  </a:lnTo>
                  <a:lnTo>
                    <a:pt x="657" y="28626"/>
                  </a:lnTo>
                  <a:lnTo>
                    <a:pt x="42332" y="2925"/>
                  </a:lnTo>
                  <a:lnTo>
                    <a:pt x="4167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52"/>
            <p:cNvSpPr/>
            <p:nvPr/>
          </p:nvSpPr>
          <p:spPr>
            <a:xfrm>
              <a:off x="-2297575" y="-2136575"/>
              <a:ext cx="1275150" cy="875300"/>
            </a:xfrm>
            <a:custGeom>
              <a:rect b="b" l="l" r="r" t="t"/>
              <a:pathLst>
                <a:path extrusionOk="0" h="35012" w="51006">
                  <a:moveTo>
                    <a:pt x="49414" y="0"/>
                  </a:moveTo>
                  <a:lnTo>
                    <a:pt x="0" y="29024"/>
                  </a:lnTo>
                  <a:lnTo>
                    <a:pt x="1592" y="35011"/>
                  </a:lnTo>
                  <a:lnTo>
                    <a:pt x="51005" y="5988"/>
                  </a:lnTo>
                  <a:lnTo>
                    <a:pt x="49414"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52"/>
            <p:cNvSpPr/>
            <p:nvPr/>
          </p:nvSpPr>
          <p:spPr>
            <a:xfrm>
              <a:off x="-1514800" y="-629200"/>
              <a:ext cx="169600" cy="146725"/>
            </a:xfrm>
            <a:custGeom>
              <a:rect b="b" l="l" r="r" t="t"/>
              <a:pathLst>
                <a:path extrusionOk="0" h="5869" w="6784">
                  <a:moveTo>
                    <a:pt x="6247" y="0"/>
                  </a:moveTo>
                  <a:lnTo>
                    <a:pt x="1" y="3879"/>
                  </a:lnTo>
                  <a:lnTo>
                    <a:pt x="518" y="5868"/>
                  </a:lnTo>
                  <a:lnTo>
                    <a:pt x="6784" y="2009"/>
                  </a:lnTo>
                  <a:lnTo>
                    <a:pt x="6247"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52"/>
            <p:cNvSpPr/>
            <p:nvPr/>
          </p:nvSpPr>
          <p:spPr>
            <a:xfrm>
              <a:off x="-2340350" y="-489475"/>
              <a:ext cx="765400" cy="513275"/>
            </a:xfrm>
            <a:custGeom>
              <a:rect b="b" l="l" r="r" t="t"/>
              <a:pathLst>
                <a:path extrusionOk="0" h="20531" w="30616">
                  <a:moveTo>
                    <a:pt x="30098" y="1"/>
                  </a:moveTo>
                  <a:lnTo>
                    <a:pt x="1" y="18501"/>
                  </a:lnTo>
                  <a:lnTo>
                    <a:pt x="518" y="20530"/>
                  </a:lnTo>
                  <a:lnTo>
                    <a:pt x="30616" y="2030"/>
                  </a:lnTo>
                  <a:lnTo>
                    <a:pt x="3009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52"/>
            <p:cNvSpPr/>
            <p:nvPr/>
          </p:nvSpPr>
          <p:spPr>
            <a:xfrm>
              <a:off x="-1318850" y="-1993850"/>
              <a:ext cx="1048375" cy="1285100"/>
            </a:xfrm>
            <a:custGeom>
              <a:rect b="b" l="l" r="r" t="t"/>
              <a:pathLst>
                <a:path extrusionOk="0" h="51404" w="41935">
                  <a:moveTo>
                    <a:pt x="33957" y="0"/>
                  </a:moveTo>
                  <a:lnTo>
                    <a:pt x="0" y="21047"/>
                  </a:lnTo>
                  <a:lnTo>
                    <a:pt x="7858" y="51403"/>
                  </a:lnTo>
                  <a:lnTo>
                    <a:pt x="41934" y="30496"/>
                  </a:lnTo>
                  <a:lnTo>
                    <a:pt x="33957" y="0"/>
                  </a:lnTo>
                  <a:close/>
                </a:path>
              </a:pathLst>
            </a:custGeom>
            <a:solidFill>
              <a:srgbClr val="E2E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52"/>
            <p:cNvSpPr/>
            <p:nvPr/>
          </p:nvSpPr>
          <p:spPr>
            <a:xfrm>
              <a:off x="-969750" y="-1612075"/>
              <a:ext cx="360100" cy="508100"/>
            </a:xfrm>
            <a:custGeom>
              <a:rect b="b" l="l" r="r" t="t"/>
              <a:pathLst>
                <a:path extrusionOk="0" h="20324" w="14404">
                  <a:moveTo>
                    <a:pt x="6783" y="1"/>
                  </a:moveTo>
                  <a:cubicBezTo>
                    <a:pt x="6738" y="1"/>
                    <a:pt x="6696" y="16"/>
                    <a:pt x="6665" y="47"/>
                  </a:cubicBezTo>
                  <a:lnTo>
                    <a:pt x="3204" y="1638"/>
                  </a:lnTo>
                  <a:cubicBezTo>
                    <a:pt x="3084" y="1778"/>
                    <a:pt x="2945" y="1917"/>
                    <a:pt x="2945" y="2175"/>
                  </a:cubicBezTo>
                  <a:lnTo>
                    <a:pt x="4536" y="8282"/>
                  </a:lnTo>
                  <a:lnTo>
                    <a:pt x="279" y="10272"/>
                  </a:lnTo>
                  <a:cubicBezTo>
                    <a:pt x="160" y="10411"/>
                    <a:pt x="1" y="10550"/>
                    <a:pt x="160" y="10809"/>
                  </a:cubicBezTo>
                  <a:lnTo>
                    <a:pt x="1354" y="15603"/>
                  </a:lnTo>
                  <a:cubicBezTo>
                    <a:pt x="1354" y="15809"/>
                    <a:pt x="1495" y="15928"/>
                    <a:pt x="1625" y="15928"/>
                  </a:cubicBezTo>
                  <a:cubicBezTo>
                    <a:pt x="1671" y="15928"/>
                    <a:pt x="1715" y="15913"/>
                    <a:pt x="1751" y="15881"/>
                  </a:cubicBezTo>
                  <a:lnTo>
                    <a:pt x="5989" y="13892"/>
                  </a:lnTo>
                  <a:lnTo>
                    <a:pt x="7580" y="19999"/>
                  </a:lnTo>
                  <a:cubicBezTo>
                    <a:pt x="7580" y="20205"/>
                    <a:pt x="7732" y="20324"/>
                    <a:pt x="7859" y="20324"/>
                  </a:cubicBezTo>
                  <a:cubicBezTo>
                    <a:pt x="7905" y="20324"/>
                    <a:pt x="7947" y="20309"/>
                    <a:pt x="7978" y="20278"/>
                  </a:cubicBezTo>
                  <a:lnTo>
                    <a:pt x="11598" y="18686"/>
                  </a:lnTo>
                  <a:cubicBezTo>
                    <a:pt x="11718" y="18567"/>
                    <a:pt x="11857" y="18408"/>
                    <a:pt x="11718" y="18169"/>
                  </a:cubicBezTo>
                  <a:lnTo>
                    <a:pt x="10126" y="12042"/>
                  </a:lnTo>
                  <a:lnTo>
                    <a:pt x="14125" y="10172"/>
                  </a:lnTo>
                  <a:cubicBezTo>
                    <a:pt x="14264" y="10053"/>
                    <a:pt x="14403" y="9914"/>
                    <a:pt x="14264" y="9655"/>
                  </a:cubicBezTo>
                  <a:lnTo>
                    <a:pt x="13070" y="4861"/>
                  </a:lnTo>
                  <a:cubicBezTo>
                    <a:pt x="13070" y="4655"/>
                    <a:pt x="12918" y="4536"/>
                    <a:pt x="12783" y="4536"/>
                  </a:cubicBezTo>
                  <a:cubicBezTo>
                    <a:pt x="12735" y="4536"/>
                    <a:pt x="12689" y="4551"/>
                    <a:pt x="12653" y="4582"/>
                  </a:cubicBezTo>
                  <a:lnTo>
                    <a:pt x="8654" y="6452"/>
                  </a:lnTo>
                  <a:lnTo>
                    <a:pt x="7063" y="325"/>
                  </a:lnTo>
                  <a:cubicBezTo>
                    <a:pt x="7063" y="120"/>
                    <a:pt x="6911" y="1"/>
                    <a:pt x="6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52"/>
            <p:cNvSpPr/>
            <p:nvPr/>
          </p:nvSpPr>
          <p:spPr>
            <a:xfrm>
              <a:off x="4882700" y="2696850"/>
              <a:ext cx="1281600" cy="742025"/>
            </a:xfrm>
            <a:custGeom>
              <a:rect b="b" l="l" r="r" t="t"/>
              <a:pathLst>
                <a:path extrusionOk="0" h="29681" w="51264">
                  <a:moveTo>
                    <a:pt x="21166" y="1"/>
                  </a:moveTo>
                  <a:lnTo>
                    <a:pt x="0" y="12235"/>
                  </a:lnTo>
                  <a:lnTo>
                    <a:pt x="30237" y="29681"/>
                  </a:lnTo>
                  <a:lnTo>
                    <a:pt x="51263" y="17427"/>
                  </a:lnTo>
                  <a:lnTo>
                    <a:pt x="21166"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2"/>
            <p:cNvSpPr/>
            <p:nvPr/>
          </p:nvSpPr>
          <p:spPr>
            <a:xfrm>
              <a:off x="5638600" y="3132500"/>
              <a:ext cx="525700" cy="1641175"/>
            </a:xfrm>
            <a:custGeom>
              <a:rect b="b" l="l" r="r" t="t"/>
              <a:pathLst>
                <a:path extrusionOk="0" h="65647" w="21028">
                  <a:moveTo>
                    <a:pt x="21027" y="1"/>
                  </a:moveTo>
                  <a:lnTo>
                    <a:pt x="1" y="12255"/>
                  </a:lnTo>
                  <a:lnTo>
                    <a:pt x="1" y="65647"/>
                  </a:lnTo>
                  <a:lnTo>
                    <a:pt x="21027" y="53393"/>
                  </a:lnTo>
                  <a:lnTo>
                    <a:pt x="21027"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2"/>
            <p:cNvSpPr/>
            <p:nvPr/>
          </p:nvSpPr>
          <p:spPr>
            <a:xfrm>
              <a:off x="4882700" y="3002700"/>
              <a:ext cx="755925" cy="1770975"/>
            </a:xfrm>
            <a:custGeom>
              <a:rect b="b" l="l" r="r" t="t"/>
              <a:pathLst>
                <a:path extrusionOk="0" h="70839" w="30237">
                  <a:moveTo>
                    <a:pt x="0" y="1"/>
                  </a:moveTo>
                  <a:lnTo>
                    <a:pt x="0" y="53393"/>
                  </a:lnTo>
                  <a:lnTo>
                    <a:pt x="30237" y="70839"/>
                  </a:lnTo>
                  <a:lnTo>
                    <a:pt x="30237" y="17447"/>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2"/>
            <p:cNvSpPr/>
            <p:nvPr/>
          </p:nvSpPr>
          <p:spPr>
            <a:xfrm>
              <a:off x="1017550" y="-1883450"/>
              <a:ext cx="892200" cy="515750"/>
            </a:xfrm>
            <a:custGeom>
              <a:rect b="b" l="l" r="r" t="t"/>
              <a:pathLst>
                <a:path extrusionOk="0" h="20630" w="35688">
                  <a:moveTo>
                    <a:pt x="14661" y="1"/>
                  </a:moveTo>
                  <a:lnTo>
                    <a:pt x="0" y="8495"/>
                  </a:lnTo>
                  <a:lnTo>
                    <a:pt x="21047" y="20629"/>
                  </a:lnTo>
                  <a:lnTo>
                    <a:pt x="35688" y="12095"/>
                  </a:lnTo>
                  <a:lnTo>
                    <a:pt x="1466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2"/>
            <p:cNvSpPr/>
            <p:nvPr/>
          </p:nvSpPr>
          <p:spPr>
            <a:xfrm>
              <a:off x="1540725" y="-1581075"/>
              <a:ext cx="369025" cy="1318425"/>
            </a:xfrm>
            <a:custGeom>
              <a:rect b="b" l="l" r="r" t="t"/>
              <a:pathLst>
                <a:path extrusionOk="0" h="52737" w="14761">
                  <a:moveTo>
                    <a:pt x="14761" y="0"/>
                  </a:moveTo>
                  <a:lnTo>
                    <a:pt x="120" y="8534"/>
                  </a:lnTo>
                  <a:lnTo>
                    <a:pt x="0" y="52736"/>
                  </a:lnTo>
                  <a:lnTo>
                    <a:pt x="14761" y="44222"/>
                  </a:lnTo>
                  <a:lnTo>
                    <a:pt x="14761"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2"/>
            <p:cNvSpPr/>
            <p:nvPr/>
          </p:nvSpPr>
          <p:spPr>
            <a:xfrm>
              <a:off x="1017550" y="-1671100"/>
              <a:ext cx="526175" cy="1408450"/>
            </a:xfrm>
            <a:custGeom>
              <a:rect b="b" l="l" r="r" t="t"/>
              <a:pathLst>
                <a:path extrusionOk="0" h="56338" w="21047">
                  <a:moveTo>
                    <a:pt x="0" y="1"/>
                  </a:moveTo>
                  <a:lnTo>
                    <a:pt x="0" y="44222"/>
                  </a:lnTo>
                  <a:lnTo>
                    <a:pt x="20927" y="56337"/>
                  </a:lnTo>
                  <a:lnTo>
                    <a:pt x="21047" y="12135"/>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2"/>
            <p:cNvSpPr/>
            <p:nvPr/>
          </p:nvSpPr>
          <p:spPr>
            <a:xfrm>
              <a:off x="1540725" y="-1264275"/>
              <a:ext cx="369025" cy="751950"/>
            </a:xfrm>
            <a:custGeom>
              <a:rect b="b" l="l" r="r" t="t"/>
              <a:pathLst>
                <a:path extrusionOk="0" h="30078" w="14761">
                  <a:moveTo>
                    <a:pt x="14761" y="0"/>
                  </a:moveTo>
                  <a:lnTo>
                    <a:pt x="14761" y="21544"/>
                  </a:lnTo>
                  <a:lnTo>
                    <a:pt x="0" y="30078"/>
                  </a:lnTo>
                  <a:lnTo>
                    <a:pt x="120" y="8494"/>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2"/>
            <p:cNvSpPr/>
            <p:nvPr/>
          </p:nvSpPr>
          <p:spPr>
            <a:xfrm>
              <a:off x="1017550" y="-1354800"/>
              <a:ext cx="526175" cy="842475"/>
            </a:xfrm>
            <a:custGeom>
              <a:rect b="b" l="l" r="r" t="t"/>
              <a:pathLst>
                <a:path extrusionOk="0" h="33699" w="21047">
                  <a:moveTo>
                    <a:pt x="21047" y="12115"/>
                  </a:moveTo>
                  <a:lnTo>
                    <a:pt x="20927" y="33699"/>
                  </a:lnTo>
                  <a:lnTo>
                    <a:pt x="0" y="21564"/>
                  </a:lnTo>
                  <a:lnTo>
                    <a:pt x="0"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2"/>
            <p:cNvSpPr/>
            <p:nvPr/>
          </p:nvSpPr>
          <p:spPr>
            <a:xfrm>
              <a:off x="5029400" y="3551250"/>
              <a:ext cx="412800" cy="564150"/>
            </a:xfrm>
            <a:custGeom>
              <a:rect b="b" l="l" r="r" t="t"/>
              <a:pathLst>
                <a:path extrusionOk="0" h="22566" w="16512">
                  <a:moveTo>
                    <a:pt x="5829" y="0"/>
                  </a:moveTo>
                  <a:cubicBezTo>
                    <a:pt x="5570" y="0"/>
                    <a:pt x="5431" y="0"/>
                    <a:pt x="5431" y="279"/>
                  </a:cubicBezTo>
                  <a:lnTo>
                    <a:pt x="5431" y="6804"/>
                  </a:lnTo>
                  <a:lnTo>
                    <a:pt x="398" y="3740"/>
                  </a:lnTo>
                  <a:cubicBezTo>
                    <a:pt x="325" y="3709"/>
                    <a:pt x="264" y="3694"/>
                    <a:pt x="212" y="3694"/>
                  </a:cubicBezTo>
                  <a:cubicBezTo>
                    <a:pt x="65" y="3694"/>
                    <a:pt x="0" y="3813"/>
                    <a:pt x="0" y="4019"/>
                  </a:cubicBezTo>
                  <a:lnTo>
                    <a:pt x="0" y="9071"/>
                  </a:lnTo>
                  <a:cubicBezTo>
                    <a:pt x="0" y="9330"/>
                    <a:pt x="120" y="9609"/>
                    <a:pt x="398" y="9728"/>
                  </a:cubicBezTo>
                  <a:lnTo>
                    <a:pt x="5431" y="12791"/>
                  </a:lnTo>
                  <a:lnTo>
                    <a:pt x="5431" y="19316"/>
                  </a:lnTo>
                  <a:cubicBezTo>
                    <a:pt x="5431" y="19575"/>
                    <a:pt x="5570" y="19853"/>
                    <a:pt x="5829" y="19973"/>
                  </a:cubicBezTo>
                  <a:lnTo>
                    <a:pt x="10245" y="22519"/>
                  </a:lnTo>
                  <a:cubicBezTo>
                    <a:pt x="10318" y="22550"/>
                    <a:pt x="10380" y="22565"/>
                    <a:pt x="10432" y="22565"/>
                  </a:cubicBezTo>
                  <a:cubicBezTo>
                    <a:pt x="10578" y="22565"/>
                    <a:pt x="10643" y="22446"/>
                    <a:pt x="10643" y="22240"/>
                  </a:cubicBezTo>
                  <a:lnTo>
                    <a:pt x="10643" y="15736"/>
                  </a:lnTo>
                  <a:lnTo>
                    <a:pt x="16113" y="18938"/>
                  </a:lnTo>
                  <a:cubicBezTo>
                    <a:pt x="16186" y="18969"/>
                    <a:pt x="16248" y="18984"/>
                    <a:pt x="16300" y="18984"/>
                  </a:cubicBezTo>
                  <a:cubicBezTo>
                    <a:pt x="16446" y="18984"/>
                    <a:pt x="16511" y="18865"/>
                    <a:pt x="16511" y="18660"/>
                  </a:cubicBezTo>
                  <a:lnTo>
                    <a:pt x="16511" y="13607"/>
                  </a:lnTo>
                  <a:cubicBezTo>
                    <a:pt x="16511" y="13348"/>
                    <a:pt x="16392" y="13070"/>
                    <a:pt x="16113" y="12951"/>
                  </a:cubicBezTo>
                  <a:lnTo>
                    <a:pt x="10643" y="9728"/>
                  </a:lnTo>
                  <a:lnTo>
                    <a:pt x="10643" y="3223"/>
                  </a:lnTo>
                  <a:cubicBezTo>
                    <a:pt x="10643" y="2944"/>
                    <a:pt x="10524" y="2666"/>
                    <a:pt x="10245" y="2547"/>
                  </a:cubicBezTo>
                  <a:lnTo>
                    <a:pt x="58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2"/>
            <p:cNvSpPr/>
            <p:nvPr/>
          </p:nvSpPr>
          <p:spPr>
            <a:xfrm>
              <a:off x="-982175" y="5048675"/>
              <a:ext cx="1850050" cy="2718350"/>
            </a:xfrm>
            <a:custGeom>
              <a:rect b="b" l="l" r="r" t="t"/>
              <a:pathLst>
                <a:path extrusionOk="0" h="108734" w="74002">
                  <a:moveTo>
                    <a:pt x="37081" y="11876"/>
                  </a:moveTo>
                  <a:cubicBezTo>
                    <a:pt x="57471" y="23633"/>
                    <a:pt x="74001" y="52239"/>
                    <a:pt x="74001" y="75752"/>
                  </a:cubicBezTo>
                  <a:cubicBezTo>
                    <a:pt x="74001" y="99285"/>
                    <a:pt x="57311" y="108734"/>
                    <a:pt x="36941" y="96977"/>
                  </a:cubicBezTo>
                  <a:cubicBezTo>
                    <a:pt x="16551" y="85201"/>
                    <a:pt x="1" y="56615"/>
                    <a:pt x="1" y="33082"/>
                  </a:cubicBezTo>
                  <a:cubicBezTo>
                    <a:pt x="120" y="9410"/>
                    <a:pt x="16691" y="0"/>
                    <a:pt x="37081" y="1187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2"/>
            <p:cNvSpPr/>
            <p:nvPr/>
          </p:nvSpPr>
          <p:spPr>
            <a:xfrm>
              <a:off x="-888175" y="5104375"/>
              <a:ext cx="1599900" cy="2136500"/>
            </a:xfrm>
            <a:custGeom>
              <a:rect b="b" l="l" r="r" t="t"/>
              <a:pathLst>
                <a:path extrusionOk="0" h="85460" w="63996">
                  <a:moveTo>
                    <a:pt x="18699" y="0"/>
                  </a:moveTo>
                  <a:cubicBezTo>
                    <a:pt x="18162" y="0"/>
                    <a:pt x="17605" y="0"/>
                    <a:pt x="17048" y="140"/>
                  </a:cubicBezTo>
                  <a:cubicBezTo>
                    <a:pt x="16511" y="140"/>
                    <a:pt x="15815" y="279"/>
                    <a:pt x="15278" y="418"/>
                  </a:cubicBezTo>
                  <a:cubicBezTo>
                    <a:pt x="14562" y="537"/>
                    <a:pt x="13746" y="836"/>
                    <a:pt x="13070" y="975"/>
                  </a:cubicBezTo>
                  <a:cubicBezTo>
                    <a:pt x="12513" y="1174"/>
                    <a:pt x="9688" y="2427"/>
                    <a:pt x="8017" y="3223"/>
                  </a:cubicBezTo>
                  <a:cubicBezTo>
                    <a:pt x="7162" y="3621"/>
                    <a:pt x="6326" y="4058"/>
                    <a:pt x="5530" y="4516"/>
                  </a:cubicBezTo>
                  <a:lnTo>
                    <a:pt x="0" y="7679"/>
                  </a:lnTo>
                  <a:cubicBezTo>
                    <a:pt x="816" y="7261"/>
                    <a:pt x="1751" y="7560"/>
                    <a:pt x="2566" y="7142"/>
                  </a:cubicBezTo>
                  <a:cubicBezTo>
                    <a:pt x="3263" y="6863"/>
                    <a:pt x="3939" y="6704"/>
                    <a:pt x="4755" y="6585"/>
                  </a:cubicBezTo>
                  <a:cubicBezTo>
                    <a:pt x="5292" y="6446"/>
                    <a:pt x="5988" y="6446"/>
                    <a:pt x="6545" y="6306"/>
                  </a:cubicBezTo>
                  <a:cubicBezTo>
                    <a:pt x="7080" y="6306"/>
                    <a:pt x="7626" y="6180"/>
                    <a:pt x="8159" y="6180"/>
                  </a:cubicBezTo>
                  <a:cubicBezTo>
                    <a:pt x="8360" y="6180"/>
                    <a:pt x="8558" y="6198"/>
                    <a:pt x="8753" y="6247"/>
                  </a:cubicBezTo>
                  <a:cubicBezTo>
                    <a:pt x="8972" y="6247"/>
                    <a:pt x="9171" y="6207"/>
                    <a:pt x="9410" y="6207"/>
                  </a:cubicBezTo>
                  <a:cubicBezTo>
                    <a:pt x="9489" y="6187"/>
                    <a:pt x="9581" y="6179"/>
                    <a:pt x="9682" y="6179"/>
                  </a:cubicBezTo>
                  <a:cubicBezTo>
                    <a:pt x="10086" y="6179"/>
                    <a:pt x="10627" y="6306"/>
                    <a:pt x="11041" y="6306"/>
                  </a:cubicBezTo>
                  <a:cubicBezTo>
                    <a:pt x="11458" y="6306"/>
                    <a:pt x="12015" y="6465"/>
                    <a:pt x="12413" y="6585"/>
                  </a:cubicBezTo>
                  <a:cubicBezTo>
                    <a:pt x="12831" y="6704"/>
                    <a:pt x="13229" y="6704"/>
                    <a:pt x="13647" y="6863"/>
                  </a:cubicBezTo>
                  <a:cubicBezTo>
                    <a:pt x="14084" y="6983"/>
                    <a:pt x="14482" y="7142"/>
                    <a:pt x="14900" y="7281"/>
                  </a:cubicBezTo>
                  <a:cubicBezTo>
                    <a:pt x="15318" y="7440"/>
                    <a:pt x="15716" y="7560"/>
                    <a:pt x="16133" y="7699"/>
                  </a:cubicBezTo>
                  <a:cubicBezTo>
                    <a:pt x="16571" y="7838"/>
                    <a:pt x="16969" y="7977"/>
                    <a:pt x="17387" y="8136"/>
                  </a:cubicBezTo>
                  <a:cubicBezTo>
                    <a:pt x="17804" y="8256"/>
                    <a:pt x="18202" y="8554"/>
                    <a:pt x="18620" y="8674"/>
                  </a:cubicBezTo>
                  <a:cubicBezTo>
                    <a:pt x="19057" y="8833"/>
                    <a:pt x="19455" y="9091"/>
                    <a:pt x="19873" y="9231"/>
                  </a:cubicBezTo>
                  <a:cubicBezTo>
                    <a:pt x="20291" y="9489"/>
                    <a:pt x="20689" y="9648"/>
                    <a:pt x="21106" y="9927"/>
                  </a:cubicBezTo>
                  <a:cubicBezTo>
                    <a:pt x="21385" y="10066"/>
                    <a:pt x="21803" y="10345"/>
                    <a:pt x="22081" y="10464"/>
                  </a:cubicBezTo>
                  <a:cubicBezTo>
                    <a:pt x="22240" y="10464"/>
                    <a:pt x="22240" y="10583"/>
                    <a:pt x="22360" y="10583"/>
                  </a:cubicBezTo>
                  <a:cubicBezTo>
                    <a:pt x="22777" y="10862"/>
                    <a:pt x="23175" y="11140"/>
                    <a:pt x="23732" y="11419"/>
                  </a:cubicBezTo>
                  <a:cubicBezTo>
                    <a:pt x="24150" y="11677"/>
                    <a:pt x="24548" y="11956"/>
                    <a:pt x="25085" y="12234"/>
                  </a:cubicBezTo>
                  <a:cubicBezTo>
                    <a:pt x="25523" y="12513"/>
                    <a:pt x="26060" y="12931"/>
                    <a:pt x="26458" y="13209"/>
                  </a:cubicBezTo>
                  <a:cubicBezTo>
                    <a:pt x="26855" y="13468"/>
                    <a:pt x="27432" y="13905"/>
                    <a:pt x="27830" y="14303"/>
                  </a:cubicBezTo>
                  <a:cubicBezTo>
                    <a:pt x="28248" y="14721"/>
                    <a:pt x="28805" y="14999"/>
                    <a:pt x="29203" y="15397"/>
                  </a:cubicBezTo>
                  <a:cubicBezTo>
                    <a:pt x="29621" y="15815"/>
                    <a:pt x="30158" y="16213"/>
                    <a:pt x="30555" y="16631"/>
                  </a:cubicBezTo>
                  <a:cubicBezTo>
                    <a:pt x="30993" y="17048"/>
                    <a:pt x="31530" y="17446"/>
                    <a:pt x="31928" y="17884"/>
                  </a:cubicBezTo>
                  <a:lnTo>
                    <a:pt x="33301" y="19237"/>
                  </a:lnTo>
                  <a:cubicBezTo>
                    <a:pt x="33718" y="19674"/>
                    <a:pt x="34116" y="20072"/>
                    <a:pt x="34534" y="20609"/>
                  </a:cubicBezTo>
                  <a:cubicBezTo>
                    <a:pt x="34972" y="21027"/>
                    <a:pt x="35370" y="21584"/>
                    <a:pt x="35787" y="21982"/>
                  </a:cubicBezTo>
                  <a:cubicBezTo>
                    <a:pt x="36205" y="22400"/>
                    <a:pt x="36603" y="22957"/>
                    <a:pt x="37021" y="23354"/>
                  </a:cubicBezTo>
                  <a:cubicBezTo>
                    <a:pt x="37458" y="23892"/>
                    <a:pt x="37856" y="24309"/>
                    <a:pt x="38274" y="24866"/>
                  </a:cubicBezTo>
                  <a:cubicBezTo>
                    <a:pt x="38692" y="25403"/>
                    <a:pt x="39249" y="26100"/>
                    <a:pt x="39646" y="26657"/>
                  </a:cubicBezTo>
                  <a:cubicBezTo>
                    <a:pt x="40343" y="27631"/>
                    <a:pt x="40999" y="28566"/>
                    <a:pt x="41556" y="29541"/>
                  </a:cubicBezTo>
                  <a:cubicBezTo>
                    <a:pt x="42372" y="30774"/>
                    <a:pt x="43187" y="32008"/>
                    <a:pt x="43884" y="33241"/>
                  </a:cubicBezTo>
                  <a:cubicBezTo>
                    <a:pt x="44441" y="34216"/>
                    <a:pt x="44978" y="35031"/>
                    <a:pt x="45415" y="35986"/>
                  </a:cubicBezTo>
                  <a:cubicBezTo>
                    <a:pt x="45674" y="36643"/>
                    <a:pt x="46072" y="37200"/>
                    <a:pt x="46350" y="37836"/>
                  </a:cubicBezTo>
                  <a:cubicBezTo>
                    <a:pt x="46549" y="38234"/>
                    <a:pt x="46728" y="38632"/>
                    <a:pt x="46927" y="39030"/>
                  </a:cubicBezTo>
                  <a:cubicBezTo>
                    <a:pt x="47405" y="39865"/>
                    <a:pt x="47524" y="40323"/>
                    <a:pt x="47862" y="41019"/>
                  </a:cubicBezTo>
                  <a:cubicBezTo>
                    <a:pt x="48141" y="41576"/>
                    <a:pt x="48300" y="41994"/>
                    <a:pt x="48558" y="42551"/>
                  </a:cubicBezTo>
                  <a:cubicBezTo>
                    <a:pt x="48837" y="43088"/>
                    <a:pt x="48996" y="43506"/>
                    <a:pt x="49115" y="44063"/>
                  </a:cubicBezTo>
                  <a:cubicBezTo>
                    <a:pt x="49255" y="44600"/>
                    <a:pt x="49533" y="45037"/>
                    <a:pt x="49652" y="45575"/>
                  </a:cubicBezTo>
                  <a:cubicBezTo>
                    <a:pt x="49812" y="46132"/>
                    <a:pt x="50090" y="46669"/>
                    <a:pt x="50209" y="47226"/>
                  </a:cubicBezTo>
                  <a:cubicBezTo>
                    <a:pt x="50349" y="47763"/>
                    <a:pt x="50627" y="48320"/>
                    <a:pt x="50747" y="48857"/>
                  </a:cubicBezTo>
                  <a:cubicBezTo>
                    <a:pt x="50906" y="49414"/>
                    <a:pt x="51025" y="49951"/>
                    <a:pt x="51304" y="50508"/>
                  </a:cubicBezTo>
                  <a:cubicBezTo>
                    <a:pt x="51443" y="51045"/>
                    <a:pt x="51582" y="51602"/>
                    <a:pt x="51721" y="52139"/>
                  </a:cubicBezTo>
                  <a:cubicBezTo>
                    <a:pt x="51880" y="52696"/>
                    <a:pt x="52000" y="53233"/>
                    <a:pt x="52139" y="53790"/>
                  </a:cubicBezTo>
                  <a:cubicBezTo>
                    <a:pt x="52298" y="54327"/>
                    <a:pt x="52418" y="54884"/>
                    <a:pt x="52418" y="55421"/>
                  </a:cubicBezTo>
                  <a:cubicBezTo>
                    <a:pt x="52577" y="55978"/>
                    <a:pt x="52577" y="56516"/>
                    <a:pt x="52696" y="57073"/>
                  </a:cubicBezTo>
                  <a:cubicBezTo>
                    <a:pt x="52835" y="57610"/>
                    <a:pt x="52835" y="58167"/>
                    <a:pt x="52975" y="58584"/>
                  </a:cubicBezTo>
                  <a:cubicBezTo>
                    <a:pt x="52975" y="59141"/>
                    <a:pt x="53114" y="59559"/>
                    <a:pt x="53114" y="60096"/>
                  </a:cubicBezTo>
                  <a:cubicBezTo>
                    <a:pt x="53114" y="60653"/>
                    <a:pt x="53273" y="61071"/>
                    <a:pt x="53273" y="61608"/>
                  </a:cubicBezTo>
                  <a:cubicBezTo>
                    <a:pt x="53273" y="62165"/>
                    <a:pt x="53273" y="62583"/>
                    <a:pt x="53412" y="63140"/>
                  </a:cubicBezTo>
                  <a:lnTo>
                    <a:pt x="53412" y="64493"/>
                  </a:lnTo>
                  <a:lnTo>
                    <a:pt x="53412" y="64652"/>
                  </a:lnTo>
                  <a:lnTo>
                    <a:pt x="53412" y="66164"/>
                  </a:lnTo>
                  <a:cubicBezTo>
                    <a:pt x="53412" y="66721"/>
                    <a:pt x="53412" y="67138"/>
                    <a:pt x="53273" y="67675"/>
                  </a:cubicBezTo>
                  <a:cubicBezTo>
                    <a:pt x="53273" y="68232"/>
                    <a:pt x="53114" y="68650"/>
                    <a:pt x="53114" y="69207"/>
                  </a:cubicBezTo>
                  <a:cubicBezTo>
                    <a:pt x="53114" y="69744"/>
                    <a:pt x="52975" y="70162"/>
                    <a:pt x="52835" y="70719"/>
                  </a:cubicBezTo>
                  <a:cubicBezTo>
                    <a:pt x="52676" y="71395"/>
                    <a:pt x="52716" y="72092"/>
                    <a:pt x="52437" y="72489"/>
                  </a:cubicBezTo>
                  <a:cubicBezTo>
                    <a:pt x="52378" y="72748"/>
                    <a:pt x="52318" y="73007"/>
                    <a:pt x="52238" y="73245"/>
                  </a:cubicBezTo>
                  <a:cubicBezTo>
                    <a:pt x="52238" y="74001"/>
                    <a:pt x="51801" y="74737"/>
                    <a:pt x="51622" y="75493"/>
                  </a:cubicBezTo>
                  <a:cubicBezTo>
                    <a:pt x="51343" y="76030"/>
                    <a:pt x="51204" y="76727"/>
                    <a:pt x="50926" y="77284"/>
                  </a:cubicBezTo>
                  <a:cubicBezTo>
                    <a:pt x="50508" y="77980"/>
                    <a:pt x="50229" y="78795"/>
                    <a:pt x="49692" y="79472"/>
                  </a:cubicBezTo>
                  <a:cubicBezTo>
                    <a:pt x="48160" y="81799"/>
                    <a:pt x="45873" y="84087"/>
                    <a:pt x="43844" y="85460"/>
                  </a:cubicBezTo>
                  <a:lnTo>
                    <a:pt x="54904" y="78656"/>
                  </a:lnTo>
                  <a:cubicBezTo>
                    <a:pt x="57092" y="77403"/>
                    <a:pt x="58883" y="75633"/>
                    <a:pt x="60255" y="73305"/>
                  </a:cubicBezTo>
                  <a:cubicBezTo>
                    <a:pt x="60673" y="72609"/>
                    <a:pt x="61071" y="71932"/>
                    <a:pt x="61489" y="71117"/>
                  </a:cubicBezTo>
                  <a:cubicBezTo>
                    <a:pt x="61767" y="70560"/>
                    <a:pt x="62046" y="70023"/>
                    <a:pt x="62185" y="69327"/>
                  </a:cubicBezTo>
                  <a:cubicBezTo>
                    <a:pt x="62344" y="68770"/>
                    <a:pt x="62622" y="68232"/>
                    <a:pt x="62742" y="67675"/>
                  </a:cubicBezTo>
                  <a:cubicBezTo>
                    <a:pt x="62881" y="67138"/>
                    <a:pt x="63000" y="66581"/>
                    <a:pt x="63160" y="66044"/>
                  </a:cubicBezTo>
                  <a:cubicBezTo>
                    <a:pt x="63299" y="65487"/>
                    <a:pt x="63438" y="65069"/>
                    <a:pt x="63438" y="64532"/>
                  </a:cubicBezTo>
                  <a:cubicBezTo>
                    <a:pt x="63577" y="63975"/>
                    <a:pt x="63577" y="63558"/>
                    <a:pt x="63697" y="63001"/>
                  </a:cubicBezTo>
                  <a:cubicBezTo>
                    <a:pt x="63697" y="62464"/>
                    <a:pt x="63856" y="62046"/>
                    <a:pt x="63856" y="61489"/>
                  </a:cubicBezTo>
                  <a:cubicBezTo>
                    <a:pt x="63856" y="60952"/>
                    <a:pt x="63995" y="60514"/>
                    <a:pt x="63995" y="59977"/>
                  </a:cubicBezTo>
                  <a:lnTo>
                    <a:pt x="63995" y="58465"/>
                  </a:lnTo>
                  <a:lnTo>
                    <a:pt x="63995" y="58306"/>
                  </a:lnTo>
                  <a:cubicBezTo>
                    <a:pt x="63955" y="57948"/>
                    <a:pt x="63955" y="57550"/>
                    <a:pt x="63955" y="56993"/>
                  </a:cubicBezTo>
                  <a:cubicBezTo>
                    <a:pt x="63955" y="56456"/>
                    <a:pt x="63955" y="56018"/>
                    <a:pt x="63796" y="55481"/>
                  </a:cubicBezTo>
                  <a:cubicBezTo>
                    <a:pt x="63796" y="54924"/>
                    <a:pt x="63657" y="54506"/>
                    <a:pt x="63657" y="53969"/>
                  </a:cubicBezTo>
                  <a:cubicBezTo>
                    <a:pt x="63657" y="53412"/>
                    <a:pt x="63498" y="52995"/>
                    <a:pt x="63498" y="52438"/>
                  </a:cubicBezTo>
                  <a:cubicBezTo>
                    <a:pt x="63498" y="51900"/>
                    <a:pt x="63359" y="51343"/>
                    <a:pt x="63239" y="50926"/>
                  </a:cubicBezTo>
                  <a:cubicBezTo>
                    <a:pt x="63080" y="50369"/>
                    <a:pt x="63080" y="49832"/>
                    <a:pt x="62961" y="49275"/>
                  </a:cubicBezTo>
                  <a:cubicBezTo>
                    <a:pt x="62821" y="48738"/>
                    <a:pt x="62682" y="48181"/>
                    <a:pt x="62682" y="47643"/>
                  </a:cubicBezTo>
                  <a:cubicBezTo>
                    <a:pt x="62543" y="47086"/>
                    <a:pt x="62424" y="46549"/>
                    <a:pt x="62264" y="45992"/>
                  </a:cubicBezTo>
                  <a:cubicBezTo>
                    <a:pt x="62125" y="45455"/>
                    <a:pt x="61986" y="44898"/>
                    <a:pt x="61847" y="44361"/>
                  </a:cubicBezTo>
                  <a:cubicBezTo>
                    <a:pt x="61688" y="43804"/>
                    <a:pt x="61568" y="43267"/>
                    <a:pt x="61290" y="42710"/>
                  </a:cubicBezTo>
                  <a:cubicBezTo>
                    <a:pt x="61150" y="42173"/>
                    <a:pt x="61031" y="41616"/>
                    <a:pt x="60753" y="41079"/>
                  </a:cubicBezTo>
                  <a:cubicBezTo>
                    <a:pt x="60593" y="40522"/>
                    <a:pt x="60335" y="39985"/>
                    <a:pt x="60196" y="39428"/>
                  </a:cubicBezTo>
                  <a:cubicBezTo>
                    <a:pt x="60056" y="38891"/>
                    <a:pt x="59778" y="38473"/>
                    <a:pt x="59658" y="37916"/>
                  </a:cubicBezTo>
                  <a:cubicBezTo>
                    <a:pt x="59499" y="37379"/>
                    <a:pt x="59241" y="36941"/>
                    <a:pt x="59101" y="36404"/>
                  </a:cubicBezTo>
                  <a:cubicBezTo>
                    <a:pt x="58843" y="35847"/>
                    <a:pt x="58684" y="35429"/>
                    <a:pt x="58405" y="34892"/>
                  </a:cubicBezTo>
                  <a:cubicBezTo>
                    <a:pt x="58067" y="34196"/>
                    <a:pt x="57948" y="33719"/>
                    <a:pt x="57470" y="32903"/>
                  </a:cubicBezTo>
                  <a:cubicBezTo>
                    <a:pt x="57271" y="32505"/>
                    <a:pt x="57092" y="32107"/>
                    <a:pt x="56893" y="31709"/>
                  </a:cubicBezTo>
                  <a:cubicBezTo>
                    <a:pt x="56615" y="31033"/>
                    <a:pt x="56217" y="30516"/>
                    <a:pt x="55958" y="29839"/>
                  </a:cubicBezTo>
                  <a:cubicBezTo>
                    <a:pt x="55401" y="28865"/>
                    <a:pt x="54984" y="28049"/>
                    <a:pt x="54427" y="27094"/>
                  </a:cubicBezTo>
                  <a:cubicBezTo>
                    <a:pt x="53730" y="25861"/>
                    <a:pt x="52915" y="24647"/>
                    <a:pt x="52099" y="23394"/>
                  </a:cubicBezTo>
                  <a:cubicBezTo>
                    <a:pt x="51403" y="22419"/>
                    <a:pt x="50846" y="21485"/>
                    <a:pt x="50190" y="20510"/>
                  </a:cubicBezTo>
                  <a:cubicBezTo>
                    <a:pt x="49752" y="19973"/>
                    <a:pt x="49215" y="19276"/>
                    <a:pt x="48817" y="18719"/>
                  </a:cubicBezTo>
                  <a:cubicBezTo>
                    <a:pt x="48399" y="18182"/>
                    <a:pt x="48001" y="17745"/>
                    <a:pt x="47564" y="17208"/>
                  </a:cubicBezTo>
                  <a:cubicBezTo>
                    <a:pt x="47146" y="16790"/>
                    <a:pt x="46748" y="16233"/>
                    <a:pt x="46330" y="15835"/>
                  </a:cubicBezTo>
                  <a:cubicBezTo>
                    <a:pt x="45913" y="15417"/>
                    <a:pt x="45515" y="14860"/>
                    <a:pt x="45077" y="14462"/>
                  </a:cubicBezTo>
                  <a:cubicBezTo>
                    <a:pt x="44659" y="14045"/>
                    <a:pt x="44262" y="13508"/>
                    <a:pt x="43844" y="13110"/>
                  </a:cubicBezTo>
                  <a:lnTo>
                    <a:pt x="42471" y="11737"/>
                  </a:lnTo>
                  <a:cubicBezTo>
                    <a:pt x="42053" y="11319"/>
                    <a:pt x="41496" y="10921"/>
                    <a:pt x="41099" y="10484"/>
                  </a:cubicBezTo>
                  <a:cubicBezTo>
                    <a:pt x="40681" y="10066"/>
                    <a:pt x="40144" y="9668"/>
                    <a:pt x="39746" y="9250"/>
                  </a:cubicBezTo>
                  <a:cubicBezTo>
                    <a:pt x="39308" y="8833"/>
                    <a:pt x="38771" y="8435"/>
                    <a:pt x="38373" y="8156"/>
                  </a:cubicBezTo>
                  <a:cubicBezTo>
                    <a:pt x="37956" y="7739"/>
                    <a:pt x="37399" y="7460"/>
                    <a:pt x="37001" y="7062"/>
                  </a:cubicBezTo>
                  <a:cubicBezTo>
                    <a:pt x="36583" y="6784"/>
                    <a:pt x="36026" y="6366"/>
                    <a:pt x="35628" y="6088"/>
                  </a:cubicBezTo>
                  <a:cubicBezTo>
                    <a:pt x="35230" y="5809"/>
                    <a:pt x="34813" y="5550"/>
                    <a:pt x="34275" y="5272"/>
                  </a:cubicBezTo>
                  <a:cubicBezTo>
                    <a:pt x="33838" y="4993"/>
                    <a:pt x="33440" y="4715"/>
                    <a:pt x="32903" y="4456"/>
                  </a:cubicBezTo>
                  <a:cubicBezTo>
                    <a:pt x="32744" y="4456"/>
                    <a:pt x="32744" y="4297"/>
                    <a:pt x="32624" y="4297"/>
                  </a:cubicBezTo>
                  <a:cubicBezTo>
                    <a:pt x="32346" y="4178"/>
                    <a:pt x="31928" y="3879"/>
                    <a:pt x="31650" y="3760"/>
                  </a:cubicBezTo>
                  <a:cubicBezTo>
                    <a:pt x="31232" y="3482"/>
                    <a:pt x="30834" y="3322"/>
                    <a:pt x="30416" y="3064"/>
                  </a:cubicBezTo>
                  <a:cubicBezTo>
                    <a:pt x="29998" y="2785"/>
                    <a:pt x="29601" y="2626"/>
                    <a:pt x="29163" y="2507"/>
                  </a:cubicBezTo>
                  <a:cubicBezTo>
                    <a:pt x="28745" y="2368"/>
                    <a:pt x="28347" y="2089"/>
                    <a:pt x="27930" y="1970"/>
                  </a:cubicBezTo>
                  <a:cubicBezTo>
                    <a:pt x="27512" y="1830"/>
                    <a:pt x="27114" y="1691"/>
                    <a:pt x="26676" y="1532"/>
                  </a:cubicBezTo>
                  <a:cubicBezTo>
                    <a:pt x="26259" y="1413"/>
                    <a:pt x="25861" y="1273"/>
                    <a:pt x="25443" y="1114"/>
                  </a:cubicBezTo>
                  <a:cubicBezTo>
                    <a:pt x="25025" y="975"/>
                    <a:pt x="24627" y="836"/>
                    <a:pt x="24190" y="697"/>
                  </a:cubicBezTo>
                  <a:cubicBezTo>
                    <a:pt x="23772" y="577"/>
                    <a:pt x="23374" y="577"/>
                    <a:pt x="22956" y="418"/>
                  </a:cubicBezTo>
                  <a:cubicBezTo>
                    <a:pt x="22539" y="299"/>
                    <a:pt x="21982" y="299"/>
                    <a:pt x="21584" y="140"/>
                  </a:cubicBezTo>
                  <a:cubicBezTo>
                    <a:pt x="21166" y="140"/>
                    <a:pt x="20609" y="0"/>
                    <a:pt x="20211"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2"/>
            <p:cNvSpPr/>
            <p:nvPr/>
          </p:nvSpPr>
          <p:spPr>
            <a:xfrm>
              <a:off x="-1122425" y="5253750"/>
              <a:ext cx="1580500" cy="2030150"/>
            </a:xfrm>
            <a:custGeom>
              <a:rect b="b" l="l" r="r" t="t"/>
              <a:pathLst>
                <a:path extrusionOk="0" h="81206" w="63220">
                  <a:moveTo>
                    <a:pt x="17650" y="1"/>
                  </a:moveTo>
                  <a:cubicBezTo>
                    <a:pt x="7292" y="1"/>
                    <a:pt x="85" y="8160"/>
                    <a:pt x="1" y="22313"/>
                  </a:cubicBezTo>
                  <a:cubicBezTo>
                    <a:pt x="1" y="42285"/>
                    <a:pt x="13985" y="66713"/>
                    <a:pt x="31471" y="76839"/>
                  </a:cubicBezTo>
                  <a:cubicBezTo>
                    <a:pt x="36595" y="79800"/>
                    <a:pt x="41443" y="81205"/>
                    <a:pt x="45735" y="81205"/>
                  </a:cubicBezTo>
                  <a:cubicBezTo>
                    <a:pt x="56091" y="81205"/>
                    <a:pt x="63220" y="73028"/>
                    <a:pt x="63220" y="58796"/>
                  </a:cubicBezTo>
                  <a:cubicBezTo>
                    <a:pt x="63220" y="38844"/>
                    <a:pt x="49235" y="14415"/>
                    <a:pt x="31750" y="4290"/>
                  </a:cubicBezTo>
                  <a:cubicBezTo>
                    <a:pt x="26701" y="1380"/>
                    <a:pt x="21909" y="1"/>
                    <a:pt x="17650" y="1"/>
                  </a:cubicBez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2"/>
            <p:cNvSpPr/>
            <p:nvPr/>
          </p:nvSpPr>
          <p:spPr>
            <a:xfrm>
              <a:off x="-756900" y="5671000"/>
              <a:ext cx="804700" cy="1108450"/>
            </a:xfrm>
            <a:custGeom>
              <a:rect b="b" l="l" r="r" t="t"/>
              <a:pathLst>
                <a:path extrusionOk="0" h="44338" w="32188">
                  <a:moveTo>
                    <a:pt x="11065" y="0"/>
                  </a:moveTo>
                  <a:cubicBezTo>
                    <a:pt x="10828" y="0"/>
                    <a:pt x="10683" y="229"/>
                    <a:pt x="10683" y="530"/>
                  </a:cubicBezTo>
                  <a:lnTo>
                    <a:pt x="10683" y="13401"/>
                  </a:lnTo>
                  <a:lnTo>
                    <a:pt x="697" y="7493"/>
                  </a:lnTo>
                  <a:cubicBezTo>
                    <a:pt x="577" y="7422"/>
                    <a:pt x="470" y="7390"/>
                    <a:pt x="379" y="7390"/>
                  </a:cubicBezTo>
                  <a:cubicBezTo>
                    <a:pt x="137" y="7390"/>
                    <a:pt x="1" y="7613"/>
                    <a:pt x="1" y="7930"/>
                  </a:cubicBezTo>
                  <a:lnTo>
                    <a:pt x="1" y="17917"/>
                  </a:lnTo>
                  <a:cubicBezTo>
                    <a:pt x="1" y="18334"/>
                    <a:pt x="260" y="18891"/>
                    <a:pt x="697" y="19170"/>
                  </a:cubicBezTo>
                  <a:lnTo>
                    <a:pt x="10683" y="25058"/>
                  </a:lnTo>
                  <a:lnTo>
                    <a:pt x="10683" y="37909"/>
                  </a:lnTo>
                  <a:cubicBezTo>
                    <a:pt x="10683" y="38326"/>
                    <a:pt x="10962" y="38883"/>
                    <a:pt x="11380" y="39162"/>
                  </a:cubicBezTo>
                  <a:lnTo>
                    <a:pt x="20132" y="44235"/>
                  </a:lnTo>
                  <a:cubicBezTo>
                    <a:pt x="20247" y="44306"/>
                    <a:pt x="20351" y="44338"/>
                    <a:pt x="20442" y="44338"/>
                  </a:cubicBezTo>
                  <a:cubicBezTo>
                    <a:pt x="20682" y="44338"/>
                    <a:pt x="20829" y="44114"/>
                    <a:pt x="20829" y="43797"/>
                  </a:cubicBezTo>
                  <a:lnTo>
                    <a:pt x="20829" y="30946"/>
                  </a:lnTo>
                  <a:lnTo>
                    <a:pt x="31491" y="37232"/>
                  </a:lnTo>
                  <a:cubicBezTo>
                    <a:pt x="31637" y="37325"/>
                    <a:pt x="31763" y="37372"/>
                    <a:pt x="31866" y="37372"/>
                  </a:cubicBezTo>
                  <a:cubicBezTo>
                    <a:pt x="32072" y="37372"/>
                    <a:pt x="32187" y="37186"/>
                    <a:pt x="32187" y="36815"/>
                  </a:cubicBezTo>
                  <a:lnTo>
                    <a:pt x="32187" y="26828"/>
                  </a:lnTo>
                  <a:cubicBezTo>
                    <a:pt x="32187" y="26391"/>
                    <a:pt x="31929" y="25854"/>
                    <a:pt x="31491" y="25575"/>
                  </a:cubicBezTo>
                  <a:lnTo>
                    <a:pt x="20829" y="19289"/>
                  </a:lnTo>
                  <a:lnTo>
                    <a:pt x="20829" y="6438"/>
                  </a:lnTo>
                  <a:cubicBezTo>
                    <a:pt x="20829" y="6001"/>
                    <a:pt x="20550" y="5464"/>
                    <a:pt x="20132" y="5185"/>
                  </a:cubicBezTo>
                  <a:lnTo>
                    <a:pt x="11380" y="113"/>
                  </a:lnTo>
                  <a:cubicBezTo>
                    <a:pt x="11263" y="35"/>
                    <a:pt x="11157" y="0"/>
                    <a:pt x="1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53"/>
          <p:cNvSpPr txBox="1"/>
          <p:nvPr>
            <p:ph type="title"/>
          </p:nvPr>
        </p:nvSpPr>
        <p:spPr>
          <a:xfrm>
            <a:off x="720300" y="-7847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Indicators (1/4) </a:t>
            </a:r>
            <a:endParaRPr/>
          </a:p>
        </p:txBody>
      </p:sp>
      <p:graphicFrame>
        <p:nvGraphicFramePr>
          <p:cNvPr id="1890" name="Google Shape;1890;p53"/>
          <p:cNvGraphicFramePr/>
          <p:nvPr/>
        </p:nvGraphicFramePr>
        <p:xfrm>
          <a:off x="156413" y="414013"/>
          <a:ext cx="3000000" cy="3000000"/>
        </p:xfrm>
        <a:graphic>
          <a:graphicData uri="http://schemas.openxmlformats.org/drawingml/2006/table">
            <a:tbl>
              <a:tblPr>
                <a:noFill/>
                <a:tableStyleId>{16E233B7-EDC1-432C-937A-E1DA0D06E8F7}</a:tableStyleId>
              </a:tblPr>
              <a:tblGrid>
                <a:gridCol w="1326750"/>
                <a:gridCol w="1050475"/>
                <a:gridCol w="1130100"/>
                <a:gridCol w="1344425"/>
                <a:gridCol w="2896900"/>
                <a:gridCol w="1082500"/>
              </a:tblGrid>
              <a:tr h="624475">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Indicator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Definition</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Numerator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Denominator </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Rationale</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Refresh Frequency</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r>
              <a:tr h="1962725">
                <a:tc>
                  <a:txBody>
                    <a:bodyPr/>
                    <a:lstStyle/>
                    <a:p>
                      <a:pPr indent="0" lvl="0" marL="0" rtl="0" algn="l">
                        <a:spcBef>
                          <a:spcPts val="0"/>
                        </a:spcBef>
                        <a:spcAft>
                          <a:spcPts val="0"/>
                        </a:spcAft>
                        <a:buNone/>
                      </a:pPr>
                      <a:r>
                        <a:rPr b="1" lang="en">
                          <a:latin typeface="Roboto"/>
                          <a:ea typeface="Roboto"/>
                          <a:cs typeface="Roboto"/>
                          <a:sym typeface="Roboto"/>
                        </a:rPr>
                        <a:t>Patient Satisfaction Score</a:t>
                      </a:r>
                      <a:endParaRPr b="1">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i="1" lang="en" sz="1100">
                          <a:latin typeface="Roboto"/>
                          <a:ea typeface="Roboto"/>
                          <a:cs typeface="Roboto"/>
                          <a:sym typeface="Roboto"/>
                        </a:rPr>
                        <a:t>Measures a patient’s overall satisfaction with their healthcare experience at South Niagara Hospital.</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Number of Positive Responses</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Total Survey Responses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Measures progress against South Niagara Hospital’s </a:t>
                      </a:r>
                      <a:r>
                        <a:rPr b="1" lang="en" sz="1100">
                          <a:latin typeface="Roboto"/>
                          <a:ea typeface="Roboto"/>
                          <a:cs typeface="Roboto"/>
                          <a:sym typeface="Roboto"/>
                        </a:rPr>
                        <a:t>core goal of improving patient experience</a:t>
                      </a:r>
                      <a:endParaRPr sz="1100">
                        <a:latin typeface="Roboto"/>
                        <a:ea typeface="Roboto"/>
                        <a:cs typeface="Roboto"/>
                        <a:sym typeface="Roboto"/>
                      </a:endParaRPr>
                    </a:p>
                    <a:p>
                      <a:pPr indent="0" lvl="0" marL="457200" rtl="0" algn="l">
                        <a:lnSpc>
                          <a:spcPct val="30000"/>
                        </a:lnSpc>
                        <a:spcBef>
                          <a:spcPts val="0"/>
                        </a:spcBef>
                        <a:spcAft>
                          <a:spcPts val="0"/>
                        </a:spcAft>
                        <a:buNone/>
                      </a:pPr>
                      <a:r>
                        <a:t/>
                      </a:r>
                      <a:endParaRPr sz="1100">
                        <a:latin typeface="Roboto"/>
                        <a:ea typeface="Roboto"/>
                        <a:cs typeface="Roboto"/>
                        <a:sym typeface="Roboto"/>
                      </a:endParaRPr>
                    </a:p>
                    <a:p>
                      <a:pPr indent="-170434" lvl="0" marL="192024" rtl="0" algn="l">
                        <a:spcBef>
                          <a:spcPts val="0"/>
                        </a:spcBef>
                        <a:spcAft>
                          <a:spcPts val="0"/>
                        </a:spcAft>
                        <a:buSzPts val="1100"/>
                        <a:buFont typeface="Roboto"/>
                        <a:buChar char="●"/>
                      </a:pPr>
                      <a:r>
                        <a:rPr lang="en" sz="1100">
                          <a:latin typeface="Roboto"/>
                          <a:ea typeface="Roboto"/>
                          <a:cs typeface="Roboto"/>
                          <a:sym typeface="Roboto"/>
                        </a:rPr>
                        <a:t>Patient satisfaction score is a </a:t>
                      </a:r>
                      <a:r>
                        <a:rPr b="1" lang="en" sz="1100">
                          <a:latin typeface="Roboto"/>
                          <a:ea typeface="Roboto"/>
                          <a:cs typeface="Roboto"/>
                          <a:sym typeface="Roboto"/>
                        </a:rPr>
                        <a:t>key indicator </a:t>
                      </a:r>
                      <a:r>
                        <a:rPr lang="en" sz="1100">
                          <a:latin typeface="Roboto"/>
                          <a:ea typeface="Roboto"/>
                          <a:cs typeface="Roboto"/>
                          <a:sym typeface="Roboto"/>
                        </a:rPr>
                        <a:t>in evaluating </a:t>
                      </a:r>
                      <a:r>
                        <a:rPr b="1" lang="en" sz="1100">
                          <a:latin typeface="Roboto"/>
                          <a:ea typeface="Roboto"/>
                          <a:cs typeface="Roboto"/>
                          <a:sym typeface="Roboto"/>
                        </a:rPr>
                        <a:t>healthcare quality</a:t>
                      </a:r>
                      <a:r>
                        <a:rPr lang="en" sz="1100">
                          <a:latin typeface="Roboto"/>
                          <a:ea typeface="Roboto"/>
                          <a:cs typeface="Roboto"/>
                          <a:sym typeface="Roboto"/>
                        </a:rPr>
                        <a:t> and </a:t>
                      </a:r>
                      <a:r>
                        <a:rPr b="1" lang="en" sz="1100">
                          <a:latin typeface="Roboto"/>
                          <a:ea typeface="Roboto"/>
                          <a:cs typeface="Roboto"/>
                          <a:sym typeface="Roboto"/>
                        </a:rPr>
                        <a:t>patient experience </a:t>
                      </a:r>
                      <a:endParaRPr b="1" sz="1100">
                        <a:latin typeface="Roboto"/>
                        <a:ea typeface="Roboto"/>
                        <a:cs typeface="Roboto"/>
                        <a:sym typeface="Roboto"/>
                      </a:endParaRPr>
                    </a:p>
                    <a:p>
                      <a:pPr indent="0" lvl="0" marL="457200" rtl="0" algn="l">
                        <a:lnSpc>
                          <a:spcPct val="30000"/>
                        </a:lnSpc>
                        <a:spcBef>
                          <a:spcPts val="0"/>
                        </a:spcBef>
                        <a:spcAft>
                          <a:spcPts val="0"/>
                        </a:spcAft>
                        <a:buNone/>
                      </a:pPr>
                      <a:r>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Patient satisfaction correlates with </a:t>
                      </a:r>
                      <a:r>
                        <a:rPr b="1" lang="en" sz="1100">
                          <a:latin typeface="Roboto"/>
                          <a:ea typeface="Roboto"/>
                          <a:cs typeface="Roboto"/>
                          <a:sym typeface="Roboto"/>
                        </a:rPr>
                        <a:t>better health outcomes</a:t>
                      </a:r>
                      <a:r>
                        <a:rPr lang="en" sz="1100">
                          <a:latin typeface="Roboto"/>
                          <a:ea typeface="Roboto"/>
                          <a:cs typeface="Roboto"/>
                          <a:sym typeface="Roboto"/>
                        </a:rPr>
                        <a:t>, </a:t>
                      </a:r>
                      <a:r>
                        <a:rPr b="1" lang="en" sz="1100">
                          <a:latin typeface="Roboto"/>
                          <a:ea typeface="Roboto"/>
                          <a:cs typeface="Roboto"/>
                          <a:sym typeface="Roboto"/>
                        </a:rPr>
                        <a:t>treatment adherence</a:t>
                      </a:r>
                      <a:r>
                        <a:rPr lang="en" sz="1100">
                          <a:latin typeface="Roboto"/>
                          <a:ea typeface="Roboto"/>
                          <a:cs typeface="Roboto"/>
                          <a:sym typeface="Roboto"/>
                        </a:rPr>
                        <a:t>, and </a:t>
                      </a:r>
                      <a:r>
                        <a:rPr b="1" lang="en" sz="1100">
                          <a:latin typeface="Roboto"/>
                          <a:ea typeface="Roboto"/>
                          <a:cs typeface="Roboto"/>
                          <a:sym typeface="Roboto"/>
                        </a:rPr>
                        <a:t>patient safety</a:t>
                      </a:r>
                      <a:endParaRPr b="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Annually</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r h="2027225">
                <a:tc>
                  <a:txBody>
                    <a:bodyPr/>
                    <a:lstStyle/>
                    <a:p>
                      <a:pPr indent="0" lvl="0" marL="0" rtl="0" algn="l">
                        <a:spcBef>
                          <a:spcPts val="0"/>
                        </a:spcBef>
                        <a:spcAft>
                          <a:spcPts val="0"/>
                        </a:spcAft>
                        <a:buNone/>
                      </a:pPr>
                      <a:r>
                        <a:rPr b="1" lang="en">
                          <a:latin typeface="Roboto"/>
                          <a:ea typeface="Roboto"/>
                          <a:cs typeface="Roboto"/>
                          <a:sym typeface="Roboto"/>
                        </a:rPr>
                        <a:t>Inpatient Fall Rate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i="1" lang="en" sz="1100">
                          <a:latin typeface="Roboto"/>
                          <a:ea typeface="Roboto"/>
                          <a:cs typeface="Roboto"/>
                          <a:sym typeface="Roboto"/>
                        </a:rPr>
                        <a:t>Measures the number of falls that occur relative to patient volume. It is expressed as the number falls per 1,000 patient days.</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Total number of inpatient falls that occur within the quarterly period</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Total number of patient days during that same period.</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Measures progress against </a:t>
                      </a:r>
                      <a:r>
                        <a:rPr b="1" lang="en" sz="1100">
                          <a:latin typeface="Roboto"/>
                          <a:ea typeface="Roboto"/>
                          <a:cs typeface="Roboto"/>
                          <a:sym typeface="Roboto"/>
                        </a:rPr>
                        <a:t>core goal of  improving accessibility with a particular focus on older adults</a:t>
                      </a:r>
                      <a:endParaRPr sz="1100">
                        <a:latin typeface="Roboto"/>
                        <a:ea typeface="Roboto"/>
                        <a:cs typeface="Roboto"/>
                        <a:sym typeface="Roboto"/>
                      </a:endParaRPr>
                    </a:p>
                    <a:p>
                      <a:pPr indent="0" lvl="0" marL="457200" rtl="0" algn="l">
                        <a:lnSpc>
                          <a:spcPct val="30000"/>
                        </a:lnSpc>
                        <a:spcBef>
                          <a:spcPts val="0"/>
                        </a:spcBef>
                        <a:spcAft>
                          <a:spcPts val="0"/>
                        </a:spcAft>
                        <a:buNone/>
                      </a:pPr>
                      <a:r>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Falls are one of the most </a:t>
                      </a:r>
                      <a:r>
                        <a:rPr b="1" lang="en" sz="1100">
                          <a:latin typeface="Roboto"/>
                          <a:ea typeface="Roboto"/>
                          <a:cs typeface="Roboto"/>
                          <a:sym typeface="Roboto"/>
                        </a:rPr>
                        <a:t>commonly reported incidents</a:t>
                      </a:r>
                      <a:r>
                        <a:rPr lang="en" sz="1100">
                          <a:latin typeface="Roboto"/>
                          <a:ea typeface="Roboto"/>
                          <a:cs typeface="Roboto"/>
                          <a:sym typeface="Roboto"/>
                        </a:rPr>
                        <a:t> in hospitals, especially among seniors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Measures</a:t>
                      </a:r>
                      <a:r>
                        <a:rPr b="1" lang="en" sz="1100">
                          <a:latin typeface="Roboto"/>
                          <a:ea typeface="Roboto"/>
                          <a:cs typeface="Roboto"/>
                          <a:sym typeface="Roboto"/>
                        </a:rPr>
                        <a:t> effectiveness of hospital’s evidence-based design features</a:t>
                      </a:r>
                      <a:r>
                        <a:rPr lang="en" sz="1100">
                          <a:latin typeface="Roboto"/>
                          <a:ea typeface="Roboto"/>
                          <a:cs typeface="Roboto"/>
                          <a:sym typeface="Roboto"/>
                        </a:rPr>
                        <a:t> and helps ensure a safe, accessible environment.</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Quarterly</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bl>
          </a:graphicData>
        </a:graphic>
      </p:graphicFrame>
      <p:grpSp>
        <p:nvGrpSpPr>
          <p:cNvPr id="1891" name="Google Shape;1891;p53"/>
          <p:cNvGrpSpPr/>
          <p:nvPr/>
        </p:nvGrpSpPr>
        <p:grpSpPr>
          <a:xfrm>
            <a:off x="328615" y="1793088"/>
            <a:ext cx="1029658" cy="1198920"/>
            <a:chOff x="2187275" y="3837650"/>
            <a:chExt cx="1094100" cy="1261225"/>
          </a:xfrm>
        </p:grpSpPr>
        <p:sp>
          <p:nvSpPr>
            <p:cNvPr id="1892" name="Google Shape;1892;p53"/>
            <p:cNvSpPr/>
            <p:nvPr/>
          </p:nvSpPr>
          <p:spPr>
            <a:xfrm>
              <a:off x="2187275" y="4599025"/>
              <a:ext cx="351125" cy="499850"/>
            </a:xfrm>
            <a:custGeom>
              <a:rect b="b" l="l" r="r" t="t"/>
              <a:pathLst>
                <a:path extrusionOk="0" h="19994" w="14045">
                  <a:moveTo>
                    <a:pt x="5888" y="1"/>
                  </a:moveTo>
                  <a:lnTo>
                    <a:pt x="0" y="15259"/>
                  </a:lnTo>
                  <a:lnTo>
                    <a:pt x="8156" y="19993"/>
                  </a:lnTo>
                  <a:lnTo>
                    <a:pt x="14044" y="4755"/>
                  </a:lnTo>
                  <a:lnTo>
                    <a:pt x="5888" y="1"/>
                  </a:ln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3"/>
            <p:cNvSpPr/>
            <p:nvPr/>
          </p:nvSpPr>
          <p:spPr>
            <a:xfrm>
              <a:off x="2334475" y="4256375"/>
              <a:ext cx="797725" cy="461550"/>
            </a:xfrm>
            <a:custGeom>
              <a:rect b="b" l="l" r="r" t="t"/>
              <a:pathLst>
                <a:path extrusionOk="0" h="18462" w="31909">
                  <a:moveTo>
                    <a:pt x="23732" y="1"/>
                  </a:moveTo>
                  <a:lnTo>
                    <a:pt x="0" y="13707"/>
                  </a:lnTo>
                  <a:lnTo>
                    <a:pt x="8156" y="18461"/>
                  </a:lnTo>
                  <a:lnTo>
                    <a:pt x="31908" y="4755"/>
                  </a:lnTo>
                  <a:lnTo>
                    <a:pt x="23732" y="1"/>
                  </a:lnTo>
                  <a:close/>
                </a:path>
              </a:pathLst>
            </a:custGeom>
            <a:solidFill>
              <a:srgbClr val="96B2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3"/>
            <p:cNvSpPr/>
            <p:nvPr/>
          </p:nvSpPr>
          <p:spPr>
            <a:xfrm>
              <a:off x="2391175" y="4375250"/>
              <a:ext cx="890200" cy="723625"/>
            </a:xfrm>
            <a:custGeom>
              <a:rect b="b" l="l" r="r" t="t"/>
              <a:pathLst>
                <a:path extrusionOk="0" h="28945" w="35608">
                  <a:moveTo>
                    <a:pt x="29640" y="0"/>
                  </a:moveTo>
                  <a:lnTo>
                    <a:pt x="5888" y="13706"/>
                  </a:lnTo>
                  <a:lnTo>
                    <a:pt x="0" y="28944"/>
                  </a:lnTo>
                  <a:lnTo>
                    <a:pt x="35608" y="8395"/>
                  </a:lnTo>
                  <a:lnTo>
                    <a:pt x="29640"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3"/>
            <p:cNvSpPr/>
            <p:nvPr/>
          </p:nvSpPr>
          <p:spPr>
            <a:xfrm>
              <a:off x="2481175" y="4049000"/>
              <a:ext cx="502325" cy="290950"/>
            </a:xfrm>
            <a:custGeom>
              <a:rect b="b" l="l" r="r" t="t"/>
              <a:pathLst>
                <a:path extrusionOk="0" h="11638" w="20093">
                  <a:moveTo>
                    <a:pt x="11936" y="1"/>
                  </a:moveTo>
                  <a:lnTo>
                    <a:pt x="1" y="6883"/>
                  </a:lnTo>
                  <a:lnTo>
                    <a:pt x="8157" y="11638"/>
                  </a:lnTo>
                  <a:lnTo>
                    <a:pt x="20092" y="4755"/>
                  </a:lnTo>
                  <a:lnTo>
                    <a:pt x="11936" y="1"/>
                  </a:lnTo>
                  <a:close/>
                </a:path>
              </a:pathLst>
            </a:custGeom>
            <a:solidFill>
              <a:srgbClr val="96B2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3"/>
            <p:cNvSpPr/>
            <p:nvPr/>
          </p:nvSpPr>
          <p:spPr>
            <a:xfrm>
              <a:off x="2538375" y="4167850"/>
              <a:ext cx="593825" cy="550075"/>
            </a:xfrm>
            <a:custGeom>
              <a:rect b="b" l="l" r="r" t="t"/>
              <a:pathLst>
                <a:path extrusionOk="0" h="22003" w="23753">
                  <a:moveTo>
                    <a:pt x="17804" y="1"/>
                  </a:moveTo>
                  <a:lnTo>
                    <a:pt x="5869" y="6884"/>
                  </a:lnTo>
                  <a:lnTo>
                    <a:pt x="0" y="22002"/>
                  </a:lnTo>
                  <a:lnTo>
                    <a:pt x="23752" y="8296"/>
                  </a:lnTo>
                  <a:lnTo>
                    <a:pt x="17804" y="1"/>
                  </a:ln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3"/>
            <p:cNvSpPr/>
            <p:nvPr/>
          </p:nvSpPr>
          <p:spPr>
            <a:xfrm>
              <a:off x="2334475" y="4221075"/>
              <a:ext cx="350625" cy="496850"/>
            </a:xfrm>
            <a:custGeom>
              <a:rect b="b" l="l" r="r" t="t"/>
              <a:pathLst>
                <a:path extrusionOk="0" h="19874" w="14025">
                  <a:moveTo>
                    <a:pt x="5869" y="0"/>
                  </a:moveTo>
                  <a:lnTo>
                    <a:pt x="0" y="15119"/>
                  </a:lnTo>
                  <a:lnTo>
                    <a:pt x="8156" y="19873"/>
                  </a:lnTo>
                  <a:lnTo>
                    <a:pt x="14025" y="4755"/>
                  </a:lnTo>
                  <a:lnTo>
                    <a:pt x="5869" y="0"/>
                  </a:lnTo>
                  <a:close/>
                </a:path>
              </a:pathLst>
            </a:custGeom>
            <a:solidFill>
              <a:srgbClr val="D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3"/>
            <p:cNvSpPr/>
            <p:nvPr/>
          </p:nvSpPr>
          <p:spPr>
            <a:xfrm>
              <a:off x="2481175" y="3837650"/>
              <a:ext cx="352625" cy="502300"/>
            </a:xfrm>
            <a:custGeom>
              <a:rect b="b" l="l" r="r" t="t"/>
              <a:pathLst>
                <a:path extrusionOk="0" h="20092" w="14105">
                  <a:moveTo>
                    <a:pt x="5949" y="0"/>
                  </a:moveTo>
                  <a:lnTo>
                    <a:pt x="1" y="15337"/>
                  </a:lnTo>
                  <a:lnTo>
                    <a:pt x="8157" y="20092"/>
                  </a:lnTo>
                  <a:lnTo>
                    <a:pt x="14105" y="4755"/>
                  </a:lnTo>
                  <a:lnTo>
                    <a:pt x="5949"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3"/>
            <p:cNvSpPr/>
            <p:nvPr/>
          </p:nvSpPr>
          <p:spPr>
            <a:xfrm>
              <a:off x="2685075" y="3956500"/>
              <a:ext cx="298425" cy="383450"/>
            </a:xfrm>
            <a:custGeom>
              <a:rect b="b" l="l" r="r" t="t"/>
              <a:pathLst>
                <a:path extrusionOk="0" h="15338" w="11937">
                  <a:moveTo>
                    <a:pt x="5949" y="1"/>
                  </a:moveTo>
                  <a:lnTo>
                    <a:pt x="1" y="15338"/>
                  </a:lnTo>
                  <a:lnTo>
                    <a:pt x="11936" y="8455"/>
                  </a:lnTo>
                  <a:lnTo>
                    <a:pt x="594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0" name="Google Shape;1900;p53"/>
          <p:cNvGrpSpPr/>
          <p:nvPr/>
        </p:nvGrpSpPr>
        <p:grpSpPr>
          <a:xfrm>
            <a:off x="358115" y="3766061"/>
            <a:ext cx="970681" cy="1054093"/>
            <a:chOff x="4572006" y="565355"/>
            <a:chExt cx="4087078" cy="4161440"/>
          </a:xfrm>
        </p:grpSpPr>
        <p:sp>
          <p:nvSpPr>
            <p:cNvPr id="1901" name="Google Shape;1901;p53"/>
            <p:cNvSpPr/>
            <p:nvPr/>
          </p:nvSpPr>
          <p:spPr>
            <a:xfrm>
              <a:off x="5557716" y="2389541"/>
              <a:ext cx="714096" cy="442643"/>
            </a:xfrm>
            <a:custGeom>
              <a:rect b="b" l="l" r="r" t="t"/>
              <a:pathLst>
                <a:path extrusionOk="0" h="9942" w="16039">
                  <a:moveTo>
                    <a:pt x="16038" y="0"/>
                  </a:moveTo>
                  <a:lnTo>
                    <a:pt x="0" y="9275"/>
                  </a:lnTo>
                  <a:lnTo>
                    <a:pt x="0" y="9942"/>
                  </a:lnTo>
                  <a:lnTo>
                    <a:pt x="16038" y="679"/>
                  </a:lnTo>
                  <a:lnTo>
                    <a:pt x="1603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3"/>
            <p:cNvSpPr/>
            <p:nvPr/>
          </p:nvSpPr>
          <p:spPr>
            <a:xfrm>
              <a:off x="6747031" y="4478414"/>
              <a:ext cx="20169" cy="139979"/>
            </a:xfrm>
            <a:custGeom>
              <a:rect b="b" l="l" r="r" t="t"/>
              <a:pathLst>
                <a:path extrusionOk="0" h="3144" w="453">
                  <a:moveTo>
                    <a:pt x="453" y="0"/>
                  </a:moveTo>
                  <a:lnTo>
                    <a:pt x="0" y="274"/>
                  </a:lnTo>
                  <a:lnTo>
                    <a:pt x="0" y="3143"/>
                  </a:lnTo>
                  <a:lnTo>
                    <a:pt x="453" y="2870"/>
                  </a:lnTo>
                  <a:lnTo>
                    <a:pt x="453"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3"/>
            <p:cNvSpPr/>
            <p:nvPr/>
          </p:nvSpPr>
          <p:spPr>
            <a:xfrm>
              <a:off x="5846915" y="4283850"/>
              <a:ext cx="28138" cy="95991"/>
            </a:xfrm>
            <a:custGeom>
              <a:rect b="b" l="l" r="r" t="t"/>
              <a:pathLst>
                <a:path extrusionOk="0" h="2156" w="632">
                  <a:moveTo>
                    <a:pt x="0" y="1"/>
                  </a:moveTo>
                  <a:lnTo>
                    <a:pt x="0" y="1798"/>
                  </a:lnTo>
                  <a:lnTo>
                    <a:pt x="631" y="2156"/>
                  </a:lnTo>
                  <a:lnTo>
                    <a:pt x="631" y="358"/>
                  </a:lnTo>
                  <a:lnTo>
                    <a:pt x="0"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3"/>
            <p:cNvSpPr/>
            <p:nvPr/>
          </p:nvSpPr>
          <p:spPr>
            <a:xfrm>
              <a:off x="5896201" y="4311944"/>
              <a:ext cx="28138" cy="96525"/>
            </a:xfrm>
            <a:custGeom>
              <a:rect b="b" l="l" r="r" t="t"/>
              <a:pathLst>
                <a:path extrusionOk="0" h="2168" w="632">
                  <a:moveTo>
                    <a:pt x="1" y="1"/>
                  </a:moveTo>
                  <a:lnTo>
                    <a:pt x="1" y="1810"/>
                  </a:lnTo>
                  <a:lnTo>
                    <a:pt x="632" y="2168"/>
                  </a:lnTo>
                  <a:lnTo>
                    <a:pt x="632" y="382"/>
                  </a:lnTo>
                  <a:lnTo>
                    <a:pt x="1"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3"/>
            <p:cNvSpPr/>
            <p:nvPr/>
          </p:nvSpPr>
          <p:spPr>
            <a:xfrm>
              <a:off x="5945488" y="4340572"/>
              <a:ext cx="28138" cy="95991"/>
            </a:xfrm>
            <a:custGeom>
              <a:rect b="b" l="l" r="r" t="t"/>
              <a:pathLst>
                <a:path extrusionOk="0" h="2156" w="632">
                  <a:moveTo>
                    <a:pt x="1" y="1"/>
                  </a:moveTo>
                  <a:lnTo>
                    <a:pt x="1" y="1798"/>
                  </a:lnTo>
                  <a:lnTo>
                    <a:pt x="632" y="2156"/>
                  </a:lnTo>
                  <a:lnTo>
                    <a:pt x="632" y="358"/>
                  </a:lnTo>
                  <a:lnTo>
                    <a:pt x="1"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3"/>
            <p:cNvSpPr/>
            <p:nvPr/>
          </p:nvSpPr>
          <p:spPr>
            <a:xfrm>
              <a:off x="5994819" y="4369200"/>
              <a:ext cx="27604" cy="95991"/>
            </a:xfrm>
            <a:custGeom>
              <a:rect b="b" l="l" r="r" t="t"/>
              <a:pathLst>
                <a:path extrusionOk="0" h="2156" w="620">
                  <a:moveTo>
                    <a:pt x="0" y="0"/>
                  </a:moveTo>
                  <a:lnTo>
                    <a:pt x="0" y="1798"/>
                  </a:lnTo>
                  <a:lnTo>
                    <a:pt x="619" y="2155"/>
                  </a:lnTo>
                  <a:lnTo>
                    <a:pt x="619" y="370"/>
                  </a:lnTo>
                  <a:lnTo>
                    <a:pt x="0"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3"/>
            <p:cNvSpPr/>
            <p:nvPr/>
          </p:nvSpPr>
          <p:spPr>
            <a:xfrm>
              <a:off x="6043572" y="4397828"/>
              <a:ext cx="28672" cy="95991"/>
            </a:xfrm>
            <a:custGeom>
              <a:rect b="b" l="l" r="r" t="t"/>
              <a:pathLst>
                <a:path extrusionOk="0" h="2156" w="644">
                  <a:moveTo>
                    <a:pt x="1" y="0"/>
                  </a:moveTo>
                  <a:lnTo>
                    <a:pt x="1" y="1798"/>
                  </a:lnTo>
                  <a:lnTo>
                    <a:pt x="643" y="2155"/>
                  </a:lnTo>
                  <a:lnTo>
                    <a:pt x="643"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3"/>
            <p:cNvSpPr/>
            <p:nvPr/>
          </p:nvSpPr>
          <p:spPr>
            <a:xfrm>
              <a:off x="6093393" y="4425922"/>
              <a:ext cx="28138" cy="96525"/>
            </a:xfrm>
            <a:custGeom>
              <a:rect b="b" l="l" r="r" t="t"/>
              <a:pathLst>
                <a:path extrusionOk="0" h="2168" w="632">
                  <a:moveTo>
                    <a:pt x="1" y="0"/>
                  </a:moveTo>
                  <a:lnTo>
                    <a:pt x="1" y="1810"/>
                  </a:lnTo>
                  <a:lnTo>
                    <a:pt x="632" y="2167"/>
                  </a:lnTo>
                  <a:lnTo>
                    <a:pt x="632" y="381"/>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3"/>
            <p:cNvSpPr/>
            <p:nvPr/>
          </p:nvSpPr>
          <p:spPr>
            <a:xfrm>
              <a:off x="6142679" y="4454550"/>
              <a:ext cx="28138" cy="95991"/>
            </a:xfrm>
            <a:custGeom>
              <a:rect b="b" l="l" r="r" t="t"/>
              <a:pathLst>
                <a:path extrusionOk="0" h="2156" w="632">
                  <a:moveTo>
                    <a:pt x="1" y="0"/>
                  </a:moveTo>
                  <a:lnTo>
                    <a:pt x="1" y="1798"/>
                  </a:lnTo>
                  <a:lnTo>
                    <a:pt x="632" y="2155"/>
                  </a:lnTo>
                  <a:lnTo>
                    <a:pt x="632"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3"/>
            <p:cNvSpPr/>
            <p:nvPr/>
          </p:nvSpPr>
          <p:spPr>
            <a:xfrm>
              <a:off x="6192010" y="4483178"/>
              <a:ext cx="28138" cy="95991"/>
            </a:xfrm>
            <a:custGeom>
              <a:rect b="b" l="l" r="r" t="t"/>
              <a:pathLst>
                <a:path extrusionOk="0" h="2156" w="632">
                  <a:moveTo>
                    <a:pt x="0" y="0"/>
                  </a:moveTo>
                  <a:lnTo>
                    <a:pt x="0" y="1798"/>
                  </a:lnTo>
                  <a:lnTo>
                    <a:pt x="631" y="2155"/>
                  </a:lnTo>
                  <a:lnTo>
                    <a:pt x="631" y="369"/>
                  </a:lnTo>
                  <a:lnTo>
                    <a:pt x="0"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3"/>
            <p:cNvSpPr/>
            <p:nvPr/>
          </p:nvSpPr>
          <p:spPr>
            <a:xfrm>
              <a:off x="6241297" y="4511806"/>
              <a:ext cx="28672" cy="95991"/>
            </a:xfrm>
            <a:custGeom>
              <a:rect b="b" l="l" r="r" t="t"/>
              <a:pathLst>
                <a:path extrusionOk="0" h="2156" w="644">
                  <a:moveTo>
                    <a:pt x="1" y="0"/>
                  </a:moveTo>
                  <a:lnTo>
                    <a:pt x="1" y="1798"/>
                  </a:lnTo>
                  <a:lnTo>
                    <a:pt x="643" y="2155"/>
                  </a:lnTo>
                  <a:lnTo>
                    <a:pt x="643"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3"/>
            <p:cNvSpPr/>
            <p:nvPr/>
          </p:nvSpPr>
          <p:spPr>
            <a:xfrm>
              <a:off x="6291118" y="4539900"/>
              <a:ext cx="27604" cy="96525"/>
            </a:xfrm>
            <a:custGeom>
              <a:rect b="b" l="l" r="r" t="t"/>
              <a:pathLst>
                <a:path extrusionOk="0" h="2168" w="620">
                  <a:moveTo>
                    <a:pt x="1" y="0"/>
                  </a:moveTo>
                  <a:lnTo>
                    <a:pt x="1" y="1810"/>
                  </a:lnTo>
                  <a:lnTo>
                    <a:pt x="620" y="2167"/>
                  </a:lnTo>
                  <a:lnTo>
                    <a:pt x="620" y="381"/>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3"/>
            <p:cNvSpPr/>
            <p:nvPr/>
          </p:nvSpPr>
          <p:spPr>
            <a:xfrm>
              <a:off x="4818528" y="2490785"/>
              <a:ext cx="3824127" cy="2236009"/>
            </a:xfrm>
            <a:custGeom>
              <a:rect b="b" l="l" r="r" t="t"/>
              <a:pathLst>
                <a:path extrusionOk="0" h="50222" w="85892">
                  <a:moveTo>
                    <a:pt x="48725" y="1"/>
                  </a:moveTo>
                  <a:cubicBezTo>
                    <a:pt x="47956" y="1"/>
                    <a:pt x="47185" y="197"/>
                    <a:pt x="46494" y="590"/>
                  </a:cubicBezTo>
                  <a:lnTo>
                    <a:pt x="3346" y="25391"/>
                  </a:lnTo>
                  <a:lnTo>
                    <a:pt x="0" y="25391"/>
                  </a:lnTo>
                  <a:lnTo>
                    <a:pt x="0" y="28272"/>
                  </a:lnTo>
                  <a:cubicBezTo>
                    <a:pt x="0" y="28844"/>
                    <a:pt x="286" y="29415"/>
                    <a:pt x="846" y="29748"/>
                  </a:cubicBezTo>
                  <a:lnTo>
                    <a:pt x="35100" y="49525"/>
                  </a:lnTo>
                  <a:cubicBezTo>
                    <a:pt x="35892" y="49989"/>
                    <a:pt x="36779" y="50221"/>
                    <a:pt x="37669" y="50221"/>
                  </a:cubicBezTo>
                  <a:cubicBezTo>
                    <a:pt x="38559" y="50221"/>
                    <a:pt x="39452" y="49989"/>
                    <a:pt x="40255" y="49525"/>
                  </a:cubicBezTo>
                  <a:lnTo>
                    <a:pt x="84785" y="23926"/>
                  </a:lnTo>
                  <a:cubicBezTo>
                    <a:pt x="85475" y="23522"/>
                    <a:pt x="85844" y="22855"/>
                    <a:pt x="85892" y="22152"/>
                  </a:cubicBezTo>
                  <a:lnTo>
                    <a:pt x="85892" y="19271"/>
                  </a:lnTo>
                  <a:lnTo>
                    <a:pt x="83296" y="19271"/>
                  </a:lnTo>
                  <a:lnTo>
                    <a:pt x="50947" y="590"/>
                  </a:lnTo>
                  <a:cubicBezTo>
                    <a:pt x="50262" y="197"/>
                    <a:pt x="49494" y="1"/>
                    <a:pt x="4872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3"/>
            <p:cNvSpPr/>
            <p:nvPr/>
          </p:nvSpPr>
          <p:spPr>
            <a:xfrm>
              <a:off x="4805260" y="2363584"/>
              <a:ext cx="3853823" cy="2235964"/>
            </a:xfrm>
            <a:custGeom>
              <a:rect b="b" l="l" r="r" t="t"/>
              <a:pathLst>
                <a:path extrusionOk="0" h="50221" w="86559">
                  <a:moveTo>
                    <a:pt x="49014" y="0"/>
                  </a:moveTo>
                  <a:cubicBezTo>
                    <a:pt x="48245" y="0"/>
                    <a:pt x="47477" y="197"/>
                    <a:pt x="46792" y="590"/>
                  </a:cubicBezTo>
                  <a:lnTo>
                    <a:pt x="1132" y="26831"/>
                  </a:lnTo>
                  <a:cubicBezTo>
                    <a:pt x="12" y="27474"/>
                    <a:pt x="1" y="29093"/>
                    <a:pt x="1132" y="29748"/>
                  </a:cubicBezTo>
                  <a:lnTo>
                    <a:pt x="35410" y="49524"/>
                  </a:lnTo>
                  <a:cubicBezTo>
                    <a:pt x="36213" y="49989"/>
                    <a:pt x="37106" y="50221"/>
                    <a:pt x="37998" y="50221"/>
                  </a:cubicBezTo>
                  <a:cubicBezTo>
                    <a:pt x="38889" y="50221"/>
                    <a:pt x="39779" y="49989"/>
                    <a:pt x="40577" y="49524"/>
                  </a:cubicBezTo>
                  <a:lnTo>
                    <a:pt x="85106" y="23926"/>
                  </a:lnTo>
                  <a:cubicBezTo>
                    <a:pt x="86559" y="23092"/>
                    <a:pt x="86559" y="20985"/>
                    <a:pt x="85106" y="20128"/>
                  </a:cubicBezTo>
                  <a:lnTo>
                    <a:pt x="51245" y="590"/>
                  </a:lnTo>
                  <a:cubicBezTo>
                    <a:pt x="50554" y="197"/>
                    <a:pt x="49784" y="0"/>
                    <a:pt x="49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3"/>
            <p:cNvSpPr/>
            <p:nvPr/>
          </p:nvSpPr>
          <p:spPr>
            <a:xfrm>
              <a:off x="5081435" y="2438070"/>
              <a:ext cx="3438784" cy="1977289"/>
            </a:xfrm>
            <a:custGeom>
              <a:rect b="b" l="l" r="r" t="t"/>
              <a:pathLst>
                <a:path extrusionOk="0" h="44411" w="77237">
                  <a:moveTo>
                    <a:pt x="42863" y="0"/>
                  </a:moveTo>
                  <a:lnTo>
                    <a:pt x="1" y="24575"/>
                  </a:lnTo>
                  <a:lnTo>
                    <a:pt x="34374" y="44410"/>
                  </a:lnTo>
                  <a:lnTo>
                    <a:pt x="77237" y="19848"/>
                  </a:lnTo>
                  <a:lnTo>
                    <a:pt x="428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3"/>
            <p:cNvSpPr/>
            <p:nvPr/>
          </p:nvSpPr>
          <p:spPr>
            <a:xfrm>
              <a:off x="5591933" y="3973749"/>
              <a:ext cx="243894" cy="128848"/>
            </a:xfrm>
            <a:custGeom>
              <a:rect b="b" l="l" r="r" t="t"/>
              <a:pathLst>
                <a:path extrusionOk="0" h="2894" w="5478">
                  <a:moveTo>
                    <a:pt x="2722" y="0"/>
                  </a:moveTo>
                  <a:cubicBezTo>
                    <a:pt x="2084" y="0"/>
                    <a:pt x="1447" y="143"/>
                    <a:pt x="965" y="429"/>
                  </a:cubicBezTo>
                  <a:cubicBezTo>
                    <a:pt x="0" y="989"/>
                    <a:pt x="0" y="1917"/>
                    <a:pt x="977" y="2465"/>
                  </a:cubicBezTo>
                  <a:cubicBezTo>
                    <a:pt x="1471" y="2751"/>
                    <a:pt x="2111" y="2894"/>
                    <a:pt x="2749" y="2894"/>
                  </a:cubicBezTo>
                  <a:cubicBezTo>
                    <a:pt x="3388" y="2894"/>
                    <a:pt x="4025" y="2751"/>
                    <a:pt x="4513" y="2465"/>
                  </a:cubicBezTo>
                  <a:cubicBezTo>
                    <a:pt x="5477" y="1905"/>
                    <a:pt x="5477" y="989"/>
                    <a:pt x="4489" y="429"/>
                  </a:cubicBezTo>
                  <a:cubicBezTo>
                    <a:pt x="4001" y="143"/>
                    <a:pt x="3361" y="0"/>
                    <a:pt x="27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3"/>
            <p:cNvSpPr/>
            <p:nvPr/>
          </p:nvSpPr>
          <p:spPr>
            <a:xfrm>
              <a:off x="7121779" y="4263191"/>
              <a:ext cx="20747" cy="138910"/>
            </a:xfrm>
            <a:custGeom>
              <a:rect b="b" l="l" r="r" t="t"/>
              <a:pathLst>
                <a:path extrusionOk="0" h="3120" w="466">
                  <a:moveTo>
                    <a:pt x="465" y="0"/>
                  </a:moveTo>
                  <a:lnTo>
                    <a:pt x="1" y="262"/>
                  </a:lnTo>
                  <a:lnTo>
                    <a:pt x="1" y="3120"/>
                  </a:lnTo>
                  <a:lnTo>
                    <a:pt x="465" y="2870"/>
                  </a:lnTo>
                  <a:lnTo>
                    <a:pt x="46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3"/>
            <p:cNvSpPr/>
            <p:nvPr/>
          </p:nvSpPr>
          <p:spPr>
            <a:xfrm>
              <a:off x="7502938" y="4044228"/>
              <a:ext cx="20703" cy="139489"/>
            </a:xfrm>
            <a:custGeom>
              <a:rect b="b" l="l" r="r" t="t"/>
              <a:pathLst>
                <a:path extrusionOk="0" h="3133" w="465">
                  <a:moveTo>
                    <a:pt x="465" y="1"/>
                  </a:moveTo>
                  <a:lnTo>
                    <a:pt x="0" y="263"/>
                  </a:lnTo>
                  <a:lnTo>
                    <a:pt x="0" y="3132"/>
                  </a:lnTo>
                  <a:lnTo>
                    <a:pt x="465" y="2858"/>
                  </a:lnTo>
                  <a:lnTo>
                    <a:pt x="465"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3"/>
            <p:cNvSpPr/>
            <p:nvPr/>
          </p:nvSpPr>
          <p:spPr>
            <a:xfrm>
              <a:off x="4731041" y="1749749"/>
              <a:ext cx="304846" cy="519756"/>
            </a:xfrm>
            <a:custGeom>
              <a:rect b="b" l="l" r="r" t="t"/>
              <a:pathLst>
                <a:path extrusionOk="0" h="11674" w="6847">
                  <a:moveTo>
                    <a:pt x="5002" y="1"/>
                  </a:moveTo>
                  <a:cubicBezTo>
                    <a:pt x="4967" y="1"/>
                    <a:pt x="4931" y="3"/>
                    <a:pt x="4894" y="6"/>
                  </a:cubicBezTo>
                  <a:cubicBezTo>
                    <a:pt x="4887" y="6"/>
                    <a:pt x="4865" y="5"/>
                    <a:pt x="4831" y="5"/>
                  </a:cubicBezTo>
                  <a:cubicBezTo>
                    <a:pt x="4593" y="5"/>
                    <a:pt x="3738" y="42"/>
                    <a:pt x="2727" y="625"/>
                  </a:cubicBezTo>
                  <a:cubicBezTo>
                    <a:pt x="2310" y="863"/>
                    <a:pt x="1858" y="1208"/>
                    <a:pt x="1429" y="1685"/>
                  </a:cubicBezTo>
                  <a:cubicBezTo>
                    <a:pt x="1370" y="1756"/>
                    <a:pt x="108" y="3197"/>
                    <a:pt x="48" y="5316"/>
                  </a:cubicBezTo>
                  <a:cubicBezTo>
                    <a:pt x="48" y="5376"/>
                    <a:pt x="1" y="6459"/>
                    <a:pt x="655" y="6995"/>
                  </a:cubicBezTo>
                  <a:cubicBezTo>
                    <a:pt x="703" y="7066"/>
                    <a:pt x="1453" y="8578"/>
                    <a:pt x="155" y="11674"/>
                  </a:cubicBezTo>
                  <a:lnTo>
                    <a:pt x="3751" y="9602"/>
                  </a:lnTo>
                  <a:cubicBezTo>
                    <a:pt x="3751" y="9507"/>
                    <a:pt x="3787" y="7900"/>
                    <a:pt x="4573" y="7447"/>
                  </a:cubicBezTo>
                  <a:cubicBezTo>
                    <a:pt x="4585" y="7423"/>
                    <a:pt x="4596" y="7423"/>
                    <a:pt x="4620" y="7411"/>
                  </a:cubicBezTo>
                  <a:cubicBezTo>
                    <a:pt x="4858" y="7281"/>
                    <a:pt x="5097" y="7173"/>
                    <a:pt x="5299" y="7054"/>
                  </a:cubicBezTo>
                  <a:cubicBezTo>
                    <a:pt x="5775" y="6769"/>
                    <a:pt x="6109" y="6447"/>
                    <a:pt x="6049" y="5745"/>
                  </a:cubicBezTo>
                  <a:cubicBezTo>
                    <a:pt x="6061" y="5733"/>
                    <a:pt x="6192" y="5506"/>
                    <a:pt x="6228" y="5399"/>
                  </a:cubicBezTo>
                  <a:cubicBezTo>
                    <a:pt x="6251" y="5304"/>
                    <a:pt x="6287" y="5149"/>
                    <a:pt x="6192" y="5066"/>
                  </a:cubicBezTo>
                  <a:cubicBezTo>
                    <a:pt x="6204" y="5042"/>
                    <a:pt x="6430" y="4733"/>
                    <a:pt x="6406" y="4602"/>
                  </a:cubicBezTo>
                  <a:cubicBezTo>
                    <a:pt x="6370" y="4471"/>
                    <a:pt x="6275" y="4316"/>
                    <a:pt x="6382" y="4185"/>
                  </a:cubicBezTo>
                  <a:cubicBezTo>
                    <a:pt x="6501" y="4054"/>
                    <a:pt x="6847" y="3732"/>
                    <a:pt x="6740" y="3542"/>
                  </a:cubicBezTo>
                  <a:cubicBezTo>
                    <a:pt x="6632" y="3351"/>
                    <a:pt x="6275" y="3006"/>
                    <a:pt x="6216" y="2899"/>
                  </a:cubicBezTo>
                  <a:cubicBezTo>
                    <a:pt x="6168" y="2804"/>
                    <a:pt x="6025" y="2709"/>
                    <a:pt x="6144" y="2161"/>
                  </a:cubicBezTo>
                  <a:cubicBezTo>
                    <a:pt x="6248" y="1630"/>
                    <a:pt x="6128" y="1"/>
                    <a:pt x="5002"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3"/>
            <p:cNvSpPr/>
            <p:nvPr/>
          </p:nvSpPr>
          <p:spPr>
            <a:xfrm>
              <a:off x="6338846" y="3807813"/>
              <a:ext cx="825403" cy="251864"/>
            </a:xfrm>
            <a:custGeom>
              <a:rect b="b" l="l" r="r" t="t"/>
              <a:pathLst>
                <a:path extrusionOk="0" h="5657" w="18539">
                  <a:moveTo>
                    <a:pt x="9263" y="1"/>
                  </a:moveTo>
                  <a:cubicBezTo>
                    <a:pt x="4144" y="1"/>
                    <a:pt x="0" y="1263"/>
                    <a:pt x="0" y="2834"/>
                  </a:cubicBezTo>
                  <a:cubicBezTo>
                    <a:pt x="0" y="4394"/>
                    <a:pt x="4144" y="5656"/>
                    <a:pt x="9263" y="5656"/>
                  </a:cubicBezTo>
                  <a:cubicBezTo>
                    <a:pt x="14383" y="5656"/>
                    <a:pt x="18538" y="4394"/>
                    <a:pt x="18538" y="2834"/>
                  </a:cubicBezTo>
                  <a:cubicBezTo>
                    <a:pt x="18538" y="1263"/>
                    <a:pt x="14383" y="1"/>
                    <a:pt x="9263" y="1"/>
                  </a:cubicBez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3"/>
            <p:cNvSpPr/>
            <p:nvPr/>
          </p:nvSpPr>
          <p:spPr>
            <a:xfrm>
              <a:off x="6531274" y="3805497"/>
              <a:ext cx="279913" cy="152801"/>
            </a:xfrm>
            <a:custGeom>
              <a:rect b="b" l="l" r="r" t="t"/>
              <a:pathLst>
                <a:path extrusionOk="0" h="3432" w="6287">
                  <a:moveTo>
                    <a:pt x="5055" y="1"/>
                  </a:moveTo>
                  <a:cubicBezTo>
                    <a:pt x="4933" y="1"/>
                    <a:pt x="4809" y="12"/>
                    <a:pt x="4691" y="29"/>
                  </a:cubicBezTo>
                  <a:cubicBezTo>
                    <a:pt x="4227" y="100"/>
                    <a:pt x="3798" y="267"/>
                    <a:pt x="3417" y="505"/>
                  </a:cubicBezTo>
                  <a:cubicBezTo>
                    <a:pt x="3211" y="632"/>
                    <a:pt x="3031" y="675"/>
                    <a:pt x="2883" y="675"/>
                  </a:cubicBezTo>
                  <a:cubicBezTo>
                    <a:pt x="2587" y="675"/>
                    <a:pt x="2417" y="505"/>
                    <a:pt x="2417" y="505"/>
                  </a:cubicBezTo>
                  <a:lnTo>
                    <a:pt x="262" y="648"/>
                  </a:lnTo>
                  <a:cubicBezTo>
                    <a:pt x="0" y="946"/>
                    <a:pt x="96" y="3208"/>
                    <a:pt x="96" y="3208"/>
                  </a:cubicBezTo>
                  <a:cubicBezTo>
                    <a:pt x="464" y="3376"/>
                    <a:pt x="912" y="3431"/>
                    <a:pt x="1348" y="3431"/>
                  </a:cubicBezTo>
                  <a:cubicBezTo>
                    <a:pt x="1560" y="3431"/>
                    <a:pt x="1770" y="3418"/>
                    <a:pt x="1965" y="3398"/>
                  </a:cubicBezTo>
                  <a:cubicBezTo>
                    <a:pt x="3358" y="3267"/>
                    <a:pt x="4608" y="2601"/>
                    <a:pt x="5644" y="1708"/>
                  </a:cubicBezTo>
                  <a:cubicBezTo>
                    <a:pt x="6037" y="1374"/>
                    <a:pt x="6287" y="934"/>
                    <a:pt x="6072" y="410"/>
                  </a:cubicBezTo>
                  <a:cubicBezTo>
                    <a:pt x="6001" y="219"/>
                    <a:pt x="5632" y="100"/>
                    <a:pt x="5453" y="53"/>
                  </a:cubicBezTo>
                  <a:cubicBezTo>
                    <a:pt x="5328" y="15"/>
                    <a:pt x="5192" y="1"/>
                    <a:pt x="50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3"/>
            <p:cNvSpPr/>
            <p:nvPr/>
          </p:nvSpPr>
          <p:spPr>
            <a:xfrm>
              <a:off x="6756559" y="3866449"/>
              <a:ext cx="279913" cy="152801"/>
            </a:xfrm>
            <a:custGeom>
              <a:rect b="b" l="l" r="r" t="t"/>
              <a:pathLst>
                <a:path extrusionOk="0" h="3432" w="6287">
                  <a:moveTo>
                    <a:pt x="5055" y="1"/>
                  </a:moveTo>
                  <a:cubicBezTo>
                    <a:pt x="4933" y="1"/>
                    <a:pt x="4809" y="12"/>
                    <a:pt x="4691" y="29"/>
                  </a:cubicBezTo>
                  <a:cubicBezTo>
                    <a:pt x="4227" y="101"/>
                    <a:pt x="3799" y="267"/>
                    <a:pt x="3418" y="505"/>
                  </a:cubicBezTo>
                  <a:cubicBezTo>
                    <a:pt x="3211" y="632"/>
                    <a:pt x="3031" y="675"/>
                    <a:pt x="2883" y="675"/>
                  </a:cubicBezTo>
                  <a:cubicBezTo>
                    <a:pt x="2587" y="675"/>
                    <a:pt x="2417" y="505"/>
                    <a:pt x="2417" y="505"/>
                  </a:cubicBezTo>
                  <a:lnTo>
                    <a:pt x="262" y="648"/>
                  </a:lnTo>
                  <a:cubicBezTo>
                    <a:pt x="0" y="946"/>
                    <a:pt x="96" y="3208"/>
                    <a:pt x="96" y="3208"/>
                  </a:cubicBezTo>
                  <a:cubicBezTo>
                    <a:pt x="464" y="3376"/>
                    <a:pt x="912" y="3431"/>
                    <a:pt x="1348" y="3431"/>
                  </a:cubicBezTo>
                  <a:cubicBezTo>
                    <a:pt x="1560" y="3431"/>
                    <a:pt x="1770" y="3418"/>
                    <a:pt x="1965" y="3399"/>
                  </a:cubicBezTo>
                  <a:cubicBezTo>
                    <a:pt x="3358" y="3268"/>
                    <a:pt x="4608" y="2601"/>
                    <a:pt x="5644" y="1708"/>
                  </a:cubicBezTo>
                  <a:cubicBezTo>
                    <a:pt x="6037" y="1375"/>
                    <a:pt x="6287" y="934"/>
                    <a:pt x="6073" y="410"/>
                  </a:cubicBezTo>
                  <a:cubicBezTo>
                    <a:pt x="6001" y="220"/>
                    <a:pt x="5632" y="101"/>
                    <a:pt x="5453" y="53"/>
                  </a:cubicBezTo>
                  <a:cubicBezTo>
                    <a:pt x="5328" y="15"/>
                    <a:pt x="5192" y="1"/>
                    <a:pt x="50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3"/>
            <p:cNvSpPr/>
            <p:nvPr/>
          </p:nvSpPr>
          <p:spPr>
            <a:xfrm>
              <a:off x="8078083" y="3483954"/>
              <a:ext cx="420426" cy="368958"/>
            </a:xfrm>
            <a:custGeom>
              <a:rect b="b" l="l" r="r" t="t"/>
              <a:pathLst>
                <a:path extrusionOk="0" h="8287" w="9443">
                  <a:moveTo>
                    <a:pt x="9442" y="0"/>
                  </a:moveTo>
                  <a:lnTo>
                    <a:pt x="1" y="5417"/>
                  </a:lnTo>
                  <a:lnTo>
                    <a:pt x="1" y="8287"/>
                  </a:lnTo>
                  <a:lnTo>
                    <a:pt x="9442" y="2858"/>
                  </a:lnTo>
                  <a:lnTo>
                    <a:pt x="9442"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3"/>
            <p:cNvSpPr/>
            <p:nvPr/>
          </p:nvSpPr>
          <p:spPr>
            <a:xfrm>
              <a:off x="5430226" y="3054042"/>
              <a:ext cx="1028959" cy="722556"/>
            </a:xfrm>
            <a:custGeom>
              <a:rect b="b" l="l" r="r" t="t"/>
              <a:pathLst>
                <a:path extrusionOk="0" h="16229" w="23111">
                  <a:moveTo>
                    <a:pt x="18218" y="0"/>
                  </a:moveTo>
                  <a:lnTo>
                    <a:pt x="5561" y="4786"/>
                  </a:lnTo>
                  <a:lnTo>
                    <a:pt x="1" y="12228"/>
                  </a:lnTo>
                  <a:lnTo>
                    <a:pt x="7049" y="16228"/>
                  </a:lnTo>
                  <a:lnTo>
                    <a:pt x="23111" y="6965"/>
                  </a:lnTo>
                  <a:lnTo>
                    <a:pt x="18218" y="0"/>
                  </a:ln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3"/>
            <p:cNvSpPr/>
            <p:nvPr/>
          </p:nvSpPr>
          <p:spPr>
            <a:xfrm>
              <a:off x="6391828" y="2561576"/>
              <a:ext cx="1904183" cy="1099973"/>
            </a:xfrm>
            <a:custGeom>
              <a:rect b="b" l="l" r="r" t="t"/>
              <a:pathLst>
                <a:path extrusionOk="0" h="24706" w="42769">
                  <a:moveTo>
                    <a:pt x="11371" y="0"/>
                  </a:moveTo>
                  <a:lnTo>
                    <a:pt x="1" y="6561"/>
                  </a:lnTo>
                  <a:lnTo>
                    <a:pt x="31398" y="24706"/>
                  </a:lnTo>
                  <a:lnTo>
                    <a:pt x="42768" y="18122"/>
                  </a:lnTo>
                  <a:lnTo>
                    <a:pt x="11371" y="0"/>
                  </a:ln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3"/>
            <p:cNvSpPr/>
            <p:nvPr/>
          </p:nvSpPr>
          <p:spPr>
            <a:xfrm>
              <a:off x="7699061" y="3442637"/>
              <a:ext cx="160147" cy="193495"/>
            </a:xfrm>
            <a:custGeom>
              <a:rect b="b" l="l" r="r" t="t"/>
              <a:pathLst>
                <a:path extrusionOk="0" h="4346" w="3597">
                  <a:moveTo>
                    <a:pt x="1475" y="1"/>
                  </a:moveTo>
                  <a:cubicBezTo>
                    <a:pt x="1367" y="1"/>
                    <a:pt x="1259" y="19"/>
                    <a:pt x="1156" y="59"/>
                  </a:cubicBezTo>
                  <a:cubicBezTo>
                    <a:pt x="1156" y="71"/>
                    <a:pt x="1144" y="71"/>
                    <a:pt x="1144" y="71"/>
                  </a:cubicBezTo>
                  <a:cubicBezTo>
                    <a:pt x="1120" y="95"/>
                    <a:pt x="1096" y="95"/>
                    <a:pt x="1084" y="107"/>
                  </a:cubicBezTo>
                  <a:lnTo>
                    <a:pt x="1" y="726"/>
                  </a:lnTo>
                  <a:cubicBezTo>
                    <a:pt x="25" y="714"/>
                    <a:pt x="48" y="714"/>
                    <a:pt x="60" y="702"/>
                  </a:cubicBezTo>
                  <a:cubicBezTo>
                    <a:pt x="60" y="690"/>
                    <a:pt x="72" y="690"/>
                    <a:pt x="72" y="690"/>
                  </a:cubicBezTo>
                  <a:cubicBezTo>
                    <a:pt x="84" y="690"/>
                    <a:pt x="108" y="666"/>
                    <a:pt x="120" y="666"/>
                  </a:cubicBezTo>
                  <a:cubicBezTo>
                    <a:pt x="132" y="654"/>
                    <a:pt x="132" y="654"/>
                    <a:pt x="144" y="654"/>
                  </a:cubicBezTo>
                  <a:lnTo>
                    <a:pt x="167" y="654"/>
                  </a:lnTo>
                  <a:cubicBezTo>
                    <a:pt x="179" y="642"/>
                    <a:pt x="191" y="642"/>
                    <a:pt x="203" y="642"/>
                  </a:cubicBezTo>
                  <a:lnTo>
                    <a:pt x="227" y="642"/>
                  </a:lnTo>
                  <a:cubicBezTo>
                    <a:pt x="251" y="630"/>
                    <a:pt x="263" y="630"/>
                    <a:pt x="286" y="630"/>
                  </a:cubicBezTo>
                  <a:lnTo>
                    <a:pt x="537" y="630"/>
                  </a:lnTo>
                  <a:cubicBezTo>
                    <a:pt x="548" y="642"/>
                    <a:pt x="560" y="642"/>
                    <a:pt x="584" y="642"/>
                  </a:cubicBezTo>
                  <a:lnTo>
                    <a:pt x="608" y="642"/>
                  </a:lnTo>
                  <a:cubicBezTo>
                    <a:pt x="620" y="654"/>
                    <a:pt x="644" y="654"/>
                    <a:pt x="656" y="654"/>
                  </a:cubicBezTo>
                  <a:lnTo>
                    <a:pt x="679" y="654"/>
                  </a:lnTo>
                  <a:cubicBezTo>
                    <a:pt x="703" y="654"/>
                    <a:pt x="715" y="666"/>
                    <a:pt x="727" y="666"/>
                  </a:cubicBezTo>
                  <a:lnTo>
                    <a:pt x="739" y="666"/>
                  </a:lnTo>
                  <a:cubicBezTo>
                    <a:pt x="763" y="690"/>
                    <a:pt x="787" y="690"/>
                    <a:pt x="798" y="702"/>
                  </a:cubicBezTo>
                  <a:cubicBezTo>
                    <a:pt x="834" y="714"/>
                    <a:pt x="846" y="714"/>
                    <a:pt x="882" y="726"/>
                  </a:cubicBezTo>
                  <a:cubicBezTo>
                    <a:pt x="882" y="749"/>
                    <a:pt x="894" y="749"/>
                    <a:pt x="894" y="749"/>
                  </a:cubicBezTo>
                  <a:cubicBezTo>
                    <a:pt x="906" y="761"/>
                    <a:pt x="918" y="761"/>
                    <a:pt x="941" y="773"/>
                  </a:cubicBezTo>
                  <a:cubicBezTo>
                    <a:pt x="953" y="773"/>
                    <a:pt x="953" y="785"/>
                    <a:pt x="965" y="785"/>
                  </a:cubicBezTo>
                  <a:cubicBezTo>
                    <a:pt x="977" y="785"/>
                    <a:pt x="1013" y="809"/>
                    <a:pt x="1025" y="821"/>
                  </a:cubicBezTo>
                  <a:cubicBezTo>
                    <a:pt x="1060" y="833"/>
                    <a:pt x="1072" y="845"/>
                    <a:pt x="1096" y="869"/>
                  </a:cubicBezTo>
                  <a:cubicBezTo>
                    <a:pt x="1132" y="880"/>
                    <a:pt x="1144" y="892"/>
                    <a:pt x="1179" y="904"/>
                  </a:cubicBezTo>
                  <a:cubicBezTo>
                    <a:pt x="1191" y="904"/>
                    <a:pt x="1203" y="928"/>
                    <a:pt x="1203" y="928"/>
                  </a:cubicBezTo>
                  <a:cubicBezTo>
                    <a:pt x="1215" y="940"/>
                    <a:pt x="1239" y="940"/>
                    <a:pt x="1251" y="952"/>
                  </a:cubicBezTo>
                  <a:cubicBezTo>
                    <a:pt x="1263" y="952"/>
                    <a:pt x="1263" y="952"/>
                    <a:pt x="1275" y="964"/>
                  </a:cubicBezTo>
                  <a:cubicBezTo>
                    <a:pt x="1299" y="988"/>
                    <a:pt x="1310" y="988"/>
                    <a:pt x="1322" y="1000"/>
                  </a:cubicBezTo>
                  <a:lnTo>
                    <a:pt x="1358" y="1023"/>
                  </a:lnTo>
                  <a:cubicBezTo>
                    <a:pt x="1370" y="1047"/>
                    <a:pt x="1382" y="1047"/>
                    <a:pt x="1394" y="1059"/>
                  </a:cubicBezTo>
                  <a:lnTo>
                    <a:pt x="1429" y="1083"/>
                  </a:lnTo>
                  <a:cubicBezTo>
                    <a:pt x="1441" y="1083"/>
                    <a:pt x="1453" y="1107"/>
                    <a:pt x="1477" y="1119"/>
                  </a:cubicBezTo>
                  <a:lnTo>
                    <a:pt x="1501" y="1142"/>
                  </a:lnTo>
                  <a:cubicBezTo>
                    <a:pt x="1513" y="1142"/>
                    <a:pt x="1537" y="1166"/>
                    <a:pt x="1549" y="1178"/>
                  </a:cubicBezTo>
                  <a:lnTo>
                    <a:pt x="1572" y="1202"/>
                  </a:lnTo>
                  <a:lnTo>
                    <a:pt x="1620" y="1250"/>
                  </a:lnTo>
                  <a:lnTo>
                    <a:pt x="1656" y="1285"/>
                  </a:lnTo>
                  <a:lnTo>
                    <a:pt x="1691" y="1321"/>
                  </a:lnTo>
                  <a:lnTo>
                    <a:pt x="1715" y="1345"/>
                  </a:lnTo>
                  <a:cubicBezTo>
                    <a:pt x="1727" y="1369"/>
                    <a:pt x="1751" y="1381"/>
                    <a:pt x="1775" y="1416"/>
                  </a:cubicBezTo>
                  <a:cubicBezTo>
                    <a:pt x="1787" y="1416"/>
                    <a:pt x="1787" y="1428"/>
                    <a:pt x="1787" y="1428"/>
                  </a:cubicBezTo>
                  <a:cubicBezTo>
                    <a:pt x="1799" y="1440"/>
                    <a:pt x="1810" y="1476"/>
                    <a:pt x="1834" y="1488"/>
                  </a:cubicBezTo>
                  <a:cubicBezTo>
                    <a:pt x="1846" y="1500"/>
                    <a:pt x="1870" y="1535"/>
                    <a:pt x="1894" y="1559"/>
                  </a:cubicBezTo>
                  <a:cubicBezTo>
                    <a:pt x="1918" y="1607"/>
                    <a:pt x="1953" y="1642"/>
                    <a:pt x="1977" y="1678"/>
                  </a:cubicBezTo>
                  <a:cubicBezTo>
                    <a:pt x="1977" y="1702"/>
                    <a:pt x="1989" y="1702"/>
                    <a:pt x="1989" y="1714"/>
                  </a:cubicBezTo>
                  <a:cubicBezTo>
                    <a:pt x="2013" y="1726"/>
                    <a:pt x="2013" y="1738"/>
                    <a:pt x="2025" y="1762"/>
                  </a:cubicBezTo>
                  <a:cubicBezTo>
                    <a:pt x="2037" y="1773"/>
                    <a:pt x="2037" y="1785"/>
                    <a:pt x="2049" y="1797"/>
                  </a:cubicBezTo>
                  <a:cubicBezTo>
                    <a:pt x="2072" y="1821"/>
                    <a:pt x="2072" y="1833"/>
                    <a:pt x="2084" y="1845"/>
                  </a:cubicBezTo>
                  <a:cubicBezTo>
                    <a:pt x="2096" y="1857"/>
                    <a:pt x="2108" y="1881"/>
                    <a:pt x="2108" y="1892"/>
                  </a:cubicBezTo>
                  <a:cubicBezTo>
                    <a:pt x="2132" y="1940"/>
                    <a:pt x="2156" y="1964"/>
                    <a:pt x="2168" y="2012"/>
                  </a:cubicBezTo>
                  <a:cubicBezTo>
                    <a:pt x="2168" y="2023"/>
                    <a:pt x="2191" y="2035"/>
                    <a:pt x="2191" y="2059"/>
                  </a:cubicBezTo>
                  <a:cubicBezTo>
                    <a:pt x="2203" y="2071"/>
                    <a:pt x="2215" y="2083"/>
                    <a:pt x="2215" y="2095"/>
                  </a:cubicBezTo>
                  <a:cubicBezTo>
                    <a:pt x="2227" y="2119"/>
                    <a:pt x="2227" y="2143"/>
                    <a:pt x="2251" y="2154"/>
                  </a:cubicBezTo>
                  <a:cubicBezTo>
                    <a:pt x="2263" y="2154"/>
                    <a:pt x="2263" y="2178"/>
                    <a:pt x="2263" y="2178"/>
                  </a:cubicBezTo>
                  <a:cubicBezTo>
                    <a:pt x="2263" y="2190"/>
                    <a:pt x="2275" y="2214"/>
                    <a:pt x="2287" y="2250"/>
                  </a:cubicBezTo>
                  <a:cubicBezTo>
                    <a:pt x="2311" y="2250"/>
                    <a:pt x="2311" y="2250"/>
                    <a:pt x="2311" y="2262"/>
                  </a:cubicBezTo>
                  <a:cubicBezTo>
                    <a:pt x="2322" y="2273"/>
                    <a:pt x="2322" y="2309"/>
                    <a:pt x="2334" y="2321"/>
                  </a:cubicBezTo>
                  <a:cubicBezTo>
                    <a:pt x="2346" y="2333"/>
                    <a:pt x="2346" y="2333"/>
                    <a:pt x="2346" y="2357"/>
                  </a:cubicBezTo>
                  <a:cubicBezTo>
                    <a:pt x="2370" y="2369"/>
                    <a:pt x="2382" y="2393"/>
                    <a:pt x="2382" y="2416"/>
                  </a:cubicBezTo>
                  <a:cubicBezTo>
                    <a:pt x="2394" y="2428"/>
                    <a:pt x="2394" y="2428"/>
                    <a:pt x="2394" y="2440"/>
                  </a:cubicBezTo>
                  <a:cubicBezTo>
                    <a:pt x="2406" y="2476"/>
                    <a:pt x="2406" y="2488"/>
                    <a:pt x="2430" y="2512"/>
                  </a:cubicBezTo>
                  <a:cubicBezTo>
                    <a:pt x="2442" y="2547"/>
                    <a:pt x="2442" y="2571"/>
                    <a:pt x="2453" y="2607"/>
                  </a:cubicBezTo>
                  <a:cubicBezTo>
                    <a:pt x="2465" y="2619"/>
                    <a:pt x="2465" y="2619"/>
                    <a:pt x="2465" y="2631"/>
                  </a:cubicBezTo>
                  <a:cubicBezTo>
                    <a:pt x="2465" y="2654"/>
                    <a:pt x="2477" y="2678"/>
                    <a:pt x="2477" y="2690"/>
                  </a:cubicBezTo>
                  <a:cubicBezTo>
                    <a:pt x="2501" y="2714"/>
                    <a:pt x="2501" y="2714"/>
                    <a:pt x="2501" y="2726"/>
                  </a:cubicBezTo>
                  <a:cubicBezTo>
                    <a:pt x="2501" y="2750"/>
                    <a:pt x="2513" y="2774"/>
                    <a:pt x="2513" y="2785"/>
                  </a:cubicBezTo>
                  <a:cubicBezTo>
                    <a:pt x="2525" y="2797"/>
                    <a:pt x="2525" y="2797"/>
                    <a:pt x="2525" y="2809"/>
                  </a:cubicBezTo>
                  <a:cubicBezTo>
                    <a:pt x="2525" y="2833"/>
                    <a:pt x="2537" y="2857"/>
                    <a:pt x="2537" y="2869"/>
                  </a:cubicBezTo>
                  <a:lnTo>
                    <a:pt x="2537" y="2905"/>
                  </a:lnTo>
                  <a:cubicBezTo>
                    <a:pt x="2537" y="2928"/>
                    <a:pt x="2561" y="2952"/>
                    <a:pt x="2561" y="2976"/>
                  </a:cubicBezTo>
                  <a:lnTo>
                    <a:pt x="2561" y="2988"/>
                  </a:lnTo>
                  <a:cubicBezTo>
                    <a:pt x="2572" y="3024"/>
                    <a:pt x="2572" y="3047"/>
                    <a:pt x="2572" y="3083"/>
                  </a:cubicBezTo>
                  <a:lnTo>
                    <a:pt x="2572" y="3107"/>
                  </a:lnTo>
                  <a:lnTo>
                    <a:pt x="2572" y="3166"/>
                  </a:lnTo>
                  <a:lnTo>
                    <a:pt x="2572" y="3202"/>
                  </a:lnTo>
                  <a:lnTo>
                    <a:pt x="2572" y="3262"/>
                  </a:lnTo>
                  <a:lnTo>
                    <a:pt x="2572" y="3286"/>
                  </a:lnTo>
                  <a:lnTo>
                    <a:pt x="2572" y="3369"/>
                  </a:lnTo>
                  <a:lnTo>
                    <a:pt x="2572" y="3440"/>
                  </a:lnTo>
                  <a:lnTo>
                    <a:pt x="2572" y="3464"/>
                  </a:lnTo>
                  <a:lnTo>
                    <a:pt x="2572" y="3524"/>
                  </a:lnTo>
                  <a:lnTo>
                    <a:pt x="2572" y="3559"/>
                  </a:lnTo>
                  <a:lnTo>
                    <a:pt x="2572" y="3607"/>
                  </a:lnTo>
                  <a:lnTo>
                    <a:pt x="2572" y="3631"/>
                  </a:lnTo>
                  <a:lnTo>
                    <a:pt x="2572" y="3678"/>
                  </a:lnTo>
                  <a:lnTo>
                    <a:pt x="2572" y="3714"/>
                  </a:lnTo>
                  <a:cubicBezTo>
                    <a:pt x="2561" y="3714"/>
                    <a:pt x="2561" y="3726"/>
                    <a:pt x="2561" y="3738"/>
                  </a:cubicBezTo>
                  <a:cubicBezTo>
                    <a:pt x="2537" y="3750"/>
                    <a:pt x="2537" y="3762"/>
                    <a:pt x="2537" y="3786"/>
                  </a:cubicBezTo>
                  <a:cubicBezTo>
                    <a:pt x="2525" y="3797"/>
                    <a:pt x="2525" y="3797"/>
                    <a:pt x="2525" y="3809"/>
                  </a:cubicBezTo>
                  <a:cubicBezTo>
                    <a:pt x="2525" y="3821"/>
                    <a:pt x="2513" y="3845"/>
                    <a:pt x="2513" y="3857"/>
                  </a:cubicBezTo>
                  <a:cubicBezTo>
                    <a:pt x="2501" y="3869"/>
                    <a:pt x="2501" y="3869"/>
                    <a:pt x="2501" y="3893"/>
                  </a:cubicBezTo>
                  <a:lnTo>
                    <a:pt x="2501" y="3905"/>
                  </a:lnTo>
                  <a:cubicBezTo>
                    <a:pt x="2501" y="3917"/>
                    <a:pt x="2477" y="3928"/>
                    <a:pt x="2477" y="3952"/>
                  </a:cubicBezTo>
                  <a:lnTo>
                    <a:pt x="2477" y="3964"/>
                  </a:lnTo>
                  <a:cubicBezTo>
                    <a:pt x="2465" y="3988"/>
                    <a:pt x="2465" y="4012"/>
                    <a:pt x="2453" y="4024"/>
                  </a:cubicBezTo>
                  <a:cubicBezTo>
                    <a:pt x="2442" y="4036"/>
                    <a:pt x="2442" y="4047"/>
                    <a:pt x="2418" y="4059"/>
                  </a:cubicBezTo>
                  <a:lnTo>
                    <a:pt x="2418" y="4083"/>
                  </a:lnTo>
                  <a:cubicBezTo>
                    <a:pt x="2406" y="4083"/>
                    <a:pt x="2406" y="4095"/>
                    <a:pt x="2394" y="4107"/>
                  </a:cubicBezTo>
                  <a:cubicBezTo>
                    <a:pt x="2382" y="4107"/>
                    <a:pt x="2382" y="4131"/>
                    <a:pt x="2382" y="4131"/>
                  </a:cubicBezTo>
                  <a:lnTo>
                    <a:pt x="2346" y="4155"/>
                  </a:lnTo>
                  <a:lnTo>
                    <a:pt x="2334" y="4167"/>
                  </a:lnTo>
                  <a:cubicBezTo>
                    <a:pt x="2334" y="4190"/>
                    <a:pt x="2322" y="4202"/>
                    <a:pt x="2299" y="4214"/>
                  </a:cubicBezTo>
                  <a:cubicBezTo>
                    <a:pt x="2297" y="4216"/>
                    <a:pt x="2295" y="4218"/>
                    <a:pt x="2294" y="4221"/>
                  </a:cubicBezTo>
                  <a:lnTo>
                    <a:pt x="2294" y="4221"/>
                  </a:lnTo>
                  <a:lnTo>
                    <a:pt x="3168" y="3702"/>
                  </a:lnTo>
                  <a:cubicBezTo>
                    <a:pt x="3180" y="3690"/>
                    <a:pt x="3204" y="3690"/>
                    <a:pt x="3215" y="3678"/>
                  </a:cubicBezTo>
                  <a:cubicBezTo>
                    <a:pt x="3215" y="3667"/>
                    <a:pt x="3227" y="3667"/>
                    <a:pt x="3227" y="3667"/>
                  </a:cubicBezTo>
                  <a:lnTo>
                    <a:pt x="3263" y="3631"/>
                  </a:lnTo>
                  <a:cubicBezTo>
                    <a:pt x="3263" y="3619"/>
                    <a:pt x="3275" y="3619"/>
                    <a:pt x="3275" y="3619"/>
                  </a:cubicBezTo>
                  <a:lnTo>
                    <a:pt x="3299" y="3583"/>
                  </a:lnTo>
                  <a:cubicBezTo>
                    <a:pt x="3299" y="3571"/>
                    <a:pt x="3323" y="3559"/>
                    <a:pt x="3334" y="3547"/>
                  </a:cubicBezTo>
                  <a:cubicBezTo>
                    <a:pt x="3346" y="3547"/>
                    <a:pt x="3346" y="3524"/>
                    <a:pt x="3346" y="3524"/>
                  </a:cubicBezTo>
                  <a:lnTo>
                    <a:pt x="3382" y="3500"/>
                  </a:lnTo>
                  <a:cubicBezTo>
                    <a:pt x="3394" y="3500"/>
                    <a:pt x="3394" y="3488"/>
                    <a:pt x="3394" y="3488"/>
                  </a:cubicBezTo>
                  <a:cubicBezTo>
                    <a:pt x="3406" y="3488"/>
                    <a:pt x="3406" y="3464"/>
                    <a:pt x="3418" y="3452"/>
                  </a:cubicBezTo>
                  <a:lnTo>
                    <a:pt x="3418" y="3440"/>
                  </a:lnTo>
                  <a:cubicBezTo>
                    <a:pt x="3573" y="3202"/>
                    <a:pt x="3596" y="2869"/>
                    <a:pt x="3585" y="2595"/>
                  </a:cubicBezTo>
                  <a:cubicBezTo>
                    <a:pt x="3525" y="1773"/>
                    <a:pt x="3061" y="952"/>
                    <a:pt x="2442" y="428"/>
                  </a:cubicBezTo>
                  <a:lnTo>
                    <a:pt x="2406" y="404"/>
                  </a:lnTo>
                  <a:lnTo>
                    <a:pt x="2394" y="392"/>
                  </a:lnTo>
                  <a:cubicBezTo>
                    <a:pt x="2227" y="238"/>
                    <a:pt x="2025" y="130"/>
                    <a:pt x="1810" y="59"/>
                  </a:cubicBezTo>
                  <a:cubicBezTo>
                    <a:pt x="1705" y="22"/>
                    <a:pt x="1591" y="1"/>
                    <a:pt x="1475" y="1"/>
                  </a:cubicBezTo>
                  <a:close/>
                  <a:moveTo>
                    <a:pt x="2294" y="4221"/>
                  </a:moveTo>
                  <a:lnTo>
                    <a:pt x="2177" y="4290"/>
                  </a:lnTo>
                  <a:lnTo>
                    <a:pt x="2177" y="4290"/>
                  </a:lnTo>
                  <a:cubicBezTo>
                    <a:pt x="2251" y="4274"/>
                    <a:pt x="2252" y="4272"/>
                    <a:pt x="2263" y="4262"/>
                  </a:cubicBezTo>
                  <a:cubicBezTo>
                    <a:pt x="2283" y="4252"/>
                    <a:pt x="2286" y="4234"/>
                    <a:pt x="2294" y="4221"/>
                  </a:cubicBezTo>
                  <a:close/>
                  <a:moveTo>
                    <a:pt x="2177" y="4290"/>
                  </a:moveTo>
                  <a:lnTo>
                    <a:pt x="2177" y="4290"/>
                  </a:lnTo>
                  <a:cubicBezTo>
                    <a:pt x="2167" y="4292"/>
                    <a:pt x="2156" y="4295"/>
                    <a:pt x="2144" y="4298"/>
                  </a:cubicBezTo>
                  <a:cubicBezTo>
                    <a:pt x="2144" y="4303"/>
                    <a:pt x="2143" y="4308"/>
                    <a:pt x="2142" y="4311"/>
                  </a:cubicBezTo>
                  <a:lnTo>
                    <a:pt x="2142" y="4311"/>
                  </a:lnTo>
                  <a:lnTo>
                    <a:pt x="2177" y="4290"/>
                  </a:lnTo>
                  <a:close/>
                  <a:moveTo>
                    <a:pt x="2142" y="4311"/>
                  </a:moveTo>
                  <a:lnTo>
                    <a:pt x="2106" y="4332"/>
                  </a:lnTo>
                  <a:lnTo>
                    <a:pt x="2106" y="4332"/>
                  </a:lnTo>
                  <a:cubicBezTo>
                    <a:pt x="2113" y="4330"/>
                    <a:pt x="2121" y="4327"/>
                    <a:pt x="2132" y="4321"/>
                  </a:cubicBezTo>
                  <a:cubicBezTo>
                    <a:pt x="2132" y="4321"/>
                    <a:pt x="2139" y="4321"/>
                    <a:pt x="2142" y="4311"/>
                  </a:cubicBezTo>
                  <a:close/>
                  <a:moveTo>
                    <a:pt x="2106" y="4332"/>
                  </a:moveTo>
                  <a:cubicBezTo>
                    <a:pt x="2097" y="4336"/>
                    <a:pt x="2091" y="4339"/>
                    <a:pt x="2084" y="4345"/>
                  </a:cubicBezTo>
                  <a:lnTo>
                    <a:pt x="2106" y="433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3"/>
            <p:cNvSpPr/>
            <p:nvPr/>
          </p:nvSpPr>
          <p:spPr>
            <a:xfrm>
              <a:off x="7684235" y="3471844"/>
              <a:ext cx="130451" cy="167672"/>
            </a:xfrm>
            <a:custGeom>
              <a:rect b="b" l="l" r="r" t="t"/>
              <a:pathLst>
                <a:path extrusionOk="0" h="3766" w="2930">
                  <a:moveTo>
                    <a:pt x="811" y="0"/>
                  </a:moveTo>
                  <a:cubicBezTo>
                    <a:pt x="328" y="0"/>
                    <a:pt x="0" y="377"/>
                    <a:pt x="0" y="1034"/>
                  </a:cubicBezTo>
                  <a:cubicBezTo>
                    <a:pt x="0" y="1951"/>
                    <a:pt x="655" y="3094"/>
                    <a:pt x="1465" y="3558"/>
                  </a:cubicBezTo>
                  <a:cubicBezTo>
                    <a:pt x="1704" y="3699"/>
                    <a:pt x="1930" y="3766"/>
                    <a:pt x="2130" y="3766"/>
                  </a:cubicBezTo>
                  <a:cubicBezTo>
                    <a:pt x="2605" y="3766"/>
                    <a:pt x="2929" y="3387"/>
                    <a:pt x="2929" y="2725"/>
                  </a:cubicBezTo>
                  <a:cubicBezTo>
                    <a:pt x="2929" y="1808"/>
                    <a:pt x="2286" y="653"/>
                    <a:pt x="1477" y="201"/>
                  </a:cubicBezTo>
                  <a:cubicBezTo>
                    <a:pt x="1236" y="65"/>
                    <a:pt x="1010" y="0"/>
                    <a:pt x="81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3"/>
            <p:cNvSpPr/>
            <p:nvPr/>
          </p:nvSpPr>
          <p:spPr>
            <a:xfrm>
              <a:off x="7704893" y="3504034"/>
              <a:ext cx="85394" cy="109659"/>
            </a:xfrm>
            <a:custGeom>
              <a:rect b="b" l="l" r="r" t="t"/>
              <a:pathLst>
                <a:path extrusionOk="0" h="2463" w="1918">
                  <a:moveTo>
                    <a:pt x="528" y="0"/>
                  </a:moveTo>
                  <a:cubicBezTo>
                    <a:pt x="240" y="0"/>
                    <a:pt x="33" y="205"/>
                    <a:pt x="1" y="573"/>
                  </a:cubicBezTo>
                  <a:lnTo>
                    <a:pt x="1" y="680"/>
                  </a:lnTo>
                  <a:cubicBezTo>
                    <a:pt x="1" y="1287"/>
                    <a:pt x="417" y="2014"/>
                    <a:pt x="953" y="2335"/>
                  </a:cubicBezTo>
                  <a:cubicBezTo>
                    <a:pt x="1109" y="2421"/>
                    <a:pt x="1255" y="2463"/>
                    <a:pt x="1384" y="2463"/>
                  </a:cubicBezTo>
                  <a:cubicBezTo>
                    <a:pt x="1701" y="2463"/>
                    <a:pt x="1918" y="2215"/>
                    <a:pt x="1918" y="1776"/>
                  </a:cubicBezTo>
                  <a:lnTo>
                    <a:pt x="1918" y="1680"/>
                  </a:lnTo>
                  <a:cubicBezTo>
                    <a:pt x="1870" y="1097"/>
                    <a:pt x="1477" y="406"/>
                    <a:pt x="965" y="132"/>
                  </a:cubicBezTo>
                  <a:cubicBezTo>
                    <a:pt x="808" y="43"/>
                    <a:pt x="660" y="0"/>
                    <a:pt x="528"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3"/>
            <p:cNvSpPr/>
            <p:nvPr/>
          </p:nvSpPr>
          <p:spPr>
            <a:xfrm>
              <a:off x="7716024" y="3518815"/>
              <a:ext cx="62599" cy="79962"/>
            </a:xfrm>
            <a:custGeom>
              <a:rect b="b" l="l" r="r" t="t"/>
              <a:pathLst>
                <a:path extrusionOk="0" h="1796" w="1406">
                  <a:moveTo>
                    <a:pt x="395" y="1"/>
                  </a:moveTo>
                  <a:cubicBezTo>
                    <a:pt x="186" y="1"/>
                    <a:pt x="34" y="156"/>
                    <a:pt x="1" y="420"/>
                  </a:cubicBezTo>
                  <a:lnTo>
                    <a:pt x="1" y="491"/>
                  </a:lnTo>
                  <a:cubicBezTo>
                    <a:pt x="1" y="943"/>
                    <a:pt x="322" y="1479"/>
                    <a:pt x="703" y="1705"/>
                  </a:cubicBezTo>
                  <a:cubicBezTo>
                    <a:pt x="816" y="1767"/>
                    <a:pt x="921" y="1796"/>
                    <a:pt x="1015" y="1796"/>
                  </a:cubicBezTo>
                  <a:cubicBezTo>
                    <a:pt x="1248" y="1796"/>
                    <a:pt x="1406" y="1615"/>
                    <a:pt x="1406" y="1301"/>
                  </a:cubicBezTo>
                  <a:lnTo>
                    <a:pt x="1406" y="1229"/>
                  </a:lnTo>
                  <a:cubicBezTo>
                    <a:pt x="1358" y="789"/>
                    <a:pt x="1060" y="301"/>
                    <a:pt x="703" y="98"/>
                  </a:cubicBezTo>
                  <a:cubicBezTo>
                    <a:pt x="593" y="32"/>
                    <a:pt x="488" y="1"/>
                    <a:pt x="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3"/>
            <p:cNvSpPr/>
            <p:nvPr/>
          </p:nvSpPr>
          <p:spPr>
            <a:xfrm>
              <a:off x="7716024" y="3518682"/>
              <a:ext cx="46170" cy="79784"/>
            </a:xfrm>
            <a:custGeom>
              <a:rect b="b" l="l" r="r" t="t"/>
              <a:pathLst>
                <a:path extrusionOk="0" h="1792" w="1037">
                  <a:moveTo>
                    <a:pt x="405" y="1"/>
                  </a:moveTo>
                  <a:cubicBezTo>
                    <a:pt x="190" y="1"/>
                    <a:pt x="43" y="153"/>
                    <a:pt x="13" y="423"/>
                  </a:cubicBezTo>
                  <a:cubicBezTo>
                    <a:pt x="1" y="458"/>
                    <a:pt x="1" y="470"/>
                    <a:pt x="36" y="494"/>
                  </a:cubicBezTo>
                  <a:cubicBezTo>
                    <a:pt x="36" y="946"/>
                    <a:pt x="346" y="1482"/>
                    <a:pt x="739" y="1708"/>
                  </a:cubicBezTo>
                  <a:cubicBezTo>
                    <a:pt x="834" y="1756"/>
                    <a:pt x="941" y="1792"/>
                    <a:pt x="1037" y="1792"/>
                  </a:cubicBezTo>
                  <a:cubicBezTo>
                    <a:pt x="977" y="1780"/>
                    <a:pt x="918" y="1744"/>
                    <a:pt x="858" y="1720"/>
                  </a:cubicBezTo>
                  <a:cubicBezTo>
                    <a:pt x="465" y="1494"/>
                    <a:pt x="156" y="958"/>
                    <a:pt x="156" y="518"/>
                  </a:cubicBezTo>
                  <a:lnTo>
                    <a:pt x="156" y="435"/>
                  </a:lnTo>
                  <a:cubicBezTo>
                    <a:pt x="167" y="173"/>
                    <a:pt x="334" y="18"/>
                    <a:pt x="537" y="18"/>
                  </a:cubicBezTo>
                  <a:cubicBezTo>
                    <a:pt x="490" y="6"/>
                    <a:pt x="446" y="1"/>
                    <a:pt x="405"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3"/>
            <p:cNvSpPr/>
            <p:nvPr/>
          </p:nvSpPr>
          <p:spPr>
            <a:xfrm>
              <a:off x="7705428" y="3426075"/>
              <a:ext cx="181874" cy="170477"/>
            </a:xfrm>
            <a:custGeom>
              <a:rect b="b" l="l" r="r" t="t"/>
              <a:pathLst>
                <a:path extrusionOk="0" h="3829" w="4085">
                  <a:moveTo>
                    <a:pt x="1468" y="0"/>
                  </a:moveTo>
                  <a:cubicBezTo>
                    <a:pt x="1443" y="0"/>
                    <a:pt x="1419" y="1"/>
                    <a:pt x="1394" y="2"/>
                  </a:cubicBezTo>
                  <a:cubicBezTo>
                    <a:pt x="1251" y="14"/>
                    <a:pt x="1120" y="50"/>
                    <a:pt x="1001" y="121"/>
                  </a:cubicBezTo>
                  <a:lnTo>
                    <a:pt x="215" y="586"/>
                  </a:lnTo>
                  <a:cubicBezTo>
                    <a:pt x="1" y="717"/>
                    <a:pt x="203" y="752"/>
                    <a:pt x="203" y="752"/>
                  </a:cubicBezTo>
                  <a:cubicBezTo>
                    <a:pt x="246" y="748"/>
                    <a:pt x="291" y="746"/>
                    <a:pt x="339" y="746"/>
                  </a:cubicBezTo>
                  <a:cubicBezTo>
                    <a:pt x="846" y="746"/>
                    <a:pt x="1606" y="1011"/>
                    <a:pt x="2346" y="2241"/>
                  </a:cubicBezTo>
                  <a:cubicBezTo>
                    <a:pt x="2346" y="2241"/>
                    <a:pt x="2680" y="2729"/>
                    <a:pt x="2799" y="3681"/>
                  </a:cubicBezTo>
                  <a:cubicBezTo>
                    <a:pt x="2817" y="3772"/>
                    <a:pt x="2891" y="3829"/>
                    <a:pt x="2967" y="3829"/>
                  </a:cubicBezTo>
                  <a:cubicBezTo>
                    <a:pt x="2991" y="3829"/>
                    <a:pt x="3014" y="3823"/>
                    <a:pt x="3037" y="3812"/>
                  </a:cubicBezTo>
                  <a:lnTo>
                    <a:pt x="3930" y="3348"/>
                  </a:lnTo>
                  <a:cubicBezTo>
                    <a:pt x="4025" y="3312"/>
                    <a:pt x="4084" y="3217"/>
                    <a:pt x="4084" y="3110"/>
                  </a:cubicBezTo>
                  <a:cubicBezTo>
                    <a:pt x="4084" y="2717"/>
                    <a:pt x="4025" y="1681"/>
                    <a:pt x="3025" y="705"/>
                  </a:cubicBezTo>
                  <a:cubicBezTo>
                    <a:pt x="3025" y="705"/>
                    <a:pt x="2253" y="0"/>
                    <a:pt x="1468"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3"/>
            <p:cNvSpPr/>
            <p:nvPr/>
          </p:nvSpPr>
          <p:spPr>
            <a:xfrm>
              <a:off x="7789709" y="3442592"/>
              <a:ext cx="49331" cy="44567"/>
            </a:xfrm>
            <a:custGeom>
              <a:rect b="b" l="l" r="r" t="t"/>
              <a:pathLst>
                <a:path extrusionOk="0" h="1001" w="1108">
                  <a:moveTo>
                    <a:pt x="1108" y="0"/>
                  </a:moveTo>
                  <a:lnTo>
                    <a:pt x="1" y="631"/>
                  </a:lnTo>
                  <a:lnTo>
                    <a:pt x="1" y="1001"/>
                  </a:lnTo>
                  <a:lnTo>
                    <a:pt x="1108" y="358"/>
                  </a:lnTo>
                  <a:lnTo>
                    <a:pt x="1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3"/>
            <p:cNvSpPr/>
            <p:nvPr/>
          </p:nvSpPr>
          <p:spPr>
            <a:xfrm>
              <a:off x="7740957" y="3414499"/>
              <a:ext cx="98083" cy="56232"/>
            </a:xfrm>
            <a:custGeom>
              <a:rect b="b" l="l" r="r" t="t"/>
              <a:pathLst>
                <a:path extrusionOk="0" h="1263" w="2203">
                  <a:moveTo>
                    <a:pt x="1096" y="0"/>
                  </a:moveTo>
                  <a:lnTo>
                    <a:pt x="0" y="619"/>
                  </a:lnTo>
                  <a:lnTo>
                    <a:pt x="1096" y="1262"/>
                  </a:lnTo>
                  <a:lnTo>
                    <a:pt x="2203" y="631"/>
                  </a:lnTo>
                  <a:lnTo>
                    <a:pt x="1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3"/>
            <p:cNvSpPr/>
            <p:nvPr/>
          </p:nvSpPr>
          <p:spPr>
            <a:xfrm>
              <a:off x="7740957" y="3442058"/>
              <a:ext cx="48797" cy="45101"/>
            </a:xfrm>
            <a:custGeom>
              <a:rect b="b" l="l" r="r" t="t"/>
              <a:pathLst>
                <a:path extrusionOk="0" h="1013" w="1096">
                  <a:moveTo>
                    <a:pt x="0" y="0"/>
                  </a:moveTo>
                  <a:lnTo>
                    <a:pt x="0" y="370"/>
                  </a:lnTo>
                  <a:lnTo>
                    <a:pt x="1096" y="1013"/>
                  </a:lnTo>
                  <a:lnTo>
                    <a:pt x="1096" y="64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3"/>
            <p:cNvSpPr/>
            <p:nvPr/>
          </p:nvSpPr>
          <p:spPr>
            <a:xfrm>
              <a:off x="6692936" y="2916334"/>
              <a:ext cx="85928" cy="109481"/>
            </a:xfrm>
            <a:custGeom>
              <a:rect b="b" l="l" r="r" t="t"/>
              <a:pathLst>
                <a:path extrusionOk="0" h="2459" w="1930">
                  <a:moveTo>
                    <a:pt x="546" y="1"/>
                  </a:moveTo>
                  <a:cubicBezTo>
                    <a:pt x="251" y="1"/>
                    <a:pt x="42" y="213"/>
                    <a:pt x="1" y="569"/>
                  </a:cubicBezTo>
                  <a:lnTo>
                    <a:pt x="1" y="676"/>
                  </a:lnTo>
                  <a:cubicBezTo>
                    <a:pt x="1" y="1283"/>
                    <a:pt x="417" y="2022"/>
                    <a:pt x="953" y="2331"/>
                  </a:cubicBezTo>
                  <a:cubicBezTo>
                    <a:pt x="1109" y="2418"/>
                    <a:pt x="1257" y="2459"/>
                    <a:pt x="1388" y="2459"/>
                  </a:cubicBezTo>
                  <a:cubicBezTo>
                    <a:pt x="1708" y="2459"/>
                    <a:pt x="1929" y="2214"/>
                    <a:pt x="1929" y="1783"/>
                  </a:cubicBezTo>
                  <a:lnTo>
                    <a:pt x="1929" y="1676"/>
                  </a:lnTo>
                  <a:cubicBezTo>
                    <a:pt x="1882" y="1093"/>
                    <a:pt x="1477" y="414"/>
                    <a:pt x="977" y="128"/>
                  </a:cubicBezTo>
                  <a:cubicBezTo>
                    <a:pt x="821" y="41"/>
                    <a:pt x="675" y="1"/>
                    <a:pt x="546" y="1"/>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3"/>
            <p:cNvSpPr/>
            <p:nvPr/>
          </p:nvSpPr>
          <p:spPr>
            <a:xfrm>
              <a:off x="6705135" y="2931160"/>
              <a:ext cx="62064" cy="80630"/>
            </a:xfrm>
            <a:custGeom>
              <a:rect b="b" l="l" r="r" t="t"/>
              <a:pathLst>
                <a:path extrusionOk="0" h="1811" w="1394">
                  <a:moveTo>
                    <a:pt x="375" y="1"/>
                  </a:moveTo>
                  <a:cubicBezTo>
                    <a:pt x="162" y="1"/>
                    <a:pt x="17" y="161"/>
                    <a:pt x="1" y="438"/>
                  </a:cubicBezTo>
                  <a:lnTo>
                    <a:pt x="1" y="510"/>
                  </a:lnTo>
                  <a:cubicBezTo>
                    <a:pt x="1" y="950"/>
                    <a:pt x="310" y="1486"/>
                    <a:pt x="703" y="1712"/>
                  </a:cubicBezTo>
                  <a:cubicBezTo>
                    <a:pt x="815" y="1779"/>
                    <a:pt x="920" y="1810"/>
                    <a:pt x="1014" y="1810"/>
                  </a:cubicBezTo>
                  <a:cubicBezTo>
                    <a:pt x="1239" y="1810"/>
                    <a:pt x="1394" y="1627"/>
                    <a:pt x="1394" y="1308"/>
                  </a:cubicBezTo>
                  <a:lnTo>
                    <a:pt x="1394" y="1236"/>
                  </a:lnTo>
                  <a:cubicBezTo>
                    <a:pt x="1358" y="807"/>
                    <a:pt x="1060" y="307"/>
                    <a:pt x="703" y="105"/>
                  </a:cubicBezTo>
                  <a:cubicBezTo>
                    <a:pt x="583" y="34"/>
                    <a:pt x="472" y="1"/>
                    <a:pt x="375" y="1"/>
                  </a:cubicBezTo>
                  <a:close/>
                </a:path>
              </a:pathLst>
            </a:custGeom>
            <a:solidFill>
              <a:srgbClr val="A9B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3"/>
            <p:cNvSpPr/>
            <p:nvPr/>
          </p:nvSpPr>
          <p:spPr>
            <a:xfrm>
              <a:off x="6705135" y="2930804"/>
              <a:ext cx="44567" cy="79784"/>
            </a:xfrm>
            <a:custGeom>
              <a:rect b="b" l="l" r="r" t="t"/>
              <a:pathLst>
                <a:path extrusionOk="0" h="1792" w="1001">
                  <a:moveTo>
                    <a:pt x="392" y="1"/>
                  </a:moveTo>
                  <a:cubicBezTo>
                    <a:pt x="174" y="1"/>
                    <a:pt x="20" y="153"/>
                    <a:pt x="1" y="423"/>
                  </a:cubicBezTo>
                  <a:lnTo>
                    <a:pt x="1" y="494"/>
                  </a:lnTo>
                  <a:cubicBezTo>
                    <a:pt x="1" y="946"/>
                    <a:pt x="310" y="1482"/>
                    <a:pt x="703" y="1708"/>
                  </a:cubicBezTo>
                  <a:cubicBezTo>
                    <a:pt x="798" y="1768"/>
                    <a:pt x="905" y="1792"/>
                    <a:pt x="1001" y="1792"/>
                  </a:cubicBezTo>
                  <a:cubicBezTo>
                    <a:pt x="941" y="1780"/>
                    <a:pt x="882" y="1744"/>
                    <a:pt x="822" y="1720"/>
                  </a:cubicBezTo>
                  <a:cubicBezTo>
                    <a:pt x="429" y="1494"/>
                    <a:pt x="120" y="958"/>
                    <a:pt x="120" y="518"/>
                  </a:cubicBezTo>
                  <a:lnTo>
                    <a:pt x="120" y="434"/>
                  </a:lnTo>
                  <a:cubicBezTo>
                    <a:pt x="143" y="173"/>
                    <a:pt x="298" y="18"/>
                    <a:pt x="524" y="18"/>
                  </a:cubicBezTo>
                  <a:cubicBezTo>
                    <a:pt x="478" y="6"/>
                    <a:pt x="434" y="1"/>
                    <a:pt x="392"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3"/>
            <p:cNvSpPr/>
            <p:nvPr/>
          </p:nvSpPr>
          <p:spPr>
            <a:xfrm>
              <a:off x="6724235" y="2953154"/>
              <a:ext cx="28138" cy="35663"/>
            </a:xfrm>
            <a:custGeom>
              <a:rect b="b" l="l" r="r" t="t"/>
              <a:pathLst>
                <a:path extrusionOk="0" h="801" w="632">
                  <a:moveTo>
                    <a:pt x="172" y="0"/>
                  </a:moveTo>
                  <a:cubicBezTo>
                    <a:pt x="68" y="0"/>
                    <a:pt x="0" y="82"/>
                    <a:pt x="0" y="218"/>
                  </a:cubicBezTo>
                  <a:cubicBezTo>
                    <a:pt x="0" y="421"/>
                    <a:pt x="131" y="659"/>
                    <a:pt x="310" y="754"/>
                  </a:cubicBezTo>
                  <a:cubicBezTo>
                    <a:pt x="363" y="786"/>
                    <a:pt x="413" y="801"/>
                    <a:pt x="457" y="801"/>
                  </a:cubicBezTo>
                  <a:cubicBezTo>
                    <a:pt x="561" y="801"/>
                    <a:pt x="631" y="718"/>
                    <a:pt x="631" y="575"/>
                  </a:cubicBezTo>
                  <a:cubicBezTo>
                    <a:pt x="631" y="385"/>
                    <a:pt x="476" y="147"/>
                    <a:pt x="310" y="40"/>
                  </a:cubicBezTo>
                  <a:cubicBezTo>
                    <a:pt x="259" y="13"/>
                    <a:pt x="213" y="0"/>
                    <a:pt x="172" y="0"/>
                  </a:cubicBez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3"/>
            <p:cNvSpPr/>
            <p:nvPr/>
          </p:nvSpPr>
          <p:spPr>
            <a:xfrm>
              <a:off x="6694004" y="2838196"/>
              <a:ext cx="181340" cy="169942"/>
            </a:xfrm>
            <a:custGeom>
              <a:rect b="b" l="l" r="r" t="t"/>
              <a:pathLst>
                <a:path extrusionOk="0" h="3817" w="4073">
                  <a:moveTo>
                    <a:pt x="1457" y="0"/>
                  </a:moveTo>
                  <a:cubicBezTo>
                    <a:pt x="1432" y="0"/>
                    <a:pt x="1407" y="1"/>
                    <a:pt x="1382" y="2"/>
                  </a:cubicBezTo>
                  <a:cubicBezTo>
                    <a:pt x="1251" y="14"/>
                    <a:pt x="1108" y="50"/>
                    <a:pt x="989" y="121"/>
                  </a:cubicBezTo>
                  <a:lnTo>
                    <a:pt x="203" y="586"/>
                  </a:lnTo>
                  <a:cubicBezTo>
                    <a:pt x="0" y="717"/>
                    <a:pt x="191" y="729"/>
                    <a:pt x="191" y="729"/>
                  </a:cubicBezTo>
                  <a:cubicBezTo>
                    <a:pt x="226" y="726"/>
                    <a:pt x="262" y="725"/>
                    <a:pt x="300" y="725"/>
                  </a:cubicBezTo>
                  <a:cubicBezTo>
                    <a:pt x="806" y="725"/>
                    <a:pt x="1581" y="976"/>
                    <a:pt x="2334" y="2217"/>
                  </a:cubicBezTo>
                  <a:cubicBezTo>
                    <a:pt x="2334" y="2217"/>
                    <a:pt x="2679" y="2717"/>
                    <a:pt x="2798" y="3669"/>
                  </a:cubicBezTo>
                  <a:cubicBezTo>
                    <a:pt x="2808" y="3761"/>
                    <a:pt x="2879" y="3817"/>
                    <a:pt x="2961" y="3817"/>
                  </a:cubicBezTo>
                  <a:cubicBezTo>
                    <a:pt x="2986" y="3817"/>
                    <a:pt x="3011" y="3812"/>
                    <a:pt x="3037" y="3800"/>
                  </a:cubicBezTo>
                  <a:lnTo>
                    <a:pt x="3930" y="3348"/>
                  </a:lnTo>
                  <a:cubicBezTo>
                    <a:pt x="4013" y="3312"/>
                    <a:pt x="4072" y="3217"/>
                    <a:pt x="4072" y="3110"/>
                  </a:cubicBezTo>
                  <a:cubicBezTo>
                    <a:pt x="4072" y="2717"/>
                    <a:pt x="4013" y="1693"/>
                    <a:pt x="3013" y="705"/>
                  </a:cubicBezTo>
                  <a:cubicBezTo>
                    <a:pt x="3013" y="705"/>
                    <a:pt x="2252" y="0"/>
                    <a:pt x="1457"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3"/>
            <p:cNvSpPr/>
            <p:nvPr/>
          </p:nvSpPr>
          <p:spPr>
            <a:xfrm>
              <a:off x="6728999" y="2855248"/>
              <a:ext cx="49865" cy="44033"/>
            </a:xfrm>
            <a:custGeom>
              <a:rect b="b" l="l" r="r" t="t"/>
              <a:pathLst>
                <a:path extrusionOk="0" h="989" w="1120">
                  <a:moveTo>
                    <a:pt x="0" y="0"/>
                  </a:moveTo>
                  <a:lnTo>
                    <a:pt x="0" y="357"/>
                  </a:lnTo>
                  <a:lnTo>
                    <a:pt x="1119" y="988"/>
                  </a:lnTo>
                  <a:lnTo>
                    <a:pt x="1119" y="631"/>
                  </a:lnTo>
                  <a:lnTo>
                    <a:pt x="0" y="0"/>
                  </a:ln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3"/>
            <p:cNvSpPr/>
            <p:nvPr/>
          </p:nvSpPr>
          <p:spPr>
            <a:xfrm>
              <a:off x="7143506" y="2590383"/>
              <a:ext cx="160682" cy="192827"/>
            </a:xfrm>
            <a:custGeom>
              <a:rect b="b" l="l" r="r" t="t"/>
              <a:pathLst>
                <a:path extrusionOk="0" h="4331" w="3609">
                  <a:moveTo>
                    <a:pt x="87" y="697"/>
                  </a:moveTo>
                  <a:lnTo>
                    <a:pt x="87" y="697"/>
                  </a:lnTo>
                  <a:cubicBezTo>
                    <a:pt x="83" y="698"/>
                    <a:pt x="78" y="699"/>
                    <a:pt x="72" y="699"/>
                  </a:cubicBezTo>
                  <a:cubicBezTo>
                    <a:pt x="72" y="699"/>
                    <a:pt x="64" y="699"/>
                    <a:pt x="62" y="712"/>
                  </a:cubicBezTo>
                  <a:lnTo>
                    <a:pt x="62" y="712"/>
                  </a:lnTo>
                  <a:cubicBezTo>
                    <a:pt x="69" y="707"/>
                    <a:pt x="78" y="702"/>
                    <a:pt x="87" y="697"/>
                  </a:cubicBezTo>
                  <a:close/>
                  <a:moveTo>
                    <a:pt x="62" y="712"/>
                  </a:moveTo>
                  <a:cubicBezTo>
                    <a:pt x="23" y="733"/>
                    <a:pt x="1" y="746"/>
                    <a:pt x="1" y="746"/>
                  </a:cubicBezTo>
                  <a:cubicBezTo>
                    <a:pt x="37" y="734"/>
                    <a:pt x="49" y="734"/>
                    <a:pt x="61" y="722"/>
                  </a:cubicBezTo>
                  <a:cubicBezTo>
                    <a:pt x="61" y="718"/>
                    <a:pt x="61" y="714"/>
                    <a:pt x="62" y="712"/>
                  </a:cubicBezTo>
                  <a:close/>
                  <a:moveTo>
                    <a:pt x="1480" y="1"/>
                  </a:moveTo>
                  <a:cubicBezTo>
                    <a:pt x="1372" y="1"/>
                    <a:pt x="1266" y="22"/>
                    <a:pt x="1168" y="68"/>
                  </a:cubicBezTo>
                  <a:cubicBezTo>
                    <a:pt x="1168" y="80"/>
                    <a:pt x="1144" y="80"/>
                    <a:pt x="1144" y="80"/>
                  </a:cubicBezTo>
                  <a:cubicBezTo>
                    <a:pt x="1120" y="91"/>
                    <a:pt x="1108" y="91"/>
                    <a:pt x="1084" y="103"/>
                  </a:cubicBezTo>
                  <a:cubicBezTo>
                    <a:pt x="1084" y="123"/>
                    <a:pt x="343" y="550"/>
                    <a:pt x="87" y="697"/>
                  </a:cubicBezTo>
                  <a:lnTo>
                    <a:pt x="87" y="697"/>
                  </a:lnTo>
                  <a:cubicBezTo>
                    <a:pt x="102" y="694"/>
                    <a:pt x="111" y="687"/>
                    <a:pt x="120" y="687"/>
                  </a:cubicBezTo>
                  <a:cubicBezTo>
                    <a:pt x="132" y="675"/>
                    <a:pt x="132" y="675"/>
                    <a:pt x="156" y="675"/>
                  </a:cubicBezTo>
                  <a:lnTo>
                    <a:pt x="168" y="675"/>
                  </a:lnTo>
                  <a:cubicBezTo>
                    <a:pt x="180" y="663"/>
                    <a:pt x="191" y="663"/>
                    <a:pt x="215" y="663"/>
                  </a:cubicBezTo>
                  <a:lnTo>
                    <a:pt x="227" y="663"/>
                  </a:lnTo>
                  <a:cubicBezTo>
                    <a:pt x="251" y="639"/>
                    <a:pt x="275" y="639"/>
                    <a:pt x="287" y="639"/>
                  </a:cubicBezTo>
                  <a:lnTo>
                    <a:pt x="608" y="639"/>
                  </a:lnTo>
                  <a:cubicBezTo>
                    <a:pt x="632" y="663"/>
                    <a:pt x="644" y="663"/>
                    <a:pt x="656" y="663"/>
                  </a:cubicBezTo>
                  <a:lnTo>
                    <a:pt x="692" y="663"/>
                  </a:lnTo>
                  <a:cubicBezTo>
                    <a:pt x="703" y="663"/>
                    <a:pt x="715" y="675"/>
                    <a:pt x="727" y="675"/>
                  </a:cubicBezTo>
                  <a:lnTo>
                    <a:pt x="751" y="675"/>
                  </a:lnTo>
                  <a:cubicBezTo>
                    <a:pt x="775" y="687"/>
                    <a:pt x="787" y="687"/>
                    <a:pt x="823" y="699"/>
                  </a:cubicBezTo>
                  <a:cubicBezTo>
                    <a:pt x="846" y="722"/>
                    <a:pt x="870" y="722"/>
                    <a:pt x="894" y="734"/>
                  </a:cubicBezTo>
                  <a:cubicBezTo>
                    <a:pt x="894" y="746"/>
                    <a:pt x="906" y="746"/>
                    <a:pt x="906" y="746"/>
                  </a:cubicBezTo>
                  <a:cubicBezTo>
                    <a:pt x="930" y="758"/>
                    <a:pt x="942" y="758"/>
                    <a:pt x="953" y="782"/>
                  </a:cubicBezTo>
                  <a:cubicBezTo>
                    <a:pt x="965" y="782"/>
                    <a:pt x="989" y="794"/>
                    <a:pt x="989" y="794"/>
                  </a:cubicBezTo>
                  <a:cubicBezTo>
                    <a:pt x="1001" y="794"/>
                    <a:pt x="1025" y="806"/>
                    <a:pt x="1049" y="818"/>
                  </a:cubicBezTo>
                  <a:cubicBezTo>
                    <a:pt x="1073" y="842"/>
                    <a:pt x="1084" y="853"/>
                    <a:pt x="1120" y="865"/>
                  </a:cubicBezTo>
                  <a:cubicBezTo>
                    <a:pt x="1144" y="877"/>
                    <a:pt x="1168" y="901"/>
                    <a:pt x="1192" y="913"/>
                  </a:cubicBezTo>
                  <a:cubicBezTo>
                    <a:pt x="1204" y="913"/>
                    <a:pt x="1204" y="925"/>
                    <a:pt x="1227" y="925"/>
                  </a:cubicBezTo>
                  <a:cubicBezTo>
                    <a:pt x="1239" y="937"/>
                    <a:pt x="1251" y="937"/>
                    <a:pt x="1263" y="961"/>
                  </a:cubicBezTo>
                  <a:cubicBezTo>
                    <a:pt x="1287" y="961"/>
                    <a:pt x="1287" y="972"/>
                    <a:pt x="1299" y="972"/>
                  </a:cubicBezTo>
                  <a:cubicBezTo>
                    <a:pt x="1311" y="984"/>
                    <a:pt x="1323" y="984"/>
                    <a:pt x="1346" y="996"/>
                  </a:cubicBezTo>
                  <a:lnTo>
                    <a:pt x="1370" y="1032"/>
                  </a:lnTo>
                  <a:cubicBezTo>
                    <a:pt x="1382" y="1044"/>
                    <a:pt x="1406" y="1044"/>
                    <a:pt x="1418" y="1056"/>
                  </a:cubicBezTo>
                  <a:lnTo>
                    <a:pt x="1442" y="1092"/>
                  </a:lnTo>
                  <a:cubicBezTo>
                    <a:pt x="1465" y="1092"/>
                    <a:pt x="1477" y="1103"/>
                    <a:pt x="1489" y="1115"/>
                  </a:cubicBezTo>
                  <a:lnTo>
                    <a:pt x="1525" y="1151"/>
                  </a:lnTo>
                  <a:cubicBezTo>
                    <a:pt x="1537" y="1151"/>
                    <a:pt x="1549" y="1163"/>
                    <a:pt x="1561" y="1175"/>
                  </a:cubicBezTo>
                  <a:lnTo>
                    <a:pt x="1596" y="1211"/>
                  </a:lnTo>
                  <a:lnTo>
                    <a:pt x="1644" y="1258"/>
                  </a:lnTo>
                  <a:lnTo>
                    <a:pt x="1668" y="1282"/>
                  </a:lnTo>
                  <a:lnTo>
                    <a:pt x="1715" y="1330"/>
                  </a:lnTo>
                  <a:lnTo>
                    <a:pt x="1727" y="1342"/>
                  </a:lnTo>
                  <a:cubicBezTo>
                    <a:pt x="1739" y="1377"/>
                    <a:pt x="1775" y="1389"/>
                    <a:pt x="1787" y="1413"/>
                  </a:cubicBezTo>
                  <a:cubicBezTo>
                    <a:pt x="1799" y="1413"/>
                    <a:pt x="1799" y="1437"/>
                    <a:pt x="1799" y="1437"/>
                  </a:cubicBezTo>
                  <a:cubicBezTo>
                    <a:pt x="1823" y="1449"/>
                    <a:pt x="1835" y="1473"/>
                    <a:pt x="1846" y="1496"/>
                  </a:cubicBezTo>
                  <a:cubicBezTo>
                    <a:pt x="1858" y="1508"/>
                    <a:pt x="1894" y="1532"/>
                    <a:pt x="1906" y="1568"/>
                  </a:cubicBezTo>
                  <a:cubicBezTo>
                    <a:pt x="1942" y="1615"/>
                    <a:pt x="1966" y="1639"/>
                    <a:pt x="2001" y="1687"/>
                  </a:cubicBezTo>
                  <a:cubicBezTo>
                    <a:pt x="2001" y="1699"/>
                    <a:pt x="2013" y="1699"/>
                    <a:pt x="2013" y="1711"/>
                  </a:cubicBezTo>
                  <a:cubicBezTo>
                    <a:pt x="2025" y="1734"/>
                    <a:pt x="2025" y="1746"/>
                    <a:pt x="2037" y="1758"/>
                  </a:cubicBezTo>
                  <a:cubicBezTo>
                    <a:pt x="2061" y="1770"/>
                    <a:pt x="2061" y="1794"/>
                    <a:pt x="2073" y="1806"/>
                  </a:cubicBezTo>
                  <a:cubicBezTo>
                    <a:pt x="2085" y="1818"/>
                    <a:pt x="2085" y="1830"/>
                    <a:pt x="2096" y="1854"/>
                  </a:cubicBezTo>
                  <a:cubicBezTo>
                    <a:pt x="2120" y="1865"/>
                    <a:pt x="2132" y="1877"/>
                    <a:pt x="2132" y="1889"/>
                  </a:cubicBezTo>
                  <a:cubicBezTo>
                    <a:pt x="2144" y="1937"/>
                    <a:pt x="2180" y="1973"/>
                    <a:pt x="2192" y="2008"/>
                  </a:cubicBezTo>
                  <a:cubicBezTo>
                    <a:pt x="2192" y="2032"/>
                    <a:pt x="2204" y="2044"/>
                    <a:pt x="2204" y="2056"/>
                  </a:cubicBezTo>
                  <a:cubicBezTo>
                    <a:pt x="2216" y="2068"/>
                    <a:pt x="2216" y="2092"/>
                    <a:pt x="2239" y="2104"/>
                  </a:cubicBezTo>
                  <a:cubicBezTo>
                    <a:pt x="2251" y="2115"/>
                    <a:pt x="2251" y="2151"/>
                    <a:pt x="2263" y="2163"/>
                  </a:cubicBezTo>
                  <a:cubicBezTo>
                    <a:pt x="2275" y="2163"/>
                    <a:pt x="2275" y="2175"/>
                    <a:pt x="2275" y="2175"/>
                  </a:cubicBezTo>
                  <a:cubicBezTo>
                    <a:pt x="2275" y="2187"/>
                    <a:pt x="2299" y="2223"/>
                    <a:pt x="2311" y="2246"/>
                  </a:cubicBezTo>
                  <a:cubicBezTo>
                    <a:pt x="2323" y="2246"/>
                    <a:pt x="2323" y="2270"/>
                    <a:pt x="2323" y="2270"/>
                  </a:cubicBezTo>
                  <a:cubicBezTo>
                    <a:pt x="2347" y="2282"/>
                    <a:pt x="2347" y="2306"/>
                    <a:pt x="2358" y="2330"/>
                  </a:cubicBezTo>
                  <a:cubicBezTo>
                    <a:pt x="2370" y="2342"/>
                    <a:pt x="2370" y="2342"/>
                    <a:pt x="2370" y="2354"/>
                  </a:cubicBezTo>
                  <a:cubicBezTo>
                    <a:pt x="2382" y="2366"/>
                    <a:pt x="2406" y="2401"/>
                    <a:pt x="2406" y="2413"/>
                  </a:cubicBezTo>
                  <a:cubicBezTo>
                    <a:pt x="2418" y="2425"/>
                    <a:pt x="2418" y="2425"/>
                    <a:pt x="2418" y="2449"/>
                  </a:cubicBezTo>
                  <a:cubicBezTo>
                    <a:pt x="2430" y="2473"/>
                    <a:pt x="2430" y="2485"/>
                    <a:pt x="2442" y="2520"/>
                  </a:cubicBezTo>
                  <a:cubicBezTo>
                    <a:pt x="2466" y="2544"/>
                    <a:pt x="2466" y="2580"/>
                    <a:pt x="2477" y="2604"/>
                  </a:cubicBezTo>
                  <a:cubicBezTo>
                    <a:pt x="2489" y="2627"/>
                    <a:pt x="2489" y="2627"/>
                    <a:pt x="2489" y="2639"/>
                  </a:cubicBezTo>
                  <a:cubicBezTo>
                    <a:pt x="2489" y="2651"/>
                    <a:pt x="2501" y="2687"/>
                    <a:pt x="2501" y="2699"/>
                  </a:cubicBezTo>
                  <a:cubicBezTo>
                    <a:pt x="2525" y="2711"/>
                    <a:pt x="2525" y="2711"/>
                    <a:pt x="2525" y="2723"/>
                  </a:cubicBezTo>
                  <a:cubicBezTo>
                    <a:pt x="2525" y="2758"/>
                    <a:pt x="2537" y="2770"/>
                    <a:pt x="2537" y="2782"/>
                  </a:cubicBezTo>
                  <a:lnTo>
                    <a:pt x="2537" y="2818"/>
                  </a:lnTo>
                  <a:cubicBezTo>
                    <a:pt x="2537" y="2842"/>
                    <a:pt x="2549" y="2866"/>
                    <a:pt x="2549" y="2877"/>
                  </a:cubicBezTo>
                  <a:lnTo>
                    <a:pt x="2549" y="2901"/>
                  </a:lnTo>
                  <a:cubicBezTo>
                    <a:pt x="2549" y="2937"/>
                    <a:pt x="2561" y="2949"/>
                    <a:pt x="2561" y="2985"/>
                  </a:cubicBezTo>
                  <a:lnTo>
                    <a:pt x="2561" y="2997"/>
                  </a:lnTo>
                  <a:cubicBezTo>
                    <a:pt x="2585" y="3020"/>
                    <a:pt x="2585" y="3056"/>
                    <a:pt x="2585" y="3080"/>
                  </a:cubicBezTo>
                  <a:lnTo>
                    <a:pt x="2585" y="3116"/>
                  </a:lnTo>
                  <a:lnTo>
                    <a:pt x="2585" y="3175"/>
                  </a:lnTo>
                  <a:lnTo>
                    <a:pt x="2585" y="3199"/>
                  </a:lnTo>
                  <a:lnTo>
                    <a:pt x="2585" y="3258"/>
                  </a:lnTo>
                  <a:lnTo>
                    <a:pt x="2585" y="3294"/>
                  </a:lnTo>
                  <a:lnTo>
                    <a:pt x="2585" y="3366"/>
                  </a:lnTo>
                  <a:lnTo>
                    <a:pt x="2585" y="3437"/>
                  </a:lnTo>
                  <a:lnTo>
                    <a:pt x="2585" y="3473"/>
                  </a:lnTo>
                  <a:lnTo>
                    <a:pt x="2585" y="3532"/>
                  </a:lnTo>
                  <a:lnTo>
                    <a:pt x="2585" y="3556"/>
                  </a:lnTo>
                  <a:lnTo>
                    <a:pt x="2585" y="3604"/>
                  </a:lnTo>
                  <a:lnTo>
                    <a:pt x="2585" y="3639"/>
                  </a:lnTo>
                  <a:lnTo>
                    <a:pt x="2585" y="3675"/>
                  </a:lnTo>
                  <a:lnTo>
                    <a:pt x="2585" y="3711"/>
                  </a:lnTo>
                  <a:cubicBezTo>
                    <a:pt x="2561" y="3711"/>
                    <a:pt x="2561" y="3723"/>
                    <a:pt x="2561" y="3735"/>
                  </a:cubicBezTo>
                  <a:cubicBezTo>
                    <a:pt x="2549" y="3759"/>
                    <a:pt x="2549" y="3770"/>
                    <a:pt x="2549" y="3782"/>
                  </a:cubicBezTo>
                  <a:cubicBezTo>
                    <a:pt x="2537" y="3794"/>
                    <a:pt x="2537" y="3794"/>
                    <a:pt x="2537" y="3818"/>
                  </a:cubicBezTo>
                  <a:cubicBezTo>
                    <a:pt x="2537" y="3830"/>
                    <a:pt x="2525" y="3842"/>
                    <a:pt x="2525" y="3854"/>
                  </a:cubicBezTo>
                  <a:cubicBezTo>
                    <a:pt x="2501" y="3878"/>
                    <a:pt x="2501" y="3878"/>
                    <a:pt x="2501" y="3890"/>
                  </a:cubicBezTo>
                  <a:lnTo>
                    <a:pt x="2501" y="3901"/>
                  </a:lnTo>
                  <a:cubicBezTo>
                    <a:pt x="2501" y="3913"/>
                    <a:pt x="2489" y="3937"/>
                    <a:pt x="2489" y="3949"/>
                  </a:cubicBezTo>
                  <a:lnTo>
                    <a:pt x="2489" y="3961"/>
                  </a:lnTo>
                  <a:cubicBezTo>
                    <a:pt x="2477" y="3997"/>
                    <a:pt x="2477" y="4009"/>
                    <a:pt x="2466" y="4020"/>
                  </a:cubicBezTo>
                  <a:cubicBezTo>
                    <a:pt x="2442" y="4032"/>
                    <a:pt x="2442" y="4056"/>
                    <a:pt x="2430" y="4068"/>
                  </a:cubicBezTo>
                  <a:lnTo>
                    <a:pt x="2430" y="4080"/>
                  </a:lnTo>
                  <a:cubicBezTo>
                    <a:pt x="2418" y="4080"/>
                    <a:pt x="2418" y="4092"/>
                    <a:pt x="2406" y="4116"/>
                  </a:cubicBezTo>
                  <a:cubicBezTo>
                    <a:pt x="2382" y="4116"/>
                    <a:pt x="2382" y="4128"/>
                    <a:pt x="2382" y="4128"/>
                  </a:cubicBezTo>
                  <a:lnTo>
                    <a:pt x="2358" y="4163"/>
                  </a:lnTo>
                  <a:cubicBezTo>
                    <a:pt x="2347" y="4163"/>
                    <a:pt x="2347" y="4175"/>
                    <a:pt x="2347" y="4175"/>
                  </a:cubicBezTo>
                  <a:cubicBezTo>
                    <a:pt x="2347" y="4177"/>
                    <a:pt x="2346" y="4179"/>
                    <a:pt x="2345" y="4181"/>
                  </a:cubicBezTo>
                  <a:lnTo>
                    <a:pt x="2345" y="4181"/>
                  </a:lnTo>
                  <a:lnTo>
                    <a:pt x="3168" y="3711"/>
                  </a:lnTo>
                  <a:cubicBezTo>
                    <a:pt x="3192" y="3699"/>
                    <a:pt x="3204" y="3699"/>
                    <a:pt x="3216" y="3675"/>
                  </a:cubicBezTo>
                  <a:cubicBezTo>
                    <a:pt x="3216" y="3663"/>
                    <a:pt x="3228" y="3663"/>
                    <a:pt x="3228" y="3663"/>
                  </a:cubicBezTo>
                  <a:lnTo>
                    <a:pt x="3263" y="3639"/>
                  </a:lnTo>
                  <a:cubicBezTo>
                    <a:pt x="3263" y="3616"/>
                    <a:pt x="3275" y="3616"/>
                    <a:pt x="3275" y="3616"/>
                  </a:cubicBezTo>
                  <a:lnTo>
                    <a:pt x="3311" y="3592"/>
                  </a:lnTo>
                  <a:cubicBezTo>
                    <a:pt x="3311" y="3580"/>
                    <a:pt x="3323" y="3556"/>
                    <a:pt x="3335" y="3544"/>
                  </a:cubicBezTo>
                  <a:lnTo>
                    <a:pt x="3347" y="3532"/>
                  </a:lnTo>
                  <a:lnTo>
                    <a:pt x="3382" y="3497"/>
                  </a:lnTo>
                  <a:cubicBezTo>
                    <a:pt x="3394" y="3497"/>
                    <a:pt x="3394" y="3485"/>
                    <a:pt x="3394" y="3485"/>
                  </a:cubicBezTo>
                  <a:cubicBezTo>
                    <a:pt x="3406" y="3485"/>
                    <a:pt x="3406" y="3473"/>
                    <a:pt x="3430" y="3461"/>
                  </a:cubicBezTo>
                  <a:lnTo>
                    <a:pt x="3430" y="3437"/>
                  </a:lnTo>
                  <a:cubicBezTo>
                    <a:pt x="3573" y="3199"/>
                    <a:pt x="3609" y="2877"/>
                    <a:pt x="3585" y="2592"/>
                  </a:cubicBezTo>
                  <a:cubicBezTo>
                    <a:pt x="3525" y="1770"/>
                    <a:pt x="3073" y="961"/>
                    <a:pt x="2442" y="437"/>
                  </a:cubicBezTo>
                  <a:lnTo>
                    <a:pt x="2418" y="401"/>
                  </a:lnTo>
                  <a:lnTo>
                    <a:pt x="2394" y="389"/>
                  </a:lnTo>
                  <a:cubicBezTo>
                    <a:pt x="2239" y="258"/>
                    <a:pt x="2025" y="139"/>
                    <a:pt x="1823" y="68"/>
                  </a:cubicBezTo>
                  <a:cubicBezTo>
                    <a:pt x="1712" y="25"/>
                    <a:pt x="1595" y="1"/>
                    <a:pt x="1480" y="1"/>
                  </a:cubicBezTo>
                  <a:close/>
                  <a:moveTo>
                    <a:pt x="2345" y="4181"/>
                  </a:moveTo>
                  <a:lnTo>
                    <a:pt x="2147" y="4294"/>
                  </a:lnTo>
                  <a:lnTo>
                    <a:pt x="2147" y="4294"/>
                  </a:lnTo>
                  <a:cubicBezTo>
                    <a:pt x="2251" y="4294"/>
                    <a:pt x="2263" y="4282"/>
                    <a:pt x="2263" y="4259"/>
                  </a:cubicBezTo>
                  <a:cubicBezTo>
                    <a:pt x="2299" y="4247"/>
                    <a:pt x="2299" y="4235"/>
                    <a:pt x="2311" y="4223"/>
                  </a:cubicBezTo>
                  <a:cubicBezTo>
                    <a:pt x="2321" y="4203"/>
                    <a:pt x="2339" y="4192"/>
                    <a:pt x="2345" y="4181"/>
                  </a:cubicBezTo>
                  <a:close/>
                  <a:moveTo>
                    <a:pt x="2147" y="4294"/>
                  </a:moveTo>
                  <a:cubicBezTo>
                    <a:pt x="2146" y="4294"/>
                    <a:pt x="2145" y="4294"/>
                    <a:pt x="2144" y="4294"/>
                  </a:cubicBezTo>
                  <a:cubicBezTo>
                    <a:pt x="2144" y="4295"/>
                    <a:pt x="2144" y="4296"/>
                    <a:pt x="2144" y="4296"/>
                  </a:cubicBezTo>
                  <a:lnTo>
                    <a:pt x="2144" y="4296"/>
                  </a:lnTo>
                  <a:lnTo>
                    <a:pt x="2147" y="4294"/>
                  </a:lnTo>
                  <a:close/>
                  <a:moveTo>
                    <a:pt x="2144" y="4296"/>
                  </a:moveTo>
                  <a:lnTo>
                    <a:pt x="2101" y="4321"/>
                  </a:lnTo>
                  <a:lnTo>
                    <a:pt x="2101" y="4321"/>
                  </a:lnTo>
                  <a:cubicBezTo>
                    <a:pt x="2112" y="4317"/>
                    <a:pt x="2125" y="4314"/>
                    <a:pt x="2132" y="4306"/>
                  </a:cubicBezTo>
                  <a:cubicBezTo>
                    <a:pt x="2132" y="4306"/>
                    <a:pt x="2143" y="4306"/>
                    <a:pt x="2144" y="4296"/>
                  </a:cubicBezTo>
                  <a:close/>
                  <a:moveTo>
                    <a:pt x="2101" y="4321"/>
                  </a:moveTo>
                  <a:cubicBezTo>
                    <a:pt x="2095" y="4323"/>
                    <a:pt x="2089" y="4326"/>
                    <a:pt x="2085" y="4330"/>
                  </a:cubicBezTo>
                  <a:lnTo>
                    <a:pt x="2101" y="4321"/>
                  </a:ln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3"/>
            <p:cNvSpPr/>
            <p:nvPr/>
          </p:nvSpPr>
          <p:spPr>
            <a:xfrm>
              <a:off x="7129214" y="2619456"/>
              <a:ext cx="130451" cy="167805"/>
            </a:xfrm>
            <a:custGeom>
              <a:rect b="b" l="l" r="r" t="t"/>
              <a:pathLst>
                <a:path extrusionOk="0" h="3769" w="2930">
                  <a:moveTo>
                    <a:pt x="818" y="0"/>
                  </a:moveTo>
                  <a:cubicBezTo>
                    <a:pt x="339" y="0"/>
                    <a:pt x="9" y="377"/>
                    <a:pt x="1" y="1034"/>
                  </a:cubicBezTo>
                  <a:cubicBezTo>
                    <a:pt x="1" y="1963"/>
                    <a:pt x="655" y="3106"/>
                    <a:pt x="1453" y="3570"/>
                  </a:cubicBezTo>
                  <a:cubicBezTo>
                    <a:pt x="1691" y="3705"/>
                    <a:pt x="1916" y="3768"/>
                    <a:pt x="2114" y="3768"/>
                  </a:cubicBezTo>
                  <a:cubicBezTo>
                    <a:pt x="2599" y="3768"/>
                    <a:pt x="2929" y="3387"/>
                    <a:pt x="2929" y="2736"/>
                  </a:cubicBezTo>
                  <a:cubicBezTo>
                    <a:pt x="2929" y="1808"/>
                    <a:pt x="2275" y="665"/>
                    <a:pt x="1477" y="200"/>
                  </a:cubicBezTo>
                  <a:cubicBezTo>
                    <a:pt x="1240" y="65"/>
                    <a:pt x="1016" y="0"/>
                    <a:pt x="818" y="0"/>
                  </a:cubicBez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3"/>
            <p:cNvSpPr/>
            <p:nvPr/>
          </p:nvSpPr>
          <p:spPr>
            <a:xfrm>
              <a:off x="7149873" y="2651735"/>
              <a:ext cx="85394" cy="109570"/>
            </a:xfrm>
            <a:custGeom>
              <a:rect b="b" l="l" r="r" t="t"/>
              <a:pathLst>
                <a:path extrusionOk="0" h="2461" w="1918">
                  <a:moveTo>
                    <a:pt x="531" y="0"/>
                  </a:moveTo>
                  <a:cubicBezTo>
                    <a:pt x="242" y="0"/>
                    <a:pt x="42" y="209"/>
                    <a:pt x="1" y="571"/>
                  </a:cubicBezTo>
                  <a:lnTo>
                    <a:pt x="1" y="678"/>
                  </a:lnTo>
                  <a:cubicBezTo>
                    <a:pt x="1" y="1297"/>
                    <a:pt x="418" y="2023"/>
                    <a:pt x="953" y="2333"/>
                  </a:cubicBezTo>
                  <a:cubicBezTo>
                    <a:pt x="1109" y="2420"/>
                    <a:pt x="1256" y="2461"/>
                    <a:pt x="1386" y="2461"/>
                  </a:cubicBezTo>
                  <a:cubicBezTo>
                    <a:pt x="1702" y="2461"/>
                    <a:pt x="1918" y="2216"/>
                    <a:pt x="1918" y="1785"/>
                  </a:cubicBezTo>
                  <a:lnTo>
                    <a:pt x="1918" y="1678"/>
                  </a:lnTo>
                  <a:cubicBezTo>
                    <a:pt x="1870" y="1095"/>
                    <a:pt x="1465" y="416"/>
                    <a:pt x="965" y="130"/>
                  </a:cubicBezTo>
                  <a:cubicBezTo>
                    <a:pt x="807" y="42"/>
                    <a:pt x="660" y="0"/>
                    <a:pt x="531"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3"/>
            <p:cNvSpPr/>
            <p:nvPr/>
          </p:nvSpPr>
          <p:spPr>
            <a:xfrm>
              <a:off x="7161538" y="2666695"/>
              <a:ext cx="62599" cy="80051"/>
            </a:xfrm>
            <a:custGeom>
              <a:rect b="b" l="l" r="r" t="t"/>
              <a:pathLst>
                <a:path extrusionOk="0" h="1798" w="1406">
                  <a:moveTo>
                    <a:pt x="390" y="0"/>
                  </a:moveTo>
                  <a:cubicBezTo>
                    <a:pt x="177" y="0"/>
                    <a:pt x="26" y="153"/>
                    <a:pt x="1" y="425"/>
                  </a:cubicBezTo>
                  <a:lnTo>
                    <a:pt x="1" y="497"/>
                  </a:lnTo>
                  <a:cubicBezTo>
                    <a:pt x="1" y="937"/>
                    <a:pt x="310" y="1473"/>
                    <a:pt x="703" y="1699"/>
                  </a:cubicBezTo>
                  <a:cubicBezTo>
                    <a:pt x="815" y="1766"/>
                    <a:pt x="922" y="1797"/>
                    <a:pt x="1017" y="1797"/>
                  </a:cubicBezTo>
                  <a:cubicBezTo>
                    <a:pt x="1245" y="1797"/>
                    <a:pt x="1406" y="1614"/>
                    <a:pt x="1406" y="1294"/>
                  </a:cubicBezTo>
                  <a:lnTo>
                    <a:pt x="1406" y="1223"/>
                  </a:lnTo>
                  <a:cubicBezTo>
                    <a:pt x="1358" y="794"/>
                    <a:pt x="1060" y="294"/>
                    <a:pt x="703" y="92"/>
                  </a:cubicBezTo>
                  <a:cubicBezTo>
                    <a:pt x="590" y="30"/>
                    <a:pt x="484" y="0"/>
                    <a:pt x="390" y="0"/>
                  </a:cubicBezTo>
                  <a:close/>
                </a:path>
              </a:pathLst>
            </a:custGeom>
            <a:solidFill>
              <a:srgbClr val="A9B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3"/>
            <p:cNvSpPr/>
            <p:nvPr/>
          </p:nvSpPr>
          <p:spPr>
            <a:xfrm>
              <a:off x="7161538" y="2666606"/>
              <a:ext cx="44567" cy="79473"/>
            </a:xfrm>
            <a:custGeom>
              <a:rect b="b" l="l" r="r" t="t"/>
              <a:pathLst>
                <a:path extrusionOk="0" h="1785" w="1001">
                  <a:moveTo>
                    <a:pt x="380" y="0"/>
                  </a:moveTo>
                  <a:cubicBezTo>
                    <a:pt x="172" y="0"/>
                    <a:pt x="30" y="154"/>
                    <a:pt x="1" y="427"/>
                  </a:cubicBezTo>
                  <a:lnTo>
                    <a:pt x="1" y="499"/>
                  </a:lnTo>
                  <a:cubicBezTo>
                    <a:pt x="1" y="939"/>
                    <a:pt x="310" y="1475"/>
                    <a:pt x="703" y="1701"/>
                  </a:cubicBezTo>
                  <a:cubicBezTo>
                    <a:pt x="810" y="1761"/>
                    <a:pt x="906" y="1785"/>
                    <a:pt x="1001" y="1785"/>
                  </a:cubicBezTo>
                  <a:cubicBezTo>
                    <a:pt x="941" y="1773"/>
                    <a:pt x="882" y="1749"/>
                    <a:pt x="822" y="1713"/>
                  </a:cubicBezTo>
                  <a:cubicBezTo>
                    <a:pt x="429" y="1487"/>
                    <a:pt x="120" y="951"/>
                    <a:pt x="120" y="511"/>
                  </a:cubicBezTo>
                  <a:lnTo>
                    <a:pt x="120" y="439"/>
                  </a:lnTo>
                  <a:cubicBezTo>
                    <a:pt x="156" y="165"/>
                    <a:pt x="310" y="22"/>
                    <a:pt x="525" y="22"/>
                  </a:cubicBezTo>
                  <a:cubicBezTo>
                    <a:pt x="474" y="8"/>
                    <a:pt x="425" y="0"/>
                    <a:pt x="380" y="0"/>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3"/>
            <p:cNvSpPr/>
            <p:nvPr/>
          </p:nvSpPr>
          <p:spPr>
            <a:xfrm>
              <a:off x="7180638" y="2688644"/>
              <a:ext cx="28138" cy="35885"/>
            </a:xfrm>
            <a:custGeom>
              <a:rect b="b" l="l" r="r" t="t"/>
              <a:pathLst>
                <a:path extrusionOk="0" h="806" w="632">
                  <a:moveTo>
                    <a:pt x="178" y="0"/>
                  </a:moveTo>
                  <a:cubicBezTo>
                    <a:pt x="68" y="0"/>
                    <a:pt x="0" y="84"/>
                    <a:pt x="0" y="230"/>
                  </a:cubicBezTo>
                  <a:cubicBezTo>
                    <a:pt x="0" y="420"/>
                    <a:pt x="131" y="659"/>
                    <a:pt x="322" y="766"/>
                  </a:cubicBezTo>
                  <a:cubicBezTo>
                    <a:pt x="372" y="793"/>
                    <a:pt x="419" y="805"/>
                    <a:pt x="460" y="805"/>
                  </a:cubicBezTo>
                  <a:cubicBezTo>
                    <a:pt x="564" y="805"/>
                    <a:pt x="631" y="724"/>
                    <a:pt x="631" y="587"/>
                  </a:cubicBezTo>
                  <a:cubicBezTo>
                    <a:pt x="620" y="385"/>
                    <a:pt x="477" y="147"/>
                    <a:pt x="322" y="39"/>
                  </a:cubicBezTo>
                  <a:cubicBezTo>
                    <a:pt x="269" y="13"/>
                    <a:pt x="220" y="0"/>
                    <a:pt x="178" y="0"/>
                  </a:cubicBez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3"/>
            <p:cNvSpPr/>
            <p:nvPr/>
          </p:nvSpPr>
          <p:spPr>
            <a:xfrm>
              <a:off x="7150407" y="2573687"/>
              <a:ext cx="181340" cy="169942"/>
            </a:xfrm>
            <a:custGeom>
              <a:rect b="b" l="l" r="r" t="t"/>
              <a:pathLst>
                <a:path extrusionOk="0" h="3817" w="4073">
                  <a:moveTo>
                    <a:pt x="1440" y="1"/>
                  </a:moveTo>
                  <a:cubicBezTo>
                    <a:pt x="1421" y="1"/>
                    <a:pt x="1401" y="1"/>
                    <a:pt x="1382" y="2"/>
                  </a:cubicBezTo>
                  <a:cubicBezTo>
                    <a:pt x="1251" y="26"/>
                    <a:pt x="1120" y="50"/>
                    <a:pt x="1001" y="121"/>
                  </a:cubicBezTo>
                  <a:lnTo>
                    <a:pt x="203" y="585"/>
                  </a:lnTo>
                  <a:cubicBezTo>
                    <a:pt x="1" y="716"/>
                    <a:pt x="191" y="740"/>
                    <a:pt x="191" y="740"/>
                  </a:cubicBezTo>
                  <a:cubicBezTo>
                    <a:pt x="235" y="736"/>
                    <a:pt x="282" y="734"/>
                    <a:pt x="330" y="734"/>
                  </a:cubicBezTo>
                  <a:cubicBezTo>
                    <a:pt x="846" y="734"/>
                    <a:pt x="1605" y="999"/>
                    <a:pt x="2334" y="2229"/>
                  </a:cubicBezTo>
                  <a:cubicBezTo>
                    <a:pt x="2334" y="2229"/>
                    <a:pt x="2680" y="2717"/>
                    <a:pt x="2799" y="3669"/>
                  </a:cubicBezTo>
                  <a:cubicBezTo>
                    <a:pt x="2808" y="3760"/>
                    <a:pt x="2880" y="3817"/>
                    <a:pt x="2961" y="3817"/>
                  </a:cubicBezTo>
                  <a:cubicBezTo>
                    <a:pt x="2986" y="3817"/>
                    <a:pt x="3012" y="3811"/>
                    <a:pt x="3037" y="3800"/>
                  </a:cubicBezTo>
                  <a:lnTo>
                    <a:pt x="3930" y="3336"/>
                  </a:lnTo>
                  <a:cubicBezTo>
                    <a:pt x="4013" y="3300"/>
                    <a:pt x="4073" y="3205"/>
                    <a:pt x="4073" y="3098"/>
                  </a:cubicBezTo>
                  <a:cubicBezTo>
                    <a:pt x="4073" y="2717"/>
                    <a:pt x="4013" y="1693"/>
                    <a:pt x="3025" y="705"/>
                  </a:cubicBezTo>
                  <a:cubicBezTo>
                    <a:pt x="3025" y="705"/>
                    <a:pt x="2242" y="1"/>
                    <a:pt x="1440" y="1"/>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3"/>
            <p:cNvSpPr/>
            <p:nvPr/>
          </p:nvSpPr>
          <p:spPr>
            <a:xfrm>
              <a:off x="7235223" y="2590739"/>
              <a:ext cx="48307" cy="44567"/>
            </a:xfrm>
            <a:custGeom>
              <a:rect b="b" l="l" r="r" t="t"/>
              <a:pathLst>
                <a:path extrusionOk="0" h="1001" w="1085">
                  <a:moveTo>
                    <a:pt x="1084" y="0"/>
                  </a:moveTo>
                  <a:lnTo>
                    <a:pt x="1" y="619"/>
                  </a:lnTo>
                  <a:lnTo>
                    <a:pt x="1" y="1000"/>
                  </a:lnTo>
                  <a:lnTo>
                    <a:pt x="1084" y="357"/>
                  </a:lnTo>
                  <a:lnTo>
                    <a:pt x="1084" y="0"/>
                  </a:ln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3"/>
            <p:cNvSpPr/>
            <p:nvPr/>
          </p:nvSpPr>
          <p:spPr>
            <a:xfrm>
              <a:off x="7185402" y="2562111"/>
              <a:ext cx="98128" cy="56232"/>
            </a:xfrm>
            <a:custGeom>
              <a:rect b="b" l="l" r="r" t="t"/>
              <a:pathLst>
                <a:path extrusionOk="0" h="1263" w="2204">
                  <a:moveTo>
                    <a:pt x="1108" y="0"/>
                  </a:moveTo>
                  <a:lnTo>
                    <a:pt x="1" y="643"/>
                  </a:lnTo>
                  <a:lnTo>
                    <a:pt x="1120" y="1262"/>
                  </a:lnTo>
                  <a:lnTo>
                    <a:pt x="2203" y="643"/>
                  </a:lnTo>
                  <a:lnTo>
                    <a:pt x="1108" y="0"/>
                  </a:lnTo>
                  <a:close/>
                </a:path>
              </a:pathLst>
            </a:custGeom>
            <a:solidFill>
              <a:srgbClr val="5A5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3"/>
            <p:cNvSpPr/>
            <p:nvPr/>
          </p:nvSpPr>
          <p:spPr>
            <a:xfrm>
              <a:off x="7185402" y="2590739"/>
              <a:ext cx="49865" cy="44567"/>
            </a:xfrm>
            <a:custGeom>
              <a:rect b="b" l="l" r="r" t="t"/>
              <a:pathLst>
                <a:path extrusionOk="0" h="1001" w="1120">
                  <a:moveTo>
                    <a:pt x="1" y="0"/>
                  </a:moveTo>
                  <a:lnTo>
                    <a:pt x="1" y="357"/>
                  </a:lnTo>
                  <a:lnTo>
                    <a:pt x="1120" y="1000"/>
                  </a:lnTo>
                  <a:lnTo>
                    <a:pt x="1120" y="619"/>
                  </a:lnTo>
                  <a:lnTo>
                    <a:pt x="1" y="0"/>
                  </a:ln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3"/>
            <p:cNvSpPr/>
            <p:nvPr/>
          </p:nvSpPr>
          <p:spPr>
            <a:xfrm>
              <a:off x="8157601" y="3176124"/>
              <a:ext cx="160147" cy="193895"/>
            </a:xfrm>
            <a:custGeom>
              <a:rect b="b" l="l" r="r" t="t"/>
              <a:pathLst>
                <a:path extrusionOk="0" h="4355" w="3597">
                  <a:moveTo>
                    <a:pt x="85" y="697"/>
                  </a:moveTo>
                  <a:cubicBezTo>
                    <a:pt x="80" y="698"/>
                    <a:pt x="76" y="699"/>
                    <a:pt x="72" y="699"/>
                  </a:cubicBezTo>
                  <a:cubicBezTo>
                    <a:pt x="72" y="699"/>
                    <a:pt x="65" y="699"/>
                    <a:pt x="62" y="710"/>
                  </a:cubicBezTo>
                  <a:lnTo>
                    <a:pt x="62" y="710"/>
                  </a:lnTo>
                  <a:lnTo>
                    <a:pt x="85" y="697"/>
                  </a:lnTo>
                  <a:close/>
                  <a:moveTo>
                    <a:pt x="62" y="710"/>
                  </a:moveTo>
                  <a:lnTo>
                    <a:pt x="1" y="747"/>
                  </a:lnTo>
                  <a:cubicBezTo>
                    <a:pt x="24" y="735"/>
                    <a:pt x="48" y="735"/>
                    <a:pt x="60" y="723"/>
                  </a:cubicBezTo>
                  <a:cubicBezTo>
                    <a:pt x="60" y="718"/>
                    <a:pt x="61" y="714"/>
                    <a:pt x="62" y="710"/>
                  </a:cubicBezTo>
                  <a:close/>
                  <a:moveTo>
                    <a:pt x="1476" y="1"/>
                  </a:moveTo>
                  <a:cubicBezTo>
                    <a:pt x="1368" y="1"/>
                    <a:pt x="1259" y="22"/>
                    <a:pt x="1156" y="68"/>
                  </a:cubicBezTo>
                  <a:cubicBezTo>
                    <a:pt x="1156" y="80"/>
                    <a:pt x="1144" y="80"/>
                    <a:pt x="1144" y="80"/>
                  </a:cubicBezTo>
                  <a:cubicBezTo>
                    <a:pt x="1120" y="92"/>
                    <a:pt x="1096" y="92"/>
                    <a:pt x="1084" y="104"/>
                  </a:cubicBezTo>
                  <a:lnTo>
                    <a:pt x="85" y="697"/>
                  </a:lnTo>
                  <a:lnTo>
                    <a:pt x="85" y="697"/>
                  </a:lnTo>
                  <a:cubicBezTo>
                    <a:pt x="97" y="693"/>
                    <a:pt x="111" y="687"/>
                    <a:pt x="120" y="687"/>
                  </a:cubicBezTo>
                  <a:cubicBezTo>
                    <a:pt x="132" y="675"/>
                    <a:pt x="132" y="675"/>
                    <a:pt x="144" y="675"/>
                  </a:cubicBezTo>
                  <a:lnTo>
                    <a:pt x="167" y="675"/>
                  </a:lnTo>
                  <a:cubicBezTo>
                    <a:pt x="179" y="663"/>
                    <a:pt x="191" y="663"/>
                    <a:pt x="203" y="663"/>
                  </a:cubicBezTo>
                  <a:lnTo>
                    <a:pt x="215" y="663"/>
                  </a:lnTo>
                  <a:cubicBezTo>
                    <a:pt x="251" y="639"/>
                    <a:pt x="263" y="639"/>
                    <a:pt x="286" y="639"/>
                  </a:cubicBezTo>
                  <a:lnTo>
                    <a:pt x="608" y="639"/>
                  </a:lnTo>
                  <a:cubicBezTo>
                    <a:pt x="620" y="663"/>
                    <a:pt x="644" y="663"/>
                    <a:pt x="655" y="663"/>
                  </a:cubicBezTo>
                  <a:lnTo>
                    <a:pt x="679" y="663"/>
                  </a:lnTo>
                  <a:cubicBezTo>
                    <a:pt x="703" y="663"/>
                    <a:pt x="715" y="675"/>
                    <a:pt x="727" y="675"/>
                  </a:cubicBezTo>
                  <a:lnTo>
                    <a:pt x="739" y="675"/>
                  </a:lnTo>
                  <a:cubicBezTo>
                    <a:pt x="763" y="687"/>
                    <a:pt x="775" y="687"/>
                    <a:pt x="798" y="699"/>
                  </a:cubicBezTo>
                  <a:cubicBezTo>
                    <a:pt x="834" y="723"/>
                    <a:pt x="846" y="723"/>
                    <a:pt x="882" y="735"/>
                  </a:cubicBezTo>
                  <a:cubicBezTo>
                    <a:pt x="882" y="747"/>
                    <a:pt x="894" y="747"/>
                    <a:pt x="894" y="747"/>
                  </a:cubicBezTo>
                  <a:cubicBezTo>
                    <a:pt x="906" y="759"/>
                    <a:pt x="917" y="759"/>
                    <a:pt x="929" y="782"/>
                  </a:cubicBezTo>
                  <a:cubicBezTo>
                    <a:pt x="953" y="782"/>
                    <a:pt x="953" y="794"/>
                    <a:pt x="965" y="794"/>
                  </a:cubicBezTo>
                  <a:cubicBezTo>
                    <a:pt x="977" y="794"/>
                    <a:pt x="1013" y="806"/>
                    <a:pt x="1025" y="818"/>
                  </a:cubicBezTo>
                  <a:cubicBezTo>
                    <a:pt x="1060" y="842"/>
                    <a:pt x="1072" y="854"/>
                    <a:pt x="1096" y="866"/>
                  </a:cubicBezTo>
                  <a:cubicBezTo>
                    <a:pt x="1132" y="878"/>
                    <a:pt x="1144" y="901"/>
                    <a:pt x="1179" y="913"/>
                  </a:cubicBezTo>
                  <a:cubicBezTo>
                    <a:pt x="1191" y="913"/>
                    <a:pt x="1191" y="925"/>
                    <a:pt x="1203" y="925"/>
                  </a:cubicBezTo>
                  <a:cubicBezTo>
                    <a:pt x="1215" y="925"/>
                    <a:pt x="1239" y="937"/>
                    <a:pt x="1251" y="961"/>
                  </a:cubicBezTo>
                  <a:cubicBezTo>
                    <a:pt x="1263" y="961"/>
                    <a:pt x="1263" y="973"/>
                    <a:pt x="1275" y="973"/>
                  </a:cubicBezTo>
                  <a:cubicBezTo>
                    <a:pt x="1298" y="973"/>
                    <a:pt x="1310" y="985"/>
                    <a:pt x="1322" y="997"/>
                  </a:cubicBezTo>
                  <a:lnTo>
                    <a:pt x="1358" y="1032"/>
                  </a:lnTo>
                  <a:cubicBezTo>
                    <a:pt x="1370" y="1044"/>
                    <a:pt x="1382" y="1044"/>
                    <a:pt x="1394" y="1056"/>
                  </a:cubicBezTo>
                  <a:lnTo>
                    <a:pt x="1429" y="1092"/>
                  </a:lnTo>
                  <a:lnTo>
                    <a:pt x="1453" y="1116"/>
                  </a:lnTo>
                  <a:lnTo>
                    <a:pt x="1489" y="1151"/>
                  </a:lnTo>
                  <a:cubicBezTo>
                    <a:pt x="1501" y="1151"/>
                    <a:pt x="1513" y="1163"/>
                    <a:pt x="1537" y="1175"/>
                  </a:cubicBezTo>
                  <a:lnTo>
                    <a:pt x="1560" y="1211"/>
                  </a:lnTo>
                  <a:lnTo>
                    <a:pt x="1608" y="1259"/>
                  </a:lnTo>
                  <a:lnTo>
                    <a:pt x="1632" y="1282"/>
                  </a:lnTo>
                  <a:lnTo>
                    <a:pt x="1679" y="1330"/>
                  </a:lnTo>
                  <a:lnTo>
                    <a:pt x="1691" y="1342"/>
                  </a:lnTo>
                  <a:cubicBezTo>
                    <a:pt x="1715" y="1378"/>
                    <a:pt x="1739" y="1390"/>
                    <a:pt x="1751" y="1413"/>
                  </a:cubicBezTo>
                  <a:cubicBezTo>
                    <a:pt x="1775" y="1413"/>
                    <a:pt x="1775" y="1437"/>
                    <a:pt x="1775" y="1437"/>
                  </a:cubicBezTo>
                  <a:cubicBezTo>
                    <a:pt x="1787" y="1449"/>
                    <a:pt x="1798" y="1473"/>
                    <a:pt x="1810" y="1497"/>
                  </a:cubicBezTo>
                  <a:cubicBezTo>
                    <a:pt x="1834" y="1509"/>
                    <a:pt x="1858" y="1532"/>
                    <a:pt x="1870" y="1568"/>
                  </a:cubicBezTo>
                  <a:cubicBezTo>
                    <a:pt x="1906" y="1616"/>
                    <a:pt x="1929" y="1640"/>
                    <a:pt x="1965" y="1687"/>
                  </a:cubicBezTo>
                  <a:cubicBezTo>
                    <a:pt x="1965" y="1699"/>
                    <a:pt x="1977" y="1699"/>
                    <a:pt x="1977" y="1711"/>
                  </a:cubicBezTo>
                  <a:cubicBezTo>
                    <a:pt x="1989" y="1735"/>
                    <a:pt x="1989" y="1747"/>
                    <a:pt x="2001" y="1759"/>
                  </a:cubicBezTo>
                  <a:cubicBezTo>
                    <a:pt x="2025" y="1771"/>
                    <a:pt x="2025" y="1794"/>
                    <a:pt x="2037" y="1806"/>
                  </a:cubicBezTo>
                  <a:cubicBezTo>
                    <a:pt x="2049" y="1818"/>
                    <a:pt x="2049" y="1830"/>
                    <a:pt x="2072" y="1854"/>
                  </a:cubicBezTo>
                  <a:cubicBezTo>
                    <a:pt x="2084" y="1866"/>
                    <a:pt x="2096" y="1878"/>
                    <a:pt x="2096" y="1890"/>
                  </a:cubicBezTo>
                  <a:cubicBezTo>
                    <a:pt x="2108" y="1937"/>
                    <a:pt x="2144" y="1973"/>
                    <a:pt x="2156" y="2009"/>
                  </a:cubicBezTo>
                  <a:cubicBezTo>
                    <a:pt x="2156" y="2033"/>
                    <a:pt x="2168" y="2044"/>
                    <a:pt x="2168" y="2056"/>
                  </a:cubicBezTo>
                  <a:cubicBezTo>
                    <a:pt x="2191" y="2068"/>
                    <a:pt x="2191" y="2092"/>
                    <a:pt x="2203" y="2104"/>
                  </a:cubicBezTo>
                  <a:cubicBezTo>
                    <a:pt x="2215" y="2116"/>
                    <a:pt x="2215" y="2152"/>
                    <a:pt x="2227" y="2163"/>
                  </a:cubicBezTo>
                  <a:cubicBezTo>
                    <a:pt x="2251" y="2163"/>
                    <a:pt x="2251" y="2175"/>
                    <a:pt x="2251" y="2175"/>
                  </a:cubicBezTo>
                  <a:cubicBezTo>
                    <a:pt x="2251" y="2187"/>
                    <a:pt x="2263" y="2223"/>
                    <a:pt x="2275" y="2247"/>
                  </a:cubicBezTo>
                  <a:cubicBezTo>
                    <a:pt x="2287" y="2247"/>
                    <a:pt x="2287" y="2271"/>
                    <a:pt x="2287" y="2271"/>
                  </a:cubicBezTo>
                  <a:cubicBezTo>
                    <a:pt x="2310" y="2283"/>
                    <a:pt x="2310" y="2306"/>
                    <a:pt x="2322" y="2330"/>
                  </a:cubicBezTo>
                  <a:cubicBezTo>
                    <a:pt x="2334" y="2342"/>
                    <a:pt x="2334" y="2342"/>
                    <a:pt x="2334" y="2354"/>
                  </a:cubicBezTo>
                  <a:cubicBezTo>
                    <a:pt x="2346" y="2366"/>
                    <a:pt x="2370" y="2402"/>
                    <a:pt x="2370" y="2414"/>
                  </a:cubicBezTo>
                  <a:cubicBezTo>
                    <a:pt x="2382" y="2425"/>
                    <a:pt x="2382" y="2425"/>
                    <a:pt x="2382" y="2449"/>
                  </a:cubicBezTo>
                  <a:cubicBezTo>
                    <a:pt x="2394" y="2461"/>
                    <a:pt x="2394" y="2485"/>
                    <a:pt x="2406" y="2521"/>
                  </a:cubicBezTo>
                  <a:cubicBezTo>
                    <a:pt x="2430" y="2544"/>
                    <a:pt x="2430" y="2580"/>
                    <a:pt x="2441" y="2604"/>
                  </a:cubicBezTo>
                  <a:cubicBezTo>
                    <a:pt x="2453" y="2628"/>
                    <a:pt x="2453" y="2628"/>
                    <a:pt x="2453" y="2640"/>
                  </a:cubicBezTo>
                  <a:cubicBezTo>
                    <a:pt x="2453" y="2652"/>
                    <a:pt x="2465" y="2687"/>
                    <a:pt x="2465" y="2699"/>
                  </a:cubicBezTo>
                  <a:cubicBezTo>
                    <a:pt x="2477" y="2711"/>
                    <a:pt x="2477" y="2711"/>
                    <a:pt x="2477" y="2723"/>
                  </a:cubicBezTo>
                  <a:cubicBezTo>
                    <a:pt x="2477" y="2759"/>
                    <a:pt x="2501" y="2771"/>
                    <a:pt x="2501" y="2783"/>
                  </a:cubicBezTo>
                  <a:lnTo>
                    <a:pt x="2501" y="2818"/>
                  </a:lnTo>
                  <a:cubicBezTo>
                    <a:pt x="2501" y="2842"/>
                    <a:pt x="2513" y="2866"/>
                    <a:pt x="2513" y="2878"/>
                  </a:cubicBezTo>
                  <a:lnTo>
                    <a:pt x="2513" y="2902"/>
                  </a:lnTo>
                  <a:cubicBezTo>
                    <a:pt x="2513" y="2937"/>
                    <a:pt x="2525" y="2949"/>
                    <a:pt x="2525" y="2985"/>
                  </a:cubicBezTo>
                  <a:lnTo>
                    <a:pt x="2525" y="2997"/>
                  </a:lnTo>
                  <a:cubicBezTo>
                    <a:pt x="2537" y="3021"/>
                    <a:pt x="2537" y="3056"/>
                    <a:pt x="2537" y="3080"/>
                  </a:cubicBezTo>
                  <a:lnTo>
                    <a:pt x="2537" y="3116"/>
                  </a:lnTo>
                  <a:lnTo>
                    <a:pt x="2537" y="3176"/>
                  </a:lnTo>
                  <a:lnTo>
                    <a:pt x="2537" y="3199"/>
                  </a:lnTo>
                  <a:lnTo>
                    <a:pt x="2537" y="3259"/>
                  </a:lnTo>
                  <a:lnTo>
                    <a:pt x="2537" y="3295"/>
                  </a:lnTo>
                  <a:lnTo>
                    <a:pt x="2537" y="3366"/>
                  </a:lnTo>
                  <a:lnTo>
                    <a:pt x="2537" y="3449"/>
                  </a:lnTo>
                  <a:lnTo>
                    <a:pt x="2537" y="3473"/>
                  </a:lnTo>
                  <a:lnTo>
                    <a:pt x="2537" y="3533"/>
                  </a:lnTo>
                  <a:lnTo>
                    <a:pt x="2537" y="3568"/>
                  </a:lnTo>
                  <a:lnTo>
                    <a:pt x="2537" y="3604"/>
                  </a:lnTo>
                  <a:lnTo>
                    <a:pt x="2537" y="3640"/>
                  </a:lnTo>
                  <a:lnTo>
                    <a:pt x="2537" y="3687"/>
                  </a:lnTo>
                  <a:lnTo>
                    <a:pt x="2537" y="3711"/>
                  </a:lnTo>
                  <a:cubicBezTo>
                    <a:pt x="2525" y="3711"/>
                    <a:pt x="2525" y="3723"/>
                    <a:pt x="2525" y="3747"/>
                  </a:cubicBezTo>
                  <a:cubicBezTo>
                    <a:pt x="2513" y="3759"/>
                    <a:pt x="2513" y="3771"/>
                    <a:pt x="2513" y="3783"/>
                  </a:cubicBezTo>
                  <a:cubicBezTo>
                    <a:pt x="2501" y="3807"/>
                    <a:pt x="2501" y="3807"/>
                    <a:pt x="2501" y="3818"/>
                  </a:cubicBezTo>
                  <a:cubicBezTo>
                    <a:pt x="2501" y="3830"/>
                    <a:pt x="2477" y="3842"/>
                    <a:pt x="2477" y="3866"/>
                  </a:cubicBezTo>
                  <a:cubicBezTo>
                    <a:pt x="2465" y="3878"/>
                    <a:pt x="2465" y="3878"/>
                    <a:pt x="2465" y="3890"/>
                  </a:cubicBezTo>
                  <a:lnTo>
                    <a:pt x="2465" y="3902"/>
                  </a:lnTo>
                  <a:cubicBezTo>
                    <a:pt x="2465" y="3926"/>
                    <a:pt x="2453" y="3938"/>
                    <a:pt x="2453" y="3949"/>
                  </a:cubicBezTo>
                  <a:lnTo>
                    <a:pt x="2453" y="3961"/>
                  </a:lnTo>
                  <a:cubicBezTo>
                    <a:pt x="2441" y="3997"/>
                    <a:pt x="2441" y="4009"/>
                    <a:pt x="2418" y="4021"/>
                  </a:cubicBezTo>
                  <a:cubicBezTo>
                    <a:pt x="2406" y="4045"/>
                    <a:pt x="2406" y="4057"/>
                    <a:pt x="2394" y="4068"/>
                  </a:cubicBezTo>
                  <a:lnTo>
                    <a:pt x="2394" y="4080"/>
                  </a:lnTo>
                  <a:cubicBezTo>
                    <a:pt x="2382" y="4080"/>
                    <a:pt x="2382" y="4104"/>
                    <a:pt x="2358" y="4116"/>
                  </a:cubicBezTo>
                  <a:cubicBezTo>
                    <a:pt x="2346" y="4116"/>
                    <a:pt x="2346" y="4128"/>
                    <a:pt x="2346" y="4128"/>
                  </a:cubicBezTo>
                  <a:lnTo>
                    <a:pt x="2322" y="4164"/>
                  </a:lnTo>
                  <a:cubicBezTo>
                    <a:pt x="2299" y="4164"/>
                    <a:pt x="2299" y="4176"/>
                    <a:pt x="2299" y="4176"/>
                  </a:cubicBezTo>
                  <a:cubicBezTo>
                    <a:pt x="2299" y="4188"/>
                    <a:pt x="2287" y="4199"/>
                    <a:pt x="2275" y="4223"/>
                  </a:cubicBezTo>
                  <a:cubicBezTo>
                    <a:pt x="2263" y="4235"/>
                    <a:pt x="2263" y="4247"/>
                    <a:pt x="2227" y="4259"/>
                  </a:cubicBezTo>
                  <a:cubicBezTo>
                    <a:pt x="2227" y="4264"/>
                    <a:pt x="2227" y="4267"/>
                    <a:pt x="2225" y="4270"/>
                  </a:cubicBezTo>
                  <a:lnTo>
                    <a:pt x="2225" y="4270"/>
                  </a:lnTo>
                  <a:lnTo>
                    <a:pt x="3168" y="3711"/>
                  </a:lnTo>
                  <a:cubicBezTo>
                    <a:pt x="3180" y="3699"/>
                    <a:pt x="3203" y="3699"/>
                    <a:pt x="3215" y="3676"/>
                  </a:cubicBezTo>
                  <a:cubicBezTo>
                    <a:pt x="3215" y="3664"/>
                    <a:pt x="3227" y="3664"/>
                    <a:pt x="3227" y="3664"/>
                  </a:cubicBezTo>
                  <a:lnTo>
                    <a:pt x="3263" y="3640"/>
                  </a:lnTo>
                  <a:cubicBezTo>
                    <a:pt x="3263" y="3616"/>
                    <a:pt x="3275" y="3616"/>
                    <a:pt x="3275" y="3616"/>
                  </a:cubicBezTo>
                  <a:cubicBezTo>
                    <a:pt x="3275" y="3604"/>
                    <a:pt x="3287" y="3604"/>
                    <a:pt x="3299" y="3592"/>
                  </a:cubicBezTo>
                  <a:cubicBezTo>
                    <a:pt x="3299" y="3580"/>
                    <a:pt x="3322" y="3557"/>
                    <a:pt x="3334" y="3545"/>
                  </a:cubicBezTo>
                  <a:cubicBezTo>
                    <a:pt x="3346" y="3545"/>
                    <a:pt x="3346" y="3533"/>
                    <a:pt x="3346" y="3533"/>
                  </a:cubicBezTo>
                  <a:lnTo>
                    <a:pt x="3382" y="3497"/>
                  </a:lnTo>
                  <a:cubicBezTo>
                    <a:pt x="3394" y="3497"/>
                    <a:pt x="3394" y="3485"/>
                    <a:pt x="3394" y="3485"/>
                  </a:cubicBezTo>
                  <a:cubicBezTo>
                    <a:pt x="3406" y="3485"/>
                    <a:pt x="3406" y="3473"/>
                    <a:pt x="3418" y="3461"/>
                  </a:cubicBezTo>
                  <a:lnTo>
                    <a:pt x="3418" y="3437"/>
                  </a:lnTo>
                  <a:cubicBezTo>
                    <a:pt x="3573" y="3199"/>
                    <a:pt x="3596" y="2878"/>
                    <a:pt x="3584" y="2592"/>
                  </a:cubicBezTo>
                  <a:cubicBezTo>
                    <a:pt x="3525" y="1771"/>
                    <a:pt x="3061" y="961"/>
                    <a:pt x="2441" y="437"/>
                  </a:cubicBezTo>
                  <a:lnTo>
                    <a:pt x="2406" y="401"/>
                  </a:lnTo>
                  <a:lnTo>
                    <a:pt x="2394" y="389"/>
                  </a:lnTo>
                  <a:cubicBezTo>
                    <a:pt x="2227" y="258"/>
                    <a:pt x="2025" y="139"/>
                    <a:pt x="1810" y="68"/>
                  </a:cubicBezTo>
                  <a:cubicBezTo>
                    <a:pt x="1706" y="25"/>
                    <a:pt x="1592" y="1"/>
                    <a:pt x="1476" y="1"/>
                  </a:cubicBezTo>
                  <a:close/>
                  <a:moveTo>
                    <a:pt x="2225" y="4270"/>
                  </a:moveTo>
                  <a:lnTo>
                    <a:pt x="2190" y="4291"/>
                  </a:lnTo>
                  <a:lnTo>
                    <a:pt x="2190" y="4291"/>
                  </a:lnTo>
                  <a:cubicBezTo>
                    <a:pt x="2213" y="4284"/>
                    <a:pt x="2222" y="4279"/>
                    <a:pt x="2225" y="4270"/>
                  </a:cubicBezTo>
                  <a:close/>
                  <a:moveTo>
                    <a:pt x="2190" y="4291"/>
                  </a:moveTo>
                  <a:lnTo>
                    <a:pt x="2190" y="4291"/>
                  </a:lnTo>
                  <a:cubicBezTo>
                    <a:pt x="2178" y="4295"/>
                    <a:pt x="2163" y="4300"/>
                    <a:pt x="2144" y="4307"/>
                  </a:cubicBezTo>
                  <a:cubicBezTo>
                    <a:pt x="2144" y="4319"/>
                    <a:pt x="2132" y="4319"/>
                    <a:pt x="2132" y="4319"/>
                  </a:cubicBezTo>
                  <a:cubicBezTo>
                    <a:pt x="2108" y="4330"/>
                    <a:pt x="2096" y="4330"/>
                    <a:pt x="2084" y="4354"/>
                  </a:cubicBezTo>
                  <a:lnTo>
                    <a:pt x="2190" y="429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3"/>
            <p:cNvSpPr/>
            <p:nvPr/>
          </p:nvSpPr>
          <p:spPr>
            <a:xfrm>
              <a:off x="8141706" y="3205286"/>
              <a:ext cx="130451" cy="167716"/>
            </a:xfrm>
            <a:custGeom>
              <a:rect b="b" l="l" r="r" t="t"/>
              <a:pathLst>
                <a:path extrusionOk="0" h="3767" w="2930">
                  <a:moveTo>
                    <a:pt x="817" y="1"/>
                  </a:moveTo>
                  <a:cubicBezTo>
                    <a:pt x="337" y="1"/>
                    <a:pt x="0" y="381"/>
                    <a:pt x="0" y="1032"/>
                  </a:cubicBezTo>
                  <a:cubicBezTo>
                    <a:pt x="0" y="1961"/>
                    <a:pt x="655" y="3104"/>
                    <a:pt x="1453" y="3568"/>
                  </a:cubicBezTo>
                  <a:cubicBezTo>
                    <a:pt x="1691" y="3703"/>
                    <a:pt x="1916" y="3767"/>
                    <a:pt x="2114" y="3767"/>
                  </a:cubicBezTo>
                  <a:cubicBezTo>
                    <a:pt x="2599" y="3767"/>
                    <a:pt x="2929" y="3386"/>
                    <a:pt x="2929" y="2735"/>
                  </a:cubicBezTo>
                  <a:cubicBezTo>
                    <a:pt x="2929" y="1806"/>
                    <a:pt x="2275" y="663"/>
                    <a:pt x="1465" y="199"/>
                  </a:cubicBezTo>
                  <a:cubicBezTo>
                    <a:pt x="1234" y="64"/>
                    <a:pt x="1013" y="1"/>
                    <a:pt x="8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3"/>
            <p:cNvSpPr/>
            <p:nvPr/>
          </p:nvSpPr>
          <p:spPr>
            <a:xfrm>
              <a:off x="8162365" y="3237521"/>
              <a:ext cx="85394" cy="109570"/>
            </a:xfrm>
            <a:custGeom>
              <a:rect b="b" l="l" r="r" t="t"/>
              <a:pathLst>
                <a:path extrusionOk="0" h="2461" w="1918">
                  <a:moveTo>
                    <a:pt x="528" y="0"/>
                  </a:moveTo>
                  <a:cubicBezTo>
                    <a:pt x="233" y="0"/>
                    <a:pt x="26" y="211"/>
                    <a:pt x="1" y="582"/>
                  </a:cubicBezTo>
                  <a:lnTo>
                    <a:pt x="1" y="677"/>
                  </a:lnTo>
                  <a:cubicBezTo>
                    <a:pt x="1" y="1296"/>
                    <a:pt x="418" y="2023"/>
                    <a:pt x="953" y="2332"/>
                  </a:cubicBezTo>
                  <a:cubicBezTo>
                    <a:pt x="1109" y="2419"/>
                    <a:pt x="1256" y="2460"/>
                    <a:pt x="1386" y="2460"/>
                  </a:cubicBezTo>
                  <a:cubicBezTo>
                    <a:pt x="1702" y="2460"/>
                    <a:pt x="1918" y="2215"/>
                    <a:pt x="1918" y="1785"/>
                  </a:cubicBezTo>
                  <a:lnTo>
                    <a:pt x="1918" y="1677"/>
                  </a:lnTo>
                  <a:cubicBezTo>
                    <a:pt x="1870" y="1094"/>
                    <a:pt x="1465" y="415"/>
                    <a:pt x="965" y="130"/>
                  </a:cubicBezTo>
                  <a:cubicBezTo>
                    <a:pt x="808" y="42"/>
                    <a:pt x="659" y="0"/>
                    <a:pt x="528"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3"/>
            <p:cNvSpPr/>
            <p:nvPr/>
          </p:nvSpPr>
          <p:spPr>
            <a:xfrm>
              <a:off x="8174029" y="3252436"/>
              <a:ext cx="62599" cy="80051"/>
            </a:xfrm>
            <a:custGeom>
              <a:rect b="b" l="l" r="r" t="t"/>
              <a:pathLst>
                <a:path extrusionOk="0" h="1798" w="1406">
                  <a:moveTo>
                    <a:pt x="390" y="1"/>
                  </a:moveTo>
                  <a:cubicBezTo>
                    <a:pt x="176" y="1"/>
                    <a:pt x="26" y="153"/>
                    <a:pt x="1" y="426"/>
                  </a:cubicBezTo>
                  <a:lnTo>
                    <a:pt x="1" y="497"/>
                  </a:lnTo>
                  <a:cubicBezTo>
                    <a:pt x="1" y="938"/>
                    <a:pt x="310" y="1473"/>
                    <a:pt x="703" y="1700"/>
                  </a:cubicBezTo>
                  <a:cubicBezTo>
                    <a:pt x="815" y="1766"/>
                    <a:pt x="922" y="1798"/>
                    <a:pt x="1016" y="1798"/>
                  </a:cubicBezTo>
                  <a:cubicBezTo>
                    <a:pt x="1245" y="1798"/>
                    <a:pt x="1406" y="1615"/>
                    <a:pt x="1406" y="1295"/>
                  </a:cubicBezTo>
                  <a:lnTo>
                    <a:pt x="1406" y="1223"/>
                  </a:lnTo>
                  <a:cubicBezTo>
                    <a:pt x="1358" y="795"/>
                    <a:pt x="1060" y="307"/>
                    <a:pt x="703" y="92"/>
                  </a:cubicBezTo>
                  <a:cubicBezTo>
                    <a:pt x="590" y="30"/>
                    <a:pt x="484"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3"/>
            <p:cNvSpPr/>
            <p:nvPr/>
          </p:nvSpPr>
          <p:spPr>
            <a:xfrm>
              <a:off x="8174029" y="3252525"/>
              <a:ext cx="45101" cy="79295"/>
            </a:xfrm>
            <a:custGeom>
              <a:rect b="b" l="l" r="r" t="t"/>
              <a:pathLst>
                <a:path extrusionOk="0" h="1781" w="1013">
                  <a:moveTo>
                    <a:pt x="388" y="1"/>
                  </a:moveTo>
                  <a:cubicBezTo>
                    <a:pt x="175" y="1"/>
                    <a:pt x="30" y="146"/>
                    <a:pt x="1" y="424"/>
                  </a:cubicBezTo>
                  <a:cubicBezTo>
                    <a:pt x="1" y="447"/>
                    <a:pt x="1" y="459"/>
                    <a:pt x="13" y="495"/>
                  </a:cubicBezTo>
                  <a:cubicBezTo>
                    <a:pt x="13" y="936"/>
                    <a:pt x="334" y="1471"/>
                    <a:pt x="715" y="1698"/>
                  </a:cubicBezTo>
                  <a:cubicBezTo>
                    <a:pt x="822" y="1757"/>
                    <a:pt x="929" y="1781"/>
                    <a:pt x="1013" y="1781"/>
                  </a:cubicBezTo>
                  <a:cubicBezTo>
                    <a:pt x="953" y="1769"/>
                    <a:pt x="894" y="1745"/>
                    <a:pt x="834" y="1710"/>
                  </a:cubicBezTo>
                  <a:cubicBezTo>
                    <a:pt x="441" y="1483"/>
                    <a:pt x="132" y="948"/>
                    <a:pt x="132" y="507"/>
                  </a:cubicBezTo>
                  <a:lnTo>
                    <a:pt x="132" y="436"/>
                  </a:lnTo>
                  <a:cubicBezTo>
                    <a:pt x="144" y="162"/>
                    <a:pt x="310" y="19"/>
                    <a:pt x="525" y="19"/>
                  </a:cubicBezTo>
                  <a:cubicBezTo>
                    <a:pt x="477" y="7"/>
                    <a:pt x="431" y="1"/>
                    <a:pt x="388"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3"/>
            <p:cNvSpPr/>
            <p:nvPr/>
          </p:nvSpPr>
          <p:spPr>
            <a:xfrm>
              <a:off x="8162899" y="3159472"/>
              <a:ext cx="181340" cy="169898"/>
            </a:xfrm>
            <a:custGeom>
              <a:rect b="b" l="l" r="r" t="t"/>
              <a:pathLst>
                <a:path extrusionOk="0" h="3816" w="4073">
                  <a:moveTo>
                    <a:pt x="1440" y="0"/>
                  </a:moveTo>
                  <a:cubicBezTo>
                    <a:pt x="1421" y="0"/>
                    <a:pt x="1401" y="1"/>
                    <a:pt x="1382" y="1"/>
                  </a:cubicBezTo>
                  <a:cubicBezTo>
                    <a:pt x="1251" y="25"/>
                    <a:pt x="1120" y="49"/>
                    <a:pt x="1001" y="121"/>
                  </a:cubicBezTo>
                  <a:lnTo>
                    <a:pt x="203" y="585"/>
                  </a:lnTo>
                  <a:cubicBezTo>
                    <a:pt x="1" y="716"/>
                    <a:pt x="191" y="740"/>
                    <a:pt x="191" y="740"/>
                  </a:cubicBezTo>
                  <a:cubicBezTo>
                    <a:pt x="235" y="736"/>
                    <a:pt x="281" y="733"/>
                    <a:pt x="330" y="733"/>
                  </a:cubicBezTo>
                  <a:cubicBezTo>
                    <a:pt x="846" y="733"/>
                    <a:pt x="1605" y="998"/>
                    <a:pt x="2334" y="2228"/>
                  </a:cubicBezTo>
                  <a:cubicBezTo>
                    <a:pt x="2334" y="2228"/>
                    <a:pt x="2680" y="2716"/>
                    <a:pt x="2799" y="3669"/>
                  </a:cubicBezTo>
                  <a:cubicBezTo>
                    <a:pt x="2808" y="3760"/>
                    <a:pt x="2880" y="3816"/>
                    <a:pt x="2961" y="3816"/>
                  </a:cubicBezTo>
                  <a:cubicBezTo>
                    <a:pt x="2986" y="3816"/>
                    <a:pt x="3012" y="3811"/>
                    <a:pt x="3037" y="3800"/>
                  </a:cubicBezTo>
                  <a:lnTo>
                    <a:pt x="3930" y="3335"/>
                  </a:lnTo>
                  <a:cubicBezTo>
                    <a:pt x="4013" y="3299"/>
                    <a:pt x="4073" y="3204"/>
                    <a:pt x="4073" y="3097"/>
                  </a:cubicBezTo>
                  <a:cubicBezTo>
                    <a:pt x="4073" y="2716"/>
                    <a:pt x="4013" y="1692"/>
                    <a:pt x="3025" y="704"/>
                  </a:cubicBezTo>
                  <a:cubicBezTo>
                    <a:pt x="3025" y="704"/>
                    <a:pt x="2242" y="0"/>
                    <a:pt x="1440"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3"/>
            <p:cNvSpPr/>
            <p:nvPr/>
          </p:nvSpPr>
          <p:spPr>
            <a:xfrm>
              <a:off x="8246646" y="3176480"/>
              <a:ext cx="49375" cy="43498"/>
            </a:xfrm>
            <a:custGeom>
              <a:rect b="b" l="l" r="r" t="t"/>
              <a:pathLst>
                <a:path extrusionOk="0" h="977" w="1109">
                  <a:moveTo>
                    <a:pt x="1108" y="0"/>
                  </a:moveTo>
                  <a:lnTo>
                    <a:pt x="1" y="620"/>
                  </a:lnTo>
                  <a:lnTo>
                    <a:pt x="1" y="977"/>
                  </a:lnTo>
                  <a:lnTo>
                    <a:pt x="1108" y="358"/>
                  </a:lnTo>
                  <a:lnTo>
                    <a:pt x="1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3"/>
            <p:cNvSpPr/>
            <p:nvPr/>
          </p:nvSpPr>
          <p:spPr>
            <a:xfrm>
              <a:off x="8197894" y="3147852"/>
              <a:ext cx="98128" cy="56232"/>
            </a:xfrm>
            <a:custGeom>
              <a:rect b="b" l="l" r="r" t="t"/>
              <a:pathLst>
                <a:path extrusionOk="0" h="1263" w="2204">
                  <a:moveTo>
                    <a:pt x="1096" y="1"/>
                  </a:moveTo>
                  <a:lnTo>
                    <a:pt x="1" y="632"/>
                  </a:lnTo>
                  <a:lnTo>
                    <a:pt x="1096" y="1263"/>
                  </a:lnTo>
                  <a:lnTo>
                    <a:pt x="2203" y="643"/>
                  </a:lnTo>
                  <a:lnTo>
                    <a:pt x="10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3"/>
            <p:cNvSpPr/>
            <p:nvPr/>
          </p:nvSpPr>
          <p:spPr>
            <a:xfrm>
              <a:off x="8197894" y="3175946"/>
              <a:ext cx="48797" cy="44033"/>
            </a:xfrm>
            <a:custGeom>
              <a:rect b="b" l="l" r="r" t="t"/>
              <a:pathLst>
                <a:path extrusionOk="0" h="989" w="1096">
                  <a:moveTo>
                    <a:pt x="1" y="1"/>
                  </a:moveTo>
                  <a:lnTo>
                    <a:pt x="1" y="358"/>
                  </a:lnTo>
                  <a:lnTo>
                    <a:pt x="1096" y="989"/>
                  </a:lnTo>
                  <a:lnTo>
                    <a:pt x="1096" y="63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3"/>
            <p:cNvSpPr/>
            <p:nvPr/>
          </p:nvSpPr>
          <p:spPr>
            <a:xfrm>
              <a:off x="7235223" y="1957269"/>
              <a:ext cx="48841" cy="656796"/>
            </a:xfrm>
            <a:custGeom>
              <a:rect b="b" l="l" r="r" t="t"/>
              <a:pathLst>
                <a:path extrusionOk="0" h="14752" w="1097">
                  <a:moveTo>
                    <a:pt x="1096" y="0"/>
                  </a:moveTo>
                  <a:lnTo>
                    <a:pt x="1" y="619"/>
                  </a:lnTo>
                  <a:lnTo>
                    <a:pt x="1" y="14752"/>
                  </a:lnTo>
                  <a:lnTo>
                    <a:pt x="1096" y="14109"/>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3"/>
            <p:cNvSpPr/>
            <p:nvPr/>
          </p:nvSpPr>
          <p:spPr>
            <a:xfrm>
              <a:off x="7185402" y="1928641"/>
              <a:ext cx="98662" cy="56232"/>
            </a:xfrm>
            <a:custGeom>
              <a:rect b="b" l="l" r="r" t="t"/>
              <a:pathLst>
                <a:path extrusionOk="0" h="1263" w="2216">
                  <a:moveTo>
                    <a:pt x="1108" y="0"/>
                  </a:moveTo>
                  <a:lnTo>
                    <a:pt x="1" y="631"/>
                  </a:lnTo>
                  <a:lnTo>
                    <a:pt x="1120" y="1262"/>
                  </a:lnTo>
                  <a:lnTo>
                    <a:pt x="2215" y="643"/>
                  </a:lnTo>
                  <a:lnTo>
                    <a:pt x="1108"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3"/>
            <p:cNvSpPr/>
            <p:nvPr/>
          </p:nvSpPr>
          <p:spPr>
            <a:xfrm>
              <a:off x="7185402" y="1956735"/>
              <a:ext cx="49865" cy="657330"/>
            </a:xfrm>
            <a:custGeom>
              <a:rect b="b" l="l" r="r" t="t"/>
              <a:pathLst>
                <a:path extrusionOk="0" h="14764" w="1120">
                  <a:moveTo>
                    <a:pt x="1" y="0"/>
                  </a:moveTo>
                  <a:lnTo>
                    <a:pt x="1" y="14121"/>
                  </a:lnTo>
                  <a:lnTo>
                    <a:pt x="1120" y="14764"/>
                  </a:lnTo>
                  <a:lnTo>
                    <a:pt x="1120" y="631"/>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3"/>
            <p:cNvSpPr/>
            <p:nvPr/>
          </p:nvSpPr>
          <p:spPr>
            <a:xfrm>
              <a:off x="6827038" y="2475158"/>
              <a:ext cx="408227" cy="287882"/>
            </a:xfrm>
            <a:custGeom>
              <a:rect b="b" l="l" r="r" t="t"/>
              <a:pathLst>
                <a:path extrusionOk="0" h="6466" w="9169">
                  <a:moveTo>
                    <a:pt x="9169" y="1"/>
                  </a:moveTo>
                  <a:lnTo>
                    <a:pt x="1" y="5299"/>
                  </a:lnTo>
                  <a:lnTo>
                    <a:pt x="1" y="6466"/>
                  </a:lnTo>
                  <a:lnTo>
                    <a:pt x="9169" y="1167"/>
                  </a:lnTo>
                  <a:lnTo>
                    <a:pt x="9169"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3"/>
            <p:cNvSpPr/>
            <p:nvPr/>
          </p:nvSpPr>
          <p:spPr>
            <a:xfrm>
              <a:off x="6777752" y="2447064"/>
              <a:ext cx="457513" cy="264018"/>
            </a:xfrm>
            <a:custGeom>
              <a:rect b="b" l="l" r="r" t="t"/>
              <a:pathLst>
                <a:path extrusionOk="0" h="5930" w="10276">
                  <a:moveTo>
                    <a:pt x="9168" y="0"/>
                  </a:moveTo>
                  <a:lnTo>
                    <a:pt x="1" y="5299"/>
                  </a:lnTo>
                  <a:lnTo>
                    <a:pt x="1108" y="5930"/>
                  </a:lnTo>
                  <a:lnTo>
                    <a:pt x="10276" y="632"/>
                  </a:lnTo>
                  <a:lnTo>
                    <a:pt x="9168"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3"/>
            <p:cNvSpPr/>
            <p:nvPr/>
          </p:nvSpPr>
          <p:spPr>
            <a:xfrm>
              <a:off x="6777752" y="2682945"/>
              <a:ext cx="49331" cy="80096"/>
            </a:xfrm>
            <a:custGeom>
              <a:rect b="b" l="l" r="r" t="t"/>
              <a:pathLst>
                <a:path extrusionOk="0" h="1799" w="1108">
                  <a:moveTo>
                    <a:pt x="1" y="1"/>
                  </a:moveTo>
                  <a:lnTo>
                    <a:pt x="1" y="1156"/>
                  </a:lnTo>
                  <a:lnTo>
                    <a:pt x="1108" y="1799"/>
                  </a:lnTo>
                  <a:lnTo>
                    <a:pt x="1108" y="632"/>
                  </a:lnTo>
                  <a:lnTo>
                    <a:pt x="1"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3"/>
            <p:cNvSpPr/>
            <p:nvPr/>
          </p:nvSpPr>
          <p:spPr>
            <a:xfrm>
              <a:off x="7235223" y="2475158"/>
              <a:ext cx="962710" cy="608044"/>
            </a:xfrm>
            <a:custGeom>
              <a:rect b="b" l="l" r="r" t="t"/>
              <a:pathLst>
                <a:path extrusionOk="0" h="13657" w="21623">
                  <a:moveTo>
                    <a:pt x="1" y="1"/>
                  </a:moveTo>
                  <a:lnTo>
                    <a:pt x="1" y="1155"/>
                  </a:lnTo>
                  <a:lnTo>
                    <a:pt x="21623" y="13657"/>
                  </a:lnTo>
                  <a:lnTo>
                    <a:pt x="21623" y="12490"/>
                  </a:lnTo>
                  <a:lnTo>
                    <a:pt x="1"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3"/>
            <p:cNvSpPr/>
            <p:nvPr/>
          </p:nvSpPr>
          <p:spPr>
            <a:xfrm>
              <a:off x="7235223" y="2447064"/>
              <a:ext cx="1011462" cy="584224"/>
            </a:xfrm>
            <a:custGeom>
              <a:rect b="b" l="l" r="r" t="t"/>
              <a:pathLst>
                <a:path extrusionOk="0" h="13122" w="22718">
                  <a:moveTo>
                    <a:pt x="1096" y="0"/>
                  </a:moveTo>
                  <a:lnTo>
                    <a:pt x="1" y="632"/>
                  </a:lnTo>
                  <a:lnTo>
                    <a:pt x="21623" y="13121"/>
                  </a:lnTo>
                  <a:lnTo>
                    <a:pt x="22718" y="12478"/>
                  </a:lnTo>
                  <a:lnTo>
                    <a:pt x="109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3"/>
            <p:cNvSpPr/>
            <p:nvPr/>
          </p:nvSpPr>
          <p:spPr>
            <a:xfrm>
              <a:off x="8197894" y="3002619"/>
              <a:ext cx="48797" cy="80586"/>
            </a:xfrm>
            <a:custGeom>
              <a:rect b="b" l="l" r="r" t="t"/>
              <a:pathLst>
                <a:path extrusionOk="0" h="1810" w="1096">
                  <a:moveTo>
                    <a:pt x="1096" y="0"/>
                  </a:moveTo>
                  <a:lnTo>
                    <a:pt x="1" y="643"/>
                  </a:lnTo>
                  <a:lnTo>
                    <a:pt x="1" y="1810"/>
                  </a:lnTo>
                  <a:lnTo>
                    <a:pt x="1096" y="1167"/>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3"/>
            <p:cNvSpPr/>
            <p:nvPr/>
          </p:nvSpPr>
          <p:spPr>
            <a:xfrm>
              <a:off x="7010472" y="2605031"/>
              <a:ext cx="962710" cy="608044"/>
            </a:xfrm>
            <a:custGeom>
              <a:rect b="b" l="l" r="r" t="t"/>
              <a:pathLst>
                <a:path extrusionOk="0" h="13657" w="21623">
                  <a:moveTo>
                    <a:pt x="1" y="1"/>
                  </a:moveTo>
                  <a:lnTo>
                    <a:pt x="1" y="1167"/>
                  </a:lnTo>
                  <a:lnTo>
                    <a:pt x="21622" y="13657"/>
                  </a:lnTo>
                  <a:lnTo>
                    <a:pt x="21622" y="12490"/>
                  </a:lnTo>
                  <a:lnTo>
                    <a:pt x="1"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3"/>
            <p:cNvSpPr/>
            <p:nvPr/>
          </p:nvSpPr>
          <p:spPr>
            <a:xfrm>
              <a:off x="7010472" y="2577471"/>
              <a:ext cx="1011996" cy="583690"/>
            </a:xfrm>
            <a:custGeom>
              <a:rect b="b" l="l" r="r" t="t"/>
              <a:pathLst>
                <a:path extrusionOk="0" h="13110" w="22730">
                  <a:moveTo>
                    <a:pt x="1108" y="0"/>
                  </a:moveTo>
                  <a:lnTo>
                    <a:pt x="1" y="620"/>
                  </a:lnTo>
                  <a:lnTo>
                    <a:pt x="21622" y="13109"/>
                  </a:lnTo>
                  <a:lnTo>
                    <a:pt x="22730" y="12490"/>
                  </a:lnTo>
                  <a:lnTo>
                    <a:pt x="1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3"/>
            <p:cNvSpPr/>
            <p:nvPr/>
          </p:nvSpPr>
          <p:spPr>
            <a:xfrm>
              <a:off x="7973143" y="3133560"/>
              <a:ext cx="49331" cy="79517"/>
            </a:xfrm>
            <a:custGeom>
              <a:rect b="b" l="l" r="r" t="t"/>
              <a:pathLst>
                <a:path extrusionOk="0" h="1786" w="1108">
                  <a:moveTo>
                    <a:pt x="1108" y="0"/>
                  </a:moveTo>
                  <a:lnTo>
                    <a:pt x="0" y="619"/>
                  </a:lnTo>
                  <a:lnTo>
                    <a:pt x="0" y="1786"/>
                  </a:lnTo>
                  <a:lnTo>
                    <a:pt x="1108" y="1155"/>
                  </a:lnTo>
                  <a:lnTo>
                    <a:pt x="1108"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3"/>
            <p:cNvSpPr/>
            <p:nvPr/>
          </p:nvSpPr>
          <p:spPr>
            <a:xfrm>
              <a:off x="6778820" y="2220710"/>
              <a:ext cx="48797" cy="656840"/>
            </a:xfrm>
            <a:custGeom>
              <a:rect b="b" l="l" r="r" t="t"/>
              <a:pathLst>
                <a:path extrusionOk="0" h="14753" w="1096">
                  <a:moveTo>
                    <a:pt x="1096" y="1"/>
                  </a:moveTo>
                  <a:lnTo>
                    <a:pt x="0" y="632"/>
                  </a:lnTo>
                  <a:lnTo>
                    <a:pt x="0" y="14752"/>
                  </a:lnTo>
                  <a:lnTo>
                    <a:pt x="1096" y="14109"/>
                  </a:lnTo>
                  <a:lnTo>
                    <a:pt x="1096"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3"/>
            <p:cNvSpPr/>
            <p:nvPr/>
          </p:nvSpPr>
          <p:spPr>
            <a:xfrm>
              <a:off x="6728999" y="2192616"/>
              <a:ext cx="98617" cy="56232"/>
            </a:xfrm>
            <a:custGeom>
              <a:rect b="b" l="l" r="r" t="t"/>
              <a:pathLst>
                <a:path extrusionOk="0" h="1263" w="2215">
                  <a:moveTo>
                    <a:pt x="1096" y="1"/>
                  </a:moveTo>
                  <a:lnTo>
                    <a:pt x="0" y="620"/>
                  </a:lnTo>
                  <a:lnTo>
                    <a:pt x="1119" y="1263"/>
                  </a:lnTo>
                  <a:lnTo>
                    <a:pt x="2215" y="632"/>
                  </a:lnTo>
                  <a:lnTo>
                    <a:pt x="1096"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3"/>
            <p:cNvSpPr/>
            <p:nvPr/>
          </p:nvSpPr>
          <p:spPr>
            <a:xfrm>
              <a:off x="6728999" y="2220176"/>
              <a:ext cx="49865" cy="657375"/>
            </a:xfrm>
            <a:custGeom>
              <a:rect b="b" l="l" r="r" t="t"/>
              <a:pathLst>
                <a:path extrusionOk="0" h="14765" w="1120">
                  <a:moveTo>
                    <a:pt x="0" y="1"/>
                  </a:moveTo>
                  <a:lnTo>
                    <a:pt x="0" y="14121"/>
                  </a:lnTo>
                  <a:lnTo>
                    <a:pt x="1119" y="14764"/>
                  </a:lnTo>
                  <a:lnTo>
                    <a:pt x="1119" y="644"/>
                  </a:lnTo>
                  <a:lnTo>
                    <a:pt x="0"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3"/>
            <p:cNvSpPr/>
            <p:nvPr/>
          </p:nvSpPr>
          <p:spPr>
            <a:xfrm>
              <a:off x="8246646" y="2540873"/>
              <a:ext cx="49375" cy="656840"/>
            </a:xfrm>
            <a:custGeom>
              <a:rect b="b" l="l" r="r" t="t"/>
              <a:pathLst>
                <a:path extrusionOk="0" h="14753" w="1109">
                  <a:moveTo>
                    <a:pt x="1108" y="1"/>
                  </a:moveTo>
                  <a:lnTo>
                    <a:pt x="1" y="632"/>
                  </a:lnTo>
                  <a:lnTo>
                    <a:pt x="1" y="14753"/>
                  </a:lnTo>
                  <a:lnTo>
                    <a:pt x="1108" y="14110"/>
                  </a:lnTo>
                  <a:lnTo>
                    <a:pt x="1108"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3"/>
            <p:cNvSpPr/>
            <p:nvPr/>
          </p:nvSpPr>
          <p:spPr>
            <a:xfrm>
              <a:off x="8197894" y="2512245"/>
              <a:ext cx="98128" cy="56766"/>
            </a:xfrm>
            <a:custGeom>
              <a:rect b="b" l="l" r="r" t="t"/>
              <a:pathLst>
                <a:path extrusionOk="0" h="1275" w="2204">
                  <a:moveTo>
                    <a:pt x="1096" y="1"/>
                  </a:moveTo>
                  <a:lnTo>
                    <a:pt x="1" y="632"/>
                  </a:lnTo>
                  <a:lnTo>
                    <a:pt x="1096" y="1275"/>
                  </a:lnTo>
                  <a:lnTo>
                    <a:pt x="2203" y="644"/>
                  </a:lnTo>
                  <a:lnTo>
                    <a:pt x="1096"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3"/>
            <p:cNvSpPr/>
            <p:nvPr/>
          </p:nvSpPr>
          <p:spPr>
            <a:xfrm>
              <a:off x="8197894" y="2540339"/>
              <a:ext cx="48797" cy="657375"/>
            </a:xfrm>
            <a:custGeom>
              <a:rect b="b" l="l" r="r" t="t"/>
              <a:pathLst>
                <a:path extrusionOk="0" h="14765" w="1096">
                  <a:moveTo>
                    <a:pt x="1" y="1"/>
                  </a:moveTo>
                  <a:lnTo>
                    <a:pt x="1" y="14122"/>
                  </a:lnTo>
                  <a:lnTo>
                    <a:pt x="1096" y="14765"/>
                  </a:lnTo>
                  <a:lnTo>
                    <a:pt x="1096" y="644"/>
                  </a:lnTo>
                  <a:lnTo>
                    <a:pt x="1"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53"/>
            <p:cNvSpPr/>
            <p:nvPr/>
          </p:nvSpPr>
          <p:spPr>
            <a:xfrm>
              <a:off x="7838996" y="3059875"/>
              <a:ext cx="407693" cy="286814"/>
            </a:xfrm>
            <a:custGeom>
              <a:rect b="b" l="l" r="r" t="t"/>
              <a:pathLst>
                <a:path extrusionOk="0" h="6442" w="9157">
                  <a:moveTo>
                    <a:pt x="9157" y="0"/>
                  </a:moveTo>
                  <a:lnTo>
                    <a:pt x="1" y="5298"/>
                  </a:lnTo>
                  <a:lnTo>
                    <a:pt x="1" y="6441"/>
                  </a:lnTo>
                  <a:lnTo>
                    <a:pt x="9157" y="1143"/>
                  </a:lnTo>
                  <a:lnTo>
                    <a:pt x="9157"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3"/>
            <p:cNvSpPr/>
            <p:nvPr/>
          </p:nvSpPr>
          <p:spPr>
            <a:xfrm>
              <a:off x="7790243" y="3031247"/>
              <a:ext cx="456445" cy="264553"/>
            </a:xfrm>
            <a:custGeom>
              <a:rect b="b" l="l" r="r" t="t"/>
              <a:pathLst>
                <a:path extrusionOk="0" h="5942" w="10252">
                  <a:moveTo>
                    <a:pt x="9157" y="0"/>
                  </a:moveTo>
                  <a:lnTo>
                    <a:pt x="1" y="5298"/>
                  </a:lnTo>
                  <a:lnTo>
                    <a:pt x="1096" y="5941"/>
                  </a:lnTo>
                  <a:lnTo>
                    <a:pt x="10252" y="643"/>
                  </a:lnTo>
                  <a:lnTo>
                    <a:pt x="9157"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3"/>
            <p:cNvSpPr/>
            <p:nvPr/>
          </p:nvSpPr>
          <p:spPr>
            <a:xfrm>
              <a:off x="7790243" y="3267128"/>
              <a:ext cx="48797" cy="79562"/>
            </a:xfrm>
            <a:custGeom>
              <a:rect b="b" l="l" r="r" t="t"/>
              <a:pathLst>
                <a:path extrusionOk="0" h="1787" w="1096">
                  <a:moveTo>
                    <a:pt x="1" y="0"/>
                  </a:moveTo>
                  <a:lnTo>
                    <a:pt x="1" y="1167"/>
                  </a:lnTo>
                  <a:lnTo>
                    <a:pt x="1096" y="1786"/>
                  </a:lnTo>
                  <a:lnTo>
                    <a:pt x="1096" y="643"/>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3"/>
            <p:cNvSpPr/>
            <p:nvPr/>
          </p:nvSpPr>
          <p:spPr>
            <a:xfrm>
              <a:off x="6778820" y="2739667"/>
              <a:ext cx="962710" cy="607020"/>
            </a:xfrm>
            <a:custGeom>
              <a:rect b="b" l="l" r="r" t="t"/>
              <a:pathLst>
                <a:path extrusionOk="0" h="13634" w="21623">
                  <a:moveTo>
                    <a:pt x="0" y="1"/>
                  </a:moveTo>
                  <a:lnTo>
                    <a:pt x="0" y="1144"/>
                  </a:lnTo>
                  <a:lnTo>
                    <a:pt x="21622" y="13633"/>
                  </a:lnTo>
                  <a:lnTo>
                    <a:pt x="21622" y="12490"/>
                  </a:lnTo>
                  <a:lnTo>
                    <a:pt x="0"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3"/>
            <p:cNvSpPr/>
            <p:nvPr/>
          </p:nvSpPr>
          <p:spPr>
            <a:xfrm>
              <a:off x="6778820" y="2711039"/>
              <a:ext cx="1011462" cy="584759"/>
            </a:xfrm>
            <a:custGeom>
              <a:rect b="b" l="l" r="r" t="t"/>
              <a:pathLst>
                <a:path extrusionOk="0" h="13134" w="22718">
                  <a:moveTo>
                    <a:pt x="1084" y="1"/>
                  </a:moveTo>
                  <a:lnTo>
                    <a:pt x="0" y="644"/>
                  </a:lnTo>
                  <a:lnTo>
                    <a:pt x="21622" y="13133"/>
                  </a:lnTo>
                  <a:lnTo>
                    <a:pt x="22718" y="12490"/>
                  </a:lnTo>
                  <a:lnTo>
                    <a:pt x="1084"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3"/>
            <p:cNvSpPr/>
            <p:nvPr/>
          </p:nvSpPr>
          <p:spPr>
            <a:xfrm>
              <a:off x="7741491" y="3267128"/>
              <a:ext cx="48797" cy="79562"/>
            </a:xfrm>
            <a:custGeom>
              <a:rect b="b" l="l" r="r" t="t"/>
              <a:pathLst>
                <a:path extrusionOk="0" h="1787" w="1096">
                  <a:moveTo>
                    <a:pt x="1096" y="0"/>
                  </a:moveTo>
                  <a:lnTo>
                    <a:pt x="0" y="643"/>
                  </a:lnTo>
                  <a:lnTo>
                    <a:pt x="0" y="1786"/>
                  </a:lnTo>
                  <a:lnTo>
                    <a:pt x="1096" y="1167"/>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3"/>
            <p:cNvSpPr/>
            <p:nvPr/>
          </p:nvSpPr>
          <p:spPr>
            <a:xfrm>
              <a:off x="7789709" y="2805427"/>
              <a:ext cx="49331" cy="656796"/>
            </a:xfrm>
            <a:custGeom>
              <a:rect b="b" l="l" r="r" t="t"/>
              <a:pathLst>
                <a:path extrusionOk="0" h="14752" w="1108">
                  <a:moveTo>
                    <a:pt x="1108" y="0"/>
                  </a:moveTo>
                  <a:lnTo>
                    <a:pt x="1" y="619"/>
                  </a:lnTo>
                  <a:lnTo>
                    <a:pt x="1" y="14752"/>
                  </a:lnTo>
                  <a:lnTo>
                    <a:pt x="1108" y="14109"/>
                  </a:lnTo>
                  <a:lnTo>
                    <a:pt x="1108" y="0"/>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3"/>
            <p:cNvSpPr/>
            <p:nvPr/>
          </p:nvSpPr>
          <p:spPr>
            <a:xfrm>
              <a:off x="7740957" y="2776799"/>
              <a:ext cx="98083" cy="56232"/>
            </a:xfrm>
            <a:custGeom>
              <a:rect b="b" l="l" r="r" t="t"/>
              <a:pathLst>
                <a:path extrusionOk="0" h="1263" w="2203">
                  <a:moveTo>
                    <a:pt x="1096" y="0"/>
                  </a:moveTo>
                  <a:lnTo>
                    <a:pt x="0" y="631"/>
                  </a:lnTo>
                  <a:lnTo>
                    <a:pt x="1096" y="1262"/>
                  </a:lnTo>
                  <a:lnTo>
                    <a:pt x="2203" y="643"/>
                  </a:lnTo>
                  <a:lnTo>
                    <a:pt x="1096"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3"/>
            <p:cNvSpPr/>
            <p:nvPr/>
          </p:nvSpPr>
          <p:spPr>
            <a:xfrm>
              <a:off x="7740957" y="2804893"/>
              <a:ext cx="48797" cy="657330"/>
            </a:xfrm>
            <a:custGeom>
              <a:rect b="b" l="l" r="r" t="t"/>
              <a:pathLst>
                <a:path extrusionOk="0" h="14764" w="1096">
                  <a:moveTo>
                    <a:pt x="0" y="0"/>
                  </a:moveTo>
                  <a:lnTo>
                    <a:pt x="0" y="14121"/>
                  </a:lnTo>
                  <a:lnTo>
                    <a:pt x="1096" y="14764"/>
                  </a:lnTo>
                  <a:lnTo>
                    <a:pt x="1096" y="631"/>
                  </a:lnTo>
                  <a:lnTo>
                    <a:pt x="0"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3"/>
            <p:cNvSpPr/>
            <p:nvPr/>
          </p:nvSpPr>
          <p:spPr>
            <a:xfrm>
              <a:off x="7789709" y="2508016"/>
              <a:ext cx="506310" cy="325014"/>
            </a:xfrm>
            <a:custGeom>
              <a:rect b="b" l="l" r="r" t="t"/>
              <a:pathLst>
                <a:path extrusionOk="0" h="7300" w="11372">
                  <a:moveTo>
                    <a:pt x="11371" y="1"/>
                  </a:moveTo>
                  <a:lnTo>
                    <a:pt x="1" y="6561"/>
                  </a:lnTo>
                  <a:lnTo>
                    <a:pt x="1" y="7299"/>
                  </a:lnTo>
                  <a:lnTo>
                    <a:pt x="11371" y="739"/>
                  </a:lnTo>
                  <a:lnTo>
                    <a:pt x="11371"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53"/>
            <p:cNvSpPr/>
            <p:nvPr/>
          </p:nvSpPr>
          <p:spPr>
            <a:xfrm>
              <a:off x="6391828" y="1700150"/>
              <a:ext cx="1904183" cy="1100017"/>
            </a:xfrm>
            <a:custGeom>
              <a:rect b="b" l="l" r="r" t="t"/>
              <a:pathLst>
                <a:path extrusionOk="0" h="24707" w="42769">
                  <a:moveTo>
                    <a:pt x="11371" y="1"/>
                  </a:moveTo>
                  <a:lnTo>
                    <a:pt x="1" y="6573"/>
                  </a:lnTo>
                  <a:lnTo>
                    <a:pt x="31398" y="24706"/>
                  </a:lnTo>
                  <a:lnTo>
                    <a:pt x="42768" y="18146"/>
                  </a:lnTo>
                  <a:lnTo>
                    <a:pt x="11371" y="1"/>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53"/>
            <p:cNvSpPr/>
            <p:nvPr/>
          </p:nvSpPr>
          <p:spPr>
            <a:xfrm>
              <a:off x="6391828" y="1992754"/>
              <a:ext cx="1397917" cy="840273"/>
            </a:xfrm>
            <a:custGeom>
              <a:rect b="b" l="l" r="r" t="t"/>
              <a:pathLst>
                <a:path extrusionOk="0" h="18873" w="31398">
                  <a:moveTo>
                    <a:pt x="1" y="1"/>
                  </a:moveTo>
                  <a:lnTo>
                    <a:pt x="1" y="751"/>
                  </a:lnTo>
                  <a:lnTo>
                    <a:pt x="31398" y="18872"/>
                  </a:lnTo>
                  <a:lnTo>
                    <a:pt x="31398" y="18134"/>
                  </a:lnTo>
                  <a:lnTo>
                    <a:pt x="1"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3"/>
            <p:cNvSpPr/>
            <p:nvPr/>
          </p:nvSpPr>
          <p:spPr>
            <a:xfrm>
              <a:off x="7789709" y="2423200"/>
              <a:ext cx="506310" cy="366331"/>
            </a:xfrm>
            <a:custGeom>
              <a:rect b="b" l="l" r="r" t="t"/>
              <a:pathLst>
                <a:path extrusionOk="0" h="8228" w="11372">
                  <a:moveTo>
                    <a:pt x="11371" y="1"/>
                  </a:moveTo>
                  <a:lnTo>
                    <a:pt x="1" y="6573"/>
                  </a:lnTo>
                  <a:lnTo>
                    <a:pt x="1" y="8228"/>
                  </a:lnTo>
                  <a:lnTo>
                    <a:pt x="11371" y="1644"/>
                  </a:lnTo>
                  <a:lnTo>
                    <a:pt x="11371"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53"/>
            <p:cNvSpPr/>
            <p:nvPr/>
          </p:nvSpPr>
          <p:spPr>
            <a:xfrm>
              <a:off x="6391828" y="1615334"/>
              <a:ext cx="1904183" cy="1100507"/>
            </a:xfrm>
            <a:custGeom>
              <a:rect b="b" l="l" r="r" t="t"/>
              <a:pathLst>
                <a:path extrusionOk="0" h="24718" w="42769">
                  <a:moveTo>
                    <a:pt x="11371" y="1"/>
                  </a:moveTo>
                  <a:lnTo>
                    <a:pt x="1" y="6573"/>
                  </a:lnTo>
                  <a:lnTo>
                    <a:pt x="31398" y="24718"/>
                  </a:lnTo>
                  <a:lnTo>
                    <a:pt x="42768" y="18146"/>
                  </a:lnTo>
                  <a:lnTo>
                    <a:pt x="11371" y="1"/>
                  </a:lnTo>
                  <a:close/>
                </a:path>
              </a:pathLst>
            </a:cu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3"/>
            <p:cNvSpPr/>
            <p:nvPr/>
          </p:nvSpPr>
          <p:spPr>
            <a:xfrm>
              <a:off x="6391828" y="1907938"/>
              <a:ext cx="1397917" cy="881590"/>
            </a:xfrm>
            <a:custGeom>
              <a:rect b="b" l="l" r="r" t="t"/>
              <a:pathLst>
                <a:path extrusionOk="0" h="19801" w="31398">
                  <a:moveTo>
                    <a:pt x="1" y="1"/>
                  </a:moveTo>
                  <a:lnTo>
                    <a:pt x="1" y="1656"/>
                  </a:lnTo>
                  <a:lnTo>
                    <a:pt x="31398" y="19801"/>
                  </a:lnTo>
                  <a:lnTo>
                    <a:pt x="31398" y="18146"/>
                  </a:lnTo>
                  <a:lnTo>
                    <a:pt x="1"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3"/>
            <p:cNvSpPr/>
            <p:nvPr/>
          </p:nvSpPr>
          <p:spPr>
            <a:xfrm>
              <a:off x="6440091" y="1615691"/>
              <a:ext cx="700294" cy="428262"/>
            </a:xfrm>
            <a:custGeom>
              <a:rect b="b" l="l" r="r" t="t"/>
              <a:pathLst>
                <a:path extrusionOk="0" h="9619" w="15729">
                  <a:moveTo>
                    <a:pt x="9099" y="0"/>
                  </a:moveTo>
                  <a:cubicBezTo>
                    <a:pt x="9059" y="0"/>
                    <a:pt x="9021" y="15"/>
                    <a:pt x="8990" y="52"/>
                  </a:cubicBezTo>
                  <a:cubicBezTo>
                    <a:pt x="8775" y="255"/>
                    <a:pt x="8394" y="469"/>
                    <a:pt x="8394" y="469"/>
                  </a:cubicBezTo>
                  <a:cubicBezTo>
                    <a:pt x="3894" y="1540"/>
                    <a:pt x="1834" y="4029"/>
                    <a:pt x="1322" y="4719"/>
                  </a:cubicBezTo>
                  <a:cubicBezTo>
                    <a:pt x="1239" y="4862"/>
                    <a:pt x="1096" y="4946"/>
                    <a:pt x="953" y="5005"/>
                  </a:cubicBezTo>
                  <a:cubicBezTo>
                    <a:pt x="465" y="5219"/>
                    <a:pt x="0" y="5481"/>
                    <a:pt x="12" y="5600"/>
                  </a:cubicBezTo>
                  <a:cubicBezTo>
                    <a:pt x="24" y="5755"/>
                    <a:pt x="381" y="5779"/>
                    <a:pt x="381" y="5779"/>
                  </a:cubicBezTo>
                  <a:cubicBezTo>
                    <a:pt x="1036" y="5839"/>
                    <a:pt x="1846" y="6362"/>
                    <a:pt x="1846" y="6362"/>
                  </a:cubicBezTo>
                  <a:cubicBezTo>
                    <a:pt x="2929" y="7494"/>
                    <a:pt x="4894" y="8648"/>
                    <a:pt x="5287" y="8791"/>
                  </a:cubicBezTo>
                  <a:cubicBezTo>
                    <a:pt x="5668" y="8910"/>
                    <a:pt x="5918" y="9339"/>
                    <a:pt x="5977" y="9410"/>
                  </a:cubicBezTo>
                  <a:cubicBezTo>
                    <a:pt x="6007" y="9454"/>
                    <a:pt x="6112" y="9619"/>
                    <a:pt x="6249" y="9619"/>
                  </a:cubicBezTo>
                  <a:cubicBezTo>
                    <a:pt x="6336" y="9619"/>
                    <a:pt x="6436" y="9553"/>
                    <a:pt x="6537" y="9351"/>
                  </a:cubicBezTo>
                  <a:cubicBezTo>
                    <a:pt x="6787" y="8827"/>
                    <a:pt x="7287" y="8708"/>
                    <a:pt x="7287" y="8708"/>
                  </a:cubicBezTo>
                  <a:cubicBezTo>
                    <a:pt x="10942" y="7351"/>
                    <a:pt x="13871" y="5065"/>
                    <a:pt x="13871" y="5065"/>
                  </a:cubicBezTo>
                  <a:cubicBezTo>
                    <a:pt x="13871" y="5065"/>
                    <a:pt x="14657" y="4326"/>
                    <a:pt x="15205" y="4124"/>
                  </a:cubicBezTo>
                  <a:cubicBezTo>
                    <a:pt x="15729" y="3934"/>
                    <a:pt x="15359" y="3743"/>
                    <a:pt x="15359" y="3743"/>
                  </a:cubicBezTo>
                  <a:cubicBezTo>
                    <a:pt x="14669" y="3612"/>
                    <a:pt x="14466" y="3374"/>
                    <a:pt x="14466" y="3374"/>
                  </a:cubicBezTo>
                  <a:cubicBezTo>
                    <a:pt x="13181" y="1588"/>
                    <a:pt x="10252" y="612"/>
                    <a:pt x="9656" y="421"/>
                  </a:cubicBezTo>
                  <a:cubicBezTo>
                    <a:pt x="9585" y="409"/>
                    <a:pt x="9537" y="362"/>
                    <a:pt x="9490" y="302"/>
                  </a:cubicBezTo>
                  <a:cubicBezTo>
                    <a:pt x="9415" y="191"/>
                    <a:pt x="9240" y="0"/>
                    <a:pt x="90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3"/>
            <p:cNvSpPr/>
            <p:nvPr/>
          </p:nvSpPr>
          <p:spPr>
            <a:xfrm>
              <a:off x="7257484" y="2115770"/>
              <a:ext cx="818546" cy="472873"/>
            </a:xfrm>
            <a:custGeom>
              <a:rect b="b" l="l" r="r" t="t"/>
              <a:pathLst>
                <a:path extrusionOk="0" h="10621" w="18385">
                  <a:moveTo>
                    <a:pt x="11371" y="0"/>
                  </a:moveTo>
                  <a:lnTo>
                    <a:pt x="1" y="6560"/>
                  </a:lnTo>
                  <a:lnTo>
                    <a:pt x="7014" y="10620"/>
                  </a:lnTo>
                  <a:lnTo>
                    <a:pt x="18384" y="4048"/>
                  </a:lnTo>
                  <a:lnTo>
                    <a:pt x="113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3"/>
            <p:cNvSpPr/>
            <p:nvPr/>
          </p:nvSpPr>
          <p:spPr>
            <a:xfrm>
              <a:off x="7257484" y="2407839"/>
              <a:ext cx="312281" cy="254491"/>
            </a:xfrm>
            <a:custGeom>
              <a:rect b="b" l="l" r="r" t="t"/>
              <a:pathLst>
                <a:path extrusionOk="0" h="5716" w="7014">
                  <a:moveTo>
                    <a:pt x="1" y="0"/>
                  </a:moveTo>
                  <a:lnTo>
                    <a:pt x="1" y="1667"/>
                  </a:lnTo>
                  <a:lnTo>
                    <a:pt x="7014" y="5715"/>
                  </a:lnTo>
                  <a:lnTo>
                    <a:pt x="7014" y="4060"/>
                  </a:lnTo>
                  <a:lnTo>
                    <a:pt x="1" y="0"/>
                  </a:lnTo>
                  <a:close/>
                </a:path>
              </a:pathLst>
            </a:custGeom>
            <a:solidFill>
              <a:srgbClr val="DCE2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3"/>
            <p:cNvSpPr/>
            <p:nvPr/>
          </p:nvSpPr>
          <p:spPr>
            <a:xfrm>
              <a:off x="6000652" y="1474331"/>
              <a:ext cx="103381" cy="329244"/>
            </a:xfrm>
            <a:custGeom>
              <a:rect b="b" l="l" r="r" t="t"/>
              <a:pathLst>
                <a:path extrusionOk="0" h="7395" w="2322">
                  <a:moveTo>
                    <a:pt x="2322" y="1"/>
                  </a:moveTo>
                  <a:lnTo>
                    <a:pt x="0" y="1346"/>
                  </a:lnTo>
                  <a:lnTo>
                    <a:pt x="0" y="7394"/>
                  </a:lnTo>
                  <a:lnTo>
                    <a:pt x="2322" y="6037"/>
                  </a:lnTo>
                  <a:lnTo>
                    <a:pt x="2322"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3"/>
            <p:cNvSpPr/>
            <p:nvPr/>
          </p:nvSpPr>
          <p:spPr>
            <a:xfrm>
              <a:off x="5966725" y="1454741"/>
              <a:ext cx="137307" cy="79517"/>
            </a:xfrm>
            <a:custGeom>
              <a:rect b="b" l="l" r="r" t="t"/>
              <a:pathLst>
                <a:path extrusionOk="0" h="1786" w="3084">
                  <a:moveTo>
                    <a:pt x="2322" y="0"/>
                  </a:moveTo>
                  <a:lnTo>
                    <a:pt x="0" y="1345"/>
                  </a:lnTo>
                  <a:lnTo>
                    <a:pt x="762" y="1786"/>
                  </a:lnTo>
                  <a:lnTo>
                    <a:pt x="3084" y="441"/>
                  </a:lnTo>
                  <a:lnTo>
                    <a:pt x="2322"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3"/>
            <p:cNvSpPr/>
            <p:nvPr/>
          </p:nvSpPr>
          <p:spPr>
            <a:xfrm>
              <a:off x="5966725" y="1514624"/>
              <a:ext cx="33971" cy="288951"/>
            </a:xfrm>
            <a:custGeom>
              <a:rect b="b" l="l" r="r" t="t"/>
              <a:pathLst>
                <a:path extrusionOk="0" h="6490" w="763">
                  <a:moveTo>
                    <a:pt x="0" y="0"/>
                  </a:moveTo>
                  <a:lnTo>
                    <a:pt x="0" y="6037"/>
                  </a:lnTo>
                  <a:lnTo>
                    <a:pt x="762" y="6489"/>
                  </a:lnTo>
                  <a:lnTo>
                    <a:pt x="762" y="441"/>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3"/>
            <p:cNvSpPr/>
            <p:nvPr/>
          </p:nvSpPr>
          <p:spPr>
            <a:xfrm>
              <a:off x="6024471" y="1342855"/>
              <a:ext cx="21282" cy="155918"/>
            </a:xfrm>
            <a:custGeom>
              <a:rect b="b" l="l" r="r" t="t"/>
              <a:pathLst>
                <a:path extrusionOk="0" h="3502" w="478">
                  <a:moveTo>
                    <a:pt x="1" y="1"/>
                  </a:moveTo>
                  <a:lnTo>
                    <a:pt x="1" y="3501"/>
                  </a:lnTo>
                  <a:lnTo>
                    <a:pt x="477" y="3501"/>
                  </a:lnTo>
                  <a:lnTo>
                    <a:pt x="477" y="1"/>
                  </a:lnTo>
                  <a:close/>
                </a:path>
              </a:pathLst>
            </a:custGeom>
            <a:solidFill>
              <a:srgbClr val="678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3"/>
            <p:cNvSpPr/>
            <p:nvPr/>
          </p:nvSpPr>
          <p:spPr>
            <a:xfrm>
              <a:off x="6000652" y="1580340"/>
              <a:ext cx="103381" cy="223236"/>
            </a:xfrm>
            <a:custGeom>
              <a:rect b="b" l="l" r="r" t="t"/>
              <a:pathLst>
                <a:path extrusionOk="0" h="5014" w="2322">
                  <a:moveTo>
                    <a:pt x="2322" y="1"/>
                  </a:moveTo>
                  <a:lnTo>
                    <a:pt x="0" y="1334"/>
                  </a:lnTo>
                  <a:lnTo>
                    <a:pt x="0" y="5013"/>
                  </a:lnTo>
                  <a:lnTo>
                    <a:pt x="2322" y="3656"/>
                  </a:lnTo>
                  <a:lnTo>
                    <a:pt x="2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3"/>
            <p:cNvSpPr/>
            <p:nvPr/>
          </p:nvSpPr>
          <p:spPr>
            <a:xfrm>
              <a:off x="5966725" y="1620633"/>
              <a:ext cx="33971" cy="182943"/>
            </a:xfrm>
            <a:custGeom>
              <a:rect b="b" l="l" r="r" t="t"/>
              <a:pathLst>
                <a:path extrusionOk="0" h="4109" w="763">
                  <a:moveTo>
                    <a:pt x="0" y="1"/>
                  </a:moveTo>
                  <a:lnTo>
                    <a:pt x="0" y="3656"/>
                  </a:lnTo>
                  <a:lnTo>
                    <a:pt x="762" y="4108"/>
                  </a:lnTo>
                  <a:lnTo>
                    <a:pt x="762" y="429"/>
                  </a:lnTo>
                  <a:lnTo>
                    <a:pt x="0" y="1"/>
                  </a:lnTo>
                  <a:close/>
                </a:path>
              </a:pathLst>
            </a:custGeom>
            <a:solidFill>
              <a:srgbClr val="C35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3"/>
            <p:cNvSpPr/>
            <p:nvPr/>
          </p:nvSpPr>
          <p:spPr>
            <a:xfrm>
              <a:off x="6000652" y="1474865"/>
              <a:ext cx="103381" cy="328710"/>
            </a:xfrm>
            <a:custGeom>
              <a:rect b="b" l="l" r="r" t="t"/>
              <a:pathLst>
                <a:path extrusionOk="0" h="7383" w="2322">
                  <a:moveTo>
                    <a:pt x="2191" y="227"/>
                  </a:moveTo>
                  <a:lnTo>
                    <a:pt x="2191" y="5954"/>
                  </a:lnTo>
                  <a:lnTo>
                    <a:pt x="131" y="7144"/>
                  </a:lnTo>
                  <a:lnTo>
                    <a:pt x="131" y="1417"/>
                  </a:lnTo>
                  <a:lnTo>
                    <a:pt x="2191" y="227"/>
                  </a:lnTo>
                  <a:close/>
                  <a:moveTo>
                    <a:pt x="2322" y="0"/>
                  </a:moveTo>
                  <a:lnTo>
                    <a:pt x="0" y="1334"/>
                  </a:lnTo>
                  <a:lnTo>
                    <a:pt x="0" y="7382"/>
                  </a:lnTo>
                  <a:lnTo>
                    <a:pt x="2322" y="6037"/>
                  </a:lnTo>
                  <a:lnTo>
                    <a:pt x="2322"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3"/>
            <p:cNvSpPr/>
            <p:nvPr/>
          </p:nvSpPr>
          <p:spPr>
            <a:xfrm>
              <a:off x="5966725" y="1514624"/>
              <a:ext cx="33971" cy="288417"/>
            </a:xfrm>
            <a:custGeom>
              <a:rect b="b" l="l" r="r" t="t"/>
              <a:pathLst>
                <a:path extrusionOk="0" h="6478" w="763">
                  <a:moveTo>
                    <a:pt x="155" y="239"/>
                  </a:moveTo>
                  <a:lnTo>
                    <a:pt x="631" y="524"/>
                  </a:lnTo>
                  <a:lnTo>
                    <a:pt x="631" y="6251"/>
                  </a:lnTo>
                  <a:lnTo>
                    <a:pt x="155" y="5965"/>
                  </a:lnTo>
                  <a:lnTo>
                    <a:pt x="155" y="239"/>
                  </a:lnTo>
                  <a:close/>
                  <a:moveTo>
                    <a:pt x="0" y="0"/>
                  </a:moveTo>
                  <a:lnTo>
                    <a:pt x="0" y="6037"/>
                  </a:lnTo>
                  <a:lnTo>
                    <a:pt x="762" y="6477"/>
                  </a:lnTo>
                  <a:lnTo>
                    <a:pt x="762" y="429"/>
                  </a:lnTo>
                  <a:lnTo>
                    <a:pt x="0"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3"/>
            <p:cNvSpPr/>
            <p:nvPr/>
          </p:nvSpPr>
          <p:spPr>
            <a:xfrm>
              <a:off x="6335106" y="1278208"/>
              <a:ext cx="103426" cy="328710"/>
            </a:xfrm>
            <a:custGeom>
              <a:rect b="b" l="l" r="r" t="t"/>
              <a:pathLst>
                <a:path extrusionOk="0" h="7383" w="2323">
                  <a:moveTo>
                    <a:pt x="2323" y="0"/>
                  </a:moveTo>
                  <a:lnTo>
                    <a:pt x="1" y="1334"/>
                  </a:lnTo>
                  <a:lnTo>
                    <a:pt x="1" y="7382"/>
                  </a:lnTo>
                  <a:lnTo>
                    <a:pt x="2323" y="6037"/>
                  </a:lnTo>
                  <a:lnTo>
                    <a:pt x="2323"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3"/>
            <p:cNvSpPr/>
            <p:nvPr/>
          </p:nvSpPr>
          <p:spPr>
            <a:xfrm>
              <a:off x="6302249" y="1258039"/>
              <a:ext cx="136283" cy="79562"/>
            </a:xfrm>
            <a:custGeom>
              <a:rect b="b" l="l" r="r" t="t"/>
              <a:pathLst>
                <a:path extrusionOk="0" h="1787" w="3061">
                  <a:moveTo>
                    <a:pt x="2322" y="1"/>
                  </a:moveTo>
                  <a:lnTo>
                    <a:pt x="1" y="1358"/>
                  </a:lnTo>
                  <a:lnTo>
                    <a:pt x="739" y="1787"/>
                  </a:lnTo>
                  <a:lnTo>
                    <a:pt x="3061" y="453"/>
                  </a:lnTo>
                  <a:lnTo>
                    <a:pt x="2322"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3"/>
            <p:cNvSpPr/>
            <p:nvPr/>
          </p:nvSpPr>
          <p:spPr>
            <a:xfrm>
              <a:off x="6302249" y="1318501"/>
              <a:ext cx="32902" cy="288417"/>
            </a:xfrm>
            <a:custGeom>
              <a:rect b="b" l="l" r="r" t="t"/>
              <a:pathLst>
                <a:path extrusionOk="0" h="6478" w="739">
                  <a:moveTo>
                    <a:pt x="1" y="0"/>
                  </a:moveTo>
                  <a:lnTo>
                    <a:pt x="1" y="6037"/>
                  </a:lnTo>
                  <a:lnTo>
                    <a:pt x="739" y="6477"/>
                  </a:lnTo>
                  <a:lnTo>
                    <a:pt x="739" y="429"/>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3"/>
            <p:cNvSpPr/>
            <p:nvPr/>
          </p:nvSpPr>
          <p:spPr>
            <a:xfrm>
              <a:off x="6359505" y="1146733"/>
              <a:ext cx="21237" cy="155873"/>
            </a:xfrm>
            <a:custGeom>
              <a:rect b="b" l="l" r="r" t="t"/>
              <a:pathLst>
                <a:path extrusionOk="0" h="3501" w="477">
                  <a:moveTo>
                    <a:pt x="1" y="1"/>
                  </a:moveTo>
                  <a:lnTo>
                    <a:pt x="1" y="3501"/>
                  </a:lnTo>
                  <a:lnTo>
                    <a:pt x="477" y="3501"/>
                  </a:lnTo>
                  <a:lnTo>
                    <a:pt x="477" y="1"/>
                  </a:lnTo>
                  <a:close/>
                </a:path>
              </a:pathLst>
            </a:custGeom>
            <a:solidFill>
              <a:srgbClr val="678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3"/>
            <p:cNvSpPr/>
            <p:nvPr/>
          </p:nvSpPr>
          <p:spPr>
            <a:xfrm>
              <a:off x="6335106" y="1383148"/>
              <a:ext cx="103426" cy="223770"/>
            </a:xfrm>
            <a:custGeom>
              <a:rect b="b" l="l" r="r" t="t"/>
              <a:pathLst>
                <a:path extrusionOk="0" h="5026" w="2323">
                  <a:moveTo>
                    <a:pt x="2323" y="1"/>
                  </a:moveTo>
                  <a:lnTo>
                    <a:pt x="1" y="1346"/>
                  </a:lnTo>
                  <a:lnTo>
                    <a:pt x="1" y="5025"/>
                  </a:lnTo>
                  <a:lnTo>
                    <a:pt x="2323" y="3680"/>
                  </a:lnTo>
                  <a:lnTo>
                    <a:pt x="23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3"/>
            <p:cNvSpPr/>
            <p:nvPr/>
          </p:nvSpPr>
          <p:spPr>
            <a:xfrm>
              <a:off x="6302249" y="1423976"/>
              <a:ext cx="32902" cy="182943"/>
            </a:xfrm>
            <a:custGeom>
              <a:rect b="b" l="l" r="r" t="t"/>
              <a:pathLst>
                <a:path extrusionOk="0" h="4109" w="739">
                  <a:moveTo>
                    <a:pt x="1" y="0"/>
                  </a:moveTo>
                  <a:lnTo>
                    <a:pt x="1" y="3668"/>
                  </a:lnTo>
                  <a:lnTo>
                    <a:pt x="739" y="4108"/>
                  </a:lnTo>
                  <a:lnTo>
                    <a:pt x="739" y="429"/>
                  </a:lnTo>
                  <a:lnTo>
                    <a:pt x="1" y="0"/>
                  </a:lnTo>
                  <a:close/>
                </a:path>
              </a:pathLst>
            </a:custGeom>
            <a:solidFill>
              <a:srgbClr val="C35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3"/>
            <p:cNvSpPr/>
            <p:nvPr/>
          </p:nvSpPr>
          <p:spPr>
            <a:xfrm>
              <a:off x="6335106" y="1278208"/>
              <a:ext cx="103426" cy="328710"/>
            </a:xfrm>
            <a:custGeom>
              <a:rect b="b" l="l" r="r" t="t"/>
              <a:pathLst>
                <a:path extrusionOk="0" h="7383" w="2323">
                  <a:moveTo>
                    <a:pt x="2192" y="238"/>
                  </a:moveTo>
                  <a:lnTo>
                    <a:pt x="2192" y="5965"/>
                  </a:lnTo>
                  <a:lnTo>
                    <a:pt x="144" y="7156"/>
                  </a:lnTo>
                  <a:lnTo>
                    <a:pt x="144" y="1429"/>
                  </a:lnTo>
                  <a:lnTo>
                    <a:pt x="2192" y="238"/>
                  </a:lnTo>
                  <a:close/>
                  <a:moveTo>
                    <a:pt x="2323" y="0"/>
                  </a:moveTo>
                  <a:lnTo>
                    <a:pt x="1" y="1334"/>
                  </a:lnTo>
                  <a:lnTo>
                    <a:pt x="1" y="7382"/>
                  </a:lnTo>
                  <a:lnTo>
                    <a:pt x="2323" y="6037"/>
                  </a:lnTo>
                  <a:lnTo>
                    <a:pt x="2323"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3"/>
            <p:cNvSpPr/>
            <p:nvPr/>
          </p:nvSpPr>
          <p:spPr>
            <a:xfrm>
              <a:off x="6198377" y="1279767"/>
              <a:ext cx="41361" cy="1529927"/>
            </a:xfrm>
            <a:custGeom>
              <a:rect b="b" l="l" r="r" t="t"/>
              <a:pathLst>
                <a:path extrusionOk="0" h="34363" w="929">
                  <a:moveTo>
                    <a:pt x="929" y="1"/>
                  </a:moveTo>
                  <a:lnTo>
                    <a:pt x="0" y="537"/>
                  </a:lnTo>
                  <a:lnTo>
                    <a:pt x="0" y="34362"/>
                  </a:lnTo>
                  <a:lnTo>
                    <a:pt x="929" y="33815"/>
                  </a:lnTo>
                  <a:lnTo>
                    <a:pt x="929"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3"/>
            <p:cNvSpPr/>
            <p:nvPr/>
          </p:nvSpPr>
          <p:spPr>
            <a:xfrm>
              <a:off x="6155947" y="1255413"/>
              <a:ext cx="83791" cy="48262"/>
            </a:xfrm>
            <a:custGeom>
              <a:rect b="b" l="l" r="r" t="t"/>
              <a:pathLst>
                <a:path extrusionOk="0" h="1084" w="1882">
                  <a:moveTo>
                    <a:pt x="929" y="0"/>
                  </a:moveTo>
                  <a:lnTo>
                    <a:pt x="1" y="536"/>
                  </a:lnTo>
                  <a:lnTo>
                    <a:pt x="953" y="1084"/>
                  </a:lnTo>
                  <a:lnTo>
                    <a:pt x="1882" y="548"/>
                  </a:lnTo>
                  <a:lnTo>
                    <a:pt x="929"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3"/>
            <p:cNvSpPr/>
            <p:nvPr/>
          </p:nvSpPr>
          <p:spPr>
            <a:xfrm>
              <a:off x="6155947" y="1279277"/>
              <a:ext cx="42474" cy="1530416"/>
            </a:xfrm>
            <a:custGeom>
              <a:rect b="b" l="l" r="r" t="t"/>
              <a:pathLst>
                <a:path extrusionOk="0" h="34374" w="954">
                  <a:moveTo>
                    <a:pt x="1" y="0"/>
                  </a:moveTo>
                  <a:lnTo>
                    <a:pt x="1" y="33826"/>
                  </a:lnTo>
                  <a:lnTo>
                    <a:pt x="953" y="34373"/>
                  </a:lnTo>
                  <a:lnTo>
                    <a:pt x="953" y="548"/>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3"/>
            <p:cNvSpPr/>
            <p:nvPr/>
          </p:nvSpPr>
          <p:spPr>
            <a:xfrm>
              <a:off x="5969352" y="1117570"/>
              <a:ext cx="466551" cy="318113"/>
            </a:xfrm>
            <a:custGeom>
              <a:rect b="b" l="l" r="r" t="t"/>
              <a:pathLst>
                <a:path extrusionOk="0" h="7145" w="10479">
                  <a:moveTo>
                    <a:pt x="10478" y="1"/>
                  </a:moveTo>
                  <a:lnTo>
                    <a:pt x="1" y="6061"/>
                  </a:lnTo>
                  <a:lnTo>
                    <a:pt x="1" y="7144"/>
                  </a:lnTo>
                  <a:lnTo>
                    <a:pt x="10478" y="1108"/>
                  </a:lnTo>
                  <a:lnTo>
                    <a:pt x="10478"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3"/>
            <p:cNvSpPr/>
            <p:nvPr/>
          </p:nvSpPr>
          <p:spPr>
            <a:xfrm>
              <a:off x="5926966" y="1093706"/>
              <a:ext cx="508937" cy="293715"/>
            </a:xfrm>
            <a:custGeom>
              <a:rect b="b" l="l" r="r" t="t"/>
              <a:pathLst>
                <a:path extrusionOk="0" h="6597" w="11431">
                  <a:moveTo>
                    <a:pt x="10478" y="1"/>
                  </a:moveTo>
                  <a:lnTo>
                    <a:pt x="0" y="6049"/>
                  </a:lnTo>
                  <a:lnTo>
                    <a:pt x="953" y="6597"/>
                  </a:lnTo>
                  <a:lnTo>
                    <a:pt x="11430" y="537"/>
                  </a:lnTo>
                  <a:lnTo>
                    <a:pt x="10478"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3"/>
            <p:cNvSpPr/>
            <p:nvPr/>
          </p:nvSpPr>
          <p:spPr>
            <a:xfrm>
              <a:off x="5926966" y="1363024"/>
              <a:ext cx="42430" cy="72661"/>
            </a:xfrm>
            <a:custGeom>
              <a:rect b="b" l="l" r="r" t="t"/>
              <a:pathLst>
                <a:path extrusionOk="0" h="1632" w="953">
                  <a:moveTo>
                    <a:pt x="0" y="0"/>
                  </a:moveTo>
                  <a:lnTo>
                    <a:pt x="0" y="1084"/>
                  </a:lnTo>
                  <a:lnTo>
                    <a:pt x="953" y="1631"/>
                  </a:lnTo>
                  <a:lnTo>
                    <a:pt x="953" y="548"/>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3"/>
            <p:cNvSpPr/>
            <p:nvPr/>
          </p:nvSpPr>
          <p:spPr>
            <a:xfrm>
              <a:off x="5978390" y="2177256"/>
              <a:ext cx="480798" cy="1186925"/>
            </a:xfrm>
            <a:custGeom>
              <a:rect b="b" l="l" r="r" t="t"/>
              <a:pathLst>
                <a:path extrusionOk="0" h="26659" w="10799">
                  <a:moveTo>
                    <a:pt x="0" y="0"/>
                  </a:moveTo>
                  <a:lnTo>
                    <a:pt x="0" y="20431"/>
                  </a:lnTo>
                  <a:lnTo>
                    <a:pt x="10799" y="26658"/>
                  </a:lnTo>
                  <a:lnTo>
                    <a:pt x="7775" y="4489"/>
                  </a:lnTo>
                  <a:lnTo>
                    <a:pt x="0" y="0"/>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53"/>
            <p:cNvSpPr/>
            <p:nvPr/>
          </p:nvSpPr>
          <p:spPr>
            <a:xfrm>
              <a:off x="6324510" y="2350583"/>
              <a:ext cx="179782" cy="1013599"/>
            </a:xfrm>
            <a:custGeom>
              <a:rect b="b" l="l" r="r" t="t"/>
              <a:pathLst>
                <a:path extrusionOk="0" h="22766" w="4038">
                  <a:moveTo>
                    <a:pt x="1037" y="1"/>
                  </a:moveTo>
                  <a:lnTo>
                    <a:pt x="1" y="596"/>
                  </a:lnTo>
                  <a:lnTo>
                    <a:pt x="3025" y="22765"/>
                  </a:lnTo>
                  <a:lnTo>
                    <a:pt x="4037" y="22170"/>
                  </a:lnTo>
                  <a:lnTo>
                    <a:pt x="1037"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53"/>
            <p:cNvSpPr/>
            <p:nvPr/>
          </p:nvSpPr>
          <p:spPr>
            <a:xfrm>
              <a:off x="5978390" y="2150720"/>
              <a:ext cx="392288" cy="226397"/>
            </a:xfrm>
            <a:custGeom>
              <a:rect b="b" l="l" r="r" t="t"/>
              <a:pathLst>
                <a:path extrusionOk="0" h="5085" w="8811">
                  <a:moveTo>
                    <a:pt x="1024" y="1"/>
                  </a:moveTo>
                  <a:lnTo>
                    <a:pt x="0" y="596"/>
                  </a:lnTo>
                  <a:lnTo>
                    <a:pt x="7775" y="5085"/>
                  </a:lnTo>
                  <a:lnTo>
                    <a:pt x="8811" y="4490"/>
                  </a:lnTo>
                  <a:lnTo>
                    <a:pt x="1024"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3"/>
            <p:cNvSpPr/>
            <p:nvPr/>
          </p:nvSpPr>
          <p:spPr>
            <a:xfrm>
              <a:off x="5263800" y="3303682"/>
              <a:ext cx="333474" cy="223236"/>
            </a:xfrm>
            <a:custGeom>
              <a:rect b="b" l="l" r="r" t="t"/>
              <a:pathLst>
                <a:path extrusionOk="0" h="5014" w="7490">
                  <a:moveTo>
                    <a:pt x="0" y="1"/>
                  </a:moveTo>
                  <a:lnTo>
                    <a:pt x="0" y="680"/>
                  </a:lnTo>
                  <a:lnTo>
                    <a:pt x="7489" y="5013"/>
                  </a:lnTo>
                  <a:lnTo>
                    <a:pt x="7489" y="4335"/>
                  </a:lnTo>
                  <a:lnTo>
                    <a:pt x="0"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3"/>
            <p:cNvSpPr/>
            <p:nvPr/>
          </p:nvSpPr>
          <p:spPr>
            <a:xfrm>
              <a:off x="5263800" y="2891267"/>
              <a:ext cx="1047525" cy="605417"/>
            </a:xfrm>
            <a:custGeom>
              <a:rect b="b" l="l" r="r" t="t"/>
              <a:pathLst>
                <a:path extrusionOk="0" h="13598" w="23528">
                  <a:moveTo>
                    <a:pt x="16050" y="1"/>
                  </a:moveTo>
                  <a:lnTo>
                    <a:pt x="0" y="9264"/>
                  </a:lnTo>
                  <a:lnTo>
                    <a:pt x="7489" y="13598"/>
                  </a:lnTo>
                  <a:lnTo>
                    <a:pt x="23527" y="4335"/>
                  </a:lnTo>
                  <a:lnTo>
                    <a:pt x="16050"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3"/>
            <p:cNvSpPr/>
            <p:nvPr/>
          </p:nvSpPr>
          <p:spPr>
            <a:xfrm>
              <a:off x="5597231" y="3084229"/>
              <a:ext cx="714096" cy="442687"/>
            </a:xfrm>
            <a:custGeom>
              <a:rect b="b" l="l" r="r" t="t"/>
              <a:pathLst>
                <a:path extrusionOk="0" h="9943" w="16039">
                  <a:moveTo>
                    <a:pt x="16038" y="1"/>
                  </a:moveTo>
                  <a:lnTo>
                    <a:pt x="0" y="9264"/>
                  </a:lnTo>
                  <a:lnTo>
                    <a:pt x="0" y="9942"/>
                  </a:lnTo>
                  <a:lnTo>
                    <a:pt x="16038" y="668"/>
                  </a:lnTo>
                  <a:lnTo>
                    <a:pt x="1603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3"/>
            <p:cNvSpPr/>
            <p:nvPr/>
          </p:nvSpPr>
          <p:spPr>
            <a:xfrm>
              <a:off x="5263800" y="2946431"/>
              <a:ext cx="333474" cy="222657"/>
            </a:xfrm>
            <a:custGeom>
              <a:rect b="b" l="l" r="r" t="t"/>
              <a:pathLst>
                <a:path extrusionOk="0" h="5001" w="7490">
                  <a:moveTo>
                    <a:pt x="0" y="0"/>
                  </a:moveTo>
                  <a:lnTo>
                    <a:pt x="0" y="691"/>
                  </a:lnTo>
                  <a:lnTo>
                    <a:pt x="7489" y="5001"/>
                  </a:lnTo>
                  <a:lnTo>
                    <a:pt x="7489" y="4334"/>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3"/>
            <p:cNvSpPr/>
            <p:nvPr/>
          </p:nvSpPr>
          <p:spPr>
            <a:xfrm>
              <a:off x="5263800" y="2534551"/>
              <a:ext cx="1047525" cy="604883"/>
            </a:xfrm>
            <a:custGeom>
              <a:rect b="b" l="l" r="r" t="t"/>
              <a:pathLst>
                <a:path extrusionOk="0" h="13586" w="23528">
                  <a:moveTo>
                    <a:pt x="16050" y="0"/>
                  </a:moveTo>
                  <a:lnTo>
                    <a:pt x="0" y="9251"/>
                  </a:lnTo>
                  <a:lnTo>
                    <a:pt x="7489" y="13585"/>
                  </a:lnTo>
                  <a:lnTo>
                    <a:pt x="23527" y="4310"/>
                  </a:lnTo>
                  <a:lnTo>
                    <a:pt x="1605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3"/>
            <p:cNvSpPr/>
            <p:nvPr/>
          </p:nvSpPr>
          <p:spPr>
            <a:xfrm>
              <a:off x="5597231" y="2726444"/>
              <a:ext cx="714096" cy="442643"/>
            </a:xfrm>
            <a:custGeom>
              <a:rect b="b" l="l" r="r" t="t"/>
              <a:pathLst>
                <a:path extrusionOk="0" h="9942" w="16039">
                  <a:moveTo>
                    <a:pt x="16038" y="0"/>
                  </a:moveTo>
                  <a:lnTo>
                    <a:pt x="0" y="9275"/>
                  </a:lnTo>
                  <a:lnTo>
                    <a:pt x="0" y="9942"/>
                  </a:lnTo>
                  <a:lnTo>
                    <a:pt x="16038" y="679"/>
                  </a:lnTo>
                  <a:lnTo>
                    <a:pt x="1603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3"/>
            <p:cNvSpPr/>
            <p:nvPr/>
          </p:nvSpPr>
          <p:spPr>
            <a:xfrm>
              <a:off x="5677817" y="2701511"/>
              <a:ext cx="200930" cy="225863"/>
            </a:xfrm>
            <a:custGeom>
              <a:rect b="b" l="l" r="r" t="t"/>
              <a:pathLst>
                <a:path extrusionOk="0" h="5073" w="4513">
                  <a:moveTo>
                    <a:pt x="0" y="0"/>
                  </a:moveTo>
                  <a:lnTo>
                    <a:pt x="0" y="2417"/>
                  </a:lnTo>
                  <a:lnTo>
                    <a:pt x="4513" y="5073"/>
                  </a:lnTo>
                  <a:lnTo>
                    <a:pt x="4513" y="2620"/>
                  </a:lnTo>
                  <a:lnTo>
                    <a:pt x="0"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3"/>
            <p:cNvSpPr/>
            <p:nvPr/>
          </p:nvSpPr>
          <p:spPr>
            <a:xfrm>
              <a:off x="5677817" y="2518078"/>
              <a:ext cx="519533" cy="300082"/>
            </a:xfrm>
            <a:custGeom>
              <a:rect b="b" l="l" r="r" t="t"/>
              <a:pathLst>
                <a:path extrusionOk="0" h="6740" w="11669">
                  <a:moveTo>
                    <a:pt x="7180" y="1"/>
                  </a:moveTo>
                  <a:lnTo>
                    <a:pt x="0" y="4120"/>
                  </a:lnTo>
                  <a:lnTo>
                    <a:pt x="4513" y="6740"/>
                  </a:lnTo>
                  <a:lnTo>
                    <a:pt x="11668" y="2596"/>
                  </a:lnTo>
                  <a:lnTo>
                    <a:pt x="7180"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3"/>
            <p:cNvSpPr/>
            <p:nvPr/>
          </p:nvSpPr>
          <p:spPr>
            <a:xfrm>
              <a:off x="5878704" y="2633659"/>
              <a:ext cx="318648" cy="293715"/>
            </a:xfrm>
            <a:custGeom>
              <a:rect b="b" l="l" r="r" t="t"/>
              <a:pathLst>
                <a:path extrusionOk="0" h="6597" w="7157">
                  <a:moveTo>
                    <a:pt x="7156" y="0"/>
                  </a:moveTo>
                  <a:lnTo>
                    <a:pt x="1" y="4144"/>
                  </a:lnTo>
                  <a:lnTo>
                    <a:pt x="1" y="6597"/>
                  </a:lnTo>
                  <a:lnTo>
                    <a:pt x="7156" y="2453"/>
                  </a:lnTo>
                  <a:lnTo>
                    <a:pt x="7156" y="0"/>
                  </a:lnTo>
                  <a:close/>
                </a:path>
              </a:pathLst>
            </a:custGeom>
            <a:solidFill>
              <a:srgbClr val="C7C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3"/>
            <p:cNvSpPr/>
            <p:nvPr/>
          </p:nvSpPr>
          <p:spPr>
            <a:xfrm>
              <a:off x="5958221" y="2660684"/>
              <a:ext cx="225328" cy="201509"/>
            </a:xfrm>
            <a:custGeom>
              <a:rect b="b" l="l" r="r" t="t"/>
              <a:pathLst>
                <a:path extrusionOk="0" h="4526" w="5061">
                  <a:moveTo>
                    <a:pt x="5061" y="1"/>
                  </a:moveTo>
                  <a:lnTo>
                    <a:pt x="1" y="2918"/>
                  </a:lnTo>
                  <a:lnTo>
                    <a:pt x="1" y="4525"/>
                  </a:lnTo>
                  <a:lnTo>
                    <a:pt x="5061" y="1632"/>
                  </a:lnTo>
                  <a:lnTo>
                    <a:pt x="5061" y="1"/>
                  </a:lnTo>
                  <a:close/>
                </a:path>
              </a:pathLst>
            </a:custGeom>
            <a:solidFill>
              <a:srgbClr val="D5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3"/>
            <p:cNvSpPr/>
            <p:nvPr/>
          </p:nvSpPr>
          <p:spPr>
            <a:xfrm>
              <a:off x="5958221" y="2660684"/>
              <a:ext cx="225328" cy="201509"/>
            </a:xfrm>
            <a:custGeom>
              <a:rect b="b" l="l" r="r" t="t"/>
              <a:pathLst>
                <a:path extrusionOk="0" h="4526" w="5061">
                  <a:moveTo>
                    <a:pt x="4811" y="441"/>
                  </a:moveTo>
                  <a:lnTo>
                    <a:pt x="4811" y="1477"/>
                  </a:lnTo>
                  <a:lnTo>
                    <a:pt x="239" y="4108"/>
                  </a:lnTo>
                  <a:lnTo>
                    <a:pt x="239" y="3073"/>
                  </a:lnTo>
                  <a:lnTo>
                    <a:pt x="4811" y="441"/>
                  </a:lnTo>
                  <a:close/>
                  <a:moveTo>
                    <a:pt x="5061" y="1"/>
                  </a:moveTo>
                  <a:lnTo>
                    <a:pt x="1" y="2918"/>
                  </a:lnTo>
                  <a:lnTo>
                    <a:pt x="1" y="4525"/>
                  </a:lnTo>
                  <a:lnTo>
                    <a:pt x="5061" y="1608"/>
                  </a:lnTo>
                  <a:lnTo>
                    <a:pt x="5061"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3"/>
            <p:cNvSpPr/>
            <p:nvPr/>
          </p:nvSpPr>
          <p:spPr>
            <a:xfrm>
              <a:off x="5891972" y="2797992"/>
              <a:ext cx="53561" cy="102891"/>
            </a:xfrm>
            <a:custGeom>
              <a:rect b="b" l="l" r="r" t="t"/>
              <a:pathLst>
                <a:path extrusionOk="0" h="2311" w="1203">
                  <a:moveTo>
                    <a:pt x="1203" y="0"/>
                  </a:moveTo>
                  <a:lnTo>
                    <a:pt x="0" y="703"/>
                  </a:lnTo>
                  <a:lnTo>
                    <a:pt x="0" y="2310"/>
                  </a:lnTo>
                  <a:lnTo>
                    <a:pt x="1203" y="1608"/>
                  </a:lnTo>
                  <a:lnTo>
                    <a:pt x="1203" y="0"/>
                  </a:lnTo>
                  <a:close/>
                </a:path>
              </a:pathLst>
            </a:custGeom>
            <a:solidFill>
              <a:srgbClr val="D5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3"/>
            <p:cNvSpPr/>
            <p:nvPr/>
          </p:nvSpPr>
          <p:spPr>
            <a:xfrm>
              <a:off x="5263800" y="2589136"/>
              <a:ext cx="333474" cy="222657"/>
            </a:xfrm>
            <a:custGeom>
              <a:rect b="b" l="l" r="r" t="t"/>
              <a:pathLst>
                <a:path extrusionOk="0" h="5001" w="7490">
                  <a:moveTo>
                    <a:pt x="0" y="0"/>
                  </a:moveTo>
                  <a:lnTo>
                    <a:pt x="0" y="679"/>
                  </a:lnTo>
                  <a:lnTo>
                    <a:pt x="7489" y="5001"/>
                  </a:lnTo>
                  <a:lnTo>
                    <a:pt x="7489" y="4334"/>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3"/>
            <p:cNvSpPr/>
            <p:nvPr/>
          </p:nvSpPr>
          <p:spPr>
            <a:xfrm>
              <a:off x="5263800" y="2177256"/>
              <a:ext cx="1047525" cy="604883"/>
            </a:xfrm>
            <a:custGeom>
              <a:rect b="b" l="l" r="r" t="t"/>
              <a:pathLst>
                <a:path extrusionOk="0" h="13586" w="23528">
                  <a:moveTo>
                    <a:pt x="16050" y="0"/>
                  </a:moveTo>
                  <a:lnTo>
                    <a:pt x="0" y="9251"/>
                  </a:lnTo>
                  <a:lnTo>
                    <a:pt x="7489" y="13585"/>
                  </a:lnTo>
                  <a:lnTo>
                    <a:pt x="23527" y="4310"/>
                  </a:lnTo>
                  <a:lnTo>
                    <a:pt x="1605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3"/>
            <p:cNvSpPr/>
            <p:nvPr/>
          </p:nvSpPr>
          <p:spPr>
            <a:xfrm>
              <a:off x="5703240" y="2171424"/>
              <a:ext cx="200975" cy="338237"/>
            </a:xfrm>
            <a:custGeom>
              <a:rect b="b" l="l" r="r" t="t"/>
              <a:pathLst>
                <a:path extrusionOk="0" h="7597" w="4514">
                  <a:moveTo>
                    <a:pt x="1" y="0"/>
                  </a:moveTo>
                  <a:lnTo>
                    <a:pt x="1" y="4941"/>
                  </a:lnTo>
                  <a:lnTo>
                    <a:pt x="4513" y="7596"/>
                  </a:lnTo>
                  <a:lnTo>
                    <a:pt x="4513" y="2632"/>
                  </a:lnTo>
                  <a:lnTo>
                    <a:pt x="1"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3"/>
            <p:cNvSpPr/>
            <p:nvPr/>
          </p:nvSpPr>
          <p:spPr>
            <a:xfrm>
              <a:off x="5703240" y="1988524"/>
              <a:ext cx="520067" cy="300082"/>
            </a:xfrm>
            <a:custGeom>
              <a:rect b="b" l="l" r="r" t="t"/>
              <a:pathLst>
                <a:path extrusionOk="0" h="6740" w="11681">
                  <a:moveTo>
                    <a:pt x="7192" y="1"/>
                  </a:moveTo>
                  <a:lnTo>
                    <a:pt x="1" y="4108"/>
                  </a:lnTo>
                  <a:lnTo>
                    <a:pt x="4513" y="6740"/>
                  </a:lnTo>
                  <a:lnTo>
                    <a:pt x="11681" y="2584"/>
                  </a:lnTo>
                  <a:lnTo>
                    <a:pt x="7192"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3"/>
            <p:cNvSpPr/>
            <p:nvPr/>
          </p:nvSpPr>
          <p:spPr>
            <a:xfrm>
              <a:off x="5904171" y="2103571"/>
              <a:ext cx="319137" cy="406090"/>
            </a:xfrm>
            <a:custGeom>
              <a:rect b="b" l="l" r="r" t="t"/>
              <a:pathLst>
                <a:path extrusionOk="0" h="9121" w="7168">
                  <a:moveTo>
                    <a:pt x="7168" y="0"/>
                  </a:moveTo>
                  <a:lnTo>
                    <a:pt x="0" y="4156"/>
                  </a:lnTo>
                  <a:lnTo>
                    <a:pt x="0" y="9120"/>
                  </a:lnTo>
                  <a:lnTo>
                    <a:pt x="7168" y="4989"/>
                  </a:lnTo>
                  <a:lnTo>
                    <a:pt x="7168"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3"/>
            <p:cNvSpPr/>
            <p:nvPr/>
          </p:nvSpPr>
          <p:spPr>
            <a:xfrm>
              <a:off x="5983688" y="2131665"/>
              <a:ext cx="225328" cy="313305"/>
            </a:xfrm>
            <a:custGeom>
              <a:rect b="b" l="l" r="r" t="t"/>
              <a:pathLst>
                <a:path extrusionOk="0" h="7037" w="5061">
                  <a:moveTo>
                    <a:pt x="5060" y="0"/>
                  </a:moveTo>
                  <a:lnTo>
                    <a:pt x="0" y="2917"/>
                  </a:lnTo>
                  <a:lnTo>
                    <a:pt x="0" y="7037"/>
                  </a:lnTo>
                  <a:lnTo>
                    <a:pt x="5060" y="4120"/>
                  </a:lnTo>
                  <a:lnTo>
                    <a:pt x="5060"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3"/>
            <p:cNvSpPr/>
            <p:nvPr/>
          </p:nvSpPr>
          <p:spPr>
            <a:xfrm>
              <a:off x="5983688" y="2131665"/>
              <a:ext cx="225328" cy="313305"/>
            </a:xfrm>
            <a:custGeom>
              <a:rect b="b" l="l" r="r" t="t"/>
              <a:pathLst>
                <a:path extrusionOk="0" h="7037" w="5061">
                  <a:moveTo>
                    <a:pt x="4822" y="417"/>
                  </a:moveTo>
                  <a:lnTo>
                    <a:pt x="4822" y="3965"/>
                  </a:lnTo>
                  <a:lnTo>
                    <a:pt x="250" y="6608"/>
                  </a:lnTo>
                  <a:lnTo>
                    <a:pt x="250" y="3048"/>
                  </a:lnTo>
                  <a:lnTo>
                    <a:pt x="4822" y="417"/>
                  </a:lnTo>
                  <a:close/>
                  <a:moveTo>
                    <a:pt x="5060" y="0"/>
                  </a:moveTo>
                  <a:lnTo>
                    <a:pt x="0" y="2917"/>
                  </a:lnTo>
                  <a:lnTo>
                    <a:pt x="0" y="7037"/>
                  </a:lnTo>
                  <a:lnTo>
                    <a:pt x="5060" y="4120"/>
                  </a:lnTo>
                  <a:lnTo>
                    <a:pt x="50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3"/>
            <p:cNvSpPr/>
            <p:nvPr/>
          </p:nvSpPr>
          <p:spPr>
            <a:xfrm>
              <a:off x="5917394" y="2268439"/>
              <a:ext cx="53605" cy="214732"/>
            </a:xfrm>
            <a:custGeom>
              <a:rect b="b" l="l" r="r" t="t"/>
              <a:pathLst>
                <a:path extrusionOk="0" h="4823" w="1204">
                  <a:moveTo>
                    <a:pt x="1203" y="0"/>
                  </a:moveTo>
                  <a:lnTo>
                    <a:pt x="1" y="691"/>
                  </a:lnTo>
                  <a:lnTo>
                    <a:pt x="1" y="4822"/>
                  </a:lnTo>
                  <a:lnTo>
                    <a:pt x="1203" y="4120"/>
                  </a:lnTo>
                  <a:lnTo>
                    <a:pt x="1203"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3"/>
            <p:cNvSpPr/>
            <p:nvPr/>
          </p:nvSpPr>
          <p:spPr>
            <a:xfrm>
              <a:off x="5350219" y="2487357"/>
              <a:ext cx="200396" cy="226397"/>
            </a:xfrm>
            <a:custGeom>
              <a:rect b="b" l="l" r="r" t="t"/>
              <a:pathLst>
                <a:path extrusionOk="0" h="5085" w="4501">
                  <a:moveTo>
                    <a:pt x="0" y="0"/>
                  </a:moveTo>
                  <a:lnTo>
                    <a:pt x="0" y="2429"/>
                  </a:lnTo>
                  <a:lnTo>
                    <a:pt x="4501" y="5084"/>
                  </a:lnTo>
                  <a:lnTo>
                    <a:pt x="4501" y="2632"/>
                  </a:lnTo>
                  <a:lnTo>
                    <a:pt x="0"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3"/>
            <p:cNvSpPr/>
            <p:nvPr/>
          </p:nvSpPr>
          <p:spPr>
            <a:xfrm>
              <a:off x="5350219" y="2304458"/>
              <a:ext cx="520067" cy="300082"/>
            </a:xfrm>
            <a:custGeom>
              <a:rect b="b" l="l" r="r" t="t"/>
              <a:pathLst>
                <a:path extrusionOk="0" h="6740" w="11681">
                  <a:moveTo>
                    <a:pt x="7180" y="1"/>
                  </a:moveTo>
                  <a:lnTo>
                    <a:pt x="0" y="4108"/>
                  </a:lnTo>
                  <a:lnTo>
                    <a:pt x="4501" y="6740"/>
                  </a:lnTo>
                  <a:lnTo>
                    <a:pt x="11680" y="2584"/>
                  </a:lnTo>
                  <a:lnTo>
                    <a:pt x="7180"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3"/>
            <p:cNvSpPr/>
            <p:nvPr/>
          </p:nvSpPr>
          <p:spPr>
            <a:xfrm>
              <a:off x="5550571" y="2419504"/>
              <a:ext cx="319716" cy="294249"/>
            </a:xfrm>
            <a:custGeom>
              <a:rect b="b" l="l" r="r" t="t"/>
              <a:pathLst>
                <a:path extrusionOk="0" h="6609" w="7181">
                  <a:moveTo>
                    <a:pt x="7180" y="0"/>
                  </a:moveTo>
                  <a:lnTo>
                    <a:pt x="1" y="4156"/>
                  </a:lnTo>
                  <a:lnTo>
                    <a:pt x="1" y="6608"/>
                  </a:lnTo>
                  <a:lnTo>
                    <a:pt x="7180" y="2465"/>
                  </a:lnTo>
                  <a:lnTo>
                    <a:pt x="7180" y="0"/>
                  </a:lnTo>
                  <a:close/>
                </a:path>
              </a:pathLst>
            </a:custGeom>
            <a:solidFill>
              <a:srgbClr val="C7C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3"/>
            <p:cNvSpPr/>
            <p:nvPr/>
          </p:nvSpPr>
          <p:spPr>
            <a:xfrm>
              <a:off x="5630089" y="2447598"/>
              <a:ext cx="225328" cy="201464"/>
            </a:xfrm>
            <a:custGeom>
              <a:rect b="b" l="l" r="r" t="t"/>
              <a:pathLst>
                <a:path extrusionOk="0" h="4525" w="5061">
                  <a:moveTo>
                    <a:pt x="5061" y="0"/>
                  </a:moveTo>
                  <a:lnTo>
                    <a:pt x="1" y="2917"/>
                  </a:lnTo>
                  <a:lnTo>
                    <a:pt x="1" y="4525"/>
                  </a:lnTo>
                  <a:lnTo>
                    <a:pt x="5061" y="1608"/>
                  </a:lnTo>
                  <a:lnTo>
                    <a:pt x="5061"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3"/>
            <p:cNvSpPr/>
            <p:nvPr/>
          </p:nvSpPr>
          <p:spPr>
            <a:xfrm>
              <a:off x="5630089" y="2447598"/>
              <a:ext cx="225328" cy="201464"/>
            </a:xfrm>
            <a:custGeom>
              <a:rect b="b" l="l" r="r" t="t"/>
              <a:pathLst>
                <a:path extrusionOk="0" h="4525" w="5061">
                  <a:moveTo>
                    <a:pt x="4823" y="417"/>
                  </a:moveTo>
                  <a:lnTo>
                    <a:pt x="4823" y="1453"/>
                  </a:lnTo>
                  <a:lnTo>
                    <a:pt x="263" y="4096"/>
                  </a:lnTo>
                  <a:lnTo>
                    <a:pt x="263" y="3048"/>
                  </a:lnTo>
                  <a:lnTo>
                    <a:pt x="4823" y="417"/>
                  </a:lnTo>
                  <a:close/>
                  <a:moveTo>
                    <a:pt x="5061" y="0"/>
                  </a:moveTo>
                  <a:lnTo>
                    <a:pt x="1" y="2917"/>
                  </a:lnTo>
                  <a:lnTo>
                    <a:pt x="1" y="4525"/>
                  </a:lnTo>
                  <a:lnTo>
                    <a:pt x="5061" y="1608"/>
                  </a:lnTo>
                  <a:lnTo>
                    <a:pt x="5061"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3"/>
            <p:cNvSpPr/>
            <p:nvPr/>
          </p:nvSpPr>
          <p:spPr>
            <a:xfrm>
              <a:off x="5564908" y="2584372"/>
              <a:ext cx="53561" cy="102357"/>
            </a:xfrm>
            <a:custGeom>
              <a:rect b="b" l="l" r="r" t="t"/>
              <a:pathLst>
                <a:path extrusionOk="0" h="2299" w="1203">
                  <a:moveTo>
                    <a:pt x="1203" y="0"/>
                  </a:moveTo>
                  <a:lnTo>
                    <a:pt x="0" y="691"/>
                  </a:lnTo>
                  <a:lnTo>
                    <a:pt x="0" y="2298"/>
                  </a:lnTo>
                  <a:lnTo>
                    <a:pt x="1203" y="1619"/>
                  </a:lnTo>
                  <a:lnTo>
                    <a:pt x="1203"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3"/>
            <p:cNvSpPr/>
            <p:nvPr/>
          </p:nvSpPr>
          <p:spPr>
            <a:xfrm>
              <a:off x="5218209" y="2615627"/>
              <a:ext cx="480843" cy="1187460"/>
            </a:xfrm>
            <a:custGeom>
              <a:rect b="b" l="l" r="r" t="t"/>
              <a:pathLst>
                <a:path extrusionOk="0" h="26671" w="10800">
                  <a:moveTo>
                    <a:pt x="0" y="1"/>
                  </a:moveTo>
                  <a:lnTo>
                    <a:pt x="0" y="20444"/>
                  </a:lnTo>
                  <a:lnTo>
                    <a:pt x="10799" y="26671"/>
                  </a:lnTo>
                  <a:lnTo>
                    <a:pt x="7787" y="4501"/>
                  </a:lnTo>
                  <a:lnTo>
                    <a:pt x="0"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3"/>
            <p:cNvSpPr/>
            <p:nvPr/>
          </p:nvSpPr>
          <p:spPr>
            <a:xfrm>
              <a:off x="5564908" y="2789488"/>
              <a:ext cx="179203" cy="1013599"/>
            </a:xfrm>
            <a:custGeom>
              <a:rect b="b" l="l" r="r" t="t"/>
              <a:pathLst>
                <a:path extrusionOk="0" h="22766" w="4025">
                  <a:moveTo>
                    <a:pt x="1024" y="1"/>
                  </a:moveTo>
                  <a:lnTo>
                    <a:pt x="0" y="596"/>
                  </a:lnTo>
                  <a:lnTo>
                    <a:pt x="3012" y="22766"/>
                  </a:lnTo>
                  <a:lnTo>
                    <a:pt x="4024" y="22170"/>
                  </a:lnTo>
                  <a:lnTo>
                    <a:pt x="1024"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3"/>
            <p:cNvSpPr/>
            <p:nvPr/>
          </p:nvSpPr>
          <p:spPr>
            <a:xfrm>
              <a:off x="5218209" y="2589136"/>
              <a:ext cx="392332" cy="226931"/>
            </a:xfrm>
            <a:custGeom>
              <a:rect b="b" l="l" r="r" t="t"/>
              <a:pathLst>
                <a:path extrusionOk="0" h="5097" w="8812">
                  <a:moveTo>
                    <a:pt x="1024" y="0"/>
                  </a:moveTo>
                  <a:lnTo>
                    <a:pt x="0" y="596"/>
                  </a:lnTo>
                  <a:lnTo>
                    <a:pt x="7787" y="5096"/>
                  </a:lnTo>
                  <a:lnTo>
                    <a:pt x="8811" y="4501"/>
                  </a:lnTo>
                  <a:lnTo>
                    <a:pt x="1024" y="0"/>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3"/>
            <p:cNvSpPr/>
            <p:nvPr/>
          </p:nvSpPr>
          <p:spPr>
            <a:xfrm>
              <a:off x="5987384" y="2233444"/>
              <a:ext cx="217893" cy="127780"/>
            </a:xfrm>
            <a:custGeom>
              <a:rect b="b" l="l" r="r" t="t"/>
              <a:pathLst>
                <a:path extrusionOk="0" h="2870" w="4894">
                  <a:moveTo>
                    <a:pt x="2453" y="0"/>
                  </a:moveTo>
                  <a:cubicBezTo>
                    <a:pt x="2417" y="0"/>
                    <a:pt x="2382" y="24"/>
                    <a:pt x="2370" y="72"/>
                  </a:cubicBezTo>
                  <a:lnTo>
                    <a:pt x="2084" y="1524"/>
                  </a:lnTo>
                  <a:lnTo>
                    <a:pt x="0" y="2715"/>
                  </a:lnTo>
                  <a:lnTo>
                    <a:pt x="96" y="2870"/>
                  </a:lnTo>
                  <a:lnTo>
                    <a:pt x="2215" y="1667"/>
                  </a:lnTo>
                  <a:cubicBezTo>
                    <a:pt x="2251" y="1655"/>
                    <a:pt x="2263" y="1631"/>
                    <a:pt x="2263" y="1608"/>
                  </a:cubicBezTo>
                  <a:lnTo>
                    <a:pt x="2465" y="524"/>
                  </a:lnTo>
                  <a:lnTo>
                    <a:pt x="2870" y="2072"/>
                  </a:lnTo>
                  <a:cubicBezTo>
                    <a:pt x="2882" y="2120"/>
                    <a:pt x="2917" y="2143"/>
                    <a:pt x="2965" y="2143"/>
                  </a:cubicBezTo>
                  <a:cubicBezTo>
                    <a:pt x="3001" y="2143"/>
                    <a:pt x="3037" y="2120"/>
                    <a:pt x="3048" y="2084"/>
                  </a:cubicBezTo>
                  <a:lnTo>
                    <a:pt x="3584" y="417"/>
                  </a:lnTo>
                  <a:lnTo>
                    <a:pt x="3775" y="750"/>
                  </a:lnTo>
                  <a:cubicBezTo>
                    <a:pt x="3798" y="774"/>
                    <a:pt x="3826" y="792"/>
                    <a:pt x="3853" y="792"/>
                  </a:cubicBezTo>
                  <a:cubicBezTo>
                    <a:pt x="3867" y="792"/>
                    <a:pt x="3881" y="787"/>
                    <a:pt x="3894" y="774"/>
                  </a:cubicBezTo>
                  <a:lnTo>
                    <a:pt x="4894" y="310"/>
                  </a:lnTo>
                  <a:lnTo>
                    <a:pt x="4811" y="131"/>
                  </a:lnTo>
                  <a:lnTo>
                    <a:pt x="3882" y="572"/>
                  </a:lnTo>
                  <a:lnTo>
                    <a:pt x="3632" y="119"/>
                  </a:lnTo>
                  <a:cubicBezTo>
                    <a:pt x="3620" y="96"/>
                    <a:pt x="3572" y="72"/>
                    <a:pt x="3537" y="72"/>
                  </a:cubicBezTo>
                  <a:cubicBezTo>
                    <a:pt x="3513" y="72"/>
                    <a:pt x="3477" y="107"/>
                    <a:pt x="3465" y="131"/>
                  </a:cubicBezTo>
                  <a:lnTo>
                    <a:pt x="2965" y="1691"/>
                  </a:lnTo>
                  <a:lnTo>
                    <a:pt x="2548" y="72"/>
                  </a:lnTo>
                  <a:cubicBezTo>
                    <a:pt x="2525" y="24"/>
                    <a:pt x="2501" y="0"/>
                    <a:pt x="2453"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3"/>
            <p:cNvSpPr/>
            <p:nvPr/>
          </p:nvSpPr>
          <p:spPr>
            <a:xfrm>
              <a:off x="4637766" y="1213517"/>
              <a:ext cx="1002958" cy="1229890"/>
            </a:xfrm>
            <a:custGeom>
              <a:rect b="b" l="l" r="r" t="t"/>
              <a:pathLst>
                <a:path extrusionOk="0" h="27624" w="22527">
                  <a:moveTo>
                    <a:pt x="22527" y="1"/>
                  </a:moveTo>
                  <a:lnTo>
                    <a:pt x="0" y="13038"/>
                  </a:lnTo>
                  <a:lnTo>
                    <a:pt x="0" y="27623"/>
                  </a:lnTo>
                  <a:lnTo>
                    <a:pt x="22527" y="14586"/>
                  </a:lnTo>
                  <a:lnTo>
                    <a:pt x="22527" y="1"/>
                  </a:lnTo>
                  <a:close/>
                </a:path>
              </a:pathLst>
            </a:custGeom>
            <a:solidFill>
              <a:srgbClr val="8DC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3"/>
            <p:cNvSpPr/>
            <p:nvPr/>
          </p:nvSpPr>
          <p:spPr>
            <a:xfrm>
              <a:off x="4572006" y="1107553"/>
              <a:ext cx="1081986" cy="1417997"/>
            </a:xfrm>
            <a:custGeom>
              <a:rect b="b" l="l" r="r" t="t"/>
              <a:pathLst>
                <a:path extrusionOk="0" h="31849" w="24302">
                  <a:moveTo>
                    <a:pt x="23230" y="1"/>
                  </a:moveTo>
                  <a:cubicBezTo>
                    <a:pt x="23155" y="1"/>
                    <a:pt x="23078" y="19"/>
                    <a:pt x="23004" y="59"/>
                  </a:cubicBezTo>
                  <a:lnTo>
                    <a:pt x="787" y="12918"/>
                  </a:lnTo>
                  <a:cubicBezTo>
                    <a:pt x="310" y="13203"/>
                    <a:pt x="13" y="13727"/>
                    <a:pt x="1" y="14275"/>
                  </a:cubicBezTo>
                  <a:lnTo>
                    <a:pt x="1" y="30646"/>
                  </a:lnTo>
                  <a:cubicBezTo>
                    <a:pt x="1" y="30979"/>
                    <a:pt x="179" y="31229"/>
                    <a:pt x="417" y="31360"/>
                  </a:cubicBezTo>
                  <a:lnTo>
                    <a:pt x="1275" y="31849"/>
                  </a:lnTo>
                  <a:lnTo>
                    <a:pt x="1537" y="31182"/>
                  </a:lnTo>
                  <a:lnTo>
                    <a:pt x="22932" y="18799"/>
                  </a:lnTo>
                  <a:cubicBezTo>
                    <a:pt x="23397" y="18537"/>
                    <a:pt x="23682" y="18037"/>
                    <a:pt x="23682" y="17502"/>
                  </a:cubicBezTo>
                  <a:lnTo>
                    <a:pt x="23682" y="2786"/>
                  </a:lnTo>
                  <a:lnTo>
                    <a:pt x="24301" y="559"/>
                  </a:lnTo>
                  <a:lnTo>
                    <a:pt x="23456" y="59"/>
                  </a:lnTo>
                  <a:cubicBezTo>
                    <a:pt x="23388" y="22"/>
                    <a:pt x="23310" y="1"/>
                    <a:pt x="2323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3"/>
            <p:cNvSpPr/>
            <p:nvPr/>
          </p:nvSpPr>
          <p:spPr>
            <a:xfrm>
              <a:off x="4610206" y="1130170"/>
              <a:ext cx="1053848" cy="1401702"/>
            </a:xfrm>
            <a:custGeom>
              <a:rect b="b" l="l" r="r" t="t"/>
              <a:pathLst>
                <a:path extrusionOk="0" h="31483" w="23670">
                  <a:moveTo>
                    <a:pt x="23220" y="0"/>
                  </a:moveTo>
                  <a:cubicBezTo>
                    <a:pt x="23144" y="0"/>
                    <a:pt x="23066" y="20"/>
                    <a:pt x="22991" y="63"/>
                  </a:cubicBezTo>
                  <a:lnTo>
                    <a:pt x="762" y="12922"/>
                  </a:lnTo>
                  <a:cubicBezTo>
                    <a:pt x="298" y="13184"/>
                    <a:pt x="0" y="13707"/>
                    <a:pt x="0" y="14279"/>
                  </a:cubicBezTo>
                  <a:lnTo>
                    <a:pt x="0" y="30662"/>
                  </a:lnTo>
                  <a:cubicBezTo>
                    <a:pt x="0" y="31135"/>
                    <a:pt x="403" y="31483"/>
                    <a:pt x="832" y="31483"/>
                  </a:cubicBezTo>
                  <a:cubicBezTo>
                    <a:pt x="965" y="31483"/>
                    <a:pt x="1100" y="31449"/>
                    <a:pt x="1226" y="31376"/>
                  </a:cubicBezTo>
                  <a:lnTo>
                    <a:pt x="22931" y="18815"/>
                  </a:lnTo>
                  <a:cubicBezTo>
                    <a:pt x="23384" y="18541"/>
                    <a:pt x="23670" y="18053"/>
                    <a:pt x="23670" y="17517"/>
                  </a:cubicBezTo>
                  <a:lnTo>
                    <a:pt x="23670" y="444"/>
                  </a:lnTo>
                  <a:cubicBezTo>
                    <a:pt x="23670" y="191"/>
                    <a:pt x="23458" y="0"/>
                    <a:pt x="23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3"/>
            <p:cNvSpPr/>
            <p:nvPr/>
          </p:nvSpPr>
          <p:spPr>
            <a:xfrm>
              <a:off x="4637766" y="1213517"/>
              <a:ext cx="1002958" cy="1229890"/>
            </a:xfrm>
            <a:custGeom>
              <a:rect b="b" l="l" r="r" t="t"/>
              <a:pathLst>
                <a:path extrusionOk="0" h="27624" w="22527">
                  <a:moveTo>
                    <a:pt x="22527" y="1"/>
                  </a:moveTo>
                  <a:lnTo>
                    <a:pt x="0" y="13038"/>
                  </a:lnTo>
                  <a:lnTo>
                    <a:pt x="0" y="27623"/>
                  </a:lnTo>
                  <a:lnTo>
                    <a:pt x="22527" y="14586"/>
                  </a:lnTo>
                  <a:lnTo>
                    <a:pt x="225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3"/>
            <p:cNvSpPr/>
            <p:nvPr/>
          </p:nvSpPr>
          <p:spPr>
            <a:xfrm>
              <a:off x="5100535" y="1478561"/>
              <a:ext cx="213663" cy="147414"/>
            </a:xfrm>
            <a:custGeom>
              <a:rect b="b" l="l" r="r" t="t"/>
              <a:pathLst>
                <a:path extrusionOk="0" h="3311" w="4799">
                  <a:moveTo>
                    <a:pt x="4799" y="1"/>
                  </a:moveTo>
                  <a:lnTo>
                    <a:pt x="0" y="2775"/>
                  </a:lnTo>
                  <a:lnTo>
                    <a:pt x="0" y="3311"/>
                  </a:lnTo>
                  <a:lnTo>
                    <a:pt x="4799" y="537"/>
                  </a:lnTo>
                  <a:lnTo>
                    <a:pt x="4799"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3"/>
            <p:cNvSpPr/>
            <p:nvPr/>
          </p:nvSpPr>
          <p:spPr>
            <a:xfrm>
              <a:off x="5100535" y="1527892"/>
              <a:ext cx="213663" cy="147904"/>
            </a:xfrm>
            <a:custGeom>
              <a:rect b="b" l="l" r="r" t="t"/>
              <a:pathLst>
                <a:path extrusionOk="0" h="3322" w="4799">
                  <a:moveTo>
                    <a:pt x="4799" y="0"/>
                  </a:moveTo>
                  <a:lnTo>
                    <a:pt x="0" y="2762"/>
                  </a:lnTo>
                  <a:lnTo>
                    <a:pt x="0" y="3322"/>
                  </a:lnTo>
                  <a:lnTo>
                    <a:pt x="4799" y="536"/>
                  </a:lnTo>
                  <a:lnTo>
                    <a:pt x="4799"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3"/>
            <p:cNvSpPr/>
            <p:nvPr/>
          </p:nvSpPr>
          <p:spPr>
            <a:xfrm>
              <a:off x="5100535" y="1613197"/>
              <a:ext cx="150575" cy="111395"/>
            </a:xfrm>
            <a:custGeom>
              <a:rect b="b" l="l" r="r" t="t"/>
              <a:pathLst>
                <a:path extrusionOk="0" h="2502" w="3382">
                  <a:moveTo>
                    <a:pt x="3382" y="1"/>
                  </a:moveTo>
                  <a:lnTo>
                    <a:pt x="0" y="1966"/>
                  </a:lnTo>
                  <a:lnTo>
                    <a:pt x="0" y="2501"/>
                  </a:lnTo>
                  <a:lnTo>
                    <a:pt x="3382" y="537"/>
                  </a:lnTo>
                  <a:lnTo>
                    <a:pt x="338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3"/>
            <p:cNvSpPr/>
            <p:nvPr/>
          </p:nvSpPr>
          <p:spPr>
            <a:xfrm>
              <a:off x="5100535" y="1675752"/>
              <a:ext cx="213663" cy="147414"/>
            </a:xfrm>
            <a:custGeom>
              <a:rect b="b" l="l" r="r" t="t"/>
              <a:pathLst>
                <a:path extrusionOk="0" h="3311" w="4799">
                  <a:moveTo>
                    <a:pt x="4799" y="1"/>
                  </a:moveTo>
                  <a:lnTo>
                    <a:pt x="0" y="2763"/>
                  </a:lnTo>
                  <a:lnTo>
                    <a:pt x="0" y="3311"/>
                  </a:lnTo>
                  <a:lnTo>
                    <a:pt x="4799" y="537"/>
                  </a:lnTo>
                  <a:lnTo>
                    <a:pt x="4799"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3"/>
            <p:cNvSpPr/>
            <p:nvPr/>
          </p:nvSpPr>
          <p:spPr>
            <a:xfrm>
              <a:off x="5100535" y="1643963"/>
              <a:ext cx="183967" cy="129917"/>
            </a:xfrm>
            <a:custGeom>
              <a:rect b="b" l="l" r="r" t="t"/>
              <a:pathLst>
                <a:path extrusionOk="0" h="2918" w="4132">
                  <a:moveTo>
                    <a:pt x="4132" y="1"/>
                  </a:moveTo>
                  <a:lnTo>
                    <a:pt x="0" y="2382"/>
                  </a:lnTo>
                  <a:lnTo>
                    <a:pt x="0" y="2918"/>
                  </a:lnTo>
                  <a:lnTo>
                    <a:pt x="4132" y="536"/>
                  </a:lnTo>
                  <a:lnTo>
                    <a:pt x="413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3"/>
            <p:cNvSpPr/>
            <p:nvPr/>
          </p:nvSpPr>
          <p:spPr>
            <a:xfrm>
              <a:off x="5100535" y="1774904"/>
              <a:ext cx="127780" cy="97593"/>
            </a:xfrm>
            <a:custGeom>
              <a:rect b="b" l="l" r="r" t="t"/>
              <a:pathLst>
                <a:path extrusionOk="0" h="2192" w="2870">
                  <a:moveTo>
                    <a:pt x="2870" y="0"/>
                  </a:moveTo>
                  <a:lnTo>
                    <a:pt x="0" y="1655"/>
                  </a:lnTo>
                  <a:lnTo>
                    <a:pt x="0" y="2191"/>
                  </a:lnTo>
                  <a:lnTo>
                    <a:pt x="2870" y="536"/>
                  </a:lnTo>
                  <a:lnTo>
                    <a:pt x="2870"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3"/>
            <p:cNvSpPr/>
            <p:nvPr/>
          </p:nvSpPr>
          <p:spPr>
            <a:xfrm>
              <a:off x="5373014" y="1320594"/>
              <a:ext cx="213663" cy="147414"/>
            </a:xfrm>
            <a:custGeom>
              <a:rect b="b" l="l" r="r" t="t"/>
              <a:pathLst>
                <a:path extrusionOk="0" h="3311" w="4799">
                  <a:moveTo>
                    <a:pt x="4798" y="1"/>
                  </a:moveTo>
                  <a:lnTo>
                    <a:pt x="0" y="2763"/>
                  </a:lnTo>
                  <a:lnTo>
                    <a:pt x="0" y="3311"/>
                  </a:lnTo>
                  <a:lnTo>
                    <a:pt x="4798" y="537"/>
                  </a:lnTo>
                  <a:lnTo>
                    <a:pt x="4798"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3"/>
            <p:cNvSpPr/>
            <p:nvPr/>
          </p:nvSpPr>
          <p:spPr>
            <a:xfrm>
              <a:off x="5373014" y="1369391"/>
              <a:ext cx="213663" cy="147904"/>
            </a:xfrm>
            <a:custGeom>
              <a:rect b="b" l="l" r="r" t="t"/>
              <a:pathLst>
                <a:path extrusionOk="0" h="3322" w="4799">
                  <a:moveTo>
                    <a:pt x="4798" y="0"/>
                  </a:moveTo>
                  <a:lnTo>
                    <a:pt x="0" y="2786"/>
                  </a:lnTo>
                  <a:lnTo>
                    <a:pt x="0" y="3322"/>
                  </a:lnTo>
                  <a:lnTo>
                    <a:pt x="4798" y="548"/>
                  </a:lnTo>
                  <a:lnTo>
                    <a:pt x="4798"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3"/>
            <p:cNvSpPr/>
            <p:nvPr/>
          </p:nvSpPr>
          <p:spPr>
            <a:xfrm>
              <a:off x="5373014" y="1455765"/>
              <a:ext cx="150575" cy="110327"/>
            </a:xfrm>
            <a:custGeom>
              <a:rect b="b" l="l" r="r" t="t"/>
              <a:pathLst>
                <a:path extrusionOk="0" h="2478" w="3382">
                  <a:moveTo>
                    <a:pt x="3381" y="1"/>
                  </a:moveTo>
                  <a:lnTo>
                    <a:pt x="0" y="1942"/>
                  </a:lnTo>
                  <a:lnTo>
                    <a:pt x="0" y="2477"/>
                  </a:lnTo>
                  <a:lnTo>
                    <a:pt x="3381" y="537"/>
                  </a:lnTo>
                  <a:lnTo>
                    <a:pt x="3381"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3"/>
            <p:cNvSpPr/>
            <p:nvPr/>
          </p:nvSpPr>
          <p:spPr>
            <a:xfrm>
              <a:off x="5373014" y="1517251"/>
              <a:ext cx="213663" cy="147948"/>
            </a:xfrm>
            <a:custGeom>
              <a:rect b="b" l="l" r="r" t="t"/>
              <a:pathLst>
                <a:path extrusionOk="0" h="3323" w="4799">
                  <a:moveTo>
                    <a:pt x="4798" y="1"/>
                  </a:moveTo>
                  <a:lnTo>
                    <a:pt x="0" y="2787"/>
                  </a:lnTo>
                  <a:lnTo>
                    <a:pt x="0" y="3323"/>
                  </a:lnTo>
                  <a:lnTo>
                    <a:pt x="4798" y="549"/>
                  </a:lnTo>
                  <a:lnTo>
                    <a:pt x="4798"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3"/>
            <p:cNvSpPr/>
            <p:nvPr/>
          </p:nvSpPr>
          <p:spPr>
            <a:xfrm>
              <a:off x="5373014" y="1485462"/>
              <a:ext cx="183967" cy="130451"/>
            </a:xfrm>
            <a:custGeom>
              <a:rect b="b" l="l" r="r" t="t"/>
              <a:pathLst>
                <a:path extrusionOk="0" h="2930" w="4132">
                  <a:moveTo>
                    <a:pt x="4132" y="1"/>
                  </a:moveTo>
                  <a:lnTo>
                    <a:pt x="0" y="2382"/>
                  </a:lnTo>
                  <a:lnTo>
                    <a:pt x="0" y="2930"/>
                  </a:lnTo>
                  <a:lnTo>
                    <a:pt x="4132" y="536"/>
                  </a:lnTo>
                  <a:lnTo>
                    <a:pt x="413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3"/>
            <p:cNvSpPr/>
            <p:nvPr/>
          </p:nvSpPr>
          <p:spPr>
            <a:xfrm>
              <a:off x="5373014" y="1616403"/>
              <a:ext cx="127245" cy="97593"/>
            </a:xfrm>
            <a:custGeom>
              <a:rect b="b" l="l" r="r" t="t"/>
              <a:pathLst>
                <a:path extrusionOk="0" h="2192" w="2858">
                  <a:moveTo>
                    <a:pt x="2858" y="0"/>
                  </a:moveTo>
                  <a:lnTo>
                    <a:pt x="0" y="1655"/>
                  </a:lnTo>
                  <a:lnTo>
                    <a:pt x="0" y="2191"/>
                  </a:lnTo>
                  <a:lnTo>
                    <a:pt x="2858" y="536"/>
                  </a:lnTo>
                  <a:lnTo>
                    <a:pt x="2858"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3"/>
            <p:cNvSpPr/>
            <p:nvPr/>
          </p:nvSpPr>
          <p:spPr>
            <a:xfrm>
              <a:off x="5218743" y="1771209"/>
              <a:ext cx="347765" cy="203067"/>
            </a:xfrm>
            <a:custGeom>
              <a:rect b="b" l="l" r="r" t="t"/>
              <a:pathLst>
                <a:path extrusionOk="0" h="4561" w="7811">
                  <a:moveTo>
                    <a:pt x="3906" y="0"/>
                  </a:moveTo>
                  <a:cubicBezTo>
                    <a:pt x="3822" y="0"/>
                    <a:pt x="3787" y="36"/>
                    <a:pt x="3763" y="119"/>
                  </a:cubicBezTo>
                  <a:lnTo>
                    <a:pt x="3322" y="2417"/>
                  </a:lnTo>
                  <a:lnTo>
                    <a:pt x="0" y="4310"/>
                  </a:lnTo>
                  <a:lnTo>
                    <a:pt x="155" y="4560"/>
                  </a:lnTo>
                  <a:lnTo>
                    <a:pt x="3525" y="2643"/>
                  </a:lnTo>
                  <a:cubicBezTo>
                    <a:pt x="3572" y="2631"/>
                    <a:pt x="3584" y="2584"/>
                    <a:pt x="3608" y="2536"/>
                  </a:cubicBezTo>
                  <a:lnTo>
                    <a:pt x="3941" y="798"/>
                  </a:lnTo>
                  <a:lnTo>
                    <a:pt x="4584" y="3250"/>
                  </a:lnTo>
                  <a:cubicBezTo>
                    <a:pt x="4596" y="3310"/>
                    <a:pt x="4656" y="3358"/>
                    <a:pt x="4715" y="3358"/>
                  </a:cubicBezTo>
                  <a:cubicBezTo>
                    <a:pt x="4799" y="3358"/>
                    <a:pt x="4834" y="3310"/>
                    <a:pt x="4870" y="3250"/>
                  </a:cubicBezTo>
                  <a:lnTo>
                    <a:pt x="5715" y="595"/>
                  </a:lnTo>
                  <a:lnTo>
                    <a:pt x="6025" y="1131"/>
                  </a:lnTo>
                  <a:cubicBezTo>
                    <a:pt x="6060" y="1175"/>
                    <a:pt x="6109" y="1200"/>
                    <a:pt x="6165" y="1200"/>
                  </a:cubicBezTo>
                  <a:cubicBezTo>
                    <a:pt x="6185" y="1200"/>
                    <a:pt x="6206" y="1197"/>
                    <a:pt x="6227" y="1191"/>
                  </a:cubicBezTo>
                  <a:lnTo>
                    <a:pt x="7811" y="441"/>
                  </a:lnTo>
                  <a:lnTo>
                    <a:pt x="7680" y="191"/>
                  </a:lnTo>
                  <a:lnTo>
                    <a:pt x="6204" y="869"/>
                  </a:lnTo>
                  <a:lnTo>
                    <a:pt x="5787" y="179"/>
                  </a:lnTo>
                  <a:cubicBezTo>
                    <a:pt x="5763" y="131"/>
                    <a:pt x="5703" y="95"/>
                    <a:pt x="5644" y="95"/>
                  </a:cubicBezTo>
                  <a:cubicBezTo>
                    <a:pt x="5584" y="95"/>
                    <a:pt x="5537" y="143"/>
                    <a:pt x="5525" y="202"/>
                  </a:cubicBezTo>
                  <a:lnTo>
                    <a:pt x="4715" y="2691"/>
                  </a:lnTo>
                  <a:lnTo>
                    <a:pt x="4049" y="95"/>
                  </a:lnTo>
                  <a:cubicBezTo>
                    <a:pt x="4037" y="36"/>
                    <a:pt x="3977" y="0"/>
                    <a:pt x="3906"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3"/>
            <p:cNvSpPr/>
            <p:nvPr/>
          </p:nvSpPr>
          <p:spPr>
            <a:xfrm>
              <a:off x="7136649" y="2201120"/>
              <a:ext cx="150041" cy="149328"/>
            </a:xfrm>
            <a:custGeom>
              <a:rect b="b" l="l" r="r" t="t"/>
              <a:pathLst>
                <a:path extrusionOk="0" h="3354" w="3370">
                  <a:moveTo>
                    <a:pt x="2000" y="0"/>
                  </a:moveTo>
                  <a:cubicBezTo>
                    <a:pt x="2000" y="0"/>
                    <a:pt x="1286" y="655"/>
                    <a:pt x="965" y="893"/>
                  </a:cubicBezTo>
                  <a:cubicBezTo>
                    <a:pt x="334" y="1333"/>
                    <a:pt x="0" y="2048"/>
                    <a:pt x="12" y="2381"/>
                  </a:cubicBezTo>
                  <a:cubicBezTo>
                    <a:pt x="24" y="2715"/>
                    <a:pt x="298" y="3250"/>
                    <a:pt x="536" y="3346"/>
                  </a:cubicBezTo>
                  <a:cubicBezTo>
                    <a:pt x="549" y="3351"/>
                    <a:pt x="563" y="3353"/>
                    <a:pt x="576" y="3353"/>
                  </a:cubicBezTo>
                  <a:cubicBezTo>
                    <a:pt x="802" y="3353"/>
                    <a:pt x="1035" y="2627"/>
                    <a:pt x="1227" y="2346"/>
                  </a:cubicBezTo>
                  <a:cubicBezTo>
                    <a:pt x="1674" y="1734"/>
                    <a:pt x="1981" y="1703"/>
                    <a:pt x="1988" y="1703"/>
                  </a:cubicBezTo>
                  <a:lnTo>
                    <a:pt x="1988" y="1703"/>
                  </a:lnTo>
                  <a:cubicBezTo>
                    <a:pt x="1976" y="1705"/>
                    <a:pt x="1869" y="1988"/>
                    <a:pt x="1869" y="2000"/>
                  </a:cubicBezTo>
                  <a:cubicBezTo>
                    <a:pt x="1786" y="2215"/>
                    <a:pt x="1679" y="2405"/>
                    <a:pt x="1584" y="2596"/>
                  </a:cubicBezTo>
                  <a:cubicBezTo>
                    <a:pt x="1572" y="2619"/>
                    <a:pt x="1572" y="2631"/>
                    <a:pt x="1572" y="2643"/>
                  </a:cubicBezTo>
                  <a:cubicBezTo>
                    <a:pt x="1572" y="2655"/>
                    <a:pt x="1608" y="2679"/>
                    <a:pt x="1619" y="2691"/>
                  </a:cubicBezTo>
                  <a:cubicBezTo>
                    <a:pt x="1638" y="2694"/>
                    <a:pt x="1656" y="2695"/>
                    <a:pt x="1674" y="2695"/>
                  </a:cubicBezTo>
                  <a:cubicBezTo>
                    <a:pt x="1945" y="2695"/>
                    <a:pt x="2233" y="2379"/>
                    <a:pt x="2322" y="2167"/>
                  </a:cubicBezTo>
                  <a:cubicBezTo>
                    <a:pt x="2405" y="1929"/>
                    <a:pt x="3370" y="667"/>
                    <a:pt x="3370" y="667"/>
                  </a:cubicBezTo>
                  <a:lnTo>
                    <a:pt x="2000"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3"/>
            <p:cNvSpPr/>
            <p:nvPr/>
          </p:nvSpPr>
          <p:spPr>
            <a:xfrm>
              <a:off x="7014702" y="2828579"/>
              <a:ext cx="243894" cy="191981"/>
            </a:xfrm>
            <a:custGeom>
              <a:rect b="b" l="l" r="r" t="t"/>
              <a:pathLst>
                <a:path extrusionOk="0" h="4312" w="5478">
                  <a:moveTo>
                    <a:pt x="3640" y="0"/>
                  </a:moveTo>
                  <a:cubicBezTo>
                    <a:pt x="3123" y="0"/>
                    <a:pt x="2680" y="75"/>
                    <a:pt x="2680" y="75"/>
                  </a:cubicBezTo>
                  <a:cubicBezTo>
                    <a:pt x="2680" y="75"/>
                    <a:pt x="2620" y="1492"/>
                    <a:pt x="1882" y="1707"/>
                  </a:cubicBezTo>
                  <a:cubicBezTo>
                    <a:pt x="1156" y="1933"/>
                    <a:pt x="1" y="2302"/>
                    <a:pt x="298" y="3540"/>
                  </a:cubicBezTo>
                  <a:cubicBezTo>
                    <a:pt x="437" y="4141"/>
                    <a:pt x="890" y="4311"/>
                    <a:pt x="1345" y="4311"/>
                  </a:cubicBezTo>
                  <a:cubicBezTo>
                    <a:pt x="1792" y="4311"/>
                    <a:pt x="2240" y="4147"/>
                    <a:pt x="2394" y="4064"/>
                  </a:cubicBezTo>
                  <a:cubicBezTo>
                    <a:pt x="2692" y="3897"/>
                    <a:pt x="4287" y="3302"/>
                    <a:pt x="4882" y="3076"/>
                  </a:cubicBezTo>
                  <a:cubicBezTo>
                    <a:pt x="5478" y="2850"/>
                    <a:pt x="5442" y="1718"/>
                    <a:pt x="5216" y="695"/>
                  </a:cubicBezTo>
                  <a:cubicBezTo>
                    <a:pt x="5095" y="125"/>
                    <a:pt x="4307" y="0"/>
                    <a:pt x="3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3"/>
            <p:cNvSpPr/>
            <p:nvPr/>
          </p:nvSpPr>
          <p:spPr>
            <a:xfrm>
              <a:off x="7195464" y="2912994"/>
              <a:ext cx="268293" cy="187885"/>
            </a:xfrm>
            <a:custGeom>
              <a:rect b="b" l="l" r="r" t="t"/>
              <a:pathLst>
                <a:path extrusionOk="0" h="4220" w="6026">
                  <a:moveTo>
                    <a:pt x="3778" y="1"/>
                  </a:moveTo>
                  <a:cubicBezTo>
                    <a:pt x="3363" y="1"/>
                    <a:pt x="3049" y="37"/>
                    <a:pt x="3049" y="37"/>
                  </a:cubicBezTo>
                  <a:cubicBezTo>
                    <a:pt x="3049" y="37"/>
                    <a:pt x="3025" y="1442"/>
                    <a:pt x="2287" y="1644"/>
                  </a:cubicBezTo>
                  <a:cubicBezTo>
                    <a:pt x="1561" y="1870"/>
                    <a:pt x="1" y="2489"/>
                    <a:pt x="668" y="3501"/>
                  </a:cubicBezTo>
                  <a:cubicBezTo>
                    <a:pt x="1053" y="4067"/>
                    <a:pt x="1562" y="4220"/>
                    <a:pt x="1987" y="4220"/>
                  </a:cubicBezTo>
                  <a:cubicBezTo>
                    <a:pt x="2323" y="4220"/>
                    <a:pt x="2608" y="4124"/>
                    <a:pt x="2739" y="4061"/>
                  </a:cubicBezTo>
                  <a:cubicBezTo>
                    <a:pt x="3037" y="3894"/>
                    <a:pt x="4823" y="3251"/>
                    <a:pt x="5430" y="3049"/>
                  </a:cubicBezTo>
                  <a:cubicBezTo>
                    <a:pt x="6025" y="2823"/>
                    <a:pt x="5954" y="1799"/>
                    <a:pt x="5740" y="787"/>
                  </a:cubicBezTo>
                  <a:cubicBezTo>
                    <a:pt x="5609" y="119"/>
                    <a:pt x="4529" y="1"/>
                    <a:pt x="3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3"/>
            <p:cNvSpPr/>
            <p:nvPr/>
          </p:nvSpPr>
          <p:spPr>
            <a:xfrm>
              <a:off x="7102189" y="2194219"/>
              <a:ext cx="506265" cy="695931"/>
            </a:xfrm>
            <a:custGeom>
              <a:rect b="b" l="l" r="r" t="t"/>
              <a:pathLst>
                <a:path extrusionOk="0" h="15631" w="11371">
                  <a:moveTo>
                    <a:pt x="7049" y="0"/>
                  </a:moveTo>
                  <a:cubicBezTo>
                    <a:pt x="7049" y="0"/>
                    <a:pt x="2953" y="2870"/>
                    <a:pt x="84" y="5751"/>
                  </a:cubicBezTo>
                  <a:cubicBezTo>
                    <a:pt x="84" y="5751"/>
                    <a:pt x="0" y="10406"/>
                    <a:pt x="203" y="14562"/>
                  </a:cubicBezTo>
                  <a:cubicBezTo>
                    <a:pt x="203" y="14562"/>
                    <a:pt x="955" y="15630"/>
                    <a:pt x="2728" y="15630"/>
                  </a:cubicBezTo>
                  <a:cubicBezTo>
                    <a:pt x="3047" y="15630"/>
                    <a:pt x="3400" y="15596"/>
                    <a:pt x="3786" y="15514"/>
                  </a:cubicBezTo>
                  <a:lnTo>
                    <a:pt x="3656" y="7144"/>
                  </a:lnTo>
                  <a:lnTo>
                    <a:pt x="10692" y="2858"/>
                  </a:lnTo>
                  <a:lnTo>
                    <a:pt x="11371" y="274"/>
                  </a:lnTo>
                  <a:lnTo>
                    <a:pt x="7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3"/>
            <p:cNvSpPr/>
            <p:nvPr/>
          </p:nvSpPr>
          <p:spPr>
            <a:xfrm>
              <a:off x="7294082" y="2247201"/>
              <a:ext cx="465972" cy="728566"/>
            </a:xfrm>
            <a:custGeom>
              <a:rect b="b" l="l" r="r" t="t"/>
              <a:pathLst>
                <a:path extrusionOk="0" h="16364" w="10466">
                  <a:moveTo>
                    <a:pt x="7061" y="1"/>
                  </a:moveTo>
                  <a:cubicBezTo>
                    <a:pt x="7061" y="1"/>
                    <a:pt x="750" y="5109"/>
                    <a:pt x="0" y="6252"/>
                  </a:cubicBezTo>
                  <a:cubicBezTo>
                    <a:pt x="0" y="6252"/>
                    <a:pt x="36" y="12371"/>
                    <a:pt x="215" y="15479"/>
                  </a:cubicBezTo>
                  <a:cubicBezTo>
                    <a:pt x="215" y="15479"/>
                    <a:pt x="1403" y="16364"/>
                    <a:pt x="2754" y="16364"/>
                  </a:cubicBezTo>
                  <a:cubicBezTo>
                    <a:pt x="3176" y="16364"/>
                    <a:pt x="3614" y="16277"/>
                    <a:pt x="4037" y="16050"/>
                  </a:cubicBezTo>
                  <a:cubicBezTo>
                    <a:pt x="4037" y="16050"/>
                    <a:pt x="4001" y="8788"/>
                    <a:pt x="4096" y="7966"/>
                  </a:cubicBezTo>
                  <a:cubicBezTo>
                    <a:pt x="4096" y="7966"/>
                    <a:pt x="8763" y="5525"/>
                    <a:pt x="9621" y="4585"/>
                  </a:cubicBezTo>
                  <a:cubicBezTo>
                    <a:pt x="10466" y="3656"/>
                    <a:pt x="10311" y="1227"/>
                    <a:pt x="9918" y="429"/>
                  </a:cubicBezTo>
                  <a:lnTo>
                    <a:pt x="70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3"/>
            <p:cNvSpPr/>
            <p:nvPr/>
          </p:nvSpPr>
          <p:spPr>
            <a:xfrm>
              <a:off x="7209266" y="1689020"/>
              <a:ext cx="232764" cy="565124"/>
            </a:xfrm>
            <a:custGeom>
              <a:rect b="b" l="l" r="r" t="t"/>
              <a:pathLst>
                <a:path extrusionOk="0" h="12693" w="5228">
                  <a:moveTo>
                    <a:pt x="4751" y="1"/>
                  </a:moveTo>
                  <a:cubicBezTo>
                    <a:pt x="4751" y="1"/>
                    <a:pt x="3251" y="334"/>
                    <a:pt x="3322" y="2537"/>
                  </a:cubicBezTo>
                  <a:lnTo>
                    <a:pt x="3310" y="6347"/>
                  </a:lnTo>
                  <a:cubicBezTo>
                    <a:pt x="3310" y="6347"/>
                    <a:pt x="1798" y="9180"/>
                    <a:pt x="0" y="11514"/>
                  </a:cubicBezTo>
                  <a:cubicBezTo>
                    <a:pt x="0" y="11514"/>
                    <a:pt x="358" y="12335"/>
                    <a:pt x="1667" y="12693"/>
                  </a:cubicBezTo>
                  <a:lnTo>
                    <a:pt x="5227" y="8097"/>
                  </a:lnTo>
                  <a:lnTo>
                    <a:pt x="47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3"/>
            <p:cNvSpPr/>
            <p:nvPr/>
          </p:nvSpPr>
          <p:spPr>
            <a:xfrm>
              <a:off x="7518298" y="1616403"/>
              <a:ext cx="164911" cy="128982"/>
            </a:xfrm>
            <a:custGeom>
              <a:rect b="b" l="l" r="r" t="t"/>
              <a:pathLst>
                <a:path extrusionOk="0" h="2897" w="3704">
                  <a:moveTo>
                    <a:pt x="3584" y="0"/>
                  </a:moveTo>
                  <a:lnTo>
                    <a:pt x="1" y="620"/>
                  </a:lnTo>
                  <a:lnTo>
                    <a:pt x="1" y="1953"/>
                  </a:lnTo>
                  <a:cubicBezTo>
                    <a:pt x="1" y="1953"/>
                    <a:pt x="478" y="2897"/>
                    <a:pt x="1703" y="2897"/>
                  </a:cubicBezTo>
                  <a:cubicBezTo>
                    <a:pt x="1791" y="2897"/>
                    <a:pt x="1882" y="2892"/>
                    <a:pt x="1977" y="2882"/>
                  </a:cubicBezTo>
                  <a:cubicBezTo>
                    <a:pt x="3406" y="2715"/>
                    <a:pt x="3704" y="1608"/>
                    <a:pt x="3704" y="1608"/>
                  </a:cubicBezTo>
                  <a:lnTo>
                    <a:pt x="358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3"/>
            <p:cNvSpPr/>
            <p:nvPr/>
          </p:nvSpPr>
          <p:spPr>
            <a:xfrm>
              <a:off x="7398488" y="1669697"/>
              <a:ext cx="417265" cy="602523"/>
            </a:xfrm>
            <a:custGeom>
              <a:rect b="b" l="l" r="r" t="t"/>
              <a:pathLst>
                <a:path extrusionOk="0" h="13533" w="9372">
                  <a:moveTo>
                    <a:pt x="2434" y="1"/>
                  </a:moveTo>
                  <a:cubicBezTo>
                    <a:pt x="1607" y="1"/>
                    <a:pt x="513" y="446"/>
                    <a:pt x="513" y="446"/>
                  </a:cubicBezTo>
                  <a:cubicBezTo>
                    <a:pt x="1" y="4435"/>
                    <a:pt x="263" y="11781"/>
                    <a:pt x="263" y="11781"/>
                  </a:cubicBezTo>
                  <a:cubicBezTo>
                    <a:pt x="2299" y="13235"/>
                    <a:pt x="4480" y="13533"/>
                    <a:pt x="5927" y="13533"/>
                  </a:cubicBezTo>
                  <a:cubicBezTo>
                    <a:pt x="6934" y="13533"/>
                    <a:pt x="7585" y="13389"/>
                    <a:pt x="7585" y="13389"/>
                  </a:cubicBezTo>
                  <a:cubicBezTo>
                    <a:pt x="7895" y="6245"/>
                    <a:pt x="9371" y="2649"/>
                    <a:pt x="9371" y="2649"/>
                  </a:cubicBezTo>
                  <a:cubicBezTo>
                    <a:pt x="8300" y="1482"/>
                    <a:pt x="6395" y="411"/>
                    <a:pt x="6395" y="411"/>
                  </a:cubicBezTo>
                  <a:lnTo>
                    <a:pt x="2692" y="18"/>
                  </a:lnTo>
                  <a:cubicBezTo>
                    <a:pt x="2610" y="6"/>
                    <a:pt x="2523" y="1"/>
                    <a:pt x="2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3"/>
            <p:cNvSpPr/>
            <p:nvPr/>
          </p:nvSpPr>
          <p:spPr>
            <a:xfrm>
              <a:off x="7517230" y="1671522"/>
              <a:ext cx="144787" cy="84326"/>
            </a:xfrm>
            <a:custGeom>
              <a:rect b="b" l="l" r="r" t="t"/>
              <a:pathLst>
                <a:path extrusionOk="0" h="1894" w="3252">
                  <a:moveTo>
                    <a:pt x="3097" y="1"/>
                  </a:moveTo>
                  <a:lnTo>
                    <a:pt x="1608" y="346"/>
                  </a:lnTo>
                  <a:lnTo>
                    <a:pt x="1" y="846"/>
                  </a:lnTo>
                  <a:lnTo>
                    <a:pt x="144" y="1560"/>
                  </a:lnTo>
                  <a:lnTo>
                    <a:pt x="870" y="1894"/>
                  </a:lnTo>
                  <a:lnTo>
                    <a:pt x="2370" y="1191"/>
                  </a:lnTo>
                  <a:lnTo>
                    <a:pt x="3251" y="346"/>
                  </a:lnTo>
                  <a:lnTo>
                    <a:pt x="3097"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3"/>
            <p:cNvSpPr/>
            <p:nvPr/>
          </p:nvSpPr>
          <p:spPr>
            <a:xfrm>
              <a:off x="7497640" y="1671522"/>
              <a:ext cx="58369" cy="118786"/>
            </a:xfrm>
            <a:custGeom>
              <a:rect b="b" l="l" r="r" t="t"/>
              <a:pathLst>
                <a:path extrusionOk="0" h="2668" w="1311">
                  <a:moveTo>
                    <a:pt x="0" y="1"/>
                  </a:moveTo>
                  <a:lnTo>
                    <a:pt x="417" y="2668"/>
                  </a:lnTo>
                  <a:lnTo>
                    <a:pt x="1310" y="1894"/>
                  </a:lnTo>
                  <a:lnTo>
                    <a:pt x="0" y="1"/>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3"/>
            <p:cNvSpPr/>
            <p:nvPr/>
          </p:nvSpPr>
          <p:spPr>
            <a:xfrm>
              <a:off x="7481211" y="2289097"/>
              <a:ext cx="120344" cy="171723"/>
            </a:xfrm>
            <a:custGeom>
              <a:rect b="b" l="l" r="r" t="t"/>
              <a:pathLst>
                <a:path extrusionOk="0" h="3857" w="2703">
                  <a:moveTo>
                    <a:pt x="1620" y="0"/>
                  </a:moveTo>
                  <a:cubicBezTo>
                    <a:pt x="1620" y="0"/>
                    <a:pt x="1572" y="60"/>
                    <a:pt x="1512" y="167"/>
                  </a:cubicBezTo>
                  <a:lnTo>
                    <a:pt x="1405" y="119"/>
                  </a:lnTo>
                  <a:cubicBezTo>
                    <a:pt x="1405" y="119"/>
                    <a:pt x="1024" y="512"/>
                    <a:pt x="786" y="691"/>
                  </a:cubicBezTo>
                  <a:cubicBezTo>
                    <a:pt x="548" y="846"/>
                    <a:pt x="24" y="1584"/>
                    <a:pt x="0" y="1774"/>
                  </a:cubicBezTo>
                  <a:cubicBezTo>
                    <a:pt x="0" y="1774"/>
                    <a:pt x="36" y="1872"/>
                    <a:pt x="121" y="1872"/>
                  </a:cubicBezTo>
                  <a:cubicBezTo>
                    <a:pt x="166" y="1872"/>
                    <a:pt x="224" y="1845"/>
                    <a:pt x="298" y="1763"/>
                  </a:cubicBezTo>
                  <a:cubicBezTo>
                    <a:pt x="417" y="1620"/>
                    <a:pt x="596" y="1477"/>
                    <a:pt x="750" y="1370"/>
                  </a:cubicBezTo>
                  <a:lnTo>
                    <a:pt x="750" y="1370"/>
                  </a:lnTo>
                  <a:cubicBezTo>
                    <a:pt x="477" y="1977"/>
                    <a:pt x="357" y="2322"/>
                    <a:pt x="369" y="2679"/>
                  </a:cubicBezTo>
                  <a:cubicBezTo>
                    <a:pt x="381" y="3132"/>
                    <a:pt x="572" y="3810"/>
                    <a:pt x="786" y="3846"/>
                  </a:cubicBezTo>
                  <a:cubicBezTo>
                    <a:pt x="834" y="3852"/>
                    <a:pt x="896" y="3857"/>
                    <a:pt x="965" y="3857"/>
                  </a:cubicBezTo>
                  <a:cubicBezTo>
                    <a:pt x="1185" y="3857"/>
                    <a:pt x="1472" y="3805"/>
                    <a:pt x="1572" y="3560"/>
                  </a:cubicBezTo>
                  <a:cubicBezTo>
                    <a:pt x="1691" y="3227"/>
                    <a:pt x="1560" y="2798"/>
                    <a:pt x="1762" y="2334"/>
                  </a:cubicBezTo>
                  <a:cubicBezTo>
                    <a:pt x="1917" y="2013"/>
                    <a:pt x="2620" y="1584"/>
                    <a:pt x="2655" y="1239"/>
                  </a:cubicBezTo>
                  <a:cubicBezTo>
                    <a:pt x="2703" y="905"/>
                    <a:pt x="1620" y="0"/>
                    <a:pt x="162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3"/>
            <p:cNvSpPr/>
            <p:nvPr/>
          </p:nvSpPr>
          <p:spPr>
            <a:xfrm>
              <a:off x="7532635" y="1787637"/>
              <a:ext cx="331336" cy="562987"/>
            </a:xfrm>
            <a:custGeom>
              <a:rect b="b" l="l" r="r" t="t"/>
              <a:pathLst>
                <a:path extrusionOk="0" h="12645" w="7442">
                  <a:moveTo>
                    <a:pt x="6358" y="0"/>
                  </a:moveTo>
                  <a:cubicBezTo>
                    <a:pt x="4429" y="560"/>
                    <a:pt x="4405" y="2584"/>
                    <a:pt x="4322" y="2703"/>
                  </a:cubicBezTo>
                  <a:cubicBezTo>
                    <a:pt x="4239" y="2822"/>
                    <a:pt x="4596" y="6191"/>
                    <a:pt x="4596" y="6191"/>
                  </a:cubicBezTo>
                  <a:lnTo>
                    <a:pt x="0" y="11406"/>
                  </a:lnTo>
                  <a:cubicBezTo>
                    <a:pt x="631" y="12454"/>
                    <a:pt x="2000" y="12645"/>
                    <a:pt x="2000" y="12645"/>
                  </a:cubicBezTo>
                  <a:lnTo>
                    <a:pt x="6787" y="8037"/>
                  </a:lnTo>
                  <a:cubicBezTo>
                    <a:pt x="7180" y="7656"/>
                    <a:pt x="7394" y="7120"/>
                    <a:pt x="7394" y="6584"/>
                  </a:cubicBezTo>
                  <a:cubicBezTo>
                    <a:pt x="7370" y="5798"/>
                    <a:pt x="7370" y="4632"/>
                    <a:pt x="7394" y="3501"/>
                  </a:cubicBezTo>
                  <a:cubicBezTo>
                    <a:pt x="7442" y="1619"/>
                    <a:pt x="6358" y="0"/>
                    <a:pt x="6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3"/>
            <p:cNvSpPr/>
            <p:nvPr/>
          </p:nvSpPr>
          <p:spPr>
            <a:xfrm>
              <a:off x="7065057" y="2271244"/>
              <a:ext cx="90692" cy="141403"/>
            </a:xfrm>
            <a:custGeom>
              <a:rect b="b" l="l" r="r" t="t"/>
              <a:pathLst>
                <a:path extrusionOk="0" h="3176" w="2037">
                  <a:moveTo>
                    <a:pt x="1895" y="1"/>
                  </a:moveTo>
                  <a:cubicBezTo>
                    <a:pt x="1757" y="1"/>
                    <a:pt x="1555" y="90"/>
                    <a:pt x="1465" y="568"/>
                  </a:cubicBezTo>
                  <a:cubicBezTo>
                    <a:pt x="1430" y="735"/>
                    <a:pt x="1346" y="890"/>
                    <a:pt x="1275" y="1044"/>
                  </a:cubicBezTo>
                  <a:cubicBezTo>
                    <a:pt x="1203" y="1187"/>
                    <a:pt x="1144" y="1342"/>
                    <a:pt x="1037" y="1461"/>
                  </a:cubicBezTo>
                  <a:cubicBezTo>
                    <a:pt x="930" y="1592"/>
                    <a:pt x="810" y="1640"/>
                    <a:pt x="680" y="1747"/>
                  </a:cubicBezTo>
                  <a:cubicBezTo>
                    <a:pt x="299" y="2009"/>
                    <a:pt x="156" y="2425"/>
                    <a:pt x="1" y="2842"/>
                  </a:cubicBezTo>
                  <a:lnTo>
                    <a:pt x="632" y="3176"/>
                  </a:lnTo>
                  <a:cubicBezTo>
                    <a:pt x="656" y="3164"/>
                    <a:pt x="739" y="3033"/>
                    <a:pt x="858" y="2854"/>
                  </a:cubicBezTo>
                  <a:cubicBezTo>
                    <a:pt x="858" y="2854"/>
                    <a:pt x="1680" y="2164"/>
                    <a:pt x="1811" y="1759"/>
                  </a:cubicBezTo>
                  <a:cubicBezTo>
                    <a:pt x="1942" y="1354"/>
                    <a:pt x="1930" y="139"/>
                    <a:pt x="2037" y="32"/>
                  </a:cubicBezTo>
                  <a:cubicBezTo>
                    <a:pt x="2037" y="32"/>
                    <a:pt x="1977" y="1"/>
                    <a:pt x="1895"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3"/>
            <p:cNvSpPr/>
            <p:nvPr/>
          </p:nvSpPr>
          <p:spPr>
            <a:xfrm>
              <a:off x="6448016" y="2290700"/>
              <a:ext cx="124618" cy="218427"/>
            </a:xfrm>
            <a:custGeom>
              <a:rect b="b" l="l" r="r" t="t"/>
              <a:pathLst>
                <a:path extrusionOk="0" h="4906" w="2799">
                  <a:moveTo>
                    <a:pt x="2799" y="0"/>
                  </a:moveTo>
                  <a:cubicBezTo>
                    <a:pt x="2799" y="0"/>
                    <a:pt x="1" y="1215"/>
                    <a:pt x="2799" y="4906"/>
                  </a:cubicBezTo>
                  <a:lnTo>
                    <a:pt x="2799" y="0"/>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3"/>
            <p:cNvSpPr/>
            <p:nvPr/>
          </p:nvSpPr>
          <p:spPr>
            <a:xfrm>
              <a:off x="6524373" y="2842515"/>
              <a:ext cx="209968" cy="1016627"/>
            </a:xfrm>
            <a:custGeom>
              <a:rect b="b" l="l" r="r" t="t"/>
              <a:pathLst>
                <a:path extrusionOk="0" h="22834" w="4716">
                  <a:moveTo>
                    <a:pt x="1334" y="1"/>
                  </a:moveTo>
                  <a:cubicBezTo>
                    <a:pt x="1334" y="1"/>
                    <a:pt x="572" y="2882"/>
                    <a:pt x="655" y="5132"/>
                  </a:cubicBezTo>
                  <a:lnTo>
                    <a:pt x="0" y="22027"/>
                  </a:lnTo>
                  <a:cubicBezTo>
                    <a:pt x="0" y="22027"/>
                    <a:pt x="909" y="22834"/>
                    <a:pt x="2668" y="22834"/>
                  </a:cubicBezTo>
                  <a:cubicBezTo>
                    <a:pt x="2993" y="22834"/>
                    <a:pt x="3346" y="22806"/>
                    <a:pt x="3727" y="22741"/>
                  </a:cubicBezTo>
                  <a:lnTo>
                    <a:pt x="4715" y="179"/>
                  </a:lnTo>
                  <a:lnTo>
                    <a:pt x="13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3"/>
            <p:cNvSpPr/>
            <p:nvPr/>
          </p:nvSpPr>
          <p:spPr>
            <a:xfrm>
              <a:off x="6681271" y="3022743"/>
              <a:ext cx="38200" cy="525900"/>
            </a:xfrm>
            <a:custGeom>
              <a:rect b="b" l="l" r="r" t="t"/>
              <a:pathLst>
                <a:path extrusionOk="0" h="11812" w="858">
                  <a:moveTo>
                    <a:pt x="1" y="1"/>
                  </a:moveTo>
                  <a:lnTo>
                    <a:pt x="489" y="11812"/>
                  </a:lnTo>
                  <a:lnTo>
                    <a:pt x="858" y="3763"/>
                  </a:lnTo>
                  <a:lnTo>
                    <a:pt x="1" y="1"/>
                  </a:lnTo>
                  <a:close/>
                </a:path>
              </a:pathLst>
            </a:custGeom>
            <a:solidFill>
              <a:srgbClr val="6A4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3"/>
            <p:cNvSpPr/>
            <p:nvPr/>
          </p:nvSpPr>
          <p:spPr>
            <a:xfrm>
              <a:off x="6662215" y="2832453"/>
              <a:ext cx="258186" cy="1087017"/>
            </a:xfrm>
            <a:custGeom>
              <a:rect b="b" l="l" r="r" t="t"/>
              <a:pathLst>
                <a:path extrusionOk="0" h="24415" w="5799">
                  <a:moveTo>
                    <a:pt x="834" y="0"/>
                  </a:moveTo>
                  <a:cubicBezTo>
                    <a:pt x="834" y="0"/>
                    <a:pt x="0" y="2786"/>
                    <a:pt x="619" y="5430"/>
                  </a:cubicBezTo>
                  <a:lnTo>
                    <a:pt x="2024" y="24087"/>
                  </a:lnTo>
                  <a:cubicBezTo>
                    <a:pt x="2024" y="24087"/>
                    <a:pt x="2776" y="24415"/>
                    <a:pt x="3894" y="24415"/>
                  </a:cubicBezTo>
                  <a:cubicBezTo>
                    <a:pt x="4453" y="24415"/>
                    <a:pt x="5104" y="24333"/>
                    <a:pt x="5798" y="24087"/>
                  </a:cubicBezTo>
                  <a:lnTo>
                    <a:pt x="4894" y="1548"/>
                  </a:lnTo>
                  <a:lnTo>
                    <a:pt x="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3"/>
            <p:cNvSpPr/>
            <p:nvPr/>
          </p:nvSpPr>
          <p:spPr>
            <a:xfrm>
              <a:off x="6594362" y="1960475"/>
              <a:ext cx="303777" cy="324792"/>
            </a:xfrm>
            <a:custGeom>
              <a:rect b="b" l="l" r="r" t="t"/>
              <a:pathLst>
                <a:path extrusionOk="0" h="7295" w="6823">
                  <a:moveTo>
                    <a:pt x="2875" y="1"/>
                  </a:moveTo>
                  <a:cubicBezTo>
                    <a:pt x="2450" y="1"/>
                    <a:pt x="2028" y="38"/>
                    <a:pt x="1667" y="95"/>
                  </a:cubicBezTo>
                  <a:cubicBezTo>
                    <a:pt x="512" y="273"/>
                    <a:pt x="0" y="1738"/>
                    <a:pt x="48" y="2726"/>
                  </a:cubicBezTo>
                  <a:cubicBezTo>
                    <a:pt x="107" y="3845"/>
                    <a:pt x="595" y="5393"/>
                    <a:pt x="1536" y="6084"/>
                  </a:cubicBezTo>
                  <a:cubicBezTo>
                    <a:pt x="2203" y="6596"/>
                    <a:pt x="3274" y="6941"/>
                    <a:pt x="4096" y="7155"/>
                  </a:cubicBezTo>
                  <a:cubicBezTo>
                    <a:pt x="4379" y="7230"/>
                    <a:pt x="4709" y="7294"/>
                    <a:pt x="5027" y="7294"/>
                  </a:cubicBezTo>
                  <a:cubicBezTo>
                    <a:pt x="5471" y="7294"/>
                    <a:pt x="5894" y="7169"/>
                    <a:pt x="6144" y="6774"/>
                  </a:cubicBezTo>
                  <a:cubicBezTo>
                    <a:pt x="6822" y="5667"/>
                    <a:pt x="6727" y="3691"/>
                    <a:pt x="6429" y="2500"/>
                  </a:cubicBezTo>
                  <a:cubicBezTo>
                    <a:pt x="6132" y="1321"/>
                    <a:pt x="5453" y="535"/>
                    <a:pt x="4215" y="166"/>
                  </a:cubicBezTo>
                  <a:cubicBezTo>
                    <a:pt x="3820" y="47"/>
                    <a:pt x="3346" y="1"/>
                    <a:pt x="2875"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3"/>
            <p:cNvSpPr/>
            <p:nvPr/>
          </p:nvSpPr>
          <p:spPr>
            <a:xfrm>
              <a:off x="6648947" y="2217549"/>
              <a:ext cx="146345" cy="91672"/>
            </a:xfrm>
            <a:custGeom>
              <a:rect b="b" l="l" r="r" t="t"/>
              <a:pathLst>
                <a:path extrusionOk="0" h="2059" w="3287">
                  <a:moveTo>
                    <a:pt x="0" y="0"/>
                  </a:moveTo>
                  <a:lnTo>
                    <a:pt x="0" y="1119"/>
                  </a:lnTo>
                  <a:cubicBezTo>
                    <a:pt x="0" y="1596"/>
                    <a:pt x="453" y="1786"/>
                    <a:pt x="905" y="1905"/>
                  </a:cubicBezTo>
                  <a:cubicBezTo>
                    <a:pt x="1229" y="1996"/>
                    <a:pt x="1619" y="2058"/>
                    <a:pt x="2045" y="2058"/>
                  </a:cubicBezTo>
                  <a:cubicBezTo>
                    <a:pt x="2404" y="2058"/>
                    <a:pt x="2788" y="2014"/>
                    <a:pt x="3179" y="1905"/>
                  </a:cubicBezTo>
                  <a:lnTo>
                    <a:pt x="3287" y="1453"/>
                  </a:lnTo>
                  <a:cubicBezTo>
                    <a:pt x="3132" y="1429"/>
                    <a:pt x="3001" y="1393"/>
                    <a:pt x="2870" y="1369"/>
                  </a:cubicBezTo>
                  <a:cubicBezTo>
                    <a:pt x="2048" y="1167"/>
                    <a:pt x="977" y="798"/>
                    <a:pt x="310" y="298"/>
                  </a:cubicBezTo>
                  <a:cubicBezTo>
                    <a:pt x="203" y="202"/>
                    <a:pt x="96" y="107"/>
                    <a:pt x="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3"/>
            <p:cNvSpPr/>
            <p:nvPr/>
          </p:nvSpPr>
          <p:spPr>
            <a:xfrm>
              <a:off x="6790485" y="2155529"/>
              <a:ext cx="93319" cy="152712"/>
            </a:xfrm>
            <a:custGeom>
              <a:rect b="b" l="l" r="r" t="t"/>
              <a:pathLst>
                <a:path extrusionOk="0" h="3430" w="2096">
                  <a:moveTo>
                    <a:pt x="358" y="0"/>
                  </a:moveTo>
                  <a:lnTo>
                    <a:pt x="119" y="48"/>
                  </a:lnTo>
                  <a:lnTo>
                    <a:pt x="0" y="262"/>
                  </a:lnTo>
                  <a:cubicBezTo>
                    <a:pt x="0" y="262"/>
                    <a:pt x="131" y="2072"/>
                    <a:pt x="119" y="2584"/>
                  </a:cubicBezTo>
                  <a:cubicBezTo>
                    <a:pt x="108" y="3076"/>
                    <a:pt x="983" y="3429"/>
                    <a:pt x="1238" y="3429"/>
                  </a:cubicBezTo>
                  <a:cubicBezTo>
                    <a:pt x="1243" y="3429"/>
                    <a:pt x="1247" y="3429"/>
                    <a:pt x="1251" y="3429"/>
                  </a:cubicBezTo>
                  <a:cubicBezTo>
                    <a:pt x="1489" y="3417"/>
                    <a:pt x="1894" y="2822"/>
                    <a:pt x="2001" y="2536"/>
                  </a:cubicBezTo>
                  <a:cubicBezTo>
                    <a:pt x="2096" y="2250"/>
                    <a:pt x="2001" y="1822"/>
                    <a:pt x="2001" y="1822"/>
                  </a:cubicBezTo>
                  <a:cubicBezTo>
                    <a:pt x="2001" y="1822"/>
                    <a:pt x="1890" y="1902"/>
                    <a:pt x="1684" y="1902"/>
                  </a:cubicBezTo>
                  <a:cubicBezTo>
                    <a:pt x="1553" y="1902"/>
                    <a:pt x="1383" y="1869"/>
                    <a:pt x="1179" y="1762"/>
                  </a:cubicBezTo>
                  <a:cubicBezTo>
                    <a:pt x="655" y="1500"/>
                    <a:pt x="358" y="0"/>
                    <a:pt x="35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3"/>
            <p:cNvSpPr/>
            <p:nvPr/>
          </p:nvSpPr>
          <p:spPr>
            <a:xfrm>
              <a:off x="6594897" y="1947786"/>
              <a:ext cx="326973" cy="311747"/>
            </a:xfrm>
            <a:custGeom>
              <a:rect b="b" l="l" r="r" t="t"/>
              <a:pathLst>
                <a:path extrusionOk="0" h="7002" w="7344">
                  <a:moveTo>
                    <a:pt x="3271" y="1"/>
                  </a:moveTo>
                  <a:cubicBezTo>
                    <a:pt x="2410" y="1"/>
                    <a:pt x="1435" y="182"/>
                    <a:pt x="1060" y="594"/>
                  </a:cubicBezTo>
                  <a:cubicBezTo>
                    <a:pt x="321" y="1094"/>
                    <a:pt x="0" y="2201"/>
                    <a:pt x="36" y="2975"/>
                  </a:cubicBezTo>
                  <a:cubicBezTo>
                    <a:pt x="60" y="3666"/>
                    <a:pt x="274" y="4499"/>
                    <a:pt x="631" y="5214"/>
                  </a:cubicBezTo>
                  <a:cubicBezTo>
                    <a:pt x="1301" y="6900"/>
                    <a:pt x="2423" y="7002"/>
                    <a:pt x="2683" y="7002"/>
                  </a:cubicBezTo>
                  <a:cubicBezTo>
                    <a:pt x="2719" y="7002"/>
                    <a:pt x="2738" y="7000"/>
                    <a:pt x="2738" y="7000"/>
                  </a:cubicBezTo>
                  <a:cubicBezTo>
                    <a:pt x="2941" y="6904"/>
                    <a:pt x="3953" y="6119"/>
                    <a:pt x="3953" y="6119"/>
                  </a:cubicBezTo>
                  <a:cubicBezTo>
                    <a:pt x="3560" y="5892"/>
                    <a:pt x="3250" y="4583"/>
                    <a:pt x="3667" y="4368"/>
                  </a:cubicBezTo>
                  <a:cubicBezTo>
                    <a:pt x="3719" y="4340"/>
                    <a:pt x="3769" y="4328"/>
                    <a:pt x="3816" y="4328"/>
                  </a:cubicBezTo>
                  <a:cubicBezTo>
                    <a:pt x="4150" y="4328"/>
                    <a:pt x="4370" y="4940"/>
                    <a:pt x="4370" y="4940"/>
                  </a:cubicBezTo>
                  <a:cubicBezTo>
                    <a:pt x="4608" y="4857"/>
                    <a:pt x="4977" y="4571"/>
                    <a:pt x="4763" y="4095"/>
                  </a:cubicBezTo>
                  <a:cubicBezTo>
                    <a:pt x="4560" y="3618"/>
                    <a:pt x="4763" y="3118"/>
                    <a:pt x="4763" y="3118"/>
                  </a:cubicBezTo>
                  <a:cubicBezTo>
                    <a:pt x="4773" y="3118"/>
                    <a:pt x="4784" y="3119"/>
                    <a:pt x="4794" y="3119"/>
                  </a:cubicBezTo>
                  <a:cubicBezTo>
                    <a:pt x="5530" y="3119"/>
                    <a:pt x="6123" y="2712"/>
                    <a:pt x="6346" y="2582"/>
                  </a:cubicBezTo>
                  <a:cubicBezTo>
                    <a:pt x="6346" y="2583"/>
                    <a:pt x="6346" y="2583"/>
                    <a:pt x="6347" y="2583"/>
                  </a:cubicBezTo>
                  <a:cubicBezTo>
                    <a:pt x="6375" y="2583"/>
                    <a:pt x="7343" y="1891"/>
                    <a:pt x="7001" y="356"/>
                  </a:cubicBezTo>
                  <a:lnTo>
                    <a:pt x="7001" y="356"/>
                  </a:lnTo>
                  <a:cubicBezTo>
                    <a:pt x="7001" y="356"/>
                    <a:pt x="6658" y="513"/>
                    <a:pt x="6072" y="513"/>
                  </a:cubicBezTo>
                  <a:cubicBezTo>
                    <a:pt x="5663" y="513"/>
                    <a:pt x="5136" y="437"/>
                    <a:pt x="4524" y="177"/>
                  </a:cubicBezTo>
                  <a:cubicBezTo>
                    <a:pt x="4243" y="63"/>
                    <a:pt x="3777" y="1"/>
                    <a:pt x="327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3"/>
            <p:cNvSpPr/>
            <p:nvPr/>
          </p:nvSpPr>
          <p:spPr>
            <a:xfrm>
              <a:off x="6745428" y="574081"/>
              <a:ext cx="507868" cy="841386"/>
            </a:xfrm>
            <a:custGeom>
              <a:rect b="b" l="l" r="r" t="t"/>
              <a:pathLst>
                <a:path extrusionOk="0" h="18898" w="11407">
                  <a:moveTo>
                    <a:pt x="802" y="1"/>
                  </a:moveTo>
                  <a:cubicBezTo>
                    <a:pt x="350" y="1"/>
                    <a:pt x="36" y="358"/>
                    <a:pt x="36" y="968"/>
                  </a:cubicBezTo>
                  <a:lnTo>
                    <a:pt x="0" y="11362"/>
                  </a:lnTo>
                  <a:cubicBezTo>
                    <a:pt x="0" y="12220"/>
                    <a:pt x="608" y="13291"/>
                    <a:pt x="1370" y="13732"/>
                  </a:cubicBezTo>
                  <a:lnTo>
                    <a:pt x="10002" y="18708"/>
                  </a:lnTo>
                  <a:cubicBezTo>
                    <a:pt x="10224" y="18837"/>
                    <a:pt x="10432" y="18897"/>
                    <a:pt x="10617" y="18897"/>
                  </a:cubicBezTo>
                  <a:cubicBezTo>
                    <a:pt x="11066" y="18897"/>
                    <a:pt x="11371" y="18539"/>
                    <a:pt x="11371" y="17923"/>
                  </a:cubicBezTo>
                  <a:lnTo>
                    <a:pt x="11407" y="7540"/>
                  </a:lnTo>
                  <a:cubicBezTo>
                    <a:pt x="11407" y="6659"/>
                    <a:pt x="10787" y="5600"/>
                    <a:pt x="10037" y="5171"/>
                  </a:cubicBezTo>
                  <a:lnTo>
                    <a:pt x="1405" y="182"/>
                  </a:lnTo>
                  <a:cubicBezTo>
                    <a:pt x="1189" y="59"/>
                    <a:pt x="984"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3"/>
            <p:cNvSpPr/>
            <p:nvPr/>
          </p:nvSpPr>
          <p:spPr>
            <a:xfrm>
              <a:off x="6959583" y="1056975"/>
              <a:ext cx="80096" cy="103559"/>
            </a:xfrm>
            <a:custGeom>
              <a:rect b="b" l="l" r="r" t="t"/>
              <a:pathLst>
                <a:path extrusionOk="0" h="2326" w="1799">
                  <a:moveTo>
                    <a:pt x="470" y="1"/>
                  </a:moveTo>
                  <a:cubicBezTo>
                    <a:pt x="182" y="1"/>
                    <a:pt x="1" y="233"/>
                    <a:pt x="1" y="635"/>
                  </a:cubicBezTo>
                  <a:cubicBezTo>
                    <a:pt x="1" y="1195"/>
                    <a:pt x="382" y="1909"/>
                    <a:pt x="905" y="2207"/>
                  </a:cubicBezTo>
                  <a:cubicBezTo>
                    <a:pt x="1043" y="2288"/>
                    <a:pt x="1173" y="2325"/>
                    <a:pt x="1289" y="2325"/>
                  </a:cubicBezTo>
                  <a:cubicBezTo>
                    <a:pt x="1584" y="2325"/>
                    <a:pt x="1786" y="2078"/>
                    <a:pt x="1786" y="1659"/>
                  </a:cubicBezTo>
                  <a:cubicBezTo>
                    <a:pt x="1798" y="1100"/>
                    <a:pt x="1417" y="421"/>
                    <a:pt x="917" y="147"/>
                  </a:cubicBezTo>
                  <a:cubicBezTo>
                    <a:pt x="751" y="48"/>
                    <a:pt x="600" y="1"/>
                    <a:pt x="470"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3"/>
            <p:cNvSpPr/>
            <p:nvPr/>
          </p:nvSpPr>
          <p:spPr>
            <a:xfrm>
              <a:off x="6887500" y="937787"/>
              <a:ext cx="223726" cy="173282"/>
            </a:xfrm>
            <a:custGeom>
              <a:rect b="b" l="l" r="r" t="t"/>
              <a:pathLst>
                <a:path extrusionOk="0" h="3892" w="5025">
                  <a:moveTo>
                    <a:pt x="1301" y="0"/>
                  </a:moveTo>
                  <a:cubicBezTo>
                    <a:pt x="1174" y="0"/>
                    <a:pt x="1050" y="13"/>
                    <a:pt x="929" y="38"/>
                  </a:cubicBezTo>
                  <a:cubicBezTo>
                    <a:pt x="631" y="98"/>
                    <a:pt x="298" y="217"/>
                    <a:pt x="119" y="467"/>
                  </a:cubicBezTo>
                  <a:cubicBezTo>
                    <a:pt x="0" y="633"/>
                    <a:pt x="36" y="991"/>
                    <a:pt x="203" y="1265"/>
                  </a:cubicBezTo>
                  <a:cubicBezTo>
                    <a:pt x="310" y="1443"/>
                    <a:pt x="453" y="1598"/>
                    <a:pt x="607" y="1681"/>
                  </a:cubicBezTo>
                  <a:cubicBezTo>
                    <a:pt x="698" y="1742"/>
                    <a:pt x="793" y="1773"/>
                    <a:pt x="881" y="1773"/>
                  </a:cubicBezTo>
                  <a:cubicBezTo>
                    <a:pt x="932" y="1773"/>
                    <a:pt x="981" y="1763"/>
                    <a:pt x="1024" y="1741"/>
                  </a:cubicBezTo>
                  <a:cubicBezTo>
                    <a:pt x="1143" y="1681"/>
                    <a:pt x="1227" y="1586"/>
                    <a:pt x="1346" y="1526"/>
                  </a:cubicBezTo>
                  <a:cubicBezTo>
                    <a:pt x="1474" y="1467"/>
                    <a:pt x="1615" y="1437"/>
                    <a:pt x="1763" y="1437"/>
                  </a:cubicBezTo>
                  <a:cubicBezTo>
                    <a:pt x="2027" y="1437"/>
                    <a:pt x="2314" y="1530"/>
                    <a:pt x="2596" y="1705"/>
                  </a:cubicBezTo>
                  <a:cubicBezTo>
                    <a:pt x="3060" y="1967"/>
                    <a:pt x="3525" y="2431"/>
                    <a:pt x="3870" y="3039"/>
                  </a:cubicBezTo>
                  <a:lnTo>
                    <a:pt x="4072" y="3443"/>
                  </a:lnTo>
                  <a:cubicBezTo>
                    <a:pt x="4167" y="3622"/>
                    <a:pt x="4287" y="3741"/>
                    <a:pt x="4417" y="3812"/>
                  </a:cubicBezTo>
                  <a:cubicBezTo>
                    <a:pt x="4507" y="3866"/>
                    <a:pt x="4598" y="3892"/>
                    <a:pt x="4680" y="3892"/>
                  </a:cubicBezTo>
                  <a:cubicBezTo>
                    <a:pt x="4873" y="3892"/>
                    <a:pt x="5025" y="3753"/>
                    <a:pt x="5025" y="3503"/>
                  </a:cubicBezTo>
                  <a:cubicBezTo>
                    <a:pt x="5025" y="3289"/>
                    <a:pt x="4894" y="3039"/>
                    <a:pt x="4775" y="2812"/>
                  </a:cubicBezTo>
                  <a:cubicBezTo>
                    <a:pt x="4763" y="2729"/>
                    <a:pt x="4715" y="2658"/>
                    <a:pt x="4668" y="2586"/>
                  </a:cubicBezTo>
                  <a:cubicBezTo>
                    <a:pt x="4334" y="2015"/>
                    <a:pt x="3929" y="1491"/>
                    <a:pt x="3489" y="1074"/>
                  </a:cubicBezTo>
                  <a:cubicBezTo>
                    <a:pt x="3453" y="1038"/>
                    <a:pt x="3394" y="979"/>
                    <a:pt x="3334" y="931"/>
                  </a:cubicBezTo>
                  <a:cubicBezTo>
                    <a:pt x="3096" y="717"/>
                    <a:pt x="2834" y="538"/>
                    <a:pt x="2596" y="395"/>
                  </a:cubicBezTo>
                  <a:cubicBezTo>
                    <a:pt x="2142" y="132"/>
                    <a:pt x="1708" y="0"/>
                    <a:pt x="1301"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3"/>
            <p:cNvSpPr/>
            <p:nvPr/>
          </p:nvSpPr>
          <p:spPr>
            <a:xfrm>
              <a:off x="6827573" y="829063"/>
              <a:ext cx="343580" cy="243627"/>
            </a:xfrm>
            <a:custGeom>
              <a:rect b="b" l="l" r="r" t="t"/>
              <a:pathLst>
                <a:path extrusionOk="0" h="5472" w="7717">
                  <a:moveTo>
                    <a:pt x="1710" y="1"/>
                  </a:moveTo>
                  <a:cubicBezTo>
                    <a:pt x="1167" y="1"/>
                    <a:pt x="664" y="160"/>
                    <a:pt x="239" y="420"/>
                  </a:cubicBezTo>
                  <a:cubicBezTo>
                    <a:pt x="132" y="504"/>
                    <a:pt x="37" y="551"/>
                    <a:pt x="13" y="718"/>
                  </a:cubicBezTo>
                  <a:cubicBezTo>
                    <a:pt x="1" y="885"/>
                    <a:pt x="48" y="1111"/>
                    <a:pt x="132" y="1301"/>
                  </a:cubicBezTo>
                  <a:cubicBezTo>
                    <a:pt x="227" y="1480"/>
                    <a:pt x="370" y="1611"/>
                    <a:pt x="513" y="1706"/>
                  </a:cubicBezTo>
                  <a:cubicBezTo>
                    <a:pt x="549" y="1730"/>
                    <a:pt x="608" y="1742"/>
                    <a:pt x="656" y="1766"/>
                  </a:cubicBezTo>
                  <a:cubicBezTo>
                    <a:pt x="675" y="1769"/>
                    <a:pt x="693" y="1770"/>
                    <a:pt x="712" y="1770"/>
                  </a:cubicBezTo>
                  <a:cubicBezTo>
                    <a:pt x="910" y="1770"/>
                    <a:pt x="1063" y="1605"/>
                    <a:pt x="1215" y="1540"/>
                  </a:cubicBezTo>
                  <a:cubicBezTo>
                    <a:pt x="1513" y="1391"/>
                    <a:pt x="1860" y="1316"/>
                    <a:pt x="2230" y="1316"/>
                  </a:cubicBezTo>
                  <a:cubicBezTo>
                    <a:pt x="2303" y="1316"/>
                    <a:pt x="2378" y="1319"/>
                    <a:pt x="2454" y="1325"/>
                  </a:cubicBezTo>
                  <a:cubicBezTo>
                    <a:pt x="2882" y="1373"/>
                    <a:pt x="3358" y="1540"/>
                    <a:pt x="3835" y="1790"/>
                  </a:cubicBezTo>
                  <a:lnTo>
                    <a:pt x="3930" y="1837"/>
                  </a:lnTo>
                  <a:cubicBezTo>
                    <a:pt x="4871" y="2373"/>
                    <a:pt x="5835" y="3337"/>
                    <a:pt x="6514" y="4469"/>
                  </a:cubicBezTo>
                  <a:cubicBezTo>
                    <a:pt x="6668" y="4742"/>
                    <a:pt x="6799" y="5052"/>
                    <a:pt x="7014" y="5278"/>
                  </a:cubicBezTo>
                  <a:cubicBezTo>
                    <a:pt x="7073" y="5338"/>
                    <a:pt x="7133" y="5373"/>
                    <a:pt x="7192" y="5409"/>
                  </a:cubicBezTo>
                  <a:cubicBezTo>
                    <a:pt x="7267" y="5450"/>
                    <a:pt x="7341" y="5471"/>
                    <a:pt x="7411" y="5471"/>
                  </a:cubicBezTo>
                  <a:cubicBezTo>
                    <a:pt x="7464" y="5471"/>
                    <a:pt x="7515" y="5459"/>
                    <a:pt x="7561" y="5433"/>
                  </a:cubicBezTo>
                  <a:cubicBezTo>
                    <a:pt x="7680" y="5409"/>
                    <a:pt x="7716" y="5207"/>
                    <a:pt x="7680" y="5004"/>
                  </a:cubicBezTo>
                  <a:cubicBezTo>
                    <a:pt x="7668" y="4873"/>
                    <a:pt x="7621" y="4754"/>
                    <a:pt x="7549" y="4623"/>
                  </a:cubicBezTo>
                  <a:cubicBezTo>
                    <a:pt x="7204" y="3933"/>
                    <a:pt x="6728" y="3302"/>
                    <a:pt x="6264" y="2730"/>
                  </a:cubicBezTo>
                  <a:cubicBezTo>
                    <a:pt x="5537" y="1849"/>
                    <a:pt x="4716" y="1135"/>
                    <a:pt x="3882" y="659"/>
                  </a:cubicBezTo>
                  <a:cubicBezTo>
                    <a:pt x="3561" y="468"/>
                    <a:pt x="3216" y="325"/>
                    <a:pt x="2894" y="206"/>
                  </a:cubicBezTo>
                  <a:cubicBezTo>
                    <a:pt x="2620" y="111"/>
                    <a:pt x="2358" y="51"/>
                    <a:pt x="2096" y="28"/>
                  </a:cubicBezTo>
                  <a:cubicBezTo>
                    <a:pt x="1966" y="9"/>
                    <a:pt x="1837" y="1"/>
                    <a:pt x="1710"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3"/>
            <p:cNvSpPr/>
            <p:nvPr/>
          </p:nvSpPr>
          <p:spPr>
            <a:xfrm>
              <a:off x="6737459" y="565355"/>
              <a:ext cx="524341" cy="857592"/>
            </a:xfrm>
            <a:custGeom>
              <a:rect b="b" l="l" r="r" t="t"/>
              <a:pathLst>
                <a:path extrusionOk="0" h="19262" w="11777">
                  <a:moveTo>
                    <a:pt x="989" y="378"/>
                  </a:moveTo>
                  <a:cubicBezTo>
                    <a:pt x="1132" y="378"/>
                    <a:pt x="1310" y="438"/>
                    <a:pt x="1501" y="545"/>
                  </a:cubicBezTo>
                  <a:lnTo>
                    <a:pt x="10133" y="5534"/>
                  </a:lnTo>
                  <a:cubicBezTo>
                    <a:pt x="10835" y="5927"/>
                    <a:pt x="11419" y="6927"/>
                    <a:pt x="11407" y="7736"/>
                  </a:cubicBezTo>
                  <a:lnTo>
                    <a:pt x="11371" y="18119"/>
                  </a:lnTo>
                  <a:cubicBezTo>
                    <a:pt x="11371" y="18464"/>
                    <a:pt x="11264" y="18714"/>
                    <a:pt x="11062" y="18833"/>
                  </a:cubicBezTo>
                  <a:cubicBezTo>
                    <a:pt x="10991" y="18877"/>
                    <a:pt x="10907" y="18899"/>
                    <a:pt x="10813" y="18899"/>
                  </a:cubicBezTo>
                  <a:cubicBezTo>
                    <a:pt x="10655" y="18899"/>
                    <a:pt x="10470" y="18838"/>
                    <a:pt x="10276" y="18726"/>
                  </a:cubicBezTo>
                  <a:lnTo>
                    <a:pt x="1644" y="13749"/>
                  </a:lnTo>
                  <a:cubicBezTo>
                    <a:pt x="941" y="13344"/>
                    <a:pt x="358" y="12344"/>
                    <a:pt x="370" y="11546"/>
                  </a:cubicBezTo>
                  <a:lnTo>
                    <a:pt x="406" y="1152"/>
                  </a:lnTo>
                  <a:cubicBezTo>
                    <a:pt x="406" y="807"/>
                    <a:pt x="513" y="557"/>
                    <a:pt x="715" y="438"/>
                  </a:cubicBezTo>
                  <a:cubicBezTo>
                    <a:pt x="787" y="390"/>
                    <a:pt x="882" y="378"/>
                    <a:pt x="989" y="378"/>
                  </a:cubicBezTo>
                  <a:close/>
                  <a:moveTo>
                    <a:pt x="976" y="0"/>
                  </a:moveTo>
                  <a:cubicBezTo>
                    <a:pt x="811" y="0"/>
                    <a:pt x="658" y="40"/>
                    <a:pt x="525" y="116"/>
                  </a:cubicBezTo>
                  <a:cubicBezTo>
                    <a:pt x="215" y="295"/>
                    <a:pt x="37" y="664"/>
                    <a:pt x="37" y="1152"/>
                  </a:cubicBezTo>
                  <a:lnTo>
                    <a:pt x="1" y="11546"/>
                  </a:lnTo>
                  <a:cubicBezTo>
                    <a:pt x="1" y="12475"/>
                    <a:pt x="644" y="13594"/>
                    <a:pt x="1465" y="14071"/>
                  </a:cubicBezTo>
                  <a:lnTo>
                    <a:pt x="10097" y="19059"/>
                  </a:lnTo>
                  <a:cubicBezTo>
                    <a:pt x="10347" y="19202"/>
                    <a:pt x="10585" y="19262"/>
                    <a:pt x="10812" y="19262"/>
                  </a:cubicBezTo>
                  <a:cubicBezTo>
                    <a:pt x="10966" y="19262"/>
                    <a:pt x="11121" y="19226"/>
                    <a:pt x="11252" y="19143"/>
                  </a:cubicBezTo>
                  <a:cubicBezTo>
                    <a:pt x="11562" y="18964"/>
                    <a:pt x="11740" y="18595"/>
                    <a:pt x="11740" y="18107"/>
                  </a:cubicBezTo>
                  <a:lnTo>
                    <a:pt x="11776" y="7713"/>
                  </a:lnTo>
                  <a:cubicBezTo>
                    <a:pt x="11776" y="6796"/>
                    <a:pt x="11133" y="5677"/>
                    <a:pt x="10312" y="5200"/>
                  </a:cubicBezTo>
                  <a:lnTo>
                    <a:pt x="1680" y="212"/>
                  </a:lnTo>
                  <a:cubicBezTo>
                    <a:pt x="1435" y="69"/>
                    <a:pt x="1195" y="0"/>
                    <a:pt x="976" y="0"/>
                  </a:cubicBezTo>
                  <a:close/>
                </a:path>
              </a:pathLst>
            </a:custGeom>
            <a:solidFill>
              <a:srgbClr val="C3D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3"/>
            <p:cNvSpPr/>
            <p:nvPr/>
          </p:nvSpPr>
          <p:spPr>
            <a:xfrm>
              <a:off x="6302249" y="1318501"/>
              <a:ext cx="33971" cy="288417"/>
            </a:xfrm>
            <a:custGeom>
              <a:rect b="b" l="l" r="r" t="t"/>
              <a:pathLst>
                <a:path extrusionOk="0" h="6478" w="763">
                  <a:moveTo>
                    <a:pt x="132" y="226"/>
                  </a:moveTo>
                  <a:lnTo>
                    <a:pt x="608" y="500"/>
                  </a:lnTo>
                  <a:lnTo>
                    <a:pt x="608" y="6239"/>
                  </a:lnTo>
                  <a:lnTo>
                    <a:pt x="132" y="5953"/>
                  </a:lnTo>
                  <a:lnTo>
                    <a:pt x="132" y="226"/>
                  </a:lnTo>
                  <a:close/>
                  <a:moveTo>
                    <a:pt x="1" y="0"/>
                  </a:moveTo>
                  <a:lnTo>
                    <a:pt x="1" y="6037"/>
                  </a:lnTo>
                  <a:lnTo>
                    <a:pt x="763" y="6477"/>
                  </a:lnTo>
                  <a:lnTo>
                    <a:pt x="763" y="429"/>
                  </a:lnTo>
                  <a:lnTo>
                    <a:pt x="1"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3"/>
            <p:cNvSpPr/>
            <p:nvPr/>
          </p:nvSpPr>
          <p:spPr>
            <a:xfrm>
              <a:off x="7048094" y="2264164"/>
              <a:ext cx="88066" cy="133657"/>
            </a:xfrm>
            <a:custGeom>
              <a:rect b="b" l="l" r="r" t="t"/>
              <a:pathLst>
                <a:path extrusionOk="0" h="3002" w="1978">
                  <a:moveTo>
                    <a:pt x="1120" y="1"/>
                  </a:moveTo>
                  <a:lnTo>
                    <a:pt x="263" y="1191"/>
                  </a:lnTo>
                  <a:cubicBezTo>
                    <a:pt x="263" y="1191"/>
                    <a:pt x="84" y="1680"/>
                    <a:pt x="144" y="2001"/>
                  </a:cubicBezTo>
                  <a:cubicBezTo>
                    <a:pt x="215" y="2334"/>
                    <a:pt x="60" y="2704"/>
                    <a:pt x="37" y="2763"/>
                  </a:cubicBezTo>
                  <a:cubicBezTo>
                    <a:pt x="1" y="2823"/>
                    <a:pt x="382" y="3001"/>
                    <a:pt x="382" y="3001"/>
                  </a:cubicBezTo>
                  <a:lnTo>
                    <a:pt x="941" y="2704"/>
                  </a:lnTo>
                  <a:lnTo>
                    <a:pt x="1787" y="1441"/>
                  </a:lnTo>
                  <a:cubicBezTo>
                    <a:pt x="1787" y="1441"/>
                    <a:pt x="1977" y="918"/>
                    <a:pt x="1977" y="894"/>
                  </a:cubicBezTo>
                  <a:cubicBezTo>
                    <a:pt x="1977" y="858"/>
                    <a:pt x="1120" y="1"/>
                    <a:pt x="1120"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3"/>
            <p:cNvSpPr/>
            <p:nvPr/>
          </p:nvSpPr>
          <p:spPr>
            <a:xfrm>
              <a:off x="7555965" y="1665690"/>
              <a:ext cx="142606" cy="132054"/>
            </a:xfrm>
            <a:custGeom>
              <a:rect b="b" l="l" r="r" t="t"/>
              <a:pathLst>
                <a:path extrusionOk="0" h="2966" w="3203">
                  <a:moveTo>
                    <a:pt x="2810" y="1"/>
                  </a:moveTo>
                  <a:lnTo>
                    <a:pt x="0" y="2025"/>
                  </a:lnTo>
                  <a:lnTo>
                    <a:pt x="738" y="2965"/>
                  </a:lnTo>
                  <a:lnTo>
                    <a:pt x="3203" y="596"/>
                  </a:lnTo>
                  <a:lnTo>
                    <a:pt x="2810" y="1"/>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3"/>
            <p:cNvSpPr/>
            <p:nvPr/>
          </p:nvSpPr>
          <p:spPr>
            <a:xfrm>
              <a:off x="6835542" y="2177256"/>
              <a:ext cx="245987" cy="329199"/>
            </a:xfrm>
            <a:custGeom>
              <a:rect b="b" l="l" r="r" t="t"/>
              <a:pathLst>
                <a:path extrusionOk="0" h="7394" w="5525">
                  <a:moveTo>
                    <a:pt x="2036" y="0"/>
                  </a:moveTo>
                  <a:lnTo>
                    <a:pt x="0" y="6037"/>
                  </a:lnTo>
                  <a:lnTo>
                    <a:pt x="3251" y="7394"/>
                  </a:lnTo>
                  <a:lnTo>
                    <a:pt x="5525" y="1453"/>
                  </a:lnTo>
                  <a:lnTo>
                    <a:pt x="2036"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3"/>
            <p:cNvSpPr/>
            <p:nvPr/>
          </p:nvSpPr>
          <p:spPr>
            <a:xfrm>
              <a:off x="6810609" y="2142795"/>
              <a:ext cx="304846" cy="398120"/>
            </a:xfrm>
            <a:custGeom>
              <a:rect b="b" l="l" r="r" t="t"/>
              <a:pathLst>
                <a:path extrusionOk="0" h="8942" w="6847">
                  <a:moveTo>
                    <a:pt x="3894" y="0"/>
                  </a:moveTo>
                  <a:lnTo>
                    <a:pt x="3430" y="477"/>
                  </a:lnTo>
                  <a:lnTo>
                    <a:pt x="2799" y="179"/>
                  </a:lnTo>
                  <a:cubicBezTo>
                    <a:pt x="2745" y="155"/>
                    <a:pt x="2690" y="144"/>
                    <a:pt x="2637" y="144"/>
                  </a:cubicBezTo>
                  <a:cubicBezTo>
                    <a:pt x="2476" y="144"/>
                    <a:pt x="2329" y="244"/>
                    <a:pt x="2275" y="405"/>
                  </a:cubicBezTo>
                  <a:lnTo>
                    <a:pt x="1" y="7013"/>
                  </a:lnTo>
                  <a:lnTo>
                    <a:pt x="3882" y="8942"/>
                  </a:lnTo>
                  <a:lnTo>
                    <a:pt x="6764" y="2191"/>
                  </a:lnTo>
                  <a:cubicBezTo>
                    <a:pt x="6847" y="2012"/>
                    <a:pt x="6752" y="1786"/>
                    <a:pt x="6573" y="1715"/>
                  </a:cubicBezTo>
                  <a:lnTo>
                    <a:pt x="5609" y="1310"/>
                  </a:lnTo>
                  <a:lnTo>
                    <a:pt x="5621" y="739"/>
                  </a:lnTo>
                  <a:lnTo>
                    <a:pt x="3894" y="0"/>
                  </a:lnTo>
                  <a:close/>
                </a:path>
              </a:pathLst>
            </a:custGeom>
            <a:solidFill>
              <a:srgbClr val="C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8" name="Google Shape;2098;p53"/>
            <p:cNvGrpSpPr/>
            <p:nvPr/>
          </p:nvGrpSpPr>
          <p:grpSpPr>
            <a:xfrm>
              <a:off x="6810300" y="2142709"/>
              <a:ext cx="304832" cy="398102"/>
              <a:chOff x="7042389" y="1962162"/>
              <a:chExt cx="347982" cy="454455"/>
            </a:xfrm>
          </p:grpSpPr>
          <p:sp>
            <p:nvSpPr>
              <p:cNvPr id="2099" name="Google Shape;2099;p53"/>
              <p:cNvSpPr/>
              <p:nvPr/>
            </p:nvSpPr>
            <p:spPr>
              <a:xfrm>
                <a:off x="7042389" y="1962162"/>
                <a:ext cx="347982" cy="454455"/>
              </a:xfrm>
              <a:custGeom>
                <a:rect b="b" l="l" r="r" t="t"/>
                <a:pathLst>
                  <a:path extrusionOk="0" h="8942" w="6847">
                    <a:moveTo>
                      <a:pt x="3894" y="0"/>
                    </a:moveTo>
                    <a:lnTo>
                      <a:pt x="3430" y="477"/>
                    </a:lnTo>
                    <a:lnTo>
                      <a:pt x="2799" y="179"/>
                    </a:lnTo>
                    <a:cubicBezTo>
                      <a:pt x="2745" y="155"/>
                      <a:pt x="2690" y="144"/>
                      <a:pt x="2637" y="144"/>
                    </a:cubicBezTo>
                    <a:cubicBezTo>
                      <a:pt x="2476" y="144"/>
                      <a:pt x="2329" y="244"/>
                      <a:pt x="2275" y="405"/>
                    </a:cubicBezTo>
                    <a:lnTo>
                      <a:pt x="1" y="7013"/>
                    </a:lnTo>
                    <a:lnTo>
                      <a:pt x="3882" y="8942"/>
                    </a:lnTo>
                    <a:lnTo>
                      <a:pt x="6764" y="2191"/>
                    </a:lnTo>
                    <a:cubicBezTo>
                      <a:pt x="6847" y="2012"/>
                      <a:pt x="6752" y="1786"/>
                      <a:pt x="6573" y="1715"/>
                    </a:cubicBezTo>
                    <a:lnTo>
                      <a:pt x="5609" y="1310"/>
                    </a:lnTo>
                    <a:lnTo>
                      <a:pt x="5621" y="739"/>
                    </a:lnTo>
                    <a:lnTo>
                      <a:pt x="3894" y="0"/>
                    </a:lnTo>
                    <a:close/>
                  </a:path>
                </a:pathLst>
              </a:custGeom>
              <a:solidFill>
                <a:srgbClr val="C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3"/>
              <p:cNvSpPr/>
              <p:nvPr/>
            </p:nvSpPr>
            <p:spPr>
              <a:xfrm>
                <a:off x="7070850" y="2001499"/>
                <a:ext cx="280794" cy="375782"/>
              </a:xfrm>
              <a:custGeom>
                <a:rect b="b" l="l" r="r" t="t"/>
                <a:pathLst>
                  <a:path extrusionOk="0" h="7394" w="5525">
                    <a:moveTo>
                      <a:pt x="2036" y="0"/>
                    </a:moveTo>
                    <a:lnTo>
                      <a:pt x="0" y="6037"/>
                    </a:lnTo>
                    <a:lnTo>
                      <a:pt x="3251" y="7394"/>
                    </a:lnTo>
                    <a:lnTo>
                      <a:pt x="5525" y="1453"/>
                    </a:lnTo>
                    <a:lnTo>
                      <a:pt x="2036"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1" name="Google Shape;2101;p53"/>
            <p:cNvSpPr/>
            <p:nvPr/>
          </p:nvSpPr>
          <p:spPr>
            <a:xfrm>
              <a:off x="6806914" y="2364919"/>
              <a:ext cx="301684" cy="354087"/>
            </a:xfrm>
            <a:custGeom>
              <a:rect b="b" l="l" r="r" t="t"/>
              <a:pathLst>
                <a:path extrusionOk="0" h="7953" w="6776">
                  <a:moveTo>
                    <a:pt x="1786" y="0"/>
                  </a:moveTo>
                  <a:cubicBezTo>
                    <a:pt x="1" y="905"/>
                    <a:pt x="536" y="2322"/>
                    <a:pt x="536" y="2322"/>
                  </a:cubicBezTo>
                  <a:lnTo>
                    <a:pt x="2001" y="7239"/>
                  </a:lnTo>
                  <a:cubicBezTo>
                    <a:pt x="2142" y="7720"/>
                    <a:pt x="2589" y="7953"/>
                    <a:pt x="3070" y="7953"/>
                  </a:cubicBezTo>
                  <a:cubicBezTo>
                    <a:pt x="3278" y="7953"/>
                    <a:pt x="3493" y="7909"/>
                    <a:pt x="3691" y="7822"/>
                  </a:cubicBezTo>
                  <a:lnTo>
                    <a:pt x="6775" y="1643"/>
                  </a:lnTo>
                  <a:cubicBezTo>
                    <a:pt x="6525" y="214"/>
                    <a:pt x="5501" y="12"/>
                    <a:pt x="5501" y="12"/>
                  </a:cubicBezTo>
                  <a:lnTo>
                    <a:pt x="3572" y="3881"/>
                  </a:lnTo>
                  <a:cubicBezTo>
                    <a:pt x="3572" y="3881"/>
                    <a:pt x="3251" y="2036"/>
                    <a:pt x="3096" y="1322"/>
                  </a:cubicBezTo>
                  <a:cubicBezTo>
                    <a:pt x="2965" y="619"/>
                    <a:pt x="1786" y="0"/>
                    <a:pt x="1786" y="0"/>
                  </a:cubicBez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3"/>
            <p:cNvSpPr/>
            <p:nvPr/>
          </p:nvSpPr>
          <p:spPr>
            <a:xfrm>
              <a:off x="6533901" y="2269997"/>
              <a:ext cx="373766" cy="635915"/>
            </a:xfrm>
            <a:custGeom>
              <a:rect b="b" l="l" r="r" t="t"/>
              <a:pathLst>
                <a:path extrusionOk="0" h="14283" w="8395">
                  <a:moveTo>
                    <a:pt x="2561" y="1"/>
                  </a:moveTo>
                  <a:lnTo>
                    <a:pt x="1394" y="298"/>
                  </a:lnTo>
                  <a:cubicBezTo>
                    <a:pt x="882" y="322"/>
                    <a:pt x="465" y="703"/>
                    <a:pt x="358" y="1203"/>
                  </a:cubicBezTo>
                  <a:cubicBezTo>
                    <a:pt x="203" y="2096"/>
                    <a:pt x="1" y="3549"/>
                    <a:pt x="263" y="4728"/>
                  </a:cubicBezTo>
                  <a:cubicBezTo>
                    <a:pt x="418" y="5525"/>
                    <a:pt x="584" y="6954"/>
                    <a:pt x="751" y="8359"/>
                  </a:cubicBezTo>
                  <a:cubicBezTo>
                    <a:pt x="763" y="8514"/>
                    <a:pt x="965" y="11276"/>
                    <a:pt x="870" y="12407"/>
                  </a:cubicBezTo>
                  <a:cubicBezTo>
                    <a:pt x="870" y="12407"/>
                    <a:pt x="834" y="12633"/>
                    <a:pt x="1120" y="12871"/>
                  </a:cubicBezTo>
                  <a:cubicBezTo>
                    <a:pt x="2398" y="14049"/>
                    <a:pt x="4550" y="14282"/>
                    <a:pt x="6058" y="14282"/>
                  </a:cubicBezTo>
                  <a:cubicBezTo>
                    <a:pt x="7050" y="14282"/>
                    <a:pt x="7764" y="14181"/>
                    <a:pt x="7764" y="14181"/>
                  </a:cubicBezTo>
                  <a:cubicBezTo>
                    <a:pt x="8264" y="14122"/>
                    <a:pt x="8395" y="13574"/>
                    <a:pt x="8180" y="13205"/>
                  </a:cubicBezTo>
                  <a:cubicBezTo>
                    <a:pt x="7954" y="12812"/>
                    <a:pt x="7954" y="9740"/>
                    <a:pt x="7954" y="9740"/>
                  </a:cubicBezTo>
                  <a:cubicBezTo>
                    <a:pt x="8061" y="5954"/>
                    <a:pt x="7918" y="2144"/>
                    <a:pt x="7918" y="2144"/>
                  </a:cubicBezTo>
                  <a:lnTo>
                    <a:pt x="5763" y="739"/>
                  </a:lnTo>
                  <a:lnTo>
                    <a:pt x="2561"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3"/>
            <p:cNvSpPr/>
            <p:nvPr/>
          </p:nvSpPr>
          <p:spPr>
            <a:xfrm>
              <a:off x="6635680" y="2241903"/>
              <a:ext cx="170210" cy="82901"/>
            </a:xfrm>
            <a:custGeom>
              <a:rect b="b" l="l" r="r" t="t"/>
              <a:pathLst>
                <a:path extrusionOk="0" h="1862" w="3823">
                  <a:moveTo>
                    <a:pt x="3525" y="1132"/>
                  </a:moveTo>
                  <a:lnTo>
                    <a:pt x="3525" y="1132"/>
                  </a:lnTo>
                  <a:lnTo>
                    <a:pt x="3525" y="1132"/>
                  </a:lnTo>
                  <a:cubicBezTo>
                    <a:pt x="3525" y="1132"/>
                    <a:pt x="3525" y="1132"/>
                    <a:pt x="3525" y="1132"/>
                  </a:cubicBezTo>
                  <a:close/>
                  <a:moveTo>
                    <a:pt x="298" y="1"/>
                  </a:moveTo>
                  <a:lnTo>
                    <a:pt x="1" y="691"/>
                  </a:lnTo>
                  <a:cubicBezTo>
                    <a:pt x="1" y="691"/>
                    <a:pt x="864" y="1862"/>
                    <a:pt x="2447" y="1862"/>
                  </a:cubicBezTo>
                  <a:cubicBezTo>
                    <a:pt x="2858" y="1862"/>
                    <a:pt x="3317" y="1783"/>
                    <a:pt x="3823" y="1584"/>
                  </a:cubicBezTo>
                  <a:lnTo>
                    <a:pt x="3525" y="1132"/>
                  </a:lnTo>
                  <a:lnTo>
                    <a:pt x="3525" y="1132"/>
                  </a:lnTo>
                  <a:cubicBezTo>
                    <a:pt x="3522" y="1133"/>
                    <a:pt x="3305" y="1165"/>
                    <a:pt x="2977" y="1165"/>
                  </a:cubicBezTo>
                  <a:cubicBezTo>
                    <a:pt x="2247" y="1165"/>
                    <a:pt x="969" y="1007"/>
                    <a:pt x="298"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3"/>
            <p:cNvSpPr/>
            <p:nvPr/>
          </p:nvSpPr>
          <p:spPr>
            <a:xfrm>
              <a:off x="6498416" y="2689846"/>
              <a:ext cx="442643" cy="707908"/>
            </a:xfrm>
            <a:custGeom>
              <a:rect b="b" l="l" r="r" t="t"/>
              <a:pathLst>
                <a:path extrusionOk="0" h="15900" w="9942">
                  <a:moveTo>
                    <a:pt x="8763" y="1"/>
                  </a:moveTo>
                  <a:lnTo>
                    <a:pt x="1667" y="2977"/>
                  </a:lnTo>
                  <a:cubicBezTo>
                    <a:pt x="1667" y="2977"/>
                    <a:pt x="548" y="10180"/>
                    <a:pt x="0" y="14252"/>
                  </a:cubicBezTo>
                  <a:cubicBezTo>
                    <a:pt x="0" y="14252"/>
                    <a:pt x="2325" y="15900"/>
                    <a:pt x="5909" y="15900"/>
                  </a:cubicBezTo>
                  <a:cubicBezTo>
                    <a:pt x="7123" y="15900"/>
                    <a:pt x="8481" y="15711"/>
                    <a:pt x="9942" y="15205"/>
                  </a:cubicBezTo>
                  <a:lnTo>
                    <a:pt x="8763"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3"/>
            <p:cNvSpPr/>
            <p:nvPr/>
          </p:nvSpPr>
          <p:spPr>
            <a:xfrm>
              <a:off x="7445148" y="1359685"/>
              <a:ext cx="273056" cy="337881"/>
            </a:xfrm>
            <a:custGeom>
              <a:rect b="b" l="l" r="r" t="t"/>
              <a:pathLst>
                <a:path extrusionOk="0" h="7589" w="6133">
                  <a:moveTo>
                    <a:pt x="3118" y="1"/>
                  </a:moveTo>
                  <a:cubicBezTo>
                    <a:pt x="1771" y="1"/>
                    <a:pt x="624" y="1322"/>
                    <a:pt x="358" y="2480"/>
                  </a:cubicBezTo>
                  <a:cubicBezTo>
                    <a:pt x="1" y="4088"/>
                    <a:pt x="108" y="7540"/>
                    <a:pt x="2739" y="7588"/>
                  </a:cubicBezTo>
                  <a:cubicBezTo>
                    <a:pt x="2761" y="7589"/>
                    <a:pt x="2782" y="7589"/>
                    <a:pt x="2804" y="7589"/>
                  </a:cubicBezTo>
                  <a:cubicBezTo>
                    <a:pt x="5036" y="7589"/>
                    <a:pt x="5585" y="5159"/>
                    <a:pt x="5585" y="5159"/>
                  </a:cubicBezTo>
                  <a:cubicBezTo>
                    <a:pt x="6132" y="2897"/>
                    <a:pt x="5704" y="1278"/>
                    <a:pt x="4346" y="385"/>
                  </a:cubicBezTo>
                  <a:cubicBezTo>
                    <a:pt x="3931" y="116"/>
                    <a:pt x="3516" y="1"/>
                    <a:pt x="3118"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3"/>
            <p:cNvSpPr/>
            <p:nvPr/>
          </p:nvSpPr>
          <p:spPr>
            <a:xfrm>
              <a:off x="7434551" y="1340629"/>
              <a:ext cx="307517" cy="312370"/>
            </a:xfrm>
            <a:custGeom>
              <a:rect b="b" l="l" r="r" t="t"/>
              <a:pathLst>
                <a:path extrusionOk="0" h="7016" w="6907">
                  <a:moveTo>
                    <a:pt x="3049" y="1"/>
                  </a:moveTo>
                  <a:cubicBezTo>
                    <a:pt x="636" y="1"/>
                    <a:pt x="61" y="2982"/>
                    <a:pt x="72" y="3004"/>
                  </a:cubicBezTo>
                  <a:cubicBezTo>
                    <a:pt x="1" y="3694"/>
                    <a:pt x="477" y="3730"/>
                    <a:pt x="477" y="3730"/>
                  </a:cubicBezTo>
                  <a:cubicBezTo>
                    <a:pt x="682" y="3770"/>
                    <a:pt x="886" y="3787"/>
                    <a:pt x="1087" y="3787"/>
                  </a:cubicBezTo>
                  <a:cubicBezTo>
                    <a:pt x="2382" y="3787"/>
                    <a:pt x="3538" y="3069"/>
                    <a:pt x="4032" y="3069"/>
                  </a:cubicBezTo>
                  <a:cubicBezTo>
                    <a:pt x="4127" y="3069"/>
                    <a:pt x="4197" y="3096"/>
                    <a:pt x="4239" y="3158"/>
                  </a:cubicBezTo>
                  <a:cubicBezTo>
                    <a:pt x="4358" y="3361"/>
                    <a:pt x="4370" y="3682"/>
                    <a:pt x="4346" y="3968"/>
                  </a:cubicBezTo>
                  <a:cubicBezTo>
                    <a:pt x="4338" y="4109"/>
                    <a:pt x="4451" y="4204"/>
                    <a:pt x="4565" y="4204"/>
                  </a:cubicBezTo>
                  <a:cubicBezTo>
                    <a:pt x="4614" y="4204"/>
                    <a:pt x="4664" y="4186"/>
                    <a:pt x="4703" y="4147"/>
                  </a:cubicBezTo>
                  <a:lnTo>
                    <a:pt x="4870" y="3980"/>
                  </a:lnTo>
                  <a:cubicBezTo>
                    <a:pt x="4951" y="3915"/>
                    <a:pt x="5018" y="3887"/>
                    <a:pt x="5074" y="3887"/>
                  </a:cubicBezTo>
                  <a:cubicBezTo>
                    <a:pt x="5316" y="3887"/>
                    <a:pt x="5353" y="4406"/>
                    <a:pt x="5382" y="4706"/>
                  </a:cubicBezTo>
                  <a:cubicBezTo>
                    <a:pt x="5430" y="5099"/>
                    <a:pt x="4906" y="5647"/>
                    <a:pt x="5049" y="5837"/>
                  </a:cubicBezTo>
                  <a:cubicBezTo>
                    <a:pt x="5180" y="6040"/>
                    <a:pt x="5120" y="7016"/>
                    <a:pt x="5120" y="7016"/>
                  </a:cubicBezTo>
                  <a:cubicBezTo>
                    <a:pt x="6906" y="5468"/>
                    <a:pt x="6561" y="3087"/>
                    <a:pt x="6561" y="3087"/>
                  </a:cubicBezTo>
                  <a:cubicBezTo>
                    <a:pt x="6085" y="218"/>
                    <a:pt x="3787" y="87"/>
                    <a:pt x="3787" y="87"/>
                  </a:cubicBezTo>
                  <a:cubicBezTo>
                    <a:pt x="3523" y="28"/>
                    <a:pt x="3278" y="1"/>
                    <a:pt x="304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3"/>
            <p:cNvSpPr/>
            <p:nvPr/>
          </p:nvSpPr>
          <p:spPr>
            <a:xfrm>
              <a:off x="7458950" y="1513021"/>
              <a:ext cx="196700" cy="210992"/>
            </a:xfrm>
            <a:custGeom>
              <a:rect b="b" l="l" r="r" t="t"/>
              <a:pathLst>
                <a:path extrusionOk="0" h="4739" w="4418">
                  <a:moveTo>
                    <a:pt x="3929" y="1"/>
                  </a:moveTo>
                  <a:lnTo>
                    <a:pt x="3798" y="144"/>
                  </a:lnTo>
                  <a:cubicBezTo>
                    <a:pt x="3798" y="144"/>
                    <a:pt x="4096" y="2549"/>
                    <a:pt x="3334" y="3120"/>
                  </a:cubicBezTo>
                  <a:cubicBezTo>
                    <a:pt x="3334" y="3120"/>
                    <a:pt x="2724" y="3491"/>
                    <a:pt x="1839" y="3491"/>
                  </a:cubicBezTo>
                  <a:cubicBezTo>
                    <a:pt x="1475" y="3491"/>
                    <a:pt x="1065" y="3428"/>
                    <a:pt x="631" y="3251"/>
                  </a:cubicBezTo>
                  <a:cubicBezTo>
                    <a:pt x="631" y="3251"/>
                    <a:pt x="0" y="3977"/>
                    <a:pt x="524" y="4442"/>
                  </a:cubicBezTo>
                  <a:cubicBezTo>
                    <a:pt x="751" y="4643"/>
                    <a:pt x="1297" y="4739"/>
                    <a:pt x="1884" y="4739"/>
                  </a:cubicBezTo>
                  <a:cubicBezTo>
                    <a:pt x="2654" y="4739"/>
                    <a:pt x="3496" y="4574"/>
                    <a:pt x="3786" y="4263"/>
                  </a:cubicBezTo>
                  <a:cubicBezTo>
                    <a:pt x="4298" y="3715"/>
                    <a:pt x="4417" y="1287"/>
                    <a:pt x="4155" y="239"/>
                  </a:cubicBezTo>
                  <a:lnTo>
                    <a:pt x="3929"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1" name="Shape 2111"/>
        <p:cNvGrpSpPr/>
        <p:nvPr/>
      </p:nvGrpSpPr>
      <p:grpSpPr>
        <a:xfrm>
          <a:off x="0" y="0"/>
          <a:ext cx="0" cy="0"/>
          <a:chOff x="0" y="0"/>
          <a:chExt cx="0" cy="0"/>
        </a:xfrm>
      </p:grpSpPr>
      <p:sp>
        <p:nvSpPr>
          <p:cNvPr id="2112" name="Google Shape;2112;p54"/>
          <p:cNvSpPr txBox="1"/>
          <p:nvPr>
            <p:ph type="title"/>
          </p:nvPr>
        </p:nvSpPr>
        <p:spPr>
          <a:xfrm>
            <a:off x="720300" y="-7847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Indicators (2</a:t>
            </a:r>
            <a:r>
              <a:rPr lang="en"/>
              <a:t>/4</a:t>
            </a:r>
            <a:r>
              <a:rPr lang="en"/>
              <a:t>)</a:t>
            </a:r>
            <a:endParaRPr/>
          </a:p>
        </p:txBody>
      </p:sp>
      <p:graphicFrame>
        <p:nvGraphicFramePr>
          <p:cNvPr id="2113" name="Google Shape;2113;p54"/>
          <p:cNvGraphicFramePr/>
          <p:nvPr/>
        </p:nvGraphicFramePr>
        <p:xfrm>
          <a:off x="156413" y="414013"/>
          <a:ext cx="3000000" cy="3000000"/>
        </p:xfrm>
        <a:graphic>
          <a:graphicData uri="http://schemas.openxmlformats.org/drawingml/2006/table">
            <a:tbl>
              <a:tblPr>
                <a:noFill/>
                <a:tableStyleId>{16E233B7-EDC1-432C-937A-E1DA0D06E8F7}</a:tableStyleId>
              </a:tblPr>
              <a:tblGrid>
                <a:gridCol w="1326750"/>
                <a:gridCol w="1050475"/>
                <a:gridCol w="1130100"/>
                <a:gridCol w="1344425"/>
                <a:gridCol w="2896900"/>
                <a:gridCol w="1082500"/>
              </a:tblGrid>
              <a:tr h="624025">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Indicator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Definition</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Numerator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Denominator </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Rationale</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Refresh Frequency</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r>
              <a:tr h="2025125">
                <a:tc>
                  <a:txBody>
                    <a:bodyPr/>
                    <a:lstStyle/>
                    <a:p>
                      <a:pPr indent="0" lvl="0" marL="0" rtl="0" algn="l">
                        <a:spcBef>
                          <a:spcPts val="0"/>
                        </a:spcBef>
                        <a:spcAft>
                          <a:spcPts val="0"/>
                        </a:spcAft>
                        <a:buNone/>
                      </a:pPr>
                      <a:r>
                        <a:rPr b="1" lang="en">
                          <a:latin typeface="Roboto"/>
                          <a:ea typeface="Roboto"/>
                          <a:cs typeface="Roboto"/>
                          <a:sym typeface="Roboto"/>
                        </a:rPr>
                        <a:t>Number of Patients Registered for NH Navigator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i="1" lang="en" sz="1100">
                          <a:latin typeface="Roboto"/>
                          <a:ea typeface="Roboto"/>
                          <a:cs typeface="Roboto"/>
                          <a:sym typeface="Roboto"/>
                        </a:rPr>
                        <a:t>Measures </a:t>
                      </a:r>
                      <a:r>
                        <a:rPr i="1" lang="en" sz="1100">
                          <a:latin typeface="Roboto"/>
                          <a:ea typeface="Roboto"/>
                          <a:cs typeface="Roboto"/>
                          <a:sym typeface="Roboto"/>
                        </a:rPr>
                        <a:t>the number of patients who sign up for access to the </a:t>
                      </a:r>
                      <a:r>
                        <a:rPr i="1" lang="en" sz="1100">
                          <a:latin typeface="Roboto"/>
                          <a:ea typeface="Roboto"/>
                          <a:cs typeface="Roboto"/>
                          <a:sym typeface="Roboto"/>
                        </a:rPr>
                        <a:t>Niagara</a:t>
                      </a:r>
                      <a:r>
                        <a:rPr i="1" lang="en" sz="1100">
                          <a:latin typeface="Roboto"/>
                          <a:ea typeface="Roboto"/>
                          <a:cs typeface="Roboto"/>
                          <a:sym typeface="Roboto"/>
                        </a:rPr>
                        <a:t> Health (NH) Navigator app</a:t>
                      </a:r>
                      <a:endParaRPr i="1" sz="1100">
                        <a:latin typeface="Roboto"/>
                        <a:ea typeface="Roboto"/>
                        <a:cs typeface="Roboto"/>
                        <a:sym typeface="Roboto"/>
                      </a:endParaRPr>
                    </a:p>
                    <a:p>
                      <a:pPr indent="0" lvl="0" marL="0" rtl="0" algn="l">
                        <a:lnSpc>
                          <a:spcPct val="115000"/>
                        </a:lnSpc>
                        <a:spcBef>
                          <a:spcPts val="0"/>
                        </a:spcBef>
                        <a:spcAft>
                          <a:spcPts val="0"/>
                        </a:spcAft>
                        <a:buNone/>
                      </a:pPr>
                      <a:r>
                        <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Number of patients who sign-up for access to NH Navigator</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N/A</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Measures progress </a:t>
                      </a:r>
                      <a:r>
                        <a:rPr lang="en" sz="1100">
                          <a:latin typeface="Roboto"/>
                          <a:ea typeface="Roboto"/>
                          <a:cs typeface="Roboto"/>
                          <a:sym typeface="Roboto"/>
                        </a:rPr>
                        <a:t>against</a:t>
                      </a:r>
                      <a:r>
                        <a:rPr lang="en" sz="1100">
                          <a:latin typeface="Roboto"/>
                          <a:ea typeface="Roboto"/>
                          <a:cs typeface="Roboto"/>
                          <a:sym typeface="Roboto"/>
                        </a:rPr>
                        <a:t> South Niagara’s goals of </a:t>
                      </a:r>
                      <a:r>
                        <a:rPr b="1" lang="en" sz="1100">
                          <a:latin typeface="Roboto"/>
                          <a:ea typeface="Roboto"/>
                          <a:cs typeface="Roboto"/>
                          <a:sym typeface="Roboto"/>
                        </a:rPr>
                        <a:t>operational excellence</a:t>
                      </a:r>
                      <a:r>
                        <a:rPr lang="en" sz="1100">
                          <a:latin typeface="Roboto"/>
                          <a:ea typeface="Roboto"/>
                          <a:cs typeface="Roboto"/>
                          <a:sym typeface="Roboto"/>
                        </a:rPr>
                        <a:t> and being </a:t>
                      </a:r>
                      <a:r>
                        <a:rPr b="1" lang="en" sz="1100">
                          <a:latin typeface="Roboto"/>
                          <a:ea typeface="Roboto"/>
                          <a:cs typeface="Roboto"/>
                          <a:sym typeface="Roboto"/>
                        </a:rPr>
                        <a:t>adaptable, flexible, and responsive</a:t>
                      </a:r>
                      <a:endParaRPr sz="1100">
                        <a:latin typeface="Roboto"/>
                        <a:ea typeface="Roboto"/>
                        <a:cs typeface="Roboto"/>
                        <a:sym typeface="Roboto"/>
                      </a:endParaRPr>
                    </a:p>
                    <a:p>
                      <a:pPr indent="0" lvl="0" marL="457200" rtl="0" algn="l">
                        <a:lnSpc>
                          <a:spcPct val="30000"/>
                        </a:lnSpc>
                        <a:spcBef>
                          <a:spcPts val="0"/>
                        </a:spcBef>
                        <a:spcAft>
                          <a:spcPts val="0"/>
                        </a:spcAft>
                        <a:buNone/>
                      </a:pPr>
                      <a:r>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b="1" lang="en" sz="1100">
                          <a:latin typeface="Roboto"/>
                          <a:ea typeface="Roboto"/>
                          <a:cs typeface="Roboto"/>
                          <a:sym typeface="Roboto"/>
                        </a:rPr>
                        <a:t>High registrations</a:t>
                      </a:r>
                      <a:r>
                        <a:rPr lang="en" sz="1100">
                          <a:latin typeface="Roboto"/>
                          <a:ea typeface="Roboto"/>
                          <a:cs typeface="Roboto"/>
                          <a:sym typeface="Roboto"/>
                        </a:rPr>
                        <a:t> indicate </a:t>
                      </a:r>
                      <a:r>
                        <a:rPr b="1" lang="en" sz="1100">
                          <a:latin typeface="Roboto"/>
                          <a:ea typeface="Roboto"/>
                          <a:cs typeface="Roboto"/>
                          <a:sym typeface="Roboto"/>
                        </a:rPr>
                        <a:t>effective engagement </a:t>
                      </a:r>
                      <a:r>
                        <a:rPr lang="en" sz="1100">
                          <a:latin typeface="Roboto"/>
                          <a:ea typeface="Roboto"/>
                          <a:cs typeface="Roboto"/>
                          <a:sym typeface="Roboto"/>
                        </a:rPr>
                        <a:t>with digital tools</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Registered patients have </a:t>
                      </a:r>
                      <a:r>
                        <a:rPr b="1" lang="en" sz="1100">
                          <a:latin typeface="Roboto"/>
                          <a:ea typeface="Roboto"/>
                          <a:cs typeface="Roboto"/>
                          <a:sym typeface="Roboto"/>
                        </a:rPr>
                        <a:t>timely access to health information </a:t>
                      </a:r>
                      <a:r>
                        <a:rPr lang="en" sz="1100">
                          <a:latin typeface="Roboto"/>
                          <a:ea typeface="Roboto"/>
                          <a:cs typeface="Roboto"/>
                          <a:sym typeface="Roboto"/>
                        </a:rPr>
                        <a:t>(e.g., test results)</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Enhances </a:t>
                      </a:r>
                      <a:r>
                        <a:rPr b="1" lang="en" sz="1100">
                          <a:latin typeface="Roboto"/>
                          <a:ea typeface="Roboto"/>
                          <a:cs typeface="Roboto"/>
                          <a:sym typeface="Roboto"/>
                        </a:rPr>
                        <a:t>patient engagement, satisfaction</a:t>
                      </a:r>
                      <a:r>
                        <a:rPr lang="en" sz="1100">
                          <a:latin typeface="Roboto"/>
                          <a:ea typeface="Roboto"/>
                          <a:cs typeface="Roboto"/>
                          <a:sym typeface="Roboto"/>
                        </a:rPr>
                        <a:t>, and </a:t>
                      </a:r>
                      <a:r>
                        <a:rPr b="1" lang="en" sz="1100">
                          <a:latin typeface="Roboto"/>
                          <a:ea typeface="Roboto"/>
                          <a:cs typeface="Roboto"/>
                          <a:sym typeface="Roboto"/>
                        </a:rPr>
                        <a:t>overall care experience</a:t>
                      </a:r>
                      <a:endParaRPr b="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Annually</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r h="1848375">
                <a:tc>
                  <a:txBody>
                    <a:bodyPr/>
                    <a:lstStyle/>
                    <a:p>
                      <a:pPr indent="0" lvl="0" marL="0" rtl="0" algn="l">
                        <a:spcBef>
                          <a:spcPts val="0"/>
                        </a:spcBef>
                        <a:spcAft>
                          <a:spcPts val="0"/>
                        </a:spcAft>
                        <a:buNone/>
                      </a:pPr>
                      <a:r>
                        <a:rPr b="1" lang="en">
                          <a:latin typeface="Roboto"/>
                          <a:ea typeface="Roboto"/>
                          <a:cs typeface="Roboto"/>
                          <a:sym typeface="Roboto"/>
                        </a:rPr>
                        <a:t>Staff Turnover Rate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i="1" lang="en" sz="1100">
                          <a:latin typeface="Roboto"/>
                          <a:ea typeface="Roboto"/>
                          <a:cs typeface="Roboto"/>
                          <a:sym typeface="Roboto"/>
                        </a:rPr>
                        <a:t>Measures the percentage of staff who leave the hospital over a specific period</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The number of staff who left the hospital during the quarterly period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t>The average number of staff employed during the quarterly period</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Measures progress against </a:t>
                      </a:r>
                      <a:r>
                        <a:rPr lang="en" sz="1100"/>
                        <a:t>goals of </a:t>
                      </a:r>
                      <a:r>
                        <a:rPr b="1" lang="en" sz="1100"/>
                        <a:t>employee satisfaction</a:t>
                      </a:r>
                      <a:r>
                        <a:rPr lang="en" sz="1100"/>
                        <a:t> and </a:t>
                      </a:r>
                      <a:r>
                        <a:rPr b="1" lang="en" sz="1100"/>
                        <a:t>operational excellence</a:t>
                      </a:r>
                      <a:r>
                        <a:rPr b="1" lang="en" sz="1100">
                          <a:latin typeface="Roboto"/>
                          <a:ea typeface="Roboto"/>
                          <a:cs typeface="Roboto"/>
                          <a:sym typeface="Roboto"/>
                        </a:rPr>
                        <a:t>.</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Impacts hospital’s goal to achieve </a:t>
                      </a:r>
                      <a:r>
                        <a:rPr b="1" lang="en" sz="1100">
                          <a:latin typeface="Roboto"/>
                          <a:ea typeface="Roboto"/>
                          <a:cs typeface="Roboto"/>
                          <a:sym typeface="Roboto"/>
                        </a:rPr>
                        <a:t>WELL® Certification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b="1" lang="en" sz="1100">
                          <a:latin typeface="Roboto"/>
                          <a:ea typeface="Roboto"/>
                          <a:cs typeface="Roboto"/>
                          <a:sym typeface="Roboto"/>
                        </a:rPr>
                        <a:t>High turnover</a:t>
                      </a:r>
                      <a:r>
                        <a:rPr lang="en" sz="1100">
                          <a:latin typeface="Roboto"/>
                          <a:ea typeface="Roboto"/>
                          <a:cs typeface="Roboto"/>
                          <a:sym typeface="Roboto"/>
                        </a:rPr>
                        <a:t> can lead to </a:t>
                      </a:r>
                      <a:r>
                        <a:rPr b="1" lang="en" sz="1100">
                          <a:latin typeface="Roboto"/>
                          <a:ea typeface="Roboto"/>
                          <a:cs typeface="Roboto"/>
                          <a:sym typeface="Roboto"/>
                        </a:rPr>
                        <a:t>disrupted workflows, lower quality of care</a:t>
                      </a:r>
                      <a:r>
                        <a:rPr lang="en" sz="1100">
                          <a:latin typeface="Roboto"/>
                          <a:ea typeface="Roboto"/>
                          <a:cs typeface="Roboto"/>
                          <a:sym typeface="Roboto"/>
                        </a:rPr>
                        <a:t>, and </a:t>
                      </a:r>
                      <a:r>
                        <a:rPr b="1" lang="en" sz="1100">
                          <a:latin typeface="Roboto"/>
                          <a:ea typeface="Roboto"/>
                          <a:cs typeface="Roboto"/>
                          <a:sym typeface="Roboto"/>
                        </a:rPr>
                        <a:t>increased financial costs </a:t>
                      </a:r>
                      <a:endParaRPr sz="900">
                        <a:solidFill>
                          <a:schemeClr val="dk1"/>
                        </a:solidFill>
                        <a:latin typeface="Roboto"/>
                        <a:ea typeface="Roboto"/>
                        <a:cs typeface="Roboto"/>
                        <a:sym typeface="Roboto"/>
                      </a:endParaRPr>
                    </a:p>
                    <a:p>
                      <a:pPr indent="0" lvl="0" marL="457200" rtl="0" algn="l">
                        <a:spcBef>
                          <a:spcPts val="0"/>
                        </a:spcBef>
                        <a:spcAft>
                          <a:spcPts val="0"/>
                        </a:spcAft>
                        <a:buNone/>
                      </a:pPr>
                      <a:r>
                        <a:t/>
                      </a:r>
                      <a:endParaRPr b="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Quarterly</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bl>
          </a:graphicData>
        </a:graphic>
      </p:graphicFrame>
      <p:pic>
        <p:nvPicPr>
          <p:cNvPr id="2114" name="Google Shape;2114;p54"/>
          <p:cNvPicPr preferRelativeResize="0"/>
          <p:nvPr/>
        </p:nvPicPr>
        <p:blipFill>
          <a:blip r:embed="rId3">
            <a:alphaModFix/>
          </a:blip>
          <a:stretch>
            <a:fillRect/>
          </a:stretch>
        </p:blipFill>
        <p:spPr>
          <a:xfrm>
            <a:off x="371475" y="3916398"/>
            <a:ext cx="962875" cy="1001725"/>
          </a:xfrm>
          <a:prstGeom prst="rect">
            <a:avLst/>
          </a:prstGeom>
          <a:noFill/>
          <a:ln>
            <a:noFill/>
          </a:ln>
        </p:spPr>
      </p:pic>
      <p:grpSp>
        <p:nvGrpSpPr>
          <p:cNvPr id="2115" name="Google Shape;2115;p54"/>
          <p:cNvGrpSpPr/>
          <p:nvPr/>
        </p:nvGrpSpPr>
        <p:grpSpPr>
          <a:xfrm>
            <a:off x="391268" y="2213243"/>
            <a:ext cx="923287" cy="717003"/>
            <a:chOff x="4184500" y="4540225"/>
            <a:chExt cx="800700" cy="581275"/>
          </a:xfrm>
        </p:grpSpPr>
        <p:sp>
          <p:nvSpPr>
            <p:cNvPr id="2116" name="Google Shape;2116;p54"/>
            <p:cNvSpPr/>
            <p:nvPr/>
          </p:nvSpPr>
          <p:spPr>
            <a:xfrm>
              <a:off x="4573900" y="4604000"/>
              <a:ext cx="264100" cy="300425"/>
            </a:xfrm>
            <a:custGeom>
              <a:rect b="b" l="l" r="r" t="t"/>
              <a:pathLst>
                <a:path extrusionOk="0" h="12017" w="10564">
                  <a:moveTo>
                    <a:pt x="10563" y="1"/>
                  </a:moveTo>
                  <a:lnTo>
                    <a:pt x="20" y="6128"/>
                  </a:lnTo>
                  <a:lnTo>
                    <a:pt x="0" y="12016"/>
                  </a:lnTo>
                  <a:lnTo>
                    <a:pt x="10543" y="5869"/>
                  </a:lnTo>
                  <a:lnTo>
                    <a:pt x="10563" y="1"/>
                  </a:lnTo>
                  <a:close/>
                </a:path>
              </a:pathLst>
            </a:custGeom>
            <a:solidFill>
              <a:srgbClr val="3F44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4"/>
            <p:cNvSpPr/>
            <p:nvPr/>
          </p:nvSpPr>
          <p:spPr>
            <a:xfrm>
              <a:off x="4184500" y="4540225"/>
              <a:ext cx="653500" cy="257275"/>
            </a:xfrm>
            <a:custGeom>
              <a:rect b="b" l="l" r="r" t="t"/>
              <a:pathLst>
                <a:path extrusionOk="0" h="10291" w="26140">
                  <a:moveTo>
                    <a:pt x="15541" y="1"/>
                  </a:moveTo>
                  <a:cubicBezTo>
                    <a:pt x="11712" y="1"/>
                    <a:pt x="7888" y="851"/>
                    <a:pt x="4973" y="2552"/>
                  </a:cubicBezTo>
                  <a:cubicBezTo>
                    <a:pt x="1353" y="4641"/>
                    <a:pt x="0" y="7585"/>
                    <a:pt x="895" y="10290"/>
                  </a:cubicBezTo>
                  <a:lnTo>
                    <a:pt x="15596" y="8679"/>
                  </a:lnTo>
                  <a:lnTo>
                    <a:pt x="26139" y="2552"/>
                  </a:lnTo>
                  <a:cubicBezTo>
                    <a:pt x="23205" y="851"/>
                    <a:pt x="19371" y="1"/>
                    <a:pt x="15541" y="1"/>
                  </a:cubicBezTo>
                  <a:close/>
                </a:path>
              </a:pathLst>
            </a:custGeom>
            <a:solidFill>
              <a:srgbClr val="ECE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4"/>
            <p:cNvSpPr/>
            <p:nvPr/>
          </p:nvSpPr>
          <p:spPr>
            <a:xfrm>
              <a:off x="4206875" y="4757175"/>
              <a:ext cx="367525" cy="187525"/>
            </a:xfrm>
            <a:custGeom>
              <a:rect b="b" l="l" r="r" t="t"/>
              <a:pathLst>
                <a:path extrusionOk="0" h="7501" w="14701">
                  <a:moveTo>
                    <a:pt x="14701" y="1"/>
                  </a:moveTo>
                  <a:lnTo>
                    <a:pt x="0" y="1612"/>
                  </a:lnTo>
                  <a:lnTo>
                    <a:pt x="0" y="7500"/>
                  </a:lnTo>
                  <a:lnTo>
                    <a:pt x="14681" y="5889"/>
                  </a:lnTo>
                  <a:lnTo>
                    <a:pt x="14701" y="1"/>
                  </a:lnTo>
                  <a:close/>
                </a:path>
              </a:pathLst>
            </a:custGeom>
            <a:solidFill>
              <a:srgbClr val="3F44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4"/>
            <p:cNvSpPr/>
            <p:nvPr/>
          </p:nvSpPr>
          <p:spPr>
            <a:xfrm>
              <a:off x="4200400" y="4755700"/>
              <a:ext cx="7475" cy="189000"/>
            </a:xfrm>
            <a:custGeom>
              <a:rect b="b" l="l" r="r" t="t"/>
              <a:pathLst>
                <a:path extrusionOk="0" h="7560" w="299">
                  <a:moveTo>
                    <a:pt x="21" y="0"/>
                  </a:moveTo>
                  <a:lnTo>
                    <a:pt x="1" y="5908"/>
                  </a:lnTo>
                  <a:cubicBezTo>
                    <a:pt x="1" y="6445"/>
                    <a:pt x="60" y="7022"/>
                    <a:pt x="259" y="7559"/>
                  </a:cubicBezTo>
                  <a:lnTo>
                    <a:pt x="299" y="1671"/>
                  </a:lnTo>
                  <a:cubicBezTo>
                    <a:pt x="120" y="1114"/>
                    <a:pt x="21" y="557"/>
                    <a:pt x="21"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4"/>
            <p:cNvSpPr/>
            <p:nvPr/>
          </p:nvSpPr>
          <p:spPr>
            <a:xfrm>
              <a:off x="4206375" y="4758175"/>
              <a:ext cx="742525" cy="363325"/>
            </a:xfrm>
            <a:custGeom>
              <a:rect b="b" l="l" r="r" t="t"/>
              <a:pathLst>
                <a:path extrusionOk="0" h="14533" w="29701">
                  <a:moveTo>
                    <a:pt x="29700" y="1"/>
                  </a:moveTo>
                  <a:cubicBezTo>
                    <a:pt x="29660" y="2189"/>
                    <a:pt x="28228" y="4417"/>
                    <a:pt x="25344" y="6108"/>
                  </a:cubicBezTo>
                  <a:cubicBezTo>
                    <a:pt x="22429" y="7799"/>
                    <a:pt x="18605" y="8644"/>
                    <a:pt x="14776" y="8644"/>
                  </a:cubicBezTo>
                  <a:cubicBezTo>
                    <a:pt x="10946" y="8644"/>
                    <a:pt x="7112" y="7799"/>
                    <a:pt x="4178" y="6108"/>
                  </a:cubicBezTo>
                  <a:cubicBezTo>
                    <a:pt x="1970" y="4835"/>
                    <a:pt x="577" y="3243"/>
                    <a:pt x="20" y="1592"/>
                  </a:cubicBezTo>
                  <a:lnTo>
                    <a:pt x="0" y="7500"/>
                  </a:lnTo>
                  <a:cubicBezTo>
                    <a:pt x="537" y="9131"/>
                    <a:pt x="1950" y="10723"/>
                    <a:pt x="4158" y="11996"/>
                  </a:cubicBezTo>
                  <a:cubicBezTo>
                    <a:pt x="7092" y="13687"/>
                    <a:pt x="10926" y="14532"/>
                    <a:pt x="14756" y="14532"/>
                  </a:cubicBezTo>
                  <a:cubicBezTo>
                    <a:pt x="18585" y="14532"/>
                    <a:pt x="22409" y="13687"/>
                    <a:pt x="25324" y="11996"/>
                  </a:cubicBezTo>
                  <a:cubicBezTo>
                    <a:pt x="28228" y="10305"/>
                    <a:pt x="29660" y="8117"/>
                    <a:pt x="29660" y="5909"/>
                  </a:cubicBezTo>
                  <a:lnTo>
                    <a:pt x="2970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4"/>
            <p:cNvSpPr/>
            <p:nvPr/>
          </p:nvSpPr>
          <p:spPr>
            <a:xfrm>
              <a:off x="4206875" y="4604000"/>
              <a:ext cx="778325" cy="370275"/>
            </a:xfrm>
            <a:custGeom>
              <a:rect b="b" l="l" r="r" t="t"/>
              <a:pathLst>
                <a:path extrusionOk="0" h="14811" w="31133">
                  <a:moveTo>
                    <a:pt x="25244" y="1"/>
                  </a:moveTo>
                  <a:lnTo>
                    <a:pt x="14701" y="6148"/>
                  </a:lnTo>
                  <a:lnTo>
                    <a:pt x="0" y="7759"/>
                  </a:lnTo>
                  <a:cubicBezTo>
                    <a:pt x="557" y="9410"/>
                    <a:pt x="1950" y="11002"/>
                    <a:pt x="4158" y="12275"/>
                  </a:cubicBezTo>
                  <a:cubicBezTo>
                    <a:pt x="7092" y="13966"/>
                    <a:pt x="10926" y="14811"/>
                    <a:pt x="14756" y="14811"/>
                  </a:cubicBezTo>
                  <a:cubicBezTo>
                    <a:pt x="18585" y="14811"/>
                    <a:pt x="22409" y="13966"/>
                    <a:pt x="25324" y="12275"/>
                  </a:cubicBezTo>
                  <a:cubicBezTo>
                    <a:pt x="31132" y="8893"/>
                    <a:pt x="31112" y="3383"/>
                    <a:pt x="25244" y="1"/>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7"/>
          <p:cNvSpPr txBox="1"/>
          <p:nvPr>
            <p:ph type="title"/>
          </p:nvPr>
        </p:nvSpPr>
        <p:spPr>
          <a:xfrm>
            <a:off x="4844400" y="445025"/>
            <a:ext cx="352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r>
              <a:rPr lang="en"/>
              <a:t> Outline</a:t>
            </a:r>
            <a:endParaRPr/>
          </a:p>
        </p:txBody>
      </p:sp>
      <p:sp>
        <p:nvSpPr>
          <p:cNvPr id="419" name="Google Shape;419;p37"/>
          <p:cNvSpPr txBox="1"/>
          <p:nvPr>
            <p:ph idx="1" type="subTitle"/>
          </p:nvPr>
        </p:nvSpPr>
        <p:spPr>
          <a:xfrm>
            <a:off x="5450550" y="1339848"/>
            <a:ext cx="25827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Background</a:t>
            </a:r>
            <a:endParaRPr sz="1400"/>
          </a:p>
          <a:p>
            <a:pPr indent="0" lvl="0" marL="0" rtl="0" algn="l">
              <a:spcBef>
                <a:spcPts val="0"/>
              </a:spcBef>
              <a:spcAft>
                <a:spcPts val="0"/>
              </a:spcAft>
              <a:buNone/>
            </a:pPr>
            <a:r>
              <a:t/>
            </a:r>
            <a:endParaRPr sz="1400"/>
          </a:p>
        </p:txBody>
      </p:sp>
      <p:sp>
        <p:nvSpPr>
          <p:cNvPr id="420" name="Google Shape;420;p37"/>
          <p:cNvSpPr txBox="1"/>
          <p:nvPr>
            <p:ph idx="2" type="subTitle"/>
          </p:nvPr>
        </p:nvSpPr>
        <p:spPr>
          <a:xfrm>
            <a:off x="5450550" y="2085648"/>
            <a:ext cx="25827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Analysis: Literature Review</a:t>
            </a:r>
            <a:endParaRPr sz="1400"/>
          </a:p>
          <a:p>
            <a:pPr indent="0" lvl="0" marL="0" rtl="0" algn="l">
              <a:spcBef>
                <a:spcPts val="0"/>
              </a:spcBef>
              <a:spcAft>
                <a:spcPts val="0"/>
              </a:spcAft>
              <a:buNone/>
            </a:pPr>
            <a:r>
              <a:t/>
            </a:r>
            <a:endParaRPr sz="1400"/>
          </a:p>
        </p:txBody>
      </p:sp>
      <p:sp>
        <p:nvSpPr>
          <p:cNvPr id="421" name="Google Shape;421;p37"/>
          <p:cNvSpPr txBox="1"/>
          <p:nvPr>
            <p:ph idx="3" type="subTitle"/>
          </p:nvPr>
        </p:nvSpPr>
        <p:spPr>
          <a:xfrm>
            <a:off x="5450550" y="2831448"/>
            <a:ext cx="25290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Proposed Indicators</a:t>
            </a:r>
            <a:endParaRPr sz="1400"/>
          </a:p>
        </p:txBody>
      </p:sp>
      <p:sp>
        <p:nvSpPr>
          <p:cNvPr id="422" name="Google Shape;422;p37"/>
          <p:cNvSpPr txBox="1"/>
          <p:nvPr>
            <p:ph idx="4" type="subTitle"/>
          </p:nvPr>
        </p:nvSpPr>
        <p:spPr>
          <a:xfrm>
            <a:off x="5450550" y="3577248"/>
            <a:ext cx="25290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Recommendation and Next Steps</a:t>
            </a:r>
            <a:endParaRPr sz="1400"/>
          </a:p>
        </p:txBody>
      </p:sp>
      <p:grpSp>
        <p:nvGrpSpPr>
          <p:cNvPr id="423" name="Google Shape;423;p37"/>
          <p:cNvGrpSpPr/>
          <p:nvPr/>
        </p:nvGrpSpPr>
        <p:grpSpPr>
          <a:xfrm>
            <a:off x="583238" y="1186422"/>
            <a:ext cx="3739808" cy="3232595"/>
            <a:chOff x="780807" y="1513729"/>
            <a:chExt cx="3469853" cy="2999253"/>
          </a:xfrm>
        </p:grpSpPr>
        <p:sp>
          <p:nvSpPr>
            <p:cNvPr id="424" name="Google Shape;424;p37"/>
            <p:cNvSpPr/>
            <p:nvPr/>
          </p:nvSpPr>
          <p:spPr>
            <a:xfrm>
              <a:off x="2951293" y="2088002"/>
              <a:ext cx="510001" cy="952427"/>
            </a:xfrm>
            <a:custGeom>
              <a:rect b="b" l="l" r="r" t="t"/>
              <a:pathLst>
                <a:path extrusionOk="0" h="21635" w="11585">
                  <a:moveTo>
                    <a:pt x="5798" y="1"/>
                  </a:moveTo>
                  <a:lnTo>
                    <a:pt x="3012" y="1179"/>
                  </a:lnTo>
                  <a:cubicBezTo>
                    <a:pt x="3012" y="1179"/>
                    <a:pt x="0" y="1584"/>
                    <a:pt x="0" y="5871"/>
                  </a:cubicBezTo>
                  <a:lnTo>
                    <a:pt x="0" y="17717"/>
                  </a:lnTo>
                  <a:cubicBezTo>
                    <a:pt x="0" y="18848"/>
                    <a:pt x="584" y="20241"/>
                    <a:pt x="1512" y="20694"/>
                  </a:cubicBezTo>
                  <a:cubicBezTo>
                    <a:pt x="2369" y="21122"/>
                    <a:pt x="3715" y="21634"/>
                    <a:pt x="5810" y="21634"/>
                  </a:cubicBezTo>
                  <a:cubicBezTo>
                    <a:pt x="7858" y="21634"/>
                    <a:pt x="9192" y="21134"/>
                    <a:pt x="10001" y="20706"/>
                  </a:cubicBezTo>
                  <a:cubicBezTo>
                    <a:pt x="10954" y="20265"/>
                    <a:pt x="11585" y="18860"/>
                    <a:pt x="11585" y="17705"/>
                  </a:cubicBezTo>
                  <a:lnTo>
                    <a:pt x="11585" y="5871"/>
                  </a:lnTo>
                  <a:cubicBezTo>
                    <a:pt x="11585" y="1572"/>
                    <a:pt x="8573" y="1179"/>
                    <a:pt x="8573" y="1179"/>
                  </a:cubicBezTo>
                  <a:lnTo>
                    <a:pt x="57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2952833" y="2385726"/>
              <a:ext cx="510573" cy="562960"/>
            </a:xfrm>
            <a:custGeom>
              <a:rect b="b" l="l" r="r" t="t"/>
              <a:pathLst>
                <a:path extrusionOk="0" h="12788" w="11598">
                  <a:moveTo>
                    <a:pt x="11598" y="1"/>
                  </a:moveTo>
                  <a:cubicBezTo>
                    <a:pt x="11324" y="358"/>
                    <a:pt x="11014" y="643"/>
                    <a:pt x="10657" y="798"/>
                  </a:cubicBezTo>
                  <a:cubicBezTo>
                    <a:pt x="9669" y="1274"/>
                    <a:pt x="8145" y="1846"/>
                    <a:pt x="5787" y="1846"/>
                  </a:cubicBezTo>
                  <a:cubicBezTo>
                    <a:pt x="3358" y="1846"/>
                    <a:pt x="1811" y="1263"/>
                    <a:pt x="834" y="774"/>
                  </a:cubicBezTo>
                  <a:cubicBezTo>
                    <a:pt x="501" y="608"/>
                    <a:pt x="227" y="358"/>
                    <a:pt x="1" y="24"/>
                  </a:cubicBezTo>
                  <a:lnTo>
                    <a:pt x="1" y="10954"/>
                  </a:lnTo>
                  <a:lnTo>
                    <a:pt x="1" y="10978"/>
                  </a:lnTo>
                  <a:cubicBezTo>
                    <a:pt x="239" y="11300"/>
                    <a:pt x="513" y="11550"/>
                    <a:pt x="846" y="11716"/>
                  </a:cubicBezTo>
                  <a:cubicBezTo>
                    <a:pt x="1846" y="12192"/>
                    <a:pt x="3382" y="12788"/>
                    <a:pt x="5799" y="12788"/>
                  </a:cubicBezTo>
                  <a:cubicBezTo>
                    <a:pt x="8157" y="12788"/>
                    <a:pt x="9693" y="12204"/>
                    <a:pt x="10669" y="11740"/>
                  </a:cubicBezTo>
                  <a:cubicBezTo>
                    <a:pt x="11014" y="11573"/>
                    <a:pt x="11324" y="11300"/>
                    <a:pt x="11598" y="10954"/>
                  </a:cubicBezTo>
                  <a:lnTo>
                    <a:pt x="11598" y="10942"/>
                  </a:lnTo>
                  <a:lnTo>
                    <a:pt x="1159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068701" y="2051331"/>
              <a:ext cx="277298" cy="159890"/>
            </a:xfrm>
            <a:custGeom>
              <a:rect b="b" l="l" r="r" t="t"/>
              <a:pathLst>
                <a:path extrusionOk="0" h="3632" w="6299">
                  <a:moveTo>
                    <a:pt x="0" y="0"/>
                  </a:moveTo>
                  <a:lnTo>
                    <a:pt x="0" y="1822"/>
                  </a:lnTo>
                  <a:cubicBezTo>
                    <a:pt x="0" y="2286"/>
                    <a:pt x="310" y="2739"/>
                    <a:pt x="929" y="3096"/>
                  </a:cubicBezTo>
                  <a:cubicBezTo>
                    <a:pt x="1536" y="3453"/>
                    <a:pt x="2340" y="3632"/>
                    <a:pt x="3145" y="3632"/>
                  </a:cubicBezTo>
                  <a:cubicBezTo>
                    <a:pt x="3950" y="3632"/>
                    <a:pt x="4757" y="3453"/>
                    <a:pt x="5370" y="3096"/>
                  </a:cubicBezTo>
                  <a:cubicBezTo>
                    <a:pt x="5989" y="2763"/>
                    <a:pt x="6299" y="2286"/>
                    <a:pt x="6299" y="1822"/>
                  </a:cubicBezTo>
                  <a:lnTo>
                    <a:pt x="6299" y="0"/>
                  </a:lnTo>
                  <a:close/>
                </a:path>
              </a:pathLst>
            </a:custGeom>
            <a:solidFill>
              <a:srgbClr val="B2C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3068172" y="1971651"/>
              <a:ext cx="277826" cy="159890"/>
            </a:xfrm>
            <a:custGeom>
              <a:rect b="b" l="l" r="r" t="t"/>
              <a:pathLst>
                <a:path extrusionOk="0" h="3632" w="6311">
                  <a:moveTo>
                    <a:pt x="3155" y="1"/>
                  </a:moveTo>
                  <a:cubicBezTo>
                    <a:pt x="1405" y="1"/>
                    <a:pt x="0" y="810"/>
                    <a:pt x="0" y="1810"/>
                  </a:cubicBezTo>
                  <a:cubicBezTo>
                    <a:pt x="0" y="2810"/>
                    <a:pt x="1405" y="3632"/>
                    <a:pt x="3155" y="3632"/>
                  </a:cubicBezTo>
                  <a:cubicBezTo>
                    <a:pt x="4894" y="3632"/>
                    <a:pt x="6311" y="2810"/>
                    <a:pt x="6311" y="1810"/>
                  </a:cubicBezTo>
                  <a:cubicBezTo>
                    <a:pt x="6311" y="810"/>
                    <a:pt x="4894" y="1"/>
                    <a:pt x="3155" y="1"/>
                  </a:cubicBezTo>
                  <a:close/>
                </a:path>
              </a:pathLst>
            </a:custGeom>
            <a:solidFill>
              <a:srgbClr val="CD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297222" y="2209328"/>
              <a:ext cx="127929" cy="170455"/>
            </a:xfrm>
            <a:custGeom>
              <a:rect b="b" l="l" r="r" t="t"/>
              <a:pathLst>
                <a:path extrusionOk="0" h="3872" w="2906">
                  <a:moveTo>
                    <a:pt x="896" y="1"/>
                  </a:moveTo>
                  <a:cubicBezTo>
                    <a:pt x="776" y="1"/>
                    <a:pt x="663" y="30"/>
                    <a:pt x="560" y="90"/>
                  </a:cubicBezTo>
                  <a:cubicBezTo>
                    <a:pt x="0" y="424"/>
                    <a:pt x="941" y="924"/>
                    <a:pt x="1429" y="1948"/>
                  </a:cubicBezTo>
                  <a:cubicBezTo>
                    <a:pt x="1871" y="2863"/>
                    <a:pt x="1801" y="3872"/>
                    <a:pt x="2149" y="3872"/>
                  </a:cubicBezTo>
                  <a:cubicBezTo>
                    <a:pt x="2195" y="3872"/>
                    <a:pt x="2248" y="3854"/>
                    <a:pt x="2310" y="3817"/>
                  </a:cubicBezTo>
                  <a:cubicBezTo>
                    <a:pt x="2858" y="3484"/>
                    <a:pt x="2905" y="2400"/>
                    <a:pt x="2417" y="1376"/>
                  </a:cubicBezTo>
                  <a:cubicBezTo>
                    <a:pt x="2031" y="536"/>
                    <a:pt x="1409" y="1"/>
                    <a:pt x="896"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2951293" y="2223239"/>
              <a:ext cx="511057" cy="817718"/>
            </a:xfrm>
            <a:custGeom>
              <a:rect b="b" l="l" r="r" t="t"/>
              <a:pathLst>
                <a:path extrusionOk="0" h="18575" w="11609">
                  <a:moveTo>
                    <a:pt x="619" y="1"/>
                  </a:moveTo>
                  <a:lnTo>
                    <a:pt x="619" y="1"/>
                  </a:lnTo>
                  <a:cubicBezTo>
                    <a:pt x="274" y="667"/>
                    <a:pt x="24" y="1572"/>
                    <a:pt x="0" y="2810"/>
                  </a:cubicBezTo>
                  <a:lnTo>
                    <a:pt x="0" y="14657"/>
                  </a:lnTo>
                  <a:cubicBezTo>
                    <a:pt x="0" y="15788"/>
                    <a:pt x="584" y="17193"/>
                    <a:pt x="1512" y="17634"/>
                  </a:cubicBezTo>
                  <a:cubicBezTo>
                    <a:pt x="2369" y="18062"/>
                    <a:pt x="3715" y="18574"/>
                    <a:pt x="5810" y="18574"/>
                  </a:cubicBezTo>
                  <a:cubicBezTo>
                    <a:pt x="7846" y="18574"/>
                    <a:pt x="9168" y="18086"/>
                    <a:pt x="10037" y="17681"/>
                  </a:cubicBezTo>
                  <a:cubicBezTo>
                    <a:pt x="10990" y="17229"/>
                    <a:pt x="11609" y="15836"/>
                    <a:pt x="11609" y="14669"/>
                  </a:cubicBezTo>
                  <a:lnTo>
                    <a:pt x="11609" y="11907"/>
                  </a:lnTo>
                  <a:cubicBezTo>
                    <a:pt x="11585" y="12990"/>
                    <a:pt x="11001" y="14252"/>
                    <a:pt x="10120" y="14669"/>
                  </a:cubicBezTo>
                  <a:cubicBezTo>
                    <a:pt x="9311" y="15050"/>
                    <a:pt x="8037" y="15526"/>
                    <a:pt x="6108" y="15526"/>
                  </a:cubicBezTo>
                  <a:cubicBezTo>
                    <a:pt x="4108" y="15526"/>
                    <a:pt x="2846" y="15026"/>
                    <a:pt x="2024" y="14633"/>
                  </a:cubicBezTo>
                  <a:cubicBezTo>
                    <a:pt x="1155" y="14193"/>
                    <a:pt x="595" y="12871"/>
                    <a:pt x="595" y="11800"/>
                  </a:cubicBezTo>
                  <a:lnTo>
                    <a:pt x="595" y="548"/>
                  </a:lnTo>
                  <a:cubicBezTo>
                    <a:pt x="595" y="358"/>
                    <a:pt x="595" y="179"/>
                    <a:pt x="619" y="1"/>
                  </a:cubicBezTo>
                  <a:close/>
                </a:path>
              </a:pathLst>
            </a:custGeom>
            <a:solidFill>
              <a:srgbClr val="000000">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1300229" y="3317331"/>
              <a:ext cx="1045710" cy="714265"/>
            </a:xfrm>
            <a:custGeom>
              <a:rect b="b" l="l" r="r" t="t"/>
              <a:pathLst>
                <a:path extrusionOk="0" h="16225" w="23754">
                  <a:moveTo>
                    <a:pt x="19436" y="1"/>
                  </a:moveTo>
                  <a:cubicBezTo>
                    <a:pt x="19271" y="1"/>
                    <a:pt x="19088" y="52"/>
                    <a:pt x="18896" y="163"/>
                  </a:cubicBezTo>
                  <a:lnTo>
                    <a:pt x="1405" y="10259"/>
                  </a:lnTo>
                  <a:cubicBezTo>
                    <a:pt x="631" y="10700"/>
                    <a:pt x="0" y="11890"/>
                    <a:pt x="0" y="12914"/>
                  </a:cubicBezTo>
                  <a:cubicBezTo>
                    <a:pt x="0" y="13569"/>
                    <a:pt x="239" y="13986"/>
                    <a:pt x="643" y="14129"/>
                  </a:cubicBezTo>
                  <a:lnTo>
                    <a:pt x="4287" y="16224"/>
                  </a:lnTo>
                  <a:lnTo>
                    <a:pt x="23753" y="2377"/>
                  </a:lnTo>
                  <a:lnTo>
                    <a:pt x="19931" y="198"/>
                  </a:lnTo>
                  <a:cubicBezTo>
                    <a:pt x="19797" y="70"/>
                    <a:pt x="19628" y="1"/>
                    <a:pt x="19436" y="1"/>
                  </a:cubicBez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1380922" y="3454989"/>
              <a:ext cx="200831" cy="371638"/>
            </a:xfrm>
            <a:custGeom>
              <a:rect b="b" l="l" r="r" t="t"/>
              <a:pathLst>
                <a:path extrusionOk="0" h="8442" w="4562">
                  <a:moveTo>
                    <a:pt x="2799" y="0"/>
                  </a:moveTo>
                  <a:lnTo>
                    <a:pt x="1" y="7573"/>
                  </a:lnTo>
                  <a:lnTo>
                    <a:pt x="1739" y="8442"/>
                  </a:lnTo>
                  <a:lnTo>
                    <a:pt x="4561" y="857"/>
                  </a:lnTo>
                  <a:lnTo>
                    <a:pt x="2799" y="0"/>
                  </a:ln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858375" y="1513729"/>
              <a:ext cx="1866510" cy="2327249"/>
            </a:xfrm>
            <a:custGeom>
              <a:rect b="b" l="l" r="r" t="t"/>
              <a:pathLst>
                <a:path extrusionOk="0" h="52865" w="42399">
                  <a:moveTo>
                    <a:pt x="39864" y="1"/>
                  </a:moveTo>
                  <a:cubicBezTo>
                    <a:pt x="39734" y="1"/>
                    <a:pt x="39591" y="43"/>
                    <a:pt x="39446" y="128"/>
                  </a:cubicBezTo>
                  <a:lnTo>
                    <a:pt x="1048" y="22309"/>
                  </a:lnTo>
                  <a:cubicBezTo>
                    <a:pt x="477" y="22654"/>
                    <a:pt x="0" y="23559"/>
                    <a:pt x="0" y="24321"/>
                  </a:cubicBezTo>
                  <a:lnTo>
                    <a:pt x="0" y="26321"/>
                  </a:lnTo>
                  <a:lnTo>
                    <a:pt x="0" y="48860"/>
                  </a:lnTo>
                  <a:lnTo>
                    <a:pt x="0" y="50860"/>
                  </a:lnTo>
                  <a:cubicBezTo>
                    <a:pt x="0" y="51300"/>
                    <a:pt x="143" y="51610"/>
                    <a:pt x="381" y="51729"/>
                  </a:cubicBezTo>
                  <a:lnTo>
                    <a:pt x="2239" y="52789"/>
                  </a:lnTo>
                  <a:cubicBezTo>
                    <a:pt x="2316" y="52840"/>
                    <a:pt x="2409" y="52865"/>
                    <a:pt x="2510" y="52865"/>
                  </a:cubicBezTo>
                  <a:cubicBezTo>
                    <a:pt x="2644" y="52865"/>
                    <a:pt x="2793" y="52822"/>
                    <a:pt x="2941" y="52741"/>
                  </a:cubicBezTo>
                  <a:lnTo>
                    <a:pt x="41339" y="30560"/>
                  </a:lnTo>
                  <a:cubicBezTo>
                    <a:pt x="41922" y="30238"/>
                    <a:pt x="42399" y="29333"/>
                    <a:pt x="42399" y="28560"/>
                  </a:cubicBezTo>
                  <a:lnTo>
                    <a:pt x="42399" y="2009"/>
                  </a:lnTo>
                  <a:cubicBezTo>
                    <a:pt x="42399" y="1568"/>
                    <a:pt x="42244" y="1259"/>
                    <a:pt x="42006" y="1140"/>
                  </a:cubicBezTo>
                  <a:lnTo>
                    <a:pt x="40196" y="116"/>
                  </a:lnTo>
                  <a:cubicBezTo>
                    <a:pt x="40102" y="40"/>
                    <a:pt x="39989" y="1"/>
                    <a:pt x="39864" y="1"/>
                  </a:cubicBez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941181" y="1562065"/>
              <a:ext cx="1783704" cy="2279265"/>
            </a:xfrm>
            <a:custGeom>
              <a:rect b="b" l="l" r="r" t="t"/>
              <a:pathLst>
                <a:path extrusionOk="0" h="51775" w="40518">
                  <a:moveTo>
                    <a:pt x="39876" y="0"/>
                  </a:moveTo>
                  <a:cubicBezTo>
                    <a:pt x="39748" y="0"/>
                    <a:pt x="39606" y="40"/>
                    <a:pt x="39458" y="125"/>
                  </a:cubicBezTo>
                  <a:lnTo>
                    <a:pt x="1060" y="22294"/>
                  </a:lnTo>
                  <a:cubicBezTo>
                    <a:pt x="477" y="22628"/>
                    <a:pt x="1" y="23533"/>
                    <a:pt x="1" y="24306"/>
                  </a:cubicBezTo>
                  <a:lnTo>
                    <a:pt x="1" y="50857"/>
                  </a:lnTo>
                  <a:cubicBezTo>
                    <a:pt x="1" y="51430"/>
                    <a:pt x="262" y="51775"/>
                    <a:pt x="634" y="51775"/>
                  </a:cubicBezTo>
                  <a:cubicBezTo>
                    <a:pt x="765" y="51775"/>
                    <a:pt x="909" y="51733"/>
                    <a:pt x="1060" y="51643"/>
                  </a:cubicBezTo>
                  <a:lnTo>
                    <a:pt x="39458" y="29474"/>
                  </a:lnTo>
                  <a:cubicBezTo>
                    <a:pt x="40041" y="29140"/>
                    <a:pt x="40518" y="28235"/>
                    <a:pt x="40518" y="27462"/>
                  </a:cubicBezTo>
                  <a:lnTo>
                    <a:pt x="40518" y="923"/>
                  </a:lnTo>
                  <a:cubicBezTo>
                    <a:pt x="40518" y="345"/>
                    <a:pt x="40253" y="0"/>
                    <a:pt x="3987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941181" y="1652884"/>
              <a:ext cx="1783704" cy="2097540"/>
            </a:xfrm>
            <a:custGeom>
              <a:rect b="b" l="l" r="r" t="t"/>
              <a:pathLst>
                <a:path extrusionOk="0" h="47647" w="40518">
                  <a:moveTo>
                    <a:pt x="39912" y="1"/>
                  </a:moveTo>
                  <a:cubicBezTo>
                    <a:pt x="39794" y="1"/>
                    <a:pt x="39665" y="36"/>
                    <a:pt x="39529" y="110"/>
                  </a:cubicBezTo>
                  <a:lnTo>
                    <a:pt x="989" y="22374"/>
                  </a:lnTo>
                  <a:cubicBezTo>
                    <a:pt x="453" y="22684"/>
                    <a:pt x="1" y="23517"/>
                    <a:pt x="1" y="24232"/>
                  </a:cubicBezTo>
                  <a:lnTo>
                    <a:pt x="1" y="46782"/>
                  </a:lnTo>
                  <a:cubicBezTo>
                    <a:pt x="1" y="47318"/>
                    <a:pt x="255" y="47646"/>
                    <a:pt x="608" y="47646"/>
                  </a:cubicBezTo>
                  <a:cubicBezTo>
                    <a:pt x="726" y="47646"/>
                    <a:pt x="855" y="47610"/>
                    <a:pt x="989" y="47532"/>
                  </a:cubicBezTo>
                  <a:lnTo>
                    <a:pt x="39529" y="25268"/>
                  </a:lnTo>
                  <a:cubicBezTo>
                    <a:pt x="40065" y="24946"/>
                    <a:pt x="40518" y="24113"/>
                    <a:pt x="40518" y="23398"/>
                  </a:cubicBezTo>
                  <a:lnTo>
                    <a:pt x="40518" y="860"/>
                  </a:lnTo>
                  <a:cubicBezTo>
                    <a:pt x="40518" y="323"/>
                    <a:pt x="40269" y="1"/>
                    <a:pt x="39912" y="1"/>
                  </a:cubicBez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1092663" y="1720590"/>
              <a:ext cx="1480741" cy="1961907"/>
            </a:xfrm>
            <a:custGeom>
              <a:rect b="b" l="l" r="r" t="t"/>
              <a:pathLst>
                <a:path extrusionOk="0" h="44566" w="33636">
                  <a:moveTo>
                    <a:pt x="33636" y="1"/>
                  </a:moveTo>
                  <a:lnTo>
                    <a:pt x="1" y="19420"/>
                  </a:lnTo>
                  <a:lnTo>
                    <a:pt x="1" y="44566"/>
                  </a:lnTo>
                  <a:lnTo>
                    <a:pt x="33636" y="25158"/>
                  </a:lnTo>
                  <a:lnTo>
                    <a:pt x="33636" y="1"/>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1162394" y="2628951"/>
              <a:ext cx="1350214" cy="1013178"/>
            </a:xfrm>
            <a:custGeom>
              <a:rect b="b" l="l" r="r" t="t"/>
              <a:pathLst>
                <a:path extrusionOk="0" h="23015" w="30671">
                  <a:moveTo>
                    <a:pt x="30671" y="0"/>
                  </a:moveTo>
                  <a:lnTo>
                    <a:pt x="0" y="17705"/>
                  </a:lnTo>
                  <a:lnTo>
                    <a:pt x="0" y="23015"/>
                  </a:lnTo>
                  <a:lnTo>
                    <a:pt x="30671" y="5310"/>
                  </a:lnTo>
                  <a:lnTo>
                    <a:pt x="30671" y="0"/>
                  </a:ln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1812827" y="2078713"/>
              <a:ext cx="40413" cy="52167"/>
            </a:xfrm>
            <a:custGeom>
              <a:rect b="b" l="l" r="r" t="t"/>
              <a:pathLst>
                <a:path extrusionOk="0" h="1185" w="918">
                  <a:moveTo>
                    <a:pt x="672" y="1"/>
                  </a:moveTo>
                  <a:cubicBezTo>
                    <a:pt x="610" y="1"/>
                    <a:pt x="540" y="23"/>
                    <a:pt x="465" y="69"/>
                  </a:cubicBezTo>
                  <a:cubicBezTo>
                    <a:pt x="203" y="212"/>
                    <a:pt x="1" y="569"/>
                    <a:pt x="1" y="855"/>
                  </a:cubicBezTo>
                  <a:cubicBezTo>
                    <a:pt x="1" y="1064"/>
                    <a:pt x="100" y="1185"/>
                    <a:pt x="251" y="1185"/>
                  </a:cubicBezTo>
                  <a:cubicBezTo>
                    <a:pt x="314" y="1185"/>
                    <a:pt x="387" y="1163"/>
                    <a:pt x="465" y="1117"/>
                  </a:cubicBezTo>
                  <a:cubicBezTo>
                    <a:pt x="715" y="974"/>
                    <a:pt x="918" y="617"/>
                    <a:pt x="918" y="331"/>
                  </a:cubicBezTo>
                  <a:cubicBezTo>
                    <a:pt x="918" y="122"/>
                    <a:pt x="818" y="1"/>
                    <a:pt x="672"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1824889" y="2094738"/>
              <a:ext cx="16288" cy="20691"/>
            </a:xfrm>
            <a:custGeom>
              <a:rect b="b" l="l" r="r" t="t"/>
              <a:pathLst>
                <a:path extrusionOk="0" h="470" w="370">
                  <a:moveTo>
                    <a:pt x="270" y="1"/>
                  </a:moveTo>
                  <a:cubicBezTo>
                    <a:pt x="246" y="1"/>
                    <a:pt x="219" y="9"/>
                    <a:pt x="191" y="26"/>
                  </a:cubicBezTo>
                  <a:cubicBezTo>
                    <a:pt x="96" y="86"/>
                    <a:pt x="1" y="229"/>
                    <a:pt x="1" y="348"/>
                  </a:cubicBezTo>
                  <a:cubicBezTo>
                    <a:pt x="1" y="423"/>
                    <a:pt x="42" y="469"/>
                    <a:pt x="103" y="469"/>
                  </a:cubicBezTo>
                  <a:cubicBezTo>
                    <a:pt x="129" y="469"/>
                    <a:pt x="159" y="461"/>
                    <a:pt x="191" y="443"/>
                  </a:cubicBezTo>
                  <a:cubicBezTo>
                    <a:pt x="286" y="384"/>
                    <a:pt x="370" y="253"/>
                    <a:pt x="370" y="134"/>
                  </a:cubicBezTo>
                  <a:cubicBezTo>
                    <a:pt x="370" y="49"/>
                    <a:pt x="328" y="1"/>
                    <a:pt x="270" y="1"/>
                  </a:cubicBezTo>
                  <a:close/>
                </a:path>
              </a:pathLst>
            </a:custGeom>
            <a:solidFill>
              <a:srgbClr val="677E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1776156" y="2123044"/>
              <a:ext cx="15760" cy="20647"/>
            </a:xfrm>
            <a:custGeom>
              <a:rect b="b" l="l" r="r" t="t"/>
              <a:pathLst>
                <a:path extrusionOk="0" h="469" w="358">
                  <a:moveTo>
                    <a:pt x="263" y="1"/>
                  </a:moveTo>
                  <a:cubicBezTo>
                    <a:pt x="238" y="1"/>
                    <a:pt x="210" y="9"/>
                    <a:pt x="179" y="26"/>
                  </a:cubicBezTo>
                  <a:cubicBezTo>
                    <a:pt x="84" y="86"/>
                    <a:pt x="0" y="217"/>
                    <a:pt x="0" y="336"/>
                  </a:cubicBezTo>
                  <a:cubicBezTo>
                    <a:pt x="0" y="420"/>
                    <a:pt x="36" y="469"/>
                    <a:pt x="95" y="469"/>
                  </a:cubicBezTo>
                  <a:cubicBezTo>
                    <a:pt x="119" y="469"/>
                    <a:pt x="148" y="460"/>
                    <a:pt x="179" y="443"/>
                  </a:cubicBezTo>
                  <a:cubicBezTo>
                    <a:pt x="286" y="383"/>
                    <a:pt x="357" y="253"/>
                    <a:pt x="357" y="133"/>
                  </a:cubicBezTo>
                  <a:cubicBezTo>
                    <a:pt x="357" y="49"/>
                    <a:pt x="322" y="1"/>
                    <a:pt x="263"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992159" y="3738142"/>
              <a:ext cx="40809" cy="67002"/>
            </a:xfrm>
            <a:custGeom>
              <a:rect b="b" l="l" r="r" t="t"/>
              <a:pathLst>
                <a:path extrusionOk="0" h="1522" w="927">
                  <a:moveTo>
                    <a:pt x="871" y="1"/>
                  </a:moveTo>
                  <a:cubicBezTo>
                    <a:pt x="861" y="1"/>
                    <a:pt x="852" y="4"/>
                    <a:pt x="843" y="9"/>
                  </a:cubicBezTo>
                  <a:lnTo>
                    <a:pt x="93" y="438"/>
                  </a:lnTo>
                  <a:cubicBezTo>
                    <a:pt x="57" y="474"/>
                    <a:pt x="9" y="545"/>
                    <a:pt x="9" y="617"/>
                  </a:cubicBezTo>
                  <a:lnTo>
                    <a:pt x="9" y="1438"/>
                  </a:lnTo>
                  <a:cubicBezTo>
                    <a:pt x="0" y="1484"/>
                    <a:pt x="19" y="1522"/>
                    <a:pt x="55" y="1522"/>
                  </a:cubicBezTo>
                  <a:cubicBezTo>
                    <a:pt x="66" y="1522"/>
                    <a:pt x="79" y="1518"/>
                    <a:pt x="93" y="1510"/>
                  </a:cubicBezTo>
                  <a:lnTo>
                    <a:pt x="843" y="1081"/>
                  </a:lnTo>
                  <a:cubicBezTo>
                    <a:pt x="879" y="1057"/>
                    <a:pt x="926" y="974"/>
                    <a:pt x="926" y="902"/>
                  </a:cubicBezTo>
                  <a:lnTo>
                    <a:pt x="926" y="81"/>
                  </a:lnTo>
                  <a:cubicBezTo>
                    <a:pt x="926" y="27"/>
                    <a:pt x="899" y="1"/>
                    <a:pt x="871" y="1"/>
                  </a:cubicBezTo>
                  <a:close/>
                </a:path>
              </a:pathLst>
            </a:custGeom>
            <a:solidFill>
              <a:srgbClr val="FFFFFF"/>
            </a:solidFill>
            <a:ln cap="flat" cmpd="sng" w="1775">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998851" y="3749367"/>
              <a:ext cx="27294" cy="44419"/>
            </a:xfrm>
            <a:custGeom>
              <a:rect b="b" l="l" r="r" t="t"/>
              <a:pathLst>
                <a:path extrusionOk="0" h="1009" w="620">
                  <a:moveTo>
                    <a:pt x="578" y="0"/>
                  </a:moveTo>
                  <a:cubicBezTo>
                    <a:pt x="572" y="0"/>
                    <a:pt x="566" y="2"/>
                    <a:pt x="560" y="5"/>
                  </a:cubicBezTo>
                  <a:lnTo>
                    <a:pt x="60" y="290"/>
                  </a:lnTo>
                  <a:cubicBezTo>
                    <a:pt x="36" y="302"/>
                    <a:pt x="0" y="362"/>
                    <a:pt x="0" y="409"/>
                  </a:cubicBezTo>
                  <a:lnTo>
                    <a:pt x="0" y="957"/>
                  </a:lnTo>
                  <a:cubicBezTo>
                    <a:pt x="0" y="993"/>
                    <a:pt x="21" y="1009"/>
                    <a:pt x="42" y="1009"/>
                  </a:cubicBezTo>
                  <a:cubicBezTo>
                    <a:pt x="48" y="1009"/>
                    <a:pt x="54" y="1007"/>
                    <a:pt x="60" y="1005"/>
                  </a:cubicBezTo>
                  <a:lnTo>
                    <a:pt x="560" y="719"/>
                  </a:lnTo>
                  <a:cubicBezTo>
                    <a:pt x="584" y="707"/>
                    <a:pt x="619" y="647"/>
                    <a:pt x="619" y="600"/>
                  </a:cubicBezTo>
                  <a:lnTo>
                    <a:pt x="619" y="52"/>
                  </a:lnTo>
                  <a:cubicBezTo>
                    <a:pt x="619" y="16"/>
                    <a:pt x="599" y="0"/>
                    <a:pt x="578" y="0"/>
                  </a:cubicBezTo>
                  <a:close/>
                </a:path>
              </a:pathLst>
            </a:custGeom>
            <a:solidFill>
              <a:srgbClr val="FFFFFF"/>
            </a:solidFill>
            <a:ln cap="flat" cmpd="sng" w="1200">
              <a:solidFill>
                <a:srgbClr val="000000"/>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1457477" y="3202872"/>
              <a:ext cx="751112" cy="623755"/>
            </a:xfrm>
            <a:custGeom>
              <a:rect b="b" l="l" r="r" t="t"/>
              <a:pathLst>
                <a:path extrusionOk="0" h="14169" w="17062">
                  <a:moveTo>
                    <a:pt x="14252" y="0"/>
                  </a:moveTo>
                  <a:lnTo>
                    <a:pt x="8537" y="3298"/>
                  </a:lnTo>
                  <a:lnTo>
                    <a:pt x="2822" y="6584"/>
                  </a:lnTo>
                  <a:lnTo>
                    <a:pt x="0" y="14169"/>
                  </a:lnTo>
                  <a:lnTo>
                    <a:pt x="0" y="14169"/>
                  </a:lnTo>
                  <a:lnTo>
                    <a:pt x="8537" y="9240"/>
                  </a:lnTo>
                  <a:lnTo>
                    <a:pt x="17062" y="4322"/>
                  </a:lnTo>
                  <a:lnTo>
                    <a:pt x="14252" y="0"/>
                  </a:lnTo>
                  <a:close/>
                </a:path>
              </a:pathLst>
            </a:custGeom>
            <a:solidFill>
              <a:srgbClr val="929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1473193" y="3417350"/>
              <a:ext cx="893173" cy="622830"/>
            </a:xfrm>
            <a:custGeom>
              <a:rect b="b" l="l" r="r" t="t"/>
              <a:pathLst>
                <a:path extrusionOk="0" h="14148" w="20289">
                  <a:moveTo>
                    <a:pt x="19446" y="0"/>
                  </a:moveTo>
                  <a:cubicBezTo>
                    <a:pt x="19278" y="0"/>
                    <a:pt x="19092" y="53"/>
                    <a:pt x="18896" y="165"/>
                  </a:cubicBezTo>
                  <a:lnTo>
                    <a:pt x="1405" y="10261"/>
                  </a:lnTo>
                  <a:cubicBezTo>
                    <a:pt x="632" y="10702"/>
                    <a:pt x="0" y="11892"/>
                    <a:pt x="0" y="12928"/>
                  </a:cubicBezTo>
                  <a:cubicBezTo>
                    <a:pt x="0" y="13689"/>
                    <a:pt x="355" y="14147"/>
                    <a:pt x="850" y="14147"/>
                  </a:cubicBezTo>
                  <a:cubicBezTo>
                    <a:pt x="1021" y="14147"/>
                    <a:pt x="1209" y="14092"/>
                    <a:pt x="1405" y="13976"/>
                  </a:cubicBezTo>
                  <a:lnTo>
                    <a:pt x="18896" y="3891"/>
                  </a:lnTo>
                  <a:cubicBezTo>
                    <a:pt x="19670" y="3439"/>
                    <a:pt x="20289" y="2248"/>
                    <a:pt x="20289" y="1224"/>
                  </a:cubicBezTo>
                  <a:cubicBezTo>
                    <a:pt x="20289" y="460"/>
                    <a:pt x="19943" y="0"/>
                    <a:pt x="19446"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1255942" y="1948803"/>
              <a:ext cx="1154446" cy="759124"/>
            </a:xfrm>
            <a:custGeom>
              <a:rect b="b" l="l" r="r" t="t"/>
              <a:pathLst>
                <a:path extrusionOk="0" h="17244" w="26224">
                  <a:moveTo>
                    <a:pt x="25501" y="0"/>
                  </a:moveTo>
                  <a:cubicBezTo>
                    <a:pt x="25354" y="0"/>
                    <a:pt x="25191" y="49"/>
                    <a:pt x="25021" y="150"/>
                  </a:cubicBezTo>
                  <a:lnTo>
                    <a:pt x="1221" y="13878"/>
                  </a:lnTo>
                  <a:cubicBezTo>
                    <a:pt x="554" y="14271"/>
                    <a:pt x="18" y="15307"/>
                    <a:pt x="18" y="16188"/>
                  </a:cubicBezTo>
                  <a:cubicBezTo>
                    <a:pt x="1" y="16850"/>
                    <a:pt x="303" y="17243"/>
                    <a:pt x="732" y="17243"/>
                  </a:cubicBezTo>
                  <a:cubicBezTo>
                    <a:pt x="882" y="17243"/>
                    <a:pt x="1048" y="17195"/>
                    <a:pt x="1221" y="17093"/>
                  </a:cubicBezTo>
                  <a:lnTo>
                    <a:pt x="25021" y="3365"/>
                  </a:lnTo>
                  <a:cubicBezTo>
                    <a:pt x="25688" y="2972"/>
                    <a:pt x="26224" y="1936"/>
                    <a:pt x="26224" y="1055"/>
                  </a:cubicBezTo>
                  <a:cubicBezTo>
                    <a:pt x="26224" y="394"/>
                    <a:pt x="25923" y="0"/>
                    <a:pt x="25501" y="0"/>
                  </a:cubicBez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1343195" y="2820581"/>
              <a:ext cx="988569" cy="629918"/>
            </a:xfrm>
            <a:custGeom>
              <a:rect b="b" l="l" r="r" t="t"/>
              <a:pathLst>
                <a:path extrusionOk="0" h="14309" w="22456">
                  <a:moveTo>
                    <a:pt x="22052" y="0"/>
                  </a:moveTo>
                  <a:cubicBezTo>
                    <a:pt x="21971" y="0"/>
                    <a:pt x="21883" y="25"/>
                    <a:pt x="21789" y="76"/>
                  </a:cubicBezTo>
                  <a:lnTo>
                    <a:pt x="667" y="12447"/>
                  </a:lnTo>
                  <a:cubicBezTo>
                    <a:pt x="298" y="12649"/>
                    <a:pt x="1" y="13232"/>
                    <a:pt x="1" y="13721"/>
                  </a:cubicBezTo>
                  <a:cubicBezTo>
                    <a:pt x="1" y="14094"/>
                    <a:pt x="167" y="14308"/>
                    <a:pt x="405" y="14308"/>
                  </a:cubicBezTo>
                  <a:cubicBezTo>
                    <a:pt x="485" y="14308"/>
                    <a:pt x="574" y="14284"/>
                    <a:pt x="667" y="14233"/>
                  </a:cubicBezTo>
                  <a:lnTo>
                    <a:pt x="21789" y="1862"/>
                  </a:lnTo>
                  <a:cubicBezTo>
                    <a:pt x="22158" y="1660"/>
                    <a:pt x="22456" y="1076"/>
                    <a:pt x="22456" y="588"/>
                  </a:cubicBezTo>
                  <a:cubicBezTo>
                    <a:pt x="22456" y="214"/>
                    <a:pt x="22290" y="0"/>
                    <a:pt x="2205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2072824" y="2079638"/>
              <a:ext cx="443439" cy="712328"/>
            </a:xfrm>
            <a:custGeom>
              <a:rect b="b" l="l" r="r" t="t"/>
              <a:pathLst>
                <a:path extrusionOk="0" h="16181" w="10073">
                  <a:moveTo>
                    <a:pt x="10073" y="0"/>
                  </a:moveTo>
                  <a:lnTo>
                    <a:pt x="0" y="5822"/>
                  </a:lnTo>
                  <a:lnTo>
                    <a:pt x="0" y="16181"/>
                  </a:lnTo>
                  <a:lnTo>
                    <a:pt x="10073" y="10359"/>
                  </a:lnTo>
                  <a:lnTo>
                    <a:pt x="10073" y="0"/>
                  </a:ln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1168646" y="2381544"/>
              <a:ext cx="822428" cy="934069"/>
            </a:xfrm>
            <a:custGeom>
              <a:rect b="b" l="l" r="r" t="t"/>
              <a:pathLst>
                <a:path extrusionOk="0" h="21218" w="18682">
                  <a:moveTo>
                    <a:pt x="18682" y="0"/>
                  </a:moveTo>
                  <a:lnTo>
                    <a:pt x="1" y="10871"/>
                  </a:lnTo>
                  <a:lnTo>
                    <a:pt x="1" y="21217"/>
                  </a:lnTo>
                  <a:lnTo>
                    <a:pt x="18682" y="10359"/>
                  </a:lnTo>
                  <a:lnTo>
                    <a:pt x="18682" y="0"/>
                  </a:ln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2638381" y="3410966"/>
              <a:ext cx="265236" cy="319207"/>
            </a:xfrm>
            <a:custGeom>
              <a:rect b="b" l="l" r="r" t="t"/>
              <a:pathLst>
                <a:path extrusionOk="0" h="7251" w="6025">
                  <a:moveTo>
                    <a:pt x="0" y="0"/>
                  </a:moveTo>
                  <a:lnTo>
                    <a:pt x="0" y="3762"/>
                  </a:lnTo>
                  <a:lnTo>
                    <a:pt x="6025" y="7251"/>
                  </a:lnTo>
                  <a:lnTo>
                    <a:pt x="6025" y="3501"/>
                  </a:lnTo>
                  <a:lnTo>
                    <a:pt x="0" y="0"/>
                  </a:lnTo>
                  <a:close/>
                </a:path>
              </a:pathLst>
            </a:custGeom>
            <a:solidFill>
              <a:srgbClr val="4A5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2454895" y="3466127"/>
              <a:ext cx="613321" cy="363538"/>
            </a:xfrm>
            <a:custGeom>
              <a:rect b="b" l="l" r="r" t="t"/>
              <a:pathLst>
                <a:path extrusionOk="0" h="8258" w="13932">
                  <a:moveTo>
                    <a:pt x="9124" y="0"/>
                  </a:moveTo>
                  <a:cubicBezTo>
                    <a:pt x="9070" y="0"/>
                    <a:pt x="9020" y="15"/>
                    <a:pt x="8978" y="45"/>
                  </a:cubicBezTo>
                  <a:lnTo>
                    <a:pt x="203" y="5105"/>
                  </a:lnTo>
                  <a:cubicBezTo>
                    <a:pt x="1" y="5224"/>
                    <a:pt x="1" y="5534"/>
                    <a:pt x="203" y="5653"/>
                  </a:cubicBezTo>
                  <a:lnTo>
                    <a:pt x="4644" y="8213"/>
                  </a:lnTo>
                  <a:cubicBezTo>
                    <a:pt x="4692" y="8242"/>
                    <a:pt x="4746" y="8257"/>
                    <a:pt x="4799" y="8257"/>
                  </a:cubicBezTo>
                  <a:cubicBezTo>
                    <a:pt x="4853" y="8257"/>
                    <a:pt x="4906" y="8242"/>
                    <a:pt x="4954" y="8213"/>
                  </a:cubicBezTo>
                  <a:lnTo>
                    <a:pt x="13717" y="3152"/>
                  </a:lnTo>
                  <a:cubicBezTo>
                    <a:pt x="13931" y="3033"/>
                    <a:pt x="13931" y="2724"/>
                    <a:pt x="13717" y="2605"/>
                  </a:cubicBezTo>
                  <a:lnTo>
                    <a:pt x="9288" y="45"/>
                  </a:lnTo>
                  <a:cubicBezTo>
                    <a:pt x="9234" y="15"/>
                    <a:pt x="9178" y="0"/>
                    <a:pt x="9124" y="0"/>
                  </a:cubicBezTo>
                  <a:close/>
                </a:path>
              </a:pathLst>
            </a:custGeom>
            <a:solidFill>
              <a:srgbClr val="D9E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2737431" y="3544619"/>
              <a:ext cx="74970" cy="38300"/>
            </a:xfrm>
            <a:custGeom>
              <a:rect b="b" l="l" r="r" t="t"/>
              <a:pathLst>
                <a:path extrusionOk="0" h="870" w="1703">
                  <a:moveTo>
                    <a:pt x="0" y="0"/>
                  </a:moveTo>
                  <a:lnTo>
                    <a:pt x="0" y="393"/>
                  </a:lnTo>
                  <a:cubicBezTo>
                    <a:pt x="0" y="512"/>
                    <a:pt x="84" y="643"/>
                    <a:pt x="250" y="726"/>
                  </a:cubicBezTo>
                  <a:cubicBezTo>
                    <a:pt x="411" y="822"/>
                    <a:pt x="631" y="869"/>
                    <a:pt x="852" y="869"/>
                  </a:cubicBezTo>
                  <a:cubicBezTo>
                    <a:pt x="1072" y="869"/>
                    <a:pt x="1292" y="822"/>
                    <a:pt x="1453" y="726"/>
                  </a:cubicBezTo>
                  <a:cubicBezTo>
                    <a:pt x="1620" y="643"/>
                    <a:pt x="1703" y="512"/>
                    <a:pt x="1703" y="393"/>
                  </a:cubicBezTo>
                  <a:lnTo>
                    <a:pt x="17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2733778" y="3522607"/>
              <a:ext cx="82322" cy="43538"/>
            </a:xfrm>
            <a:custGeom>
              <a:rect b="b" l="l" r="r" t="t"/>
              <a:pathLst>
                <a:path extrusionOk="0" h="989" w="1870">
                  <a:moveTo>
                    <a:pt x="935" y="0"/>
                  </a:moveTo>
                  <a:cubicBezTo>
                    <a:pt x="714" y="0"/>
                    <a:pt x="494" y="48"/>
                    <a:pt x="333" y="143"/>
                  </a:cubicBezTo>
                  <a:cubicBezTo>
                    <a:pt x="0" y="333"/>
                    <a:pt x="0" y="655"/>
                    <a:pt x="333" y="845"/>
                  </a:cubicBezTo>
                  <a:cubicBezTo>
                    <a:pt x="494" y="941"/>
                    <a:pt x="714" y="988"/>
                    <a:pt x="935" y="988"/>
                  </a:cubicBezTo>
                  <a:cubicBezTo>
                    <a:pt x="1155" y="988"/>
                    <a:pt x="1375" y="941"/>
                    <a:pt x="1536" y="845"/>
                  </a:cubicBezTo>
                  <a:cubicBezTo>
                    <a:pt x="1869" y="655"/>
                    <a:pt x="1869" y="333"/>
                    <a:pt x="1536" y="143"/>
                  </a:cubicBezTo>
                  <a:cubicBezTo>
                    <a:pt x="1375" y="48"/>
                    <a:pt x="1155" y="0"/>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2835954" y="3604886"/>
              <a:ext cx="75543" cy="38696"/>
            </a:xfrm>
            <a:custGeom>
              <a:rect b="b" l="l" r="r" t="t"/>
              <a:pathLst>
                <a:path extrusionOk="0" h="879" w="1716">
                  <a:moveTo>
                    <a:pt x="1" y="0"/>
                  </a:moveTo>
                  <a:lnTo>
                    <a:pt x="1" y="393"/>
                  </a:lnTo>
                  <a:cubicBezTo>
                    <a:pt x="1" y="512"/>
                    <a:pt x="96" y="643"/>
                    <a:pt x="263" y="727"/>
                  </a:cubicBezTo>
                  <a:cubicBezTo>
                    <a:pt x="423" y="828"/>
                    <a:pt x="641" y="878"/>
                    <a:pt x="859" y="878"/>
                  </a:cubicBezTo>
                  <a:cubicBezTo>
                    <a:pt x="1078" y="878"/>
                    <a:pt x="1299" y="828"/>
                    <a:pt x="1465" y="727"/>
                  </a:cubicBezTo>
                  <a:cubicBezTo>
                    <a:pt x="1632" y="643"/>
                    <a:pt x="1715" y="512"/>
                    <a:pt x="1715" y="393"/>
                  </a:cubicBezTo>
                  <a:lnTo>
                    <a:pt x="17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2832828" y="3582874"/>
              <a:ext cx="82850" cy="43538"/>
            </a:xfrm>
            <a:custGeom>
              <a:rect b="b" l="l" r="r" t="t"/>
              <a:pathLst>
                <a:path extrusionOk="0" h="989" w="1882">
                  <a:moveTo>
                    <a:pt x="947" y="0"/>
                  </a:moveTo>
                  <a:cubicBezTo>
                    <a:pt x="727" y="0"/>
                    <a:pt x="506" y="48"/>
                    <a:pt x="346" y="143"/>
                  </a:cubicBezTo>
                  <a:cubicBezTo>
                    <a:pt x="0" y="358"/>
                    <a:pt x="0" y="655"/>
                    <a:pt x="346" y="846"/>
                  </a:cubicBezTo>
                  <a:cubicBezTo>
                    <a:pt x="506" y="941"/>
                    <a:pt x="727" y="989"/>
                    <a:pt x="947" y="989"/>
                  </a:cubicBezTo>
                  <a:cubicBezTo>
                    <a:pt x="1167" y="989"/>
                    <a:pt x="1387" y="941"/>
                    <a:pt x="1548" y="846"/>
                  </a:cubicBezTo>
                  <a:cubicBezTo>
                    <a:pt x="1881" y="655"/>
                    <a:pt x="1881" y="334"/>
                    <a:pt x="1548" y="143"/>
                  </a:cubicBezTo>
                  <a:cubicBezTo>
                    <a:pt x="1387" y="48"/>
                    <a:pt x="1167" y="0"/>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2534047" y="3682981"/>
              <a:ext cx="75543" cy="38300"/>
            </a:xfrm>
            <a:custGeom>
              <a:rect b="b" l="l" r="r" t="t"/>
              <a:pathLst>
                <a:path extrusionOk="0" h="870" w="1716">
                  <a:moveTo>
                    <a:pt x="1" y="0"/>
                  </a:moveTo>
                  <a:lnTo>
                    <a:pt x="1" y="381"/>
                  </a:lnTo>
                  <a:cubicBezTo>
                    <a:pt x="1" y="500"/>
                    <a:pt x="96" y="643"/>
                    <a:pt x="251" y="727"/>
                  </a:cubicBezTo>
                  <a:cubicBezTo>
                    <a:pt x="417" y="822"/>
                    <a:pt x="638" y="870"/>
                    <a:pt x="856" y="870"/>
                  </a:cubicBezTo>
                  <a:cubicBezTo>
                    <a:pt x="1075" y="870"/>
                    <a:pt x="1293" y="822"/>
                    <a:pt x="1453" y="727"/>
                  </a:cubicBezTo>
                  <a:cubicBezTo>
                    <a:pt x="1620" y="643"/>
                    <a:pt x="1715" y="500"/>
                    <a:pt x="1715" y="381"/>
                  </a:cubicBezTo>
                  <a:lnTo>
                    <a:pt x="17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2530922" y="3660970"/>
              <a:ext cx="81794" cy="43538"/>
            </a:xfrm>
            <a:custGeom>
              <a:rect b="b" l="l" r="r" t="t"/>
              <a:pathLst>
                <a:path extrusionOk="0" h="989" w="1858">
                  <a:moveTo>
                    <a:pt x="927" y="0"/>
                  </a:moveTo>
                  <a:cubicBezTo>
                    <a:pt x="709" y="0"/>
                    <a:pt x="488" y="48"/>
                    <a:pt x="322" y="143"/>
                  </a:cubicBezTo>
                  <a:cubicBezTo>
                    <a:pt x="0" y="334"/>
                    <a:pt x="0" y="643"/>
                    <a:pt x="322" y="846"/>
                  </a:cubicBezTo>
                  <a:cubicBezTo>
                    <a:pt x="488" y="941"/>
                    <a:pt x="709" y="989"/>
                    <a:pt x="927" y="989"/>
                  </a:cubicBezTo>
                  <a:cubicBezTo>
                    <a:pt x="1146" y="989"/>
                    <a:pt x="1364" y="941"/>
                    <a:pt x="1524" y="846"/>
                  </a:cubicBezTo>
                  <a:cubicBezTo>
                    <a:pt x="1858" y="643"/>
                    <a:pt x="1858" y="334"/>
                    <a:pt x="1524" y="143"/>
                  </a:cubicBezTo>
                  <a:cubicBezTo>
                    <a:pt x="1364" y="48"/>
                    <a:pt x="1146" y="0"/>
                    <a:pt x="9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2633142" y="3743248"/>
              <a:ext cx="75499" cy="38300"/>
            </a:xfrm>
            <a:custGeom>
              <a:rect b="b" l="l" r="r" t="t"/>
              <a:pathLst>
                <a:path extrusionOk="0" h="870" w="1715">
                  <a:moveTo>
                    <a:pt x="0" y="1"/>
                  </a:moveTo>
                  <a:lnTo>
                    <a:pt x="0" y="382"/>
                  </a:lnTo>
                  <a:cubicBezTo>
                    <a:pt x="0" y="501"/>
                    <a:pt x="83" y="644"/>
                    <a:pt x="250" y="727"/>
                  </a:cubicBezTo>
                  <a:cubicBezTo>
                    <a:pt x="417" y="822"/>
                    <a:pt x="637" y="870"/>
                    <a:pt x="856" y="870"/>
                  </a:cubicBezTo>
                  <a:cubicBezTo>
                    <a:pt x="1075" y="870"/>
                    <a:pt x="1292" y="822"/>
                    <a:pt x="1453" y="727"/>
                  </a:cubicBezTo>
                  <a:cubicBezTo>
                    <a:pt x="1619" y="644"/>
                    <a:pt x="1715" y="501"/>
                    <a:pt x="1715" y="382"/>
                  </a:cubicBezTo>
                  <a:lnTo>
                    <a:pt x="17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2629972" y="3721237"/>
              <a:ext cx="82322" cy="43538"/>
            </a:xfrm>
            <a:custGeom>
              <a:rect b="b" l="l" r="r" t="t"/>
              <a:pathLst>
                <a:path extrusionOk="0" h="989" w="1870">
                  <a:moveTo>
                    <a:pt x="941" y="1"/>
                  </a:moveTo>
                  <a:cubicBezTo>
                    <a:pt x="721" y="1"/>
                    <a:pt x="501" y="48"/>
                    <a:pt x="334" y="143"/>
                  </a:cubicBezTo>
                  <a:cubicBezTo>
                    <a:pt x="1" y="334"/>
                    <a:pt x="1" y="644"/>
                    <a:pt x="334" y="846"/>
                  </a:cubicBezTo>
                  <a:cubicBezTo>
                    <a:pt x="501" y="941"/>
                    <a:pt x="721" y="989"/>
                    <a:pt x="941" y="989"/>
                  </a:cubicBezTo>
                  <a:cubicBezTo>
                    <a:pt x="1161" y="989"/>
                    <a:pt x="1382" y="941"/>
                    <a:pt x="1548" y="846"/>
                  </a:cubicBezTo>
                  <a:cubicBezTo>
                    <a:pt x="1870" y="644"/>
                    <a:pt x="1870" y="334"/>
                    <a:pt x="1548" y="143"/>
                  </a:cubicBezTo>
                  <a:cubicBezTo>
                    <a:pt x="1382" y="48"/>
                    <a:pt x="1161" y="1"/>
                    <a:pt x="9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2637324" y="3612237"/>
              <a:ext cx="75499" cy="38300"/>
            </a:xfrm>
            <a:custGeom>
              <a:rect b="b" l="l" r="r" t="t"/>
              <a:pathLst>
                <a:path extrusionOk="0" h="870" w="1715">
                  <a:moveTo>
                    <a:pt x="0" y="0"/>
                  </a:moveTo>
                  <a:lnTo>
                    <a:pt x="0" y="381"/>
                  </a:lnTo>
                  <a:cubicBezTo>
                    <a:pt x="0" y="500"/>
                    <a:pt x="96" y="643"/>
                    <a:pt x="262" y="726"/>
                  </a:cubicBezTo>
                  <a:cubicBezTo>
                    <a:pt x="423" y="822"/>
                    <a:pt x="640" y="869"/>
                    <a:pt x="859" y="869"/>
                  </a:cubicBezTo>
                  <a:cubicBezTo>
                    <a:pt x="1078" y="869"/>
                    <a:pt x="1298" y="822"/>
                    <a:pt x="1465" y="726"/>
                  </a:cubicBezTo>
                  <a:cubicBezTo>
                    <a:pt x="1631" y="643"/>
                    <a:pt x="1715" y="500"/>
                    <a:pt x="1715" y="381"/>
                  </a:cubicBezTo>
                  <a:lnTo>
                    <a:pt x="17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2634155" y="3590226"/>
              <a:ext cx="81838" cy="43538"/>
            </a:xfrm>
            <a:custGeom>
              <a:rect b="b" l="l" r="r" t="t"/>
              <a:pathLst>
                <a:path extrusionOk="0" h="989" w="1859">
                  <a:moveTo>
                    <a:pt x="931" y="0"/>
                  </a:moveTo>
                  <a:cubicBezTo>
                    <a:pt x="712" y="0"/>
                    <a:pt x="495" y="48"/>
                    <a:pt x="334" y="143"/>
                  </a:cubicBezTo>
                  <a:cubicBezTo>
                    <a:pt x="1" y="333"/>
                    <a:pt x="1" y="643"/>
                    <a:pt x="334" y="845"/>
                  </a:cubicBezTo>
                  <a:cubicBezTo>
                    <a:pt x="495" y="941"/>
                    <a:pt x="715" y="988"/>
                    <a:pt x="935" y="988"/>
                  </a:cubicBezTo>
                  <a:cubicBezTo>
                    <a:pt x="1156" y="988"/>
                    <a:pt x="1376" y="941"/>
                    <a:pt x="1537" y="845"/>
                  </a:cubicBezTo>
                  <a:cubicBezTo>
                    <a:pt x="1858" y="643"/>
                    <a:pt x="1858" y="333"/>
                    <a:pt x="1537" y="143"/>
                  </a:cubicBezTo>
                  <a:cubicBezTo>
                    <a:pt x="1370" y="48"/>
                    <a:pt x="1150" y="0"/>
                    <a:pt x="93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2737431" y="3672504"/>
              <a:ext cx="74970" cy="38300"/>
            </a:xfrm>
            <a:custGeom>
              <a:rect b="b" l="l" r="r" t="t"/>
              <a:pathLst>
                <a:path extrusionOk="0" h="870" w="1703">
                  <a:moveTo>
                    <a:pt x="0" y="0"/>
                  </a:moveTo>
                  <a:lnTo>
                    <a:pt x="0" y="381"/>
                  </a:lnTo>
                  <a:cubicBezTo>
                    <a:pt x="0" y="500"/>
                    <a:pt x="84" y="643"/>
                    <a:pt x="250" y="727"/>
                  </a:cubicBezTo>
                  <a:cubicBezTo>
                    <a:pt x="411" y="822"/>
                    <a:pt x="631" y="869"/>
                    <a:pt x="852" y="869"/>
                  </a:cubicBezTo>
                  <a:cubicBezTo>
                    <a:pt x="1072" y="869"/>
                    <a:pt x="1292" y="822"/>
                    <a:pt x="1453" y="727"/>
                  </a:cubicBezTo>
                  <a:cubicBezTo>
                    <a:pt x="1620" y="643"/>
                    <a:pt x="1703" y="500"/>
                    <a:pt x="1703" y="381"/>
                  </a:cubicBezTo>
                  <a:lnTo>
                    <a:pt x="17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2733778" y="3650493"/>
              <a:ext cx="82322" cy="43538"/>
            </a:xfrm>
            <a:custGeom>
              <a:rect b="b" l="l" r="r" t="t"/>
              <a:pathLst>
                <a:path extrusionOk="0" h="989" w="1870">
                  <a:moveTo>
                    <a:pt x="935" y="0"/>
                  </a:moveTo>
                  <a:cubicBezTo>
                    <a:pt x="714" y="0"/>
                    <a:pt x="494" y="48"/>
                    <a:pt x="333" y="143"/>
                  </a:cubicBezTo>
                  <a:cubicBezTo>
                    <a:pt x="0" y="334"/>
                    <a:pt x="0" y="643"/>
                    <a:pt x="333" y="846"/>
                  </a:cubicBezTo>
                  <a:cubicBezTo>
                    <a:pt x="494" y="941"/>
                    <a:pt x="714" y="988"/>
                    <a:pt x="935" y="988"/>
                  </a:cubicBezTo>
                  <a:cubicBezTo>
                    <a:pt x="1155" y="988"/>
                    <a:pt x="1375" y="941"/>
                    <a:pt x="1536" y="846"/>
                  </a:cubicBezTo>
                  <a:cubicBezTo>
                    <a:pt x="1869" y="643"/>
                    <a:pt x="1869" y="334"/>
                    <a:pt x="1536" y="143"/>
                  </a:cubicBezTo>
                  <a:cubicBezTo>
                    <a:pt x="1375" y="48"/>
                    <a:pt x="1155" y="0"/>
                    <a:pt x="9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2638381" y="3126845"/>
              <a:ext cx="759520" cy="438244"/>
            </a:xfrm>
            <a:custGeom>
              <a:rect b="b" l="l" r="r" t="t"/>
              <a:pathLst>
                <a:path extrusionOk="0" h="9955" w="17253">
                  <a:moveTo>
                    <a:pt x="11204" y="1"/>
                  </a:moveTo>
                  <a:lnTo>
                    <a:pt x="0" y="6454"/>
                  </a:lnTo>
                  <a:lnTo>
                    <a:pt x="6025" y="9955"/>
                  </a:lnTo>
                  <a:lnTo>
                    <a:pt x="17252" y="3478"/>
                  </a:lnTo>
                  <a:lnTo>
                    <a:pt x="11204" y="1"/>
                  </a:lnTo>
                  <a:close/>
                </a:path>
              </a:pathLst>
            </a:custGeom>
            <a:solidFill>
              <a:srgbClr val="C5D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2937117" y="3155680"/>
              <a:ext cx="337609" cy="196869"/>
            </a:xfrm>
            <a:custGeom>
              <a:rect b="b" l="l" r="r" t="t"/>
              <a:pathLst>
                <a:path extrusionOk="0" h="4472" w="7669">
                  <a:moveTo>
                    <a:pt x="3287" y="1"/>
                  </a:moveTo>
                  <a:lnTo>
                    <a:pt x="1" y="1906"/>
                  </a:lnTo>
                  <a:lnTo>
                    <a:pt x="4370" y="4418"/>
                  </a:lnTo>
                  <a:cubicBezTo>
                    <a:pt x="4442" y="4454"/>
                    <a:pt x="4516" y="4472"/>
                    <a:pt x="4590" y="4472"/>
                  </a:cubicBezTo>
                  <a:cubicBezTo>
                    <a:pt x="4665" y="4472"/>
                    <a:pt x="4739" y="4454"/>
                    <a:pt x="4811" y="4418"/>
                  </a:cubicBezTo>
                  <a:lnTo>
                    <a:pt x="7490" y="2870"/>
                  </a:lnTo>
                  <a:cubicBezTo>
                    <a:pt x="7668" y="2763"/>
                    <a:pt x="7668" y="2525"/>
                    <a:pt x="7490" y="2418"/>
                  </a:cubicBezTo>
                  <a:lnTo>
                    <a:pt x="3287" y="1"/>
                  </a:lnTo>
                  <a:close/>
                </a:path>
              </a:pathLst>
            </a:custGeom>
            <a:solidFill>
              <a:srgbClr val="5B6E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2678705" y="3363246"/>
              <a:ext cx="203956" cy="117452"/>
            </a:xfrm>
            <a:custGeom>
              <a:rect b="b" l="l" r="r" t="t"/>
              <a:pathLst>
                <a:path extrusionOk="0" h="2668" w="4633">
                  <a:moveTo>
                    <a:pt x="977" y="1"/>
                  </a:moveTo>
                  <a:lnTo>
                    <a:pt x="1" y="548"/>
                  </a:lnTo>
                  <a:lnTo>
                    <a:pt x="3668" y="2668"/>
                  </a:lnTo>
                  <a:lnTo>
                    <a:pt x="4632" y="2108"/>
                  </a:lnTo>
                  <a:lnTo>
                    <a:pt x="977" y="1"/>
                  </a:lnTo>
                  <a:close/>
                </a:path>
              </a:pathLst>
            </a:custGeom>
            <a:solidFill>
              <a:srgbClr val="93B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2751034" y="3321865"/>
              <a:ext cx="202371" cy="116924"/>
            </a:xfrm>
            <a:custGeom>
              <a:rect b="b" l="l" r="r" t="t"/>
              <a:pathLst>
                <a:path extrusionOk="0" h="2656" w="4597">
                  <a:moveTo>
                    <a:pt x="953" y="0"/>
                  </a:moveTo>
                  <a:lnTo>
                    <a:pt x="1" y="548"/>
                  </a:lnTo>
                  <a:lnTo>
                    <a:pt x="3632" y="2655"/>
                  </a:lnTo>
                  <a:lnTo>
                    <a:pt x="4597" y="2096"/>
                  </a:lnTo>
                  <a:lnTo>
                    <a:pt x="953" y="0"/>
                  </a:lnTo>
                  <a:close/>
                </a:path>
              </a:pathLst>
            </a:custGeom>
            <a:solidFill>
              <a:srgbClr val="93B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2822351" y="3280440"/>
              <a:ext cx="201843" cy="116395"/>
            </a:xfrm>
            <a:custGeom>
              <a:rect b="b" l="l" r="r" t="t"/>
              <a:pathLst>
                <a:path extrusionOk="0" h="2644" w="4585">
                  <a:moveTo>
                    <a:pt x="965" y="0"/>
                  </a:moveTo>
                  <a:lnTo>
                    <a:pt x="0" y="560"/>
                  </a:lnTo>
                  <a:lnTo>
                    <a:pt x="3632" y="2644"/>
                  </a:lnTo>
                  <a:lnTo>
                    <a:pt x="4584" y="2084"/>
                  </a:lnTo>
                  <a:lnTo>
                    <a:pt x="965" y="0"/>
                  </a:lnTo>
                  <a:close/>
                </a:path>
              </a:pathLst>
            </a:custGeom>
            <a:solidFill>
              <a:srgbClr val="93B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2903572" y="3279911"/>
              <a:ext cx="494329" cy="450262"/>
            </a:xfrm>
            <a:custGeom>
              <a:rect b="b" l="l" r="r" t="t"/>
              <a:pathLst>
                <a:path extrusionOk="0" h="10228" w="11229">
                  <a:moveTo>
                    <a:pt x="11228" y="1"/>
                  </a:moveTo>
                  <a:lnTo>
                    <a:pt x="1" y="6478"/>
                  </a:lnTo>
                  <a:lnTo>
                    <a:pt x="1" y="10228"/>
                  </a:lnTo>
                  <a:lnTo>
                    <a:pt x="11228" y="3751"/>
                  </a:lnTo>
                  <a:lnTo>
                    <a:pt x="11228" y="1"/>
                  </a:lnTo>
                  <a:close/>
                </a:path>
              </a:pathLst>
            </a:custGeom>
            <a:solidFill>
              <a:srgbClr val="5B6E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3016798" y="3365359"/>
              <a:ext cx="381103" cy="299309"/>
            </a:xfrm>
            <a:custGeom>
              <a:rect b="b" l="l" r="r" t="t"/>
              <a:pathLst>
                <a:path extrusionOk="0" h="6799" w="8657">
                  <a:moveTo>
                    <a:pt x="8656" y="0"/>
                  </a:moveTo>
                  <a:lnTo>
                    <a:pt x="0" y="4977"/>
                  </a:lnTo>
                  <a:lnTo>
                    <a:pt x="0" y="6799"/>
                  </a:lnTo>
                  <a:lnTo>
                    <a:pt x="8656" y="1810"/>
                  </a:lnTo>
                  <a:lnTo>
                    <a:pt x="8656" y="0"/>
                  </a:lnTo>
                  <a:close/>
                </a:path>
              </a:pathLst>
            </a:custGeom>
            <a:solidFill>
              <a:srgbClr val="4A5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3211774" y="4191926"/>
              <a:ext cx="265764" cy="272059"/>
            </a:xfrm>
            <a:custGeom>
              <a:rect b="b" l="l" r="r" t="t"/>
              <a:pathLst>
                <a:path extrusionOk="0" h="6180" w="6037">
                  <a:moveTo>
                    <a:pt x="6037" y="0"/>
                  </a:moveTo>
                  <a:lnTo>
                    <a:pt x="1" y="3489"/>
                  </a:lnTo>
                  <a:lnTo>
                    <a:pt x="1" y="6180"/>
                  </a:lnTo>
                  <a:lnTo>
                    <a:pt x="6037" y="2691"/>
                  </a:lnTo>
                  <a:lnTo>
                    <a:pt x="6037" y="0"/>
                  </a:lnTo>
                  <a:close/>
                </a:path>
              </a:pathLst>
            </a:custGeom>
            <a:solidFill>
              <a:srgbClr val="C5D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3296165" y="4270021"/>
              <a:ext cx="181373" cy="145230"/>
            </a:xfrm>
            <a:custGeom>
              <a:rect b="b" l="l" r="r" t="t"/>
              <a:pathLst>
                <a:path extrusionOk="0" h="3299" w="4120">
                  <a:moveTo>
                    <a:pt x="4120" y="0"/>
                  </a:moveTo>
                  <a:lnTo>
                    <a:pt x="0" y="2382"/>
                  </a:lnTo>
                  <a:lnTo>
                    <a:pt x="0" y="3298"/>
                  </a:lnTo>
                  <a:lnTo>
                    <a:pt x="4120" y="917"/>
                  </a:lnTo>
                  <a:lnTo>
                    <a:pt x="4120" y="0"/>
                  </a:lnTo>
                  <a:close/>
                </a:path>
              </a:pathLst>
            </a:custGeom>
            <a:solidFill>
              <a:srgbClr val="9DB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2718017" y="3906792"/>
              <a:ext cx="759520" cy="438728"/>
            </a:xfrm>
            <a:custGeom>
              <a:rect b="b" l="l" r="r" t="t"/>
              <a:pathLst>
                <a:path extrusionOk="0" h="9966" w="17253">
                  <a:moveTo>
                    <a:pt x="6049" y="0"/>
                  </a:moveTo>
                  <a:lnTo>
                    <a:pt x="1" y="3489"/>
                  </a:lnTo>
                  <a:lnTo>
                    <a:pt x="11217" y="9966"/>
                  </a:lnTo>
                  <a:lnTo>
                    <a:pt x="17253" y="6477"/>
                  </a:lnTo>
                  <a:lnTo>
                    <a:pt x="6049" y="0"/>
                  </a:lnTo>
                  <a:close/>
                </a:path>
              </a:pathLst>
            </a:custGeom>
            <a:solidFill>
              <a:srgbClr val="D9E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3214899" y="4127961"/>
              <a:ext cx="194007" cy="111685"/>
            </a:xfrm>
            <a:custGeom>
              <a:rect b="b" l="l" r="r" t="t"/>
              <a:pathLst>
                <a:path extrusionOk="0" h="2537" w="4407">
                  <a:moveTo>
                    <a:pt x="3454" y="1"/>
                  </a:moveTo>
                  <a:lnTo>
                    <a:pt x="1" y="1989"/>
                  </a:lnTo>
                  <a:lnTo>
                    <a:pt x="953" y="2537"/>
                  </a:lnTo>
                  <a:lnTo>
                    <a:pt x="4406" y="548"/>
                  </a:lnTo>
                  <a:lnTo>
                    <a:pt x="3454" y="1"/>
                  </a:lnTo>
                  <a:close/>
                </a:path>
              </a:pathLst>
            </a:custGeom>
            <a:solidFill>
              <a:srgbClr val="C5D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3129496" y="4076587"/>
              <a:ext cx="189781" cy="109088"/>
            </a:xfrm>
            <a:custGeom>
              <a:rect b="b" l="l" r="r" t="t"/>
              <a:pathLst>
                <a:path extrusionOk="0" h="2478" w="4311">
                  <a:moveTo>
                    <a:pt x="3334" y="1"/>
                  </a:moveTo>
                  <a:lnTo>
                    <a:pt x="0" y="1918"/>
                  </a:lnTo>
                  <a:lnTo>
                    <a:pt x="977" y="2477"/>
                  </a:lnTo>
                  <a:lnTo>
                    <a:pt x="4310" y="549"/>
                  </a:lnTo>
                  <a:lnTo>
                    <a:pt x="3334" y="1"/>
                  </a:lnTo>
                  <a:close/>
                </a:path>
              </a:pathLst>
            </a:custGeom>
            <a:solidFill>
              <a:srgbClr val="C5D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2718017" y="4060342"/>
              <a:ext cx="493800" cy="403642"/>
            </a:xfrm>
            <a:custGeom>
              <a:rect b="b" l="l" r="r" t="t"/>
              <a:pathLst>
                <a:path extrusionOk="0" h="9169" w="11217">
                  <a:moveTo>
                    <a:pt x="1" y="1"/>
                  </a:moveTo>
                  <a:lnTo>
                    <a:pt x="1" y="2704"/>
                  </a:lnTo>
                  <a:lnTo>
                    <a:pt x="11217" y="9169"/>
                  </a:lnTo>
                  <a:lnTo>
                    <a:pt x="11217" y="6478"/>
                  </a:lnTo>
                  <a:lnTo>
                    <a:pt x="1" y="1"/>
                  </a:lnTo>
                  <a:close/>
                </a:path>
              </a:pathLst>
            </a:custGeom>
            <a:solidFill>
              <a:srgbClr val="9DB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2718017" y="4099126"/>
              <a:ext cx="380046" cy="299881"/>
            </a:xfrm>
            <a:custGeom>
              <a:rect b="b" l="l" r="r" t="t"/>
              <a:pathLst>
                <a:path extrusionOk="0" h="6812" w="8633">
                  <a:moveTo>
                    <a:pt x="1" y="1"/>
                  </a:moveTo>
                  <a:lnTo>
                    <a:pt x="1" y="1823"/>
                  </a:lnTo>
                  <a:lnTo>
                    <a:pt x="8633" y="6811"/>
                  </a:lnTo>
                  <a:lnTo>
                    <a:pt x="8633" y="4978"/>
                  </a:lnTo>
                  <a:lnTo>
                    <a:pt x="1" y="1"/>
                  </a:lnTo>
                  <a:close/>
                </a:path>
              </a:pathLst>
            </a:custGeom>
            <a:solidFill>
              <a:srgbClr val="8699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2787221" y="3907848"/>
              <a:ext cx="425654" cy="187800"/>
            </a:xfrm>
            <a:custGeom>
              <a:rect b="b" l="l" r="r" t="t"/>
              <a:pathLst>
                <a:path extrusionOk="0" h="4266" w="9669">
                  <a:moveTo>
                    <a:pt x="4465" y="0"/>
                  </a:moveTo>
                  <a:lnTo>
                    <a:pt x="0" y="2572"/>
                  </a:lnTo>
                  <a:cubicBezTo>
                    <a:pt x="250" y="2810"/>
                    <a:pt x="560" y="3048"/>
                    <a:pt x="917" y="3274"/>
                  </a:cubicBezTo>
                  <a:cubicBezTo>
                    <a:pt x="2072" y="3935"/>
                    <a:pt x="3578" y="4266"/>
                    <a:pt x="5084" y="4266"/>
                  </a:cubicBezTo>
                  <a:cubicBezTo>
                    <a:pt x="6591" y="4266"/>
                    <a:pt x="8097" y="3935"/>
                    <a:pt x="9252" y="3274"/>
                  </a:cubicBezTo>
                  <a:cubicBezTo>
                    <a:pt x="9406" y="3179"/>
                    <a:pt x="9537" y="3096"/>
                    <a:pt x="9668" y="3001"/>
                  </a:cubicBezTo>
                  <a:lnTo>
                    <a:pt x="4465" y="0"/>
                  </a:lnTo>
                  <a:close/>
                </a:path>
              </a:pathLst>
            </a:custGeom>
            <a:solidFill>
              <a:srgbClr val="C5D3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2882618" y="3906792"/>
              <a:ext cx="226980" cy="94252"/>
            </a:xfrm>
            <a:custGeom>
              <a:rect b="b" l="l" r="r" t="t"/>
              <a:pathLst>
                <a:path extrusionOk="0" h="2141" w="5156">
                  <a:moveTo>
                    <a:pt x="2310" y="0"/>
                  </a:moveTo>
                  <a:lnTo>
                    <a:pt x="0" y="1334"/>
                  </a:lnTo>
                  <a:cubicBezTo>
                    <a:pt x="108" y="1405"/>
                    <a:pt x="215" y="1477"/>
                    <a:pt x="310" y="1536"/>
                  </a:cubicBezTo>
                  <a:cubicBezTo>
                    <a:pt x="1012" y="1937"/>
                    <a:pt x="1928" y="2141"/>
                    <a:pt x="2844" y="2141"/>
                  </a:cubicBezTo>
                  <a:cubicBezTo>
                    <a:pt x="3667" y="2141"/>
                    <a:pt x="4490" y="1976"/>
                    <a:pt x="5156" y="1643"/>
                  </a:cubicBezTo>
                  <a:lnTo>
                    <a:pt x="2310" y="0"/>
                  </a:lnTo>
                  <a:close/>
                </a:path>
              </a:pathLst>
            </a:custGeom>
            <a:solidFill>
              <a:srgbClr val="9DB3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3236955" y="3661763"/>
              <a:ext cx="908889" cy="635553"/>
            </a:xfrm>
            <a:custGeom>
              <a:rect b="b" l="l" r="r" t="t"/>
              <a:pathLst>
                <a:path extrusionOk="0" h="14437" w="20646">
                  <a:moveTo>
                    <a:pt x="3199" y="0"/>
                  </a:moveTo>
                  <a:cubicBezTo>
                    <a:pt x="2899" y="0"/>
                    <a:pt x="2560" y="99"/>
                    <a:pt x="2203" y="304"/>
                  </a:cubicBezTo>
                  <a:cubicBezTo>
                    <a:pt x="988" y="1006"/>
                    <a:pt x="0" y="2709"/>
                    <a:pt x="0" y="4126"/>
                  </a:cubicBezTo>
                  <a:cubicBezTo>
                    <a:pt x="0" y="4840"/>
                    <a:pt x="238" y="5328"/>
                    <a:pt x="643" y="5554"/>
                  </a:cubicBezTo>
                  <a:lnTo>
                    <a:pt x="17621" y="14437"/>
                  </a:lnTo>
                  <a:lnTo>
                    <a:pt x="20645" y="8983"/>
                  </a:lnTo>
                  <a:lnTo>
                    <a:pt x="3834" y="185"/>
                  </a:lnTo>
                  <a:cubicBezTo>
                    <a:pt x="3654" y="63"/>
                    <a:pt x="3439" y="0"/>
                    <a:pt x="3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3756904" y="4088649"/>
              <a:ext cx="82850" cy="102793"/>
            </a:xfrm>
            <a:custGeom>
              <a:rect b="b" l="l" r="r" t="t"/>
              <a:pathLst>
                <a:path extrusionOk="0" h="2335" w="1882">
                  <a:moveTo>
                    <a:pt x="738" y="1"/>
                  </a:moveTo>
                  <a:cubicBezTo>
                    <a:pt x="381" y="537"/>
                    <a:pt x="143" y="1108"/>
                    <a:pt x="0" y="1692"/>
                  </a:cubicBezTo>
                  <a:lnTo>
                    <a:pt x="1203" y="2334"/>
                  </a:lnTo>
                  <a:cubicBezTo>
                    <a:pt x="1322" y="1763"/>
                    <a:pt x="1524" y="1156"/>
                    <a:pt x="1881" y="608"/>
                  </a:cubicBezTo>
                  <a:lnTo>
                    <a:pt x="738" y="1"/>
                  </a:ln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3658338" y="4039388"/>
              <a:ext cx="86548" cy="100679"/>
            </a:xfrm>
            <a:custGeom>
              <a:rect b="b" l="l" r="r" t="t"/>
              <a:pathLst>
                <a:path extrusionOk="0" h="2287" w="1966">
                  <a:moveTo>
                    <a:pt x="810" y="1"/>
                  </a:moveTo>
                  <a:cubicBezTo>
                    <a:pt x="429" y="513"/>
                    <a:pt x="167" y="1096"/>
                    <a:pt x="1" y="1668"/>
                  </a:cubicBezTo>
                  <a:lnTo>
                    <a:pt x="1203" y="2287"/>
                  </a:lnTo>
                  <a:cubicBezTo>
                    <a:pt x="1346" y="1727"/>
                    <a:pt x="1584" y="1120"/>
                    <a:pt x="1965" y="596"/>
                  </a:cubicBezTo>
                  <a:lnTo>
                    <a:pt x="810" y="1"/>
                  </a:ln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3400454" y="3808269"/>
              <a:ext cx="209723" cy="249520"/>
            </a:xfrm>
            <a:custGeom>
              <a:rect b="b" l="l" r="r" t="t"/>
              <a:pathLst>
                <a:path extrusionOk="0" h="5668" w="4764">
                  <a:moveTo>
                    <a:pt x="1680" y="0"/>
                  </a:moveTo>
                  <a:cubicBezTo>
                    <a:pt x="120" y="1274"/>
                    <a:pt x="1" y="2977"/>
                    <a:pt x="72" y="3881"/>
                  </a:cubicBezTo>
                  <a:lnTo>
                    <a:pt x="3477" y="5667"/>
                  </a:lnTo>
                  <a:cubicBezTo>
                    <a:pt x="3477" y="5667"/>
                    <a:pt x="3287" y="3119"/>
                    <a:pt x="4763" y="1607"/>
                  </a:cubicBezTo>
                  <a:lnTo>
                    <a:pt x="1680" y="0"/>
                  </a:ln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3236955" y="3788856"/>
              <a:ext cx="908360" cy="509516"/>
            </a:xfrm>
            <a:custGeom>
              <a:rect b="b" l="l" r="r" t="t"/>
              <a:pathLst>
                <a:path extrusionOk="0" h="11574" w="20634">
                  <a:moveTo>
                    <a:pt x="226" y="0"/>
                  </a:moveTo>
                  <a:cubicBezTo>
                    <a:pt x="202" y="96"/>
                    <a:pt x="167" y="203"/>
                    <a:pt x="131" y="298"/>
                  </a:cubicBezTo>
                  <a:lnTo>
                    <a:pt x="131" y="322"/>
                  </a:lnTo>
                  <a:cubicBezTo>
                    <a:pt x="119" y="405"/>
                    <a:pt x="95" y="501"/>
                    <a:pt x="71" y="584"/>
                  </a:cubicBezTo>
                  <a:cubicBezTo>
                    <a:pt x="60" y="596"/>
                    <a:pt x="60" y="620"/>
                    <a:pt x="60" y="632"/>
                  </a:cubicBezTo>
                  <a:cubicBezTo>
                    <a:pt x="48" y="715"/>
                    <a:pt x="48" y="810"/>
                    <a:pt x="36" y="882"/>
                  </a:cubicBezTo>
                  <a:cubicBezTo>
                    <a:pt x="12" y="893"/>
                    <a:pt x="12" y="929"/>
                    <a:pt x="12" y="941"/>
                  </a:cubicBezTo>
                  <a:cubicBezTo>
                    <a:pt x="0" y="1048"/>
                    <a:pt x="0" y="1155"/>
                    <a:pt x="0" y="1239"/>
                  </a:cubicBezTo>
                  <a:cubicBezTo>
                    <a:pt x="0" y="1953"/>
                    <a:pt x="238" y="2441"/>
                    <a:pt x="631" y="2679"/>
                  </a:cubicBezTo>
                  <a:lnTo>
                    <a:pt x="17609" y="11573"/>
                  </a:lnTo>
                  <a:lnTo>
                    <a:pt x="20634" y="6108"/>
                  </a:lnTo>
                  <a:lnTo>
                    <a:pt x="18443" y="4965"/>
                  </a:lnTo>
                  <a:cubicBezTo>
                    <a:pt x="18228" y="5001"/>
                    <a:pt x="18014" y="5096"/>
                    <a:pt x="17788" y="5227"/>
                  </a:cubicBezTo>
                  <a:cubicBezTo>
                    <a:pt x="16776" y="5811"/>
                    <a:pt x="15907" y="7049"/>
                    <a:pt x="15573" y="8263"/>
                  </a:cubicBezTo>
                  <a:lnTo>
                    <a:pt x="643" y="453"/>
                  </a:lnTo>
                  <a:cubicBezTo>
                    <a:pt x="476" y="346"/>
                    <a:pt x="333" y="203"/>
                    <a:pt x="226" y="0"/>
                  </a:cubicBezTo>
                  <a:close/>
                </a:path>
              </a:pathLst>
            </a:custGeom>
            <a:solidFill>
              <a:srgbClr val="000000">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3951352" y="4030847"/>
              <a:ext cx="268933" cy="315729"/>
            </a:xfrm>
            <a:custGeom>
              <a:rect b="b" l="l" r="r" t="t"/>
              <a:pathLst>
                <a:path extrusionOk="0" h="7172" w="6109">
                  <a:moveTo>
                    <a:pt x="3437" y="0"/>
                  </a:moveTo>
                  <a:cubicBezTo>
                    <a:pt x="3121" y="0"/>
                    <a:pt x="2766" y="104"/>
                    <a:pt x="2381" y="326"/>
                  </a:cubicBezTo>
                  <a:cubicBezTo>
                    <a:pt x="1072" y="1088"/>
                    <a:pt x="0" y="2945"/>
                    <a:pt x="0" y="4469"/>
                  </a:cubicBezTo>
                  <a:cubicBezTo>
                    <a:pt x="0" y="5219"/>
                    <a:pt x="262" y="5755"/>
                    <a:pt x="679" y="6017"/>
                  </a:cubicBezTo>
                  <a:lnTo>
                    <a:pt x="691" y="6017"/>
                  </a:lnTo>
                  <a:lnTo>
                    <a:pt x="2858" y="7172"/>
                  </a:lnTo>
                  <a:lnTo>
                    <a:pt x="6108" y="1278"/>
                  </a:lnTo>
                  <a:lnTo>
                    <a:pt x="4132" y="207"/>
                  </a:lnTo>
                  <a:cubicBezTo>
                    <a:pt x="3932" y="72"/>
                    <a:pt x="3698" y="0"/>
                    <a:pt x="3437" y="0"/>
                  </a:cubicBezTo>
                  <a:close/>
                </a:path>
              </a:pathLst>
            </a:custGeom>
            <a:solidFill>
              <a:srgbClr val="B2C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4040982" y="4080152"/>
              <a:ext cx="209679" cy="271531"/>
            </a:xfrm>
            <a:custGeom>
              <a:rect b="b" l="l" r="r" t="t"/>
              <a:pathLst>
                <a:path extrusionOk="0" h="6168" w="4763">
                  <a:moveTo>
                    <a:pt x="3437" y="1"/>
                  </a:moveTo>
                  <a:cubicBezTo>
                    <a:pt x="3118" y="1"/>
                    <a:pt x="2760" y="105"/>
                    <a:pt x="2381" y="325"/>
                  </a:cubicBezTo>
                  <a:cubicBezTo>
                    <a:pt x="1060" y="1087"/>
                    <a:pt x="0" y="2932"/>
                    <a:pt x="0" y="4456"/>
                  </a:cubicBezTo>
                  <a:cubicBezTo>
                    <a:pt x="0" y="5541"/>
                    <a:pt x="543" y="6168"/>
                    <a:pt x="1329" y="6168"/>
                  </a:cubicBezTo>
                  <a:cubicBezTo>
                    <a:pt x="1647" y="6168"/>
                    <a:pt x="2004" y="6065"/>
                    <a:pt x="2381" y="5849"/>
                  </a:cubicBezTo>
                  <a:cubicBezTo>
                    <a:pt x="3703" y="5087"/>
                    <a:pt x="4763" y="3242"/>
                    <a:pt x="4763" y="1706"/>
                  </a:cubicBezTo>
                  <a:cubicBezTo>
                    <a:pt x="4763" y="631"/>
                    <a:pt x="4221" y="1"/>
                    <a:pt x="3437" y="1"/>
                  </a:cubicBezTo>
                  <a:close/>
                </a:path>
              </a:pathLst>
            </a:custGeom>
            <a:solidFill>
              <a:srgbClr val="CD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1972717" y="3684038"/>
              <a:ext cx="424597" cy="790952"/>
            </a:xfrm>
            <a:custGeom>
              <a:rect b="b" l="l" r="r" t="t"/>
              <a:pathLst>
                <a:path extrusionOk="0" h="17967" w="9645">
                  <a:moveTo>
                    <a:pt x="4822" y="0"/>
                  </a:moveTo>
                  <a:lnTo>
                    <a:pt x="2500" y="965"/>
                  </a:lnTo>
                  <a:cubicBezTo>
                    <a:pt x="2500" y="965"/>
                    <a:pt x="0" y="1298"/>
                    <a:pt x="0" y="4870"/>
                  </a:cubicBezTo>
                  <a:lnTo>
                    <a:pt x="0" y="14716"/>
                  </a:lnTo>
                  <a:cubicBezTo>
                    <a:pt x="0" y="15657"/>
                    <a:pt x="488" y="16824"/>
                    <a:pt x="1250" y="17193"/>
                  </a:cubicBezTo>
                  <a:cubicBezTo>
                    <a:pt x="1965" y="17538"/>
                    <a:pt x="3060" y="17967"/>
                    <a:pt x="4822" y="17967"/>
                  </a:cubicBezTo>
                  <a:cubicBezTo>
                    <a:pt x="6513" y="17967"/>
                    <a:pt x="7620" y="17562"/>
                    <a:pt x="8335" y="17217"/>
                  </a:cubicBezTo>
                  <a:cubicBezTo>
                    <a:pt x="9120" y="16848"/>
                    <a:pt x="9644" y="15693"/>
                    <a:pt x="9644" y="14716"/>
                  </a:cubicBezTo>
                  <a:lnTo>
                    <a:pt x="9644" y="4870"/>
                  </a:lnTo>
                  <a:cubicBezTo>
                    <a:pt x="9644" y="1298"/>
                    <a:pt x="7144" y="965"/>
                    <a:pt x="7144" y="965"/>
                  </a:cubicBezTo>
                  <a:lnTo>
                    <a:pt x="482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1972717" y="4005314"/>
              <a:ext cx="424597" cy="307189"/>
            </a:xfrm>
            <a:custGeom>
              <a:rect b="b" l="l" r="r" t="t"/>
              <a:pathLst>
                <a:path extrusionOk="0" h="6978" w="9645">
                  <a:moveTo>
                    <a:pt x="9644" y="1"/>
                  </a:moveTo>
                  <a:cubicBezTo>
                    <a:pt x="9418" y="298"/>
                    <a:pt x="9168" y="537"/>
                    <a:pt x="8870" y="667"/>
                  </a:cubicBezTo>
                  <a:cubicBezTo>
                    <a:pt x="8049" y="1060"/>
                    <a:pt x="6787" y="1537"/>
                    <a:pt x="4822" y="1537"/>
                  </a:cubicBezTo>
                  <a:cubicBezTo>
                    <a:pt x="2798" y="1537"/>
                    <a:pt x="1512" y="1037"/>
                    <a:pt x="703" y="644"/>
                  </a:cubicBezTo>
                  <a:cubicBezTo>
                    <a:pt x="429" y="501"/>
                    <a:pt x="191" y="298"/>
                    <a:pt x="0" y="25"/>
                  </a:cubicBezTo>
                  <a:lnTo>
                    <a:pt x="0" y="5442"/>
                  </a:lnTo>
                  <a:lnTo>
                    <a:pt x="0" y="5478"/>
                  </a:lnTo>
                  <a:cubicBezTo>
                    <a:pt x="191" y="5740"/>
                    <a:pt x="429" y="5954"/>
                    <a:pt x="703" y="6085"/>
                  </a:cubicBezTo>
                  <a:cubicBezTo>
                    <a:pt x="1512" y="6490"/>
                    <a:pt x="2810" y="6978"/>
                    <a:pt x="4822" y="6978"/>
                  </a:cubicBezTo>
                  <a:cubicBezTo>
                    <a:pt x="6775" y="6978"/>
                    <a:pt x="8049" y="6502"/>
                    <a:pt x="8870" y="6121"/>
                  </a:cubicBezTo>
                  <a:cubicBezTo>
                    <a:pt x="9168" y="5966"/>
                    <a:pt x="9418" y="5728"/>
                    <a:pt x="9644" y="5442"/>
                  </a:cubicBezTo>
                  <a:lnTo>
                    <a:pt x="9644" y="5430"/>
                  </a:lnTo>
                  <a:lnTo>
                    <a:pt x="96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2068598" y="3684038"/>
              <a:ext cx="231734" cy="101472"/>
            </a:xfrm>
            <a:custGeom>
              <a:rect b="b" l="l" r="r" t="t"/>
              <a:pathLst>
                <a:path extrusionOk="0" h="2305" w="5264">
                  <a:moveTo>
                    <a:pt x="1" y="0"/>
                  </a:moveTo>
                  <a:lnTo>
                    <a:pt x="1" y="1155"/>
                  </a:lnTo>
                  <a:cubicBezTo>
                    <a:pt x="1" y="1453"/>
                    <a:pt x="275" y="1750"/>
                    <a:pt x="775" y="1965"/>
                  </a:cubicBezTo>
                  <a:cubicBezTo>
                    <a:pt x="1293" y="2191"/>
                    <a:pt x="1963" y="2304"/>
                    <a:pt x="2632" y="2304"/>
                  </a:cubicBezTo>
                  <a:cubicBezTo>
                    <a:pt x="3302" y="2304"/>
                    <a:pt x="3972" y="2191"/>
                    <a:pt x="4490" y="1965"/>
                  </a:cubicBezTo>
                  <a:cubicBezTo>
                    <a:pt x="5002" y="1727"/>
                    <a:pt x="5264" y="1453"/>
                    <a:pt x="5264" y="1155"/>
                  </a:cubicBezTo>
                  <a:lnTo>
                    <a:pt x="5264" y="0"/>
                  </a:lnTo>
                  <a:close/>
                </a:path>
              </a:pathLst>
            </a:custGeom>
            <a:solidFill>
              <a:srgbClr val="B2C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2069654" y="3633720"/>
              <a:ext cx="230678" cy="101208"/>
            </a:xfrm>
            <a:custGeom>
              <a:rect b="b" l="l" r="r" t="t"/>
              <a:pathLst>
                <a:path extrusionOk="0" h="2299" w="5240">
                  <a:moveTo>
                    <a:pt x="2620" y="0"/>
                  </a:moveTo>
                  <a:cubicBezTo>
                    <a:pt x="1168" y="0"/>
                    <a:pt x="1" y="512"/>
                    <a:pt x="1" y="1143"/>
                  </a:cubicBezTo>
                  <a:cubicBezTo>
                    <a:pt x="1" y="1774"/>
                    <a:pt x="1168" y="2298"/>
                    <a:pt x="2620" y="2298"/>
                  </a:cubicBezTo>
                  <a:cubicBezTo>
                    <a:pt x="4061" y="2298"/>
                    <a:pt x="5240" y="1774"/>
                    <a:pt x="5240" y="1143"/>
                  </a:cubicBezTo>
                  <a:cubicBezTo>
                    <a:pt x="5240" y="512"/>
                    <a:pt x="4061" y="0"/>
                    <a:pt x="2620" y="0"/>
                  </a:cubicBezTo>
                  <a:close/>
                </a:path>
              </a:pathLst>
            </a:custGeom>
            <a:solidFill>
              <a:srgbClr val="CDDD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2260448" y="3783881"/>
              <a:ext cx="105390" cy="141664"/>
            </a:xfrm>
            <a:custGeom>
              <a:rect b="b" l="l" r="r" t="t"/>
              <a:pathLst>
                <a:path extrusionOk="0" h="3218" w="2394">
                  <a:moveTo>
                    <a:pt x="724" y="0"/>
                  </a:moveTo>
                  <a:cubicBezTo>
                    <a:pt x="624" y="0"/>
                    <a:pt x="528" y="25"/>
                    <a:pt x="441" y="78"/>
                  </a:cubicBezTo>
                  <a:cubicBezTo>
                    <a:pt x="1" y="340"/>
                    <a:pt x="775" y="768"/>
                    <a:pt x="1167" y="1626"/>
                  </a:cubicBezTo>
                  <a:cubicBezTo>
                    <a:pt x="1526" y="2384"/>
                    <a:pt x="1474" y="3218"/>
                    <a:pt x="1771" y="3218"/>
                  </a:cubicBezTo>
                  <a:cubicBezTo>
                    <a:pt x="1809" y="3218"/>
                    <a:pt x="1854" y="3203"/>
                    <a:pt x="1906" y="3173"/>
                  </a:cubicBezTo>
                  <a:cubicBezTo>
                    <a:pt x="2346" y="2900"/>
                    <a:pt x="2394" y="1995"/>
                    <a:pt x="1989" y="1126"/>
                  </a:cubicBezTo>
                  <a:cubicBezTo>
                    <a:pt x="1662" y="442"/>
                    <a:pt x="1148" y="0"/>
                    <a:pt x="724"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1972188" y="3795679"/>
              <a:ext cx="421956" cy="678783"/>
            </a:xfrm>
            <a:custGeom>
              <a:rect b="b" l="l" r="r" t="t"/>
              <a:pathLst>
                <a:path extrusionOk="0" h="15419" w="9585">
                  <a:moveTo>
                    <a:pt x="500" y="0"/>
                  </a:moveTo>
                  <a:cubicBezTo>
                    <a:pt x="203" y="548"/>
                    <a:pt x="0" y="1310"/>
                    <a:pt x="12" y="2322"/>
                  </a:cubicBezTo>
                  <a:lnTo>
                    <a:pt x="12" y="12168"/>
                  </a:lnTo>
                  <a:cubicBezTo>
                    <a:pt x="12" y="13109"/>
                    <a:pt x="500" y="14276"/>
                    <a:pt x="1262" y="14645"/>
                  </a:cubicBezTo>
                  <a:cubicBezTo>
                    <a:pt x="1977" y="14990"/>
                    <a:pt x="3072" y="15419"/>
                    <a:pt x="4834" y="15419"/>
                  </a:cubicBezTo>
                  <a:cubicBezTo>
                    <a:pt x="6525" y="15419"/>
                    <a:pt x="7632" y="15014"/>
                    <a:pt x="8347" y="14669"/>
                  </a:cubicBezTo>
                  <a:cubicBezTo>
                    <a:pt x="8966" y="14371"/>
                    <a:pt x="9418" y="13585"/>
                    <a:pt x="9585" y="12799"/>
                  </a:cubicBezTo>
                  <a:lnTo>
                    <a:pt x="9585" y="12799"/>
                  </a:lnTo>
                  <a:cubicBezTo>
                    <a:pt x="9382" y="13085"/>
                    <a:pt x="9144" y="13288"/>
                    <a:pt x="8882" y="13419"/>
                  </a:cubicBezTo>
                  <a:cubicBezTo>
                    <a:pt x="8168" y="13752"/>
                    <a:pt x="7061" y="14169"/>
                    <a:pt x="5370" y="14169"/>
                  </a:cubicBezTo>
                  <a:cubicBezTo>
                    <a:pt x="3632" y="14169"/>
                    <a:pt x="2512" y="13740"/>
                    <a:pt x="1798" y="13395"/>
                  </a:cubicBezTo>
                  <a:cubicBezTo>
                    <a:pt x="1024" y="13026"/>
                    <a:pt x="548" y="11859"/>
                    <a:pt x="548" y="10918"/>
                  </a:cubicBezTo>
                  <a:lnTo>
                    <a:pt x="548" y="10359"/>
                  </a:lnTo>
                  <a:cubicBezTo>
                    <a:pt x="500" y="10180"/>
                    <a:pt x="488" y="9990"/>
                    <a:pt x="488" y="9811"/>
                  </a:cubicBezTo>
                  <a:lnTo>
                    <a:pt x="488" y="441"/>
                  </a:lnTo>
                  <a:cubicBezTo>
                    <a:pt x="488" y="298"/>
                    <a:pt x="488" y="143"/>
                    <a:pt x="500" y="0"/>
                  </a:cubicBezTo>
                  <a:close/>
                </a:path>
              </a:pathLst>
            </a:custGeom>
            <a:solidFill>
              <a:srgbClr val="000000">
                <a:alpha val="30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780807" y="4023848"/>
              <a:ext cx="839201" cy="489134"/>
            </a:xfrm>
            <a:custGeom>
              <a:rect b="b" l="l" r="r" t="t"/>
              <a:pathLst>
                <a:path extrusionOk="0" h="11111" w="19063">
                  <a:moveTo>
                    <a:pt x="5874" y="1"/>
                  </a:moveTo>
                  <a:cubicBezTo>
                    <a:pt x="5802" y="1"/>
                    <a:pt x="5730" y="19"/>
                    <a:pt x="5668" y="56"/>
                  </a:cubicBezTo>
                  <a:lnTo>
                    <a:pt x="250" y="3318"/>
                  </a:lnTo>
                  <a:cubicBezTo>
                    <a:pt x="0" y="3461"/>
                    <a:pt x="0" y="3830"/>
                    <a:pt x="250" y="3973"/>
                  </a:cubicBezTo>
                  <a:lnTo>
                    <a:pt x="12502" y="11057"/>
                  </a:lnTo>
                  <a:cubicBezTo>
                    <a:pt x="12567" y="11093"/>
                    <a:pt x="12639" y="11111"/>
                    <a:pt x="12710" y="11111"/>
                  </a:cubicBezTo>
                  <a:cubicBezTo>
                    <a:pt x="12782" y="11111"/>
                    <a:pt x="12853" y="11093"/>
                    <a:pt x="12919" y="11057"/>
                  </a:cubicBezTo>
                  <a:lnTo>
                    <a:pt x="18788" y="7795"/>
                  </a:lnTo>
                  <a:cubicBezTo>
                    <a:pt x="19062" y="7628"/>
                    <a:pt x="19062" y="7247"/>
                    <a:pt x="18753" y="7104"/>
                  </a:cubicBezTo>
                  <a:lnTo>
                    <a:pt x="6061" y="44"/>
                  </a:lnTo>
                  <a:cubicBezTo>
                    <a:pt x="6004" y="16"/>
                    <a:pt x="5939" y="1"/>
                    <a:pt x="5874" y="1"/>
                  </a:cubicBezTo>
                  <a:close/>
                </a:path>
              </a:pathLst>
            </a:custGeom>
            <a:solidFill>
              <a:srgbClr val="D9E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1480017" y="4330288"/>
              <a:ext cx="72901" cy="36363"/>
            </a:xfrm>
            <a:custGeom>
              <a:rect b="b" l="l" r="r" t="t"/>
              <a:pathLst>
                <a:path extrusionOk="0" h="826" w="1656">
                  <a:moveTo>
                    <a:pt x="1655" y="1"/>
                  </a:moveTo>
                  <a:lnTo>
                    <a:pt x="0" y="24"/>
                  </a:lnTo>
                  <a:lnTo>
                    <a:pt x="0" y="382"/>
                  </a:lnTo>
                  <a:cubicBezTo>
                    <a:pt x="0" y="501"/>
                    <a:pt x="72" y="620"/>
                    <a:pt x="238" y="703"/>
                  </a:cubicBezTo>
                  <a:cubicBezTo>
                    <a:pt x="388" y="786"/>
                    <a:pt x="583" y="826"/>
                    <a:pt x="781" y="826"/>
                  </a:cubicBezTo>
                  <a:cubicBezTo>
                    <a:pt x="1007" y="826"/>
                    <a:pt x="1239" y="774"/>
                    <a:pt x="1417" y="679"/>
                  </a:cubicBezTo>
                  <a:cubicBezTo>
                    <a:pt x="1572" y="596"/>
                    <a:pt x="1655" y="477"/>
                    <a:pt x="1655" y="358"/>
                  </a:cubicBezTo>
                  <a:lnTo>
                    <a:pt x="1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1475835" y="4311535"/>
              <a:ext cx="80737" cy="40149"/>
            </a:xfrm>
            <a:custGeom>
              <a:rect b="b" l="l" r="r" t="t"/>
              <a:pathLst>
                <a:path extrusionOk="0" h="912" w="1834">
                  <a:moveTo>
                    <a:pt x="940" y="1"/>
                  </a:moveTo>
                  <a:cubicBezTo>
                    <a:pt x="720" y="1"/>
                    <a:pt x="499" y="49"/>
                    <a:pt x="333" y="141"/>
                  </a:cubicBezTo>
                  <a:cubicBezTo>
                    <a:pt x="0" y="319"/>
                    <a:pt x="0" y="605"/>
                    <a:pt x="333" y="784"/>
                  </a:cubicBezTo>
                  <a:cubicBezTo>
                    <a:pt x="489" y="870"/>
                    <a:pt x="691" y="912"/>
                    <a:pt x="897" y="912"/>
                  </a:cubicBezTo>
                  <a:cubicBezTo>
                    <a:pt x="1117" y="912"/>
                    <a:pt x="1340" y="864"/>
                    <a:pt x="1512" y="772"/>
                  </a:cubicBezTo>
                  <a:cubicBezTo>
                    <a:pt x="1834" y="593"/>
                    <a:pt x="1834" y="296"/>
                    <a:pt x="1512" y="129"/>
                  </a:cubicBezTo>
                  <a:cubicBezTo>
                    <a:pt x="1351" y="43"/>
                    <a:pt x="1145" y="1"/>
                    <a:pt x="9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1391443" y="4381134"/>
              <a:ext cx="71845" cy="36627"/>
            </a:xfrm>
            <a:custGeom>
              <a:rect b="b" l="l" r="r" t="t"/>
              <a:pathLst>
                <a:path extrusionOk="0" h="832" w="1632">
                  <a:moveTo>
                    <a:pt x="1631" y="1"/>
                  </a:moveTo>
                  <a:lnTo>
                    <a:pt x="0" y="36"/>
                  </a:lnTo>
                  <a:lnTo>
                    <a:pt x="0" y="393"/>
                  </a:lnTo>
                  <a:cubicBezTo>
                    <a:pt x="0" y="512"/>
                    <a:pt x="72" y="620"/>
                    <a:pt x="238" y="703"/>
                  </a:cubicBezTo>
                  <a:cubicBezTo>
                    <a:pt x="388" y="789"/>
                    <a:pt x="588" y="831"/>
                    <a:pt x="792" y="831"/>
                  </a:cubicBezTo>
                  <a:cubicBezTo>
                    <a:pt x="1010" y="831"/>
                    <a:pt x="1233" y="783"/>
                    <a:pt x="1405" y="691"/>
                  </a:cubicBezTo>
                  <a:cubicBezTo>
                    <a:pt x="1560" y="596"/>
                    <a:pt x="1631" y="477"/>
                    <a:pt x="1631" y="358"/>
                  </a:cubicBez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1388274" y="4363041"/>
              <a:ext cx="78668" cy="39312"/>
            </a:xfrm>
            <a:custGeom>
              <a:rect b="b" l="l" r="r" t="t"/>
              <a:pathLst>
                <a:path extrusionOk="0" h="893" w="1787">
                  <a:moveTo>
                    <a:pt x="907" y="1"/>
                  </a:moveTo>
                  <a:cubicBezTo>
                    <a:pt x="688" y="1"/>
                    <a:pt x="471" y="45"/>
                    <a:pt x="310" y="138"/>
                  </a:cubicBezTo>
                  <a:cubicBezTo>
                    <a:pt x="1" y="316"/>
                    <a:pt x="1" y="590"/>
                    <a:pt x="310" y="769"/>
                  </a:cubicBezTo>
                  <a:cubicBezTo>
                    <a:pt x="474" y="851"/>
                    <a:pt x="678" y="892"/>
                    <a:pt x="883" y="892"/>
                  </a:cubicBezTo>
                  <a:cubicBezTo>
                    <a:pt x="1095" y="892"/>
                    <a:pt x="1307" y="848"/>
                    <a:pt x="1477" y="757"/>
                  </a:cubicBezTo>
                  <a:cubicBezTo>
                    <a:pt x="1787" y="578"/>
                    <a:pt x="1787" y="281"/>
                    <a:pt x="1477" y="114"/>
                  </a:cubicBezTo>
                  <a:cubicBezTo>
                    <a:pt x="1316" y="39"/>
                    <a:pt x="1111" y="1"/>
                    <a:pt x="9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1303883" y="4433037"/>
              <a:ext cx="71316" cy="35262"/>
            </a:xfrm>
            <a:custGeom>
              <a:rect b="b" l="l" r="r" t="t"/>
              <a:pathLst>
                <a:path extrusionOk="0" h="801" w="1620">
                  <a:moveTo>
                    <a:pt x="1" y="0"/>
                  </a:moveTo>
                  <a:lnTo>
                    <a:pt x="1" y="357"/>
                  </a:lnTo>
                  <a:cubicBezTo>
                    <a:pt x="1" y="476"/>
                    <a:pt x="72" y="584"/>
                    <a:pt x="227" y="667"/>
                  </a:cubicBezTo>
                  <a:cubicBezTo>
                    <a:pt x="388" y="756"/>
                    <a:pt x="596" y="801"/>
                    <a:pt x="804" y="801"/>
                  </a:cubicBezTo>
                  <a:cubicBezTo>
                    <a:pt x="1013" y="801"/>
                    <a:pt x="1221" y="756"/>
                    <a:pt x="1382" y="667"/>
                  </a:cubicBezTo>
                  <a:cubicBezTo>
                    <a:pt x="1537" y="584"/>
                    <a:pt x="1620" y="465"/>
                    <a:pt x="1620" y="357"/>
                  </a:cubicBez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1300229" y="4412963"/>
              <a:ext cx="78140" cy="39620"/>
            </a:xfrm>
            <a:custGeom>
              <a:rect b="b" l="l" r="r" t="t"/>
              <a:pathLst>
                <a:path extrusionOk="0" h="900" w="1775">
                  <a:moveTo>
                    <a:pt x="887" y="1"/>
                  </a:moveTo>
                  <a:cubicBezTo>
                    <a:pt x="679" y="1"/>
                    <a:pt x="471" y="45"/>
                    <a:pt x="310" y="135"/>
                  </a:cubicBezTo>
                  <a:cubicBezTo>
                    <a:pt x="0" y="313"/>
                    <a:pt x="0" y="587"/>
                    <a:pt x="310" y="766"/>
                  </a:cubicBezTo>
                  <a:cubicBezTo>
                    <a:pt x="471" y="855"/>
                    <a:pt x="682" y="900"/>
                    <a:pt x="892" y="900"/>
                  </a:cubicBezTo>
                  <a:cubicBezTo>
                    <a:pt x="1102" y="900"/>
                    <a:pt x="1310" y="855"/>
                    <a:pt x="1465" y="766"/>
                  </a:cubicBezTo>
                  <a:cubicBezTo>
                    <a:pt x="1774" y="587"/>
                    <a:pt x="1774" y="290"/>
                    <a:pt x="1465" y="135"/>
                  </a:cubicBezTo>
                  <a:cubicBezTo>
                    <a:pt x="1304" y="45"/>
                    <a:pt x="1096" y="1"/>
                    <a:pt x="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1385677" y="4277857"/>
              <a:ext cx="71845" cy="36407"/>
            </a:xfrm>
            <a:custGeom>
              <a:rect b="b" l="l" r="r" t="t"/>
              <a:pathLst>
                <a:path extrusionOk="0" h="827" w="1632">
                  <a:moveTo>
                    <a:pt x="1631" y="1"/>
                  </a:moveTo>
                  <a:lnTo>
                    <a:pt x="0" y="25"/>
                  </a:lnTo>
                  <a:lnTo>
                    <a:pt x="0" y="382"/>
                  </a:lnTo>
                  <a:cubicBezTo>
                    <a:pt x="0" y="501"/>
                    <a:pt x="72" y="608"/>
                    <a:pt x="238" y="703"/>
                  </a:cubicBezTo>
                  <a:cubicBezTo>
                    <a:pt x="383" y="787"/>
                    <a:pt x="574" y="826"/>
                    <a:pt x="769" y="826"/>
                  </a:cubicBezTo>
                  <a:cubicBezTo>
                    <a:pt x="993" y="826"/>
                    <a:pt x="1222" y="775"/>
                    <a:pt x="1393" y="680"/>
                  </a:cubicBezTo>
                  <a:cubicBezTo>
                    <a:pt x="1560" y="596"/>
                    <a:pt x="1631" y="477"/>
                    <a:pt x="1631" y="358"/>
                  </a:cubicBezTo>
                  <a:lnTo>
                    <a:pt x="16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1382507" y="4258620"/>
              <a:ext cx="78668" cy="39884"/>
            </a:xfrm>
            <a:custGeom>
              <a:rect b="b" l="l" r="r" t="t"/>
              <a:pathLst>
                <a:path extrusionOk="0" h="906" w="1787">
                  <a:moveTo>
                    <a:pt x="904" y="0"/>
                  </a:moveTo>
                  <a:cubicBezTo>
                    <a:pt x="687" y="0"/>
                    <a:pt x="470" y="48"/>
                    <a:pt x="310" y="140"/>
                  </a:cubicBezTo>
                  <a:cubicBezTo>
                    <a:pt x="1" y="319"/>
                    <a:pt x="1" y="605"/>
                    <a:pt x="310" y="783"/>
                  </a:cubicBezTo>
                  <a:cubicBezTo>
                    <a:pt x="460" y="867"/>
                    <a:pt x="654" y="906"/>
                    <a:pt x="850" y="906"/>
                  </a:cubicBezTo>
                  <a:cubicBezTo>
                    <a:pt x="1074" y="906"/>
                    <a:pt x="1300" y="855"/>
                    <a:pt x="1465" y="759"/>
                  </a:cubicBezTo>
                  <a:cubicBezTo>
                    <a:pt x="1787" y="581"/>
                    <a:pt x="1787" y="307"/>
                    <a:pt x="1465" y="128"/>
                  </a:cubicBezTo>
                  <a:cubicBezTo>
                    <a:pt x="1310" y="42"/>
                    <a:pt x="1107"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1297587" y="4328703"/>
              <a:ext cx="71360" cy="36627"/>
            </a:xfrm>
            <a:custGeom>
              <a:rect b="b" l="l" r="r" t="t"/>
              <a:pathLst>
                <a:path extrusionOk="0" h="832" w="1621">
                  <a:moveTo>
                    <a:pt x="1620" y="1"/>
                  </a:moveTo>
                  <a:lnTo>
                    <a:pt x="1" y="37"/>
                  </a:lnTo>
                  <a:lnTo>
                    <a:pt x="1" y="394"/>
                  </a:lnTo>
                  <a:cubicBezTo>
                    <a:pt x="1" y="513"/>
                    <a:pt x="72" y="620"/>
                    <a:pt x="239" y="703"/>
                  </a:cubicBezTo>
                  <a:cubicBezTo>
                    <a:pt x="389" y="790"/>
                    <a:pt x="588" y="831"/>
                    <a:pt x="790" y="831"/>
                  </a:cubicBezTo>
                  <a:cubicBezTo>
                    <a:pt x="1005" y="831"/>
                    <a:pt x="1222" y="784"/>
                    <a:pt x="1382" y="691"/>
                  </a:cubicBezTo>
                  <a:cubicBezTo>
                    <a:pt x="1549" y="596"/>
                    <a:pt x="1620" y="477"/>
                    <a:pt x="1620" y="358"/>
                  </a:cubicBezTo>
                  <a:lnTo>
                    <a:pt x="1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1294462" y="4309466"/>
              <a:ext cx="78140" cy="39928"/>
            </a:xfrm>
            <a:custGeom>
              <a:rect b="b" l="l" r="r" t="t"/>
              <a:pathLst>
                <a:path extrusionOk="0" h="907" w="1775">
                  <a:moveTo>
                    <a:pt x="908" y="0"/>
                  </a:moveTo>
                  <a:cubicBezTo>
                    <a:pt x="693" y="0"/>
                    <a:pt x="476" y="48"/>
                    <a:pt x="310" y="140"/>
                  </a:cubicBezTo>
                  <a:cubicBezTo>
                    <a:pt x="0" y="319"/>
                    <a:pt x="0" y="605"/>
                    <a:pt x="310" y="783"/>
                  </a:cubicBezTo>
                  <a:cubicBezTo>
                    <a:pt x="468" y="865"/>
                    <a:pt x="672" y="907"/>
                    <a:pt x="877" y="907"/>
                  </a:cubicBezTo>
                  <a:cubicBezTo>
                    <a:pt x="1089" y="907"/>
                    <a:pt x="1301" y="862"/>
                    <a:pt x="1465" y="771"/>
                  </a:cubicBezTo>
                  <a:cubicBezTo>
                    <a:pt x="1774" y="593"/>
                    <a:pt x="1774" y="307"/>
                    <a:pt x="1465" y="128"/>
                  </a:cubicBezTo>
                  <a:cubicBezTo>
                    <a:pt x="1310" y="42"/>
                    <a:pt x="1110" y="0"/>
                    <a:pt x="9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1211127" y="4379549"/>
              <a:ext cx="70788" cy="35570"/>
            </a:xfrm>
            <a:custGeom>
              <a:rect b="b" l="l" r="r" t="t"/>
              <a:pathLst>
                <a:path extrusionOk="0" h="808" w="1608">
                  <a:moveTo>
                    <a:pt x="1608" y="1"/>
                  </a:moveTo>
                  <a:lnTo>
                    <a:pt x="0" y="25"/>
                  </a:lnTo>
                  <a:lnTo>
                    <a:pt x="0" y="370"/>
                  </a:lnTo>
                  <a:cubicBezTo>
                    <a:pt x="0" y="489"/>
                    <a:pt x="84" y="596"/>
                    <a:pt x="238" y="679"/>
                  </a:cubicBezTo>
                  <a:cubicBezTo>
                    <a:pt x="388" y="766"/>
                    <a:pt x="585" y="808"/>
                    <a:pt x="784" y="808"/>
                  </a:cubicBezTo>
                  <a:cubicBezTo>
                    <a:pt x="996" y="808"/>
                    <a:pt x="1210" y="760"/>
                    <a:pt x="1370" y="668"/>
                  </a:cubicBezTo>
                  <a:cubicBezTo>
                    <a:pt x="1536" y="572"/>
                    <a:pt x="1608" y="453"/>
                    <a:pt x="1608" y="358"/>
                  </a:cubicBezTo>
                  <a:lnTo>
                    <a:pt x="16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1207958" y="4361016"/>
              <a:ext cx="77656" cy="38696"/>
            </a:xfrm>
            <a:custGeom>
              <a:rect b="b" l="l" r="r" t="t"/>
              <a:pathLst>
                <a:path extrusionOk="0" h="879" w="1764">
                  <a:moveTo>
                    <a:pt x="887" y="1"/>
                  </a:moveTo>
                  <a:cubicBezTo>
                    <a:pt x="678" y="1"/>
                    <a:pt x="468" y="45"/>
                    <a:pt x="310" y="136"/>
                  </a:cubicBezTo>
                  <a:cubicBezTo>
                    <a:pt x="1" y="315"/>
                    <a:pt x="1" y="577"/>
                    <a:pt x="310" y="755"/>
                  </a:cubicBezTo>
                  <a:cubicBezTo>
                    <a:pt x="463" y="837"/>
                    <a:pt x="664" y="879"/>
                    <a:pt x="865" y="879"/>
                  </a:cubicBezTo>
                  <a:cubicBezTo>
                    <a:pt x="1074" y="879"/>
                    <a:pt x="1284" y="834"/>
                    <a:pt x="1442" y="743"/>
                  </a:cubicBezTo>
                  <a:cubicBezTo>
                    <a:pt x="1763" y="565"/>
                    <a:pt x="1763" y="279"/>
                    <a:pt x="1442" y="124"/>
                  </a:cubicBezTo>
                  <a:cubicBezTo>
                    <a:pt x="1289" y="42"/>
                    <a:pt x="1088" y="1"/>
                    <a:pt x="8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1292349" y="4225999"/>
              <a:ext cx="71360" cy="36407"/>
            </a:xfrm>
            <a:custGeom>
              <a:rect b="b" l="l" r="r" t="t"/>
              <a:pathLst>
                <a:path extrusionOk="0" h="827" w="1621">
                  <a:moveTo>
                    <a:pt x="1620" y="0"/>
                  </a:moveTo>
                  <a:lnTo>
                    <a:pt x="1" y="36"/>
                  </a:lnTo>
                  <a:lnTo>
                    <a:pt x="1" y="393"/>
                  </a:lnTo>
                  <a:cubicBezTo>
                    <a:pt x="1" y="512"/>
                    <a:pt x="84" y="607"/>
                    <a:pt x="239" y="703"/>
                  </a:cubicBezTo>
                  <a:cubicBezTo>
                    <a:pt x="391" y="785"/>
                    <a:pt x="592" y="826"/>
                    <a:pt x="795" y="826"/>
                  </a:cubicBezTo>
                  <a:cubicBezTo>
                    <a:pt x="1006" y="826"/>
                    <a:pt x="1218" y="782"/>
                    <a:pt x="1382" y="691"/>
                  </a:cubicBezTo>
                  <a:cubicBezTo>
                    <a:pt x="1549" y="596"/>
                    <a:pt x="1620" y="477"/>
                    <a:pt x="1620" y="357"/>
                  </a:cubicBezTo>
                  <a:lnTo>
                    <a:pt x="16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1288695" y="4206629"/>
              <a:ext cx="77612" cy="40237"/>
            </a:xfrm>
            <a:custGeom>
              <a:rect b="b" l="l" r="r" t="t"/>
              <a:pathLst>
                <a:path extrusionOk="0" h="914" w="1763">
                  <a:moveTo>
                    <a:pt x="909" y="1"/>
                  </a:moveTo>
                  <a:cubicBezTo>
                    <a:pt x="692" y="1"/>
                    <a:pt x="473" y="49"/>
                    <a:pt x="310" y="143"/>
                  </a:cubicBezTo>
                  <a:cubicBezTo>
                    <a:pt x="0" y="333"/>
                    <a:pt x="0" y="619"/>
                    <a:pt x="310" y="786"/>
                  </a:cubicBezTo>
                  <a:cubicBezTo>
                    <a:pt x="460" y="872"/>
                    <a:pt x="659" y="914"/>
                    <a:pt x="861" y="914"/>
                  </a:cubicBezTo>
                  <a:cubicBezTo>
                    <a:pt x="1076" y="914"/>
                    <a:pt x="1293" y="866"/>
                    <a:pt x="1453" y="774"/>
                  </a:cubicBezTo>
                  <a:cubicBezTo>
                    <a:pt x="1763" y="595"/>
                    <a:pt x="1763" y="297"/>
                    <a:pt x="1453" y="119"/>
                  </a:cubicBezTo>
                  <a:cubicBezTo>
                    <a:pt x="1301" y="40"/>
                    <a:pt x="1105" y="1"/>
                    <a:pt x="9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1205889" y="4277373"/>
              <a:ext cx="70788" cy="35350"/>
            </a:xfrm>
            <a:custGeom>
              <a:rect b="b" l="l" r="r" t="t"/>
              <a:pathLst>
                <a:path extrusionOk="0" h="803" w="1608">
                  <a:moveTo>
                    <a:pt x="1608" y="0"/>
                  </a:moveTo>
                  <a:lnTo>
                    <a:pt x="0" y="24"/>
                  </a:lnTo>
                  <a:lnTo>
                    <a:pt x="0" y="369"/>
                  </a:lnTo>
                  <a:cubicBezTo>
                    <a:pt x="0" y="488"/>
                    <a:pt x="72" y="595"/>
                    <a:pt x="238" y="679"/>
                  </a:cubicBezTo>
                  <a:cubicBezTo>
                    <a:pt x="391" y="761"/>
                    <a:pt x="592" y="802"/>
                    <a:pt x="793" y="802"/>
                  </a:cubicBezTo>
                  <a:cubicBezTo>
                    <a:pt x="1002" y="802"/>
                    <a:pt x="1212" y="758"/>
                    <a:pt x="1370" y="667"/>
                  </a:cubicBezTo>
                  <a:cubicBezTo>
                    <a:pt x="1536" y="572"/>
                    <a:pt x="1608" y="453"/>
                    <a:pt x="1608" y="345"/>
                  </a:cubicBezTo>
                  <a:lnTo>
                    <a:pt x="16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1202191" y="4258620"/>
              <a:ext cx="77127" cy="39092"/>
            </a:xfrm>
            <a:custGeom>
              <a:rect b="b" l="l" r="r" t="t"/>
              <a:pathLst>
                <a:path extrusionOk="0" h="888" w="1752">
                  <a:moveTo>
                    <a:pt x="897" y="0"/>
                  </a:moveTo>
                  <a:cubicBezTo>
                    <a:pt x="684" y="0"/>
                    <a:pt x="470" y="48"/>
                    <a:pt x="311" y="140"/>
                  </a:cubicBezTo>
                  <a:cubicBezTo>
                    <a:pt x="1" y="319"/>
                    <a:pt x="1" y="605"/>
                    <a:pt x="311" y="759"/>
                  </a:cubicBezTo>
                  <a:cubicBezTo>
                    <a:pt x="460" y="846"/>
                    <a:pt x="657" y="888"/>
                    <a:pt x="856" y="888"/>
                  </a:cubicBezTo>
                  <a:cubicBezTo>
                    <a:pt x="1068" y="888"/>
                    <a:pt x="1282" y="840"/>
                    <a:pt x="1442" y="748"/>
                  </a:cubicBezTo>
                  <a:cubicBezTo>
                    <a:pt x="1751" y="569"/>
                    <a:pt x="1751" y="283"/>
                    <a:pt x="1442" y="128"/>
                  </a:cubicBezTo>
                  <a:cubicBezTo>
                    <a:pt x="1292" y="42"/>
                    <a:pt x="1095" y="0"/>
                    <a:pt x="8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1120441" y="4328175"/>
              <a:ext cx="69247" cy="34866"/>
            </a:xfrm>
            <a:custGeom>
              <a:rect b="b" l="l" r="r" t="t"/>
              <a:pathLst>
                <a:path extrusionOk="0" h="792" w="1573">
                  <a:moveTo>
                    <a:pt x="1572" y="1"/>
                  </a:moveTo>
                  <a:lnTo>
                    <a:pt x="1" y="13"/>
                  </a:lnTo>
                  <a:lnTo>
                    <a:pt x="1" y="358"/>
                  </a:lnTo>
                  <a:cubicBezTo>
                    <a:pt x="1" y="477"/>
                    <a:pt x="72" y="584"/>
                    <a:pt x="215" y="668"/>
                  </a:cubicBezTo>
                  <a:cubicBezTo>
                    <a:pt x="367" y="750"/>
                    <a:pt x="565" y="791"/>
                    <a:pt x="764" y="791"/>
                  </a:cubicBezTo>
                  <a:cubicBezTo>
                    <a:pt x="970" y="791"/>
                    <a:pt x="1177" y="747"/>
                    <a:pt x="1334" y="656"/>
                  </a:cubicBezTo>
                  <a:cubicBezTo>
                    <a:pt x="1489" y="572"/>
                    <a:pt x="1572" y="453"/>
                    <a:pt x="1572" y="346"/>
                  </a:cubicBezTo>
                  <a:lnTo>
                    <a:pt x="15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1116787" y="4309113"/>
              <a:ext cx="76027" cy="38784"/>
            </a:xfrm>
            <a:custGeom>
              <a:rect b="b" l="l" r="r" t="t"/>
              <a:pathLst>
                <a:path extrusionOk="0" h="881" w="1727">
                  <a:moveTo>
                    <a:pt x="884" y="1"/>
                  </a:moveTo>
                  <a:cubicBezTo>
                    <a:pt x="680" y="1"/>
                    <a:pt x="473" y="45"/>
                    <a:pt x="310" y="136"/>
                  </a:cubicBezTo>
                  <a:cubicBezTo>
                    <a:pt x="0" y="315"/>
                    <a:pt x="0" y="601"/>
                    <a:pt x="310" y="767"/>
                  </a:cubicBezTo>
                  <a:cubicBezTo>
                    <a:pt x="465" y="842"/>
                    <a:pt x="659" y="881"/>
                    <a:pt x="852" y="881"/>
                  </a:cubicBezTo>
                  <a:cubicBezTo>
                    <a:pt x="1060" y="881"/>
                    <a:pt x="1269" y="836"/>
                    <a:pt x="1429" y="744"/>
                  </a:cubicBezTo>
                  <a:cubicBezTo>
                    <a:pt x="1727" y="565"/>
                    <a:pt x="1727" y="291"/>
                    <a:pt x="1429" y="124"/>
                  </a:cubicBezTo>
                  <a:cubicBezTo>
                    <a:pt x="1277" y="43"/>
                    <a:pt x="1082"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1200122" y="4173568"/>
              <a:ext cx="70788" cy="36803"/>
            </a:xfrm>
            <a:custGeom>
              <a:rect b="b" l="l" r="r" t="t"/>
              <a:pathLst>
                <a:path extrusionOk="0" h="836" w="1608">
                  <a:moveTo>
                    <a:pt x="1608" y="1"/>
                  </a:moveTo>
                  <a:lnTo>
                    <a:pt x="0" y="60"/>
                  </a:lnTo>
                  <a:lnTo>
                    <a:pt x="0" y="405"/>
                  </a:lnTo>
                  <a:cubicBezTo>
                    <a:pt x="0" y="525"/>
                    <a:pt x="72" y="620"/>
                    <a:pt x="238" y="715"/>
                  </a:cubicBezTo>
                  <a:cubicBezTo>
                    <a:pt x="386" y="794"/>
                    <a:pt x="579" y="836"/>
                    <a:pt x="774" y="836"/>
                  </a:cubicBezTo>
                  <a:cubicBezTo>
                    <a:pt x="989" y="836"/>
                    <a:pt x="1207" y="785"/>
                    <a:pt x="1370" y="679"/>
                  </a:cubicBezTo>
                  <a:cubicBezTo>
                    <a:pt x="1512" y="596"/>
                    <a:pt x="1608" y="477"/>
                    <a:pt x="1608" y="358"/>
                  </a:cubicBezTo>
                  <a:lnTo>
                    <a:pt x="16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1196424" y="4156267"/>
              <a:ext cx="77127" cy="38784"/>
            </a:xfrm>
            <a:custGeom>
              <a:rect b="b" l="l" r="r" t="t"/>
              <a:pathLst>
                <a:path extrusionOk="0" h="881" w="1752">
                  <a:moveTo>
                    <a:pt x="920" y="0"/>
                  </a:moveTo>
                  <a:cubicBezTo>
                    <a:pt x="700" y="0"/>
                    <a:pt x="476" y="48"/>
                    <a:pt x="311" y="144"/>
                  </a:cubicBezTo>
                  <a:cubicBezTo>
                    <a:pt x="1" y="322"/>
                    <a:pt x="1" y="608"/>
                    <a:pt x="311" y="763"/>
                  </a:cubicBezTo>
                  <a:cubicBezTo>
                    <a:pt x="457" y="842"/>
                    <a:pt x="650" y="881"/>
                    <a:pt x="844" y="881"/>
                  </a:cubicBezTo>
                  <a:cubicBezTo>
                    <a:pt x="1060" y="881"/>
                    <a:pt x="1279" y="833"/>
                    <a:pt x="1442" y="739"/>
                  </a:cubicBezTo>
                  <a:cubicBezTo>
                    <a:pt x="1751" y="560"/>
                    <a:pt x="1751" y="275"/>
                    <a:pt x="1442" y="108"/>
                  </a:cubicBezTo>
                  <a:cubicBezTo>
                    <a:pt x="1298" y="36"/>
                    <a:pt x="1111" y="0"/>
                    <a:pt x="9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1115202" y="4226527"/>
              <a:ext cx="69247" cy="34910"/>
            </a:xfrm>
            <a:custGeom>
              <a:rect b="b" l="l" r="r" t="t"/>
              <a:pathLst>
                <a:path extrusionOk="0" h="793" w="1573">
                  <a:moveTo>
                    <a:pt x="1572" y="0"/>
                  </a:moveTo>
                  <a:lnTo>
                    <a:pt x="1" y="24"/>
                  </a:lnTo>
                  <a:lnTo>
                    <a:pt x="1" y="357"/>
                  </a:lnTo>
                  <a:cubicBezTo>
                    <a:pt x="1" y="476"/>
                    <a:pt x="72" y="584"/>
                    <a:pt x="215" y="679"/>
                  </a:cubicBezTo>
                  <a:cubicBezTo>
                    <a:pt x="370" y="753"/>
                    <a:pt x="564" y="792"/>
                    <a:pt x="757" y="792"/>
                  </a:cubicBezTo>
                  <a:cubicBezTo>
                    <a:pt x="965" y="792"/>
                    <a:pt x="1174" y="748"/>
                    <a:pt x="1334" y="655"/>
                  </a:cubicBezTo>
                  <a:cubicBezTo>
                    <a:pt x="1489" y="572"/>
                    <a:pt x="1572" y="453"/>
                    <a:pt x="1572" y="345"/>
                  </a:cubicBezTo>
                  <a:lnTo>
                    <a:pt x="15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1111020" y="4206629"/>
              <a:ext cx="76555" cy="39488"/>
            </a:xfrm>
            <a:custGeom>
              <a:rect b="b" l="l" r="r" t="t"/>
              <a:pathLst>
                <a:path extrusionOk="0" h="897" w="1739">
                  <a:moveTo>
                    <a:pt x="905" y="1"/>
                  </a:moveTo>
                  <a:cubicBezTo>
                    <a:pt x="694" y="1"/>
                    <a:pt x="479" y="49"/>
                    <a:pt x="310" y="143"/>
                  </a:cubicBezTo>
                  <a:cubicBezTo>
                    <a:pt x="0" y="321"/>
                    <a:pt x="0" y="607"/>
                    <a:pt x="310" y="774"/>
                  </a:cubicBezTo>
                  <a:cubicBezTo>
                    <a:pt x="460" y="857"/>
                    <a:pt x="646" y="896"/>
                    <a:pt x="834" y="896"/>
                  </a:cubicBezTo>
                  <a:cubicBezTo>
                    <a:pt x="1048" y="896"/>
                    <a:pt x="1264" y="845"/>
                    <a:pt x="1429" y="750"/>
                  </a:cubicBezTo>
                  <a:cubicBezTo>
                    <a:pt x="1739" y="571"/>
                    <a:pt x="1739" y="297"/>
                    <a:pt x="1429" y="119"/>
                  </a:cubicBezTo>
                  <a:cubicBezTo>
                    <a:pt x="1282" y="40"/>
                    <a:pt x="1095" y="1"/>
                    <a:pt x="9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1030283" y="4276317"/>
              <a:ext cx="68191" cy="34910"/>
            </a:xfrm>
            <a:custGeom>
              <a:rect b="b" l="l" r="r" t="t"/>
              <a:pathLst>
                <a:path extrusionOk="0" h="793" w="1549">
                  <a:moveTo>
                    <a:pt x="1549" y="0"/>
                  </a:moveTo>
                  <a:lnTo>
                    <a:pt x="1" y="24"/>
                  </a:lnTo>
                  <a:lnTo>
                    <a:pt x="1" y="357"/>
                  </a:lnTo>
                  <a:cubicBezTo>
                    <a:pt x="1" y="477"/>
                    <a:pt x="84" y="584"/>
                    <a:pt x="227" y="679"/>
                  </a:cubicBezTo>
                  <a:cubicBezTo>
                    <a:pt x="370" y="754"/>
                    <a:pt x="564" y="792"/>
                    <a:pt x="759" y="792"/>
                  </a:cubicBezTo>
                  <a:cubicBezTo>
                    <a:pt x="968" y="792"/>
                    <a:pt x="1180" y="748"/>
                    <a:pt x="1334" y="655"/>
                  </a:cubicBezTo>
                  <a:cubicBezTo>
                    <a:pt x="1477" y="572"/>
                    <a:pt x="1549" y="453"/>
                    <a:pt x="1549" y="346"/>
                  </a:cubicBezTo>
                  <a:lnTo>
                    <a:pt x="15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1027157" y="4257255"/>
              <a:ext cx="75499" cy="39224"/>
            </a:xfrm>
            <a:custGeom>
              <a:rect b="b" l="l" r="r" t="t"/>
              <a:pathLst>
                <a:path extrusionOk="0" h="891" w="1715">
                  <a:moveTo>
                    <a:pt x="862" y="0"/>
                  </a:moveTo>
                  <a:cubicBezTo>
                    <a:pt x="656" y="0"/>
                    <a:pt x="449" y="45"/>
                    <a:pt x="298" y="136"/>
                  </a:cubicBezTo>
                  <a:cubicBezTo>
                    <a:pt x="0" y="314"/>
                    <a:pt x="0" y="600"/>
                    <a:pt x="298" y="767"/>
                  </a:cubicBezTo>
                  <a:cubicBezTo>
                    <a:pt x="444" y="849"/>
                    <a:pt x="642" y="890"/>
                    <a:pt x="841" y="890"/>
                  </a:cubicBezTo>
                  <a:cubicBezTo>
                    <a:pt x="1047" y="890"/>
                    <a:pt x="1254" y="846"/>
                    <a:pt x="1405" y="755"/>
                  </a:cubicBezTo>
                  <a:cubicBezTo>
                    <a:pt x="1715" y="576"/>
                    <a:pt x="1715" y="290"/>
                    <a:pt x="1405" y="124"/>
                  </a:cubicBezTo>
                  <a:cubicBezTo>
                    <a:pt x="1259" y="42"/>
                    <a:pt x="1061" y="0"/>
                    <a:pt x="8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1108907" y="4124307"/>
              <a:ext cx="69776" cy="35394"/>
            </a:xfrm>
            <a:custGeom>
              <a:rect b="b" l="l" r="r" t="t"/>
              <a:pathLst>
                <a:path extrusionOk="0" h="804" w="1585">
                  <a:moveTo>
                    <a:pt x="1584" y="0"/>
                  </a:moveTo>
                  <a:lnTo>
                    <a:pt x="1" y="36"/>
                  </a:lnTo>
                  <a:lnTo>
                    <a:pt x="1" y="381"/>
                  </a:lnTo>
                  <a:cubicBezTo>
                    <a:pt x="1" y="501"/>
                    <a:pt x="84" y="596"/>
                    <a:pt x="227" y="691"/>
                  </a:cubicBezTo>
                  <a:cubicBezTo>
                    <a:pt x="368" y="767"/>
                    <a:pt x="550" y="804"/>
                    <a:pt x="734" y="804"/>
                  </a:cubicBezTo>
                  <a:cubicBezTo>
                    <a:pt x="954" y="804"/>
                    <a:pt x="1178" y="752"/>
                    <a:pt x="1346" y="655"/>
                  </a:cubicBezTo>
                  <a:cubicBezTo>
                    <a:pt x="1489" y="572"/>
                    <a:pt x="1584" y="453"/>
                    <a:pt x="1584" y="346"/>
                  </a:cubicBezTo>
                  <a:lnTo>
                    <a:pt x="15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1105253" y="4105730"/>
              <a:ext cx="76555" cy="39004"/>
            </a:xfrm>
            <a:custGeom>
              <a:rect b="b" l="l" r="r" t="t"/>
              <a:pathLst>
                <a:path extrusionOk="0" h="886" w="1739">
                  <a:moveTo>
                    <a:pt x="922" y="0"/>
                  </a:moveTo>
                  <a:cubicBezTo>
                    <a:pt x="702" y="0"/>
                    <a:pt x="478" y="52"/>
                    <a:pt x="310" y="149"/>
                  </a:cubicBezTo>
                  <a:cubicBezTo>
                    <a:pt x="0" y="327"/>
                    <a:pt x="0" y="601"/>
                    <a:pt x="310" y="768"/>
                  </a:cubicBezTo>
                  <a:cubicBezTo>
                    <a:pt x="457" y="847"/>
                    <a:pt x="646" y="886"/>
                    <a:pt x="838" y="886"/>
                  </a:cubicBezTo>
                  <a:cubicBezTo>
                    <a:pt x="1051" y="886"/>
                    <a:pt x="1266" y="838"/>
                    <a:pt x="1429" y="744"/>
                  </a:cubicBezTo>
                  <a:cubicBezTo>
                    <a:pt x="1739" y="565"/>
                    <a:pt x="1739" y="280"/>
                    <a:pt x="1429" y="113"/>
                  </a:cubicBezTo>
                  <a:cubicBezTo>
                    <a:pt x="1288" y="37"/>
                    <a:pt x="1106"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1024516" y="4175681"/>
              <a:ext cx="68191" cy="35086"/>
            </a:xfrm>
            <a:custGeom>
              <a:rect b="b" l="l" r="r" t="t"/>
              <a:pathLst>
                <a:path extrusionOk="0" h="797" w="1549">
                  <a:moveTo>
                    <a:pt x="1549" y="0"/>
                  </a:moveTo>
                  <a:lnTo>
                    <a:pt x="1" y="24"/>
                  </a:lnTo>
                  <a:lnTo>
                    <a:pt x="1" y="369"/>
                  </a:lnTo>
                  <a:cubicBezTo>
                    <a:pt x="1" y="488"/>
                    <a:pt x="72" y="596"/>
                    <a:pt x="227" y="679"/>
                  </a:cubicBezTo>
                  <a:cubicBezTo>
                    <a:pt x="368" y="758"/>
                    <a:pt x="552" y="797"/>
                    <a:pt x="739" y="797"/>
                  </a:cubicBezTo>
                  <a:cubicBezTo>
                    <a:pt x="947" y="797"/>
                    <a:pt x="1160" y="749"/>
                    <a:pt x="1322" y="655"/>
                  </a:cubicBezTo>
                  <a:cubicBezTo>
                    <a:pt x="1477" y="560"/>
                    <a:pt x="1549" y="441"/>
                    <a:pt x="1549" y="334"/>
                  </a:cubicBezTo>
                  <a:lnTo>
                    <a:pt x="15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a:off x="1021919" y="4156796"/>
              <a:ext cx="74970" cy="38872"/>
            </a:xfrm>
            <a:custGeom>
              <a:rect b="b" l="l" r="r" t="t"/>
              <a:pathLst>
                <a:path extrusionOk="0" h="883" w="1703">
                  <a:moveTo>
                    <a:pt x="885" y="0"/>
                  </a:moveTo>
                  <a:cubicBezTo>
                    <a:pt x="671" y="0"/>
                    <a:pt x="457" y="48"/>
                    <a:pt x="298" y="144"/>
                  </a:cubicBezTo>
                  <a:cubicBezTo>
                    <a:pt x="0" y="322"/>
                    <a:pt x="0" y="608"/>
                    <a:pt x="298" y="775"/>
                  </a:cubicBezTo>
                  <a:cubicBezTo>
                    <a:pt x="436" y="846"/>
                    <a:pt x="620" y="882"/>
                    <a:pt x="808" y="882"/>
                  </a:cubicBezTo>
                  <a:cubicBezTo>
                    <a:pt x="1025" y="882"/>
                    <a:pt x="1246" y="835"/>
                    <a:pt x="1405" y="739"/>
                  </a:cubicBezTo>
                  <a:cubicBezTo>
                    <a:pt x="1703" y="560"/>
                    <a:pt x="1703" y="274"/>
                    <a:pt x="1405" y="108"/>
                  </a:cubicBezTo>
                  <a:cubicBezTo>
                    <a:pt x="1256" y="36"/>
                    <a:pt x="1071" y="0"/>
                    <a:pt x="8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941181" y="4225999"/>
              <a:ext cx="67663" cy="34822"/>
            </a:xfrm>
            <a:custGeom>
              <a:rect b="b" l="l" r="r" t="t"/>
              <a:pathLst>
                <a:path extrusionOk="0" h="791" w="1537">
                  <a:moveTo>
                    <a:pt x="1537" y="0"/>
                  </a:moveTo>
                  <a:lnTo>
                    <a:pt x="1" y="12"/>
                  </a:lnTo>
                  <a:lnTo>
                    <a:pt x="1" y="357"/>
                  </a:lnTo>
                  <a:cubicBezTo>
                    <a:pt x="1" y="477"/>
                    <a:pt x="84" y="584"/>
                    <a:pt x="227" y="667"/>
                  </a:cubicBezTo>
                  <a:cubicBezTo>
                    <a:pt x="373" y="749"/>
                    <a:pt x="565" y="791"/>
                    <a:pt x="758" y="791"/>
                  </a:cubicBezTo>
                  <a:cubicBezTo>
                    <a:pt x="958" y="791"/>
                    <a:pt x="1159" y="746"/>
                    <a:pt x="1310" y="655"/>
                  </a:cubicBezTo>
                  <a:cubicBezTo>
                    <a:pt x="1465" y="572"/>
                    <a:pt x="1537" y="453"/>
                    <a:pt x="1537" y="346"/>
                  </a:cubicBezTo>
                  <a:lnTo>
                    <a:pt x="15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a:off x="938056" y="4206057"/>
              <a:ext cx="74442" cy="39048"/>
            </a:xfrm>
            <a:custGeom>
              <a:rect b="b" l="l" r="r" t="t"/>
              <a:pathLst>
                <a:path extrusionOk="0" h="887" w="1691">
                  <a:moveTo>
                    <a:pt x="882" y="0"/>
                  </a:moveTo>
                  <a:cubicBezTo>
                    <a:pt x="671" y="0"/>
                    <a:pt x="457" y="48"/>
                    <a:pt x="298" y="144"/>
                  </a:cubicBezTo>
                  <a:cubicBezTo>
                    <a:pt x="0" y="322"/>
                    <a:pt x="0" y="608"/>
                    <a:pt x="298" y="763"/>
                  </a:cubicBezTo>
                  <a:cubicBezTo>
                    <a:pt x="444" y="845"/>
                    <a:pt x="636" y="886"/>
                    <a:pt x="829" y="886"/>
                  </a:cubicBezTo>
                  <a:cubicBezTo>
                    <a:pt x="1029" y="886"/>
                    <a:pt x="1230" y="842"/>
                    <a:pt x="1381" y="751"/>
                  </a:cubicBezTo>
                  <a:cubicBezTo>
                    <a:pt x="1691" y="572"/>
                    <a:pt x="1691" y="310"/>
                    <a:pt x="1381" y="108"/>
                  </a:cubicBezTo>
                  <a:cubicBezTo>
                    <a:pt x="1243" y="36"/>
                    <a:pt x="1064" y="0"/>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1019277" y="4073989"/>
              <a:ext cx="68191" cy="35174"/>
            </a:xfrm>
            <a:custGeom>
              <a:rect b="b" l="l" r="r" t="t"/>
              <a:pathLst>
                <a:path extrusionOk="0" h="799" w="1549">
                  <a:moveTo>
                    <a:pt x="1548" y="0"/>
                  </a:moveTo>
                  <a:lnTo>
                    <a:pt x="1" y="48"/>
                  </a:lnTo>
                  <a:lnTo>
                    <a:pt x="1" y="393"/>
                  </a:lnTo>
                  <a:cubicBezTo>
                    <a:pt x="1" y="501"/>
                    <a:pt x="72" y="608"/>
                    <a:pt x="227" y="691"/>
                  </a:cubicBezTo>
                  <a:cubicBezTo>
                    <a:pt x="365" y="763"/>
                    <a:pt x="544" y="799"/>
                    <a:pt x="728" y="799"/>
                  </a:cubicBezTo>
                  <a:cubicBezTo>
                    <a:pt x="939" y="799"/>
                    <a:pt x="1156" y="751"/>
                    <a:pt x="1322" y="655"/>
                  </a:cubicBezTo>
                  <a:cubicBezTo>
                    <a:pt x="1477" y="560"/>
                    <a:pt x="1548" y="453"/>
                    <a:pt x="1548" y="346"/>
                  </a:cubicBezTo>
                  <a:lnTo>
                    <a:pt x="15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1016152" y="4055148"/>
              <a:ext cx="74970" cy="38828"/>
            </a:xfrm>
            <a:custGeom>
              <a:rect b="b" l="l" r="r" t="t"/>
              <a:pathLst>
                <a:path extrusionOk="0" h="882" w="1703">
                  <a:moveTo>
                    <a:pt x="872" y="1"/>
                  </a:moveTo>
                  <a:cubicBezTo>
                    <a:pt x="664" y="1"/>
                    <a:pt x="454" y="49"/>
                    <a:pt x="298" y="143"/>
                  </a:cubicBezTo>
                  <a:cubicBezTo>
                    <a:pt x="0" y="321"/>
                    <a:pt x="0" y="607"/>
                    <a:pt x="298" y="774"/>
                  </a:cubicBezTo>
                  <a:cubicBezTo>
                    <a:pt x="436" y="846"/>
                    <a:pt x="618" y="882"/>
                    <a:pt x="803" y="882"/>
                  </a:cubicBezTo>
                  <a:cubicBezTo>
                    <a:pt x="1016" y="882"/>
                    <a:pt x="1234" y="834"/>
                    <a:pt x="1393" y="738"/>
                  </a:cubicBezTo>
                  <a:cubicBezTo>
                    <a:pt x="1703" y="559"/>
                    <a:pt x="1703" y="286"/>
                    <a:pt x="1393" y="119"/>
                  </a:cubicBezTo>
                  <a:cubicBezTo>
                    <a:pt x="1246" y="40"/>
                    <a:pt x="1060" y="1"/>
                    <a:pt x="8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935943" y="4125364"/>
              <a:ext cx="67663" cy="34338"/>
            </a:xfrm>
            <a:custGeom>
              <a:rect b="b" l="l" r="r" t="t"/>
              <a:pathLst>
                <a:path extrusionOk="0" h="780" w="1537">
                  <a:moveTo>
                    <a:pt x="1536" y="0"/>
                  </a:moveTo>
                  <a:lnTo>
                    <a:pt x="1" y="24"/>
                  </a:lnTo>
                  <a:lnTo>
                    <a:pt x="1" y="369"/>
                  </a:lnTo>
                  <a:cubicBezTo>
                    <a:pt x="1" y="488"/>
                    <a:pt x="84" y="596"/>
                    <a:pt x="227" y="667"/>
                  </a:cubicBezTo>
                  <a:cubicBezTo>
                    <a:pt x="363" y="743"/>
                    <a:pt x="539" y="780"/>
                    <a:pt x="718" y="780"/>
                  </a:cubicBezTo>
                  <a:cubicBezTo>
                    <a:pt x="931" y="780"/>
                    <a:pt x="1149" y="728"/>
                    <a:pt x="1310" y="631"/>
                  </a:cubicBezTo>
                  <a:cubicBezTo>
                    <a:pt x="1465" y="548"/>
                    <a:pt x="1536" y="429"/>
                    <a:pt x="1536" y="322"/>
                  </a:cubicBezTo>
                  <a:lnTo>
                    <a:pt x="15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932817" y="4106478"/>
              <a:ext cx="73914" cy="38784"/>
            </a:xfrm>
            <a:custGeom>
              <a:rect b="b" l="l" r="r" t="t"/>
              <a:pathLst>
                <a:path extrusionOk="0" h="881" w="1679">
                  <a:moveTo>
                    <a:pt x="882" y="0"/>
                  </a:moveTo>
                  <a:cubicBezTo>
                    <a:pt x="671" y="0"/>
                    <a:pt x="457" y="48"/>
                    <a:pt x="298" y="144"/>
                  </a:cubicBezTo>
                  <a:cubicBezTo>
                    <a:pt x="0" y="322"/>
                    <a:pt x="0" y="608"/>
                    <a:pt x="298" y="763"/>
                  </a:cubicBezTo>
                  <a:cubicBezTo>
                    <a:pt x="439" y="842"/>
                    <a:pt x="623" y="881"/>
                    <a:pt x="809" y="881"/>
                  </a:cubicBezTo>
                  <a:cubicBezTo>
                    <a:pt x="1016" y="881"/>
                    <a:pt x="1225" y="833"/>
                    <a:pt x="1381" y="739"/>
                  </a:cubicBezTo>
                  <a:cubicBezTo>
                    <a:pt x="1679" y="560"/>
                    <a:pt x="1679" y="274"/>
                    <a:pt x="1381" y="108"/>
                  </a:cubicBezTo>
                  <a:cubicBezTo>
                    <a:pt x="1243" y="36"/>
                    <a:pt x="1064" y="0"/>
                    <a:pt x="8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853665" y="4174625"/>
              <a:ext cx="66606" cy="35570"/>
            </a:xfrm>
            <a:custGeom>
              <a:rect b="b" l="l" r="r" t="t"/>
              <a:pathLst>
                <a:path extrusionOk="0" h="808" w="1513">
                  <a:moveTo>
                    <a:pt x="1512" y="0"/>
                  </a:moveTo>
                  <a:lnTo>
                    <a:pt x="0" y="48"/>
                  </a:lnTo>
                  <a:lnTo>
                    <a:pt x="0" y="393"/>
                  </a:lnTo>
                  <a:cubicBezTo>
                    <a:pt x="0" y="501"/>
                    <a:pt x="72" y="620"/>
                    <a:pt x="227" y="691"/>
                  </a:cubicBezTo>
                  <a:cubicBezTo>
                    <a:pt x="365" y="769"/>
                    <a:pt x="543" y="808"/>
                    <a:pt x="724" y="808"/>
                  </a:cubicBezTo>
                  <a:cubicBezTo>
                    <a:pt x="930" y="808"/>
                    <a:pt x="1139" y="757"/>
                    <a:pt x="1298" y="655"/>
                  </a:cubicBezTo>
                  <a:cubicBezTo>
                    <a:pt x="1441" y="572"/>
                    <a:pt x="1512" y="453"/>
                    <a:pt x="1512" y="346"/>
                  </a:cubicBezTo>
                  <a:lnTo>
                    <a:pt x="1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850495" y="4157368"/>
              <a:ext cx="73430" cy="38300"/>
            </a:xfrm>
            <a:custGeom>
              <a:rect b="b" l="l" r="r" t="t"/>
              <a:pathLst>
                <a:path extrusionOk="0" h="870" w="1668">
                  <a:moveTo>
                    <a:pt x="864" y="1"/>
                  </a:moveTo>
                  <a:cubicBezTo>
                    <a:pt x="661" y="1"/>
                    <a:pt x="455" y="49"/>
                    <a:pt x="299" y="142"/>
                  </a:cubicBezTo>
                  <a:cubicBezTo>
                    <a:pt x="1" y="321"/>
                    <a:pt x="1" y="595"/>
                    <a:pt x="299" y="762"/>
                  </a:cubicBezTo>
                  <a:cubicBezTo>
                    <a:pt x="437" y="833"/>
                    <a:pt x="613" y="869"/>
                    <a:pt x="793" y="869"/>
                  </a:cubicBezTo>
                  <a:cubicBezTo>
                    <a:pt x="1000" y="869"/>
                    <a:pt x="1211" y="822"/>
                    <a:pt x="1370" y="726"/>
                  </a:cubicBezTo>
                  <a:cubicBezTo>
                    <a:pt x="1668" y="547"/>
                    <a:pt x="1668" y="261"/>
                    <a:pt x="1370" y="119"/>
                  </a:cubicBezTo>
                  <a:cubicBezTo>
                    <a:pt x="1229" y="40"/>
                    <a:pt x="1048" y="1"/>
                    <a:pt x="8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37"/>
          <p:cNvSpPr txBox="1"/>
          <p:nvPr>
            <p:ph idx="5" type="title"/>
          </p:nvPr>
        </p:nvSpPr>
        <p:spPr>
          <a:xfrm>
            <a:off x="4844400" y="133984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29" name="Google Shape;529;p37"/>
          <p:cNvSpPr txBox="1"/>
          <p:nvPr>
            <p:ph idx="6" type="title"/>
          </p:nvPr>
        </p:nvSpPr>
        <p:spPr>
          <a:xfrm>
            <a:off x="4844400" y="208564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30" name="Google Shape;530;p37"/>
          <p:cNvSpPr txBox="1"/>
          <p:nvPr>
            <p:ph idx="7" type="title"/>
          </p:nvPr>
        </p:nvSpPr>
        <p:spPr>
          <a:xfrm>
            <a:off x="4844400" y="283144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31" name="Google Shape;531;p37"/>
          <p:cNvSpPr txBox="1"/>
          <p:nvPr>
            <p:ph idx="8" type="title"/>
          </p:nvPr>
        </p:nvSpPr>
        <p:spPr>
          <a:xfrm>
            <a:off x="4844400" y="357724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5" name="Shape 2125"/>
        <p:cNvGrpSpPr/>
        <p:nvPr/>
      </p:nvGrpSpPr>
      <p:grpSpPr>
        <a:xfrm>
          <a:off x="0" y="0"/>
          <a:ext cx="0" cy="0"/>
          <a:chOff x="0" y="0"/>
          <a:chExt cx="0" cy="0"/>
        </a:xfrm>
      </p:grpSpPr>
      <p:sp>
        <p:nvSpPr>
          <p:cNvPr id="2126" name="Google Shape;2126;p55"/>
          <p:cNvSpPr txBox="1"/>
          <p:nvPr>
            <p:ph type="title"/>
          </p:nvPr>
        </p:nvSpPr>
        <p:spPr>
          <a:xfrm>
            <a:off x="720300" y="-7847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Indicators (3/4)</a:t>
            </a:r>
            <a:endParaRPr/>
          </a:p>
        </p:txBody>
      </p:sp>
      <p:graphicFrame>
        <p:nvGraphicFramePr>
          <p:cNvPr id="2127" name="Google Shape;2127;p55"/>
          <p:cNvGraphicFramePr/>
          <p:nvPr/>
        </p:nvGraphicFramePr>
        <p:xfrm>
          <a:off x="156413" y="414013"/>
          <a:ext cx="3000000" cy="3000000"/>
        </p:xfrm>
        <a:graphic>
          <a:graphicData uri="http://schemas.openxmlformats.org/drawingml/2006/table">
            <a:tbl>
              <a:tblPr>
                <a:noFill/>
                <a:tableStyleId>{16E233B7-EDC1-432C-937A-E1DA0D06E8F7}</a:tableStyleId>
              </a:tblPr>
              <a:tblGrid>
                <a:gridCol w="1326750"/>
                <a:gridCol w="1050475"/>
                <a:gridCol w="1130100"/>
                <a:gridCol w="1344425"/>
                <a:gridCol w="2896900"/>
                <a:gridCol w="1082500"/>
              </a:tblGrid>
              <a:tr h="624025">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Indicator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Definition</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Numerator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Denominator </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Rationale</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Refresh Frequency</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r>
              <a:tr h="2025125">
                <a:tc>
                  <a:txBody>
                    <a:bodyPr/>
                    <a:lstStyle/>
                    <a:p>
                      <a:pPr indent="0" lvl="0" marL="0" rtl="0" algn="l">
                        <a:spcBef>
                          <a:spcPts val="0"/>
                        </a:spcBef>
                        <a:spcAft>
                          <a:spcPts val="0"/>
                        </a:spcAft>
                        <a:buNone/>
                      </a:pPr>
                      <a:r>
                        <a:rPr b="1" lang="en">
                          <a:latin typeface="Roboto"/>
                          <a:ea typeface="Roboto"/>
                          <a:cs typeface="Roboto"/>
                          <a:sym typeface="Roboto"/>
                        </a:rPr>
                        <a:t>Hospital </a:t>
                      </a:r>
                      <a:r>
                        <a:rPr b="1" lang="en">
                          <a:latin typeface="Roboto"/>
                          <a:ea typeface="Roboto"/>
                          <a:cs typeface="Roboto"/>
                          <a:sym typeface="Roboto"/>
                        </a:rPr>
                        <a:t>Readmission</a:t>
                      </a:r>
                      <a:r>
                        <a:rPr b="1" lang="en">
                          <a:latin typeface="Roboto"/>
                          <a:ea typeface="Roboto"/>
                          <a:cs typeface="Roboto"/>
                          <a:sym typeface="Roboto"/>
                        </a:rPr>
                        <a:t> Rate</a:t>
                      </a:r>
                      <a:r>
                        <a:rPr b="1" lang="en">
                          <a:latin typeface="Roboto"/>
                          <a:ea typeface="Roboto"/>
                          <a:cs typeface="Roboto"/>
                          <a:sym typeface="Roboto"/>
                        </a:rPr>
                        <a:t>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i="1" lang="en" sz="1100">
                          <a:latin typeface="Roboto"/>
                          <a:ea typeface="Roboto"/>
                          <a:cs typeface="Roboto"/>
                          <a:sym typeface="Roboto"/>
                        </a:rPr>
                        <a:t>The percentage of patients who are readmitted to the hospital within 30 days of discharge.</a:t>
                      </a:r>
                      <a:endParaRPr i="1" sz="1100">
                        <a:latin typeface="Roboto"/>
                        <a:ea typeface="Roboto"/>
                        <a:cs typeface="Roboto"/>
                        <a:sym typeface="Roboto"/>
                      </a:endParaRPr>
                    </a:p>
                    <a:p>
                      <a:pPr indent="0" lvl="0" marL="0" rtl="0" algn="l">
                        <a:lnSpc>
                          <a:spcPct val="115000"/>
                        </a:lnSpc>
                        <a:spcBef>
                          <a:spcPts val="0"/>
                        </a:spcBef>
                        <a:spcAft>
                          <a:spcPts val="0"/>
                        </a:spcAft>
                        <a:buNone/>
                      </a:pPr>
                      <a:r>
                        <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Number of patients readmitted within 30 days of discharge during the measurement period.</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Total number of patients discharged during the same period.</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Supports South Niagara Hospital’s core goal of </a:t>
                      </a:r>
                      <a:r>
                        <a:rPr b="1" lang="en" sz="1100">
                          <a:latin typeface="Roboto"/>
                          <a:ea typeface="Roboto"/>
                          <a:cs typeface="Roboto"/>
                          <a:sym typeface="Roboto"/>
                        </a:rPr>
                        <a:t>operational excellence</a:t>
                      </a:r>
                      <a:r>
                        <a:rPr lang="en" sz="1100">
                          <a:latin typeface="Roboto"/>
                          <a:ea typeface="Roboto"/>
                          <a:cs typeface="Roboto"/>
                          <a:sym typeface="Roboto"/>
                        </a:rPr>
                        <a:t> by tracking the effectiveness of care coordination and discharge planning.</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Reducing readmissions ensures </a:t>
                      </a:r>
                      <a:r>
                        <a:rPr b="1" lang="en" sz="1100">
                          <a:latin typeface="Roboto"/>
                          <a:ea typeface="Roboto"/>
                          <a:cs typeface="Roboto"/>
                          <a:sym typeface="Roboto"/>
                        </a:rPr>
                        <a:t>continuity of care</a:t>
                      </a:r>
                      <a:r>
                        <a:rPr lang="en" sz="1100">
                          <a:latin typeface="Roboto"/>
                          <a:ea typeface="Roboto"/>
                          <a:cs typeface="Roboto"/>
                          <a:sym typeface="Roboto"/>
                        </a:rPr>
                        <a:t>, especially important for the hospital's focus as a Centre of Excellence in Complex Care.</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Lower readmission rates </a:t>
                      </a:r>
                      <a:r>
                        <a:rPr b="1" lang="en" sz="1100">
                          <a:latin typeface="Roboto"/>
                          <a:ea typeface="Roboto"/>
                          <a:cs typeface="Roboto"/>
                          <a:sym typeface="Roboto"/>
                        </a:rPr>
                        <a:t>improve patient outcomes </a:t>
                      </a:r>
                      <a:r>
                        <a:rPr lang="en" sz="1100">
                          <a:latin typeface="Roboto"/>
                          <a:ea typeface="Roboto"/>
                          <a:cs typeface="Roboto"/>
                          <a:sym typeface="Roboto"/>
                        </a:rPr>
                        <a:t>and </a:t>
                      </a:r>
                      <a:r>
                        <a:rPr b="1" lang="en" sz="1100">
                          <a:latin typeface="Roboto"/>
                          <a:ea typeface="Roboto"/>
                          <a:cs typeface="Roboto"/>
                          <a:sym typeface="Roboto"/>
                        </a:rPr>
                        <a:t>reduce costs </a:t>
                      </a:r>
                      <a:r>
                        <a:rPr lang="en" sz="1100">
                          <a:latin typeface="Roboto"/>
                          <a:ea typeface="Roboto"/>
                          <a:cs typeface="Roboto"/>
                          <a:sym typeface="Roboto"/>
                        </a:rPr>
                        <a:t>associated with repeat hospital visits.</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Quarterly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r h="1848375">
                <a:tc>
                  <a:txBody>
                    <a:bodyPr/>
                    <a:lstStyle/>
                    <a:p>
                      <a:pPr indent="0" lvl="0" marL="0" rtl="0" algn="l">
                        <a:spcBef>
                          <a:spcPts val="0"/>
                        </a:spcBef>
                        <a:spcAft>
                          <a:spcPts val="0"/>
                        </a:spcAft>
                        <a:buNone/>
                      </a:pPr>
                      <a:r>
                        <a:rPr b="1" lang="en">
                          <a:latin typeface="Roboto"/>
                          <a:ea typeface="Roboto"/>
                          <a:cs typeface="Roboto"/>
                          <a:sym typeface="Roboto"/>
                        </a:rPr>
                        <a:t>Emergency Department (ED) Wait Time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i="1" lang="en" sz="1100">
                          <a:latin typeface="Roboto"/>
                          <a:ea typeface="Roboto"/>
                          <a:cs typeface="Roboto"/>
                          <a:sym typeface="Roboto"/>
                        </a:rPr>
                        <a:t>The average time patients spend waiting from arrival to initial assessment in the Emergency Department.	</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Total time (in minutes) from arrival to assessment for all patients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t>Total number of patients seen in the ED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Enhances patient experience by reducing wait times, aligning with South Niagara Hospital’s goal to </a:t>
                      </a:r>
                      <a:r>
                        <a:rPr b="1" lang="en" sz="1100">
                          <a:latin typeface="Roboto"/>
                          <a:ea typeface="Roboto"/>
                          <a:cs typeface="Roboto"/>
                          <a:sym typeface="Roboto"/>
                        </a:rPr>
                        <a:t>improve patient and family satisfaction.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Efficient patient flow is critical for managing emergency situations and reducing overcrowding.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Helps </a:t>
                      </a:r>
                      <a:r>
                        <a:rPr b="1" lang="en" sz="1100">
                          <a:latin typeface="Roboto"/>
                          <a:ea typeface="Roboto"/>
                          <a:cs typeface="Roboto"/>
                          <a:sym typeface="Roboto"/>
                        </a:rPr>
                        <a:t>optimize staff allocation and resources,</a:t>
                      </a:r>
                      <a:r>
                        <a:rPr lang="en" sz="1100">
                          <a:latin typeface="Roboto"/>
                          <a:ea typeface="Roboto"/>
                          <a:cs typeface="Roboto"/>
                          <a:sym typeface="Roboto"/>
                        </a:rPr>
                        <a:t> contributing to operational excellence.</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Monthly </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bl>
          </a:graphicData>
        </a:graphic>
      </p:graphicFrame>
      <p:grpSp>
        <p:nvGrpSpPr>
          <p:cNvPr id="2128" name="Google Shape;2128;p55"/>
          <p:cNvGrpSpPr/>
          <p:nvPr/>
        </p:nvGrpSpPr>
        <p:grpSpPr>
          <a:xfrm>
            <a:off x="322100" y="4160500"/>
            <a:ext cx="970800" cy="645550"/>
            <a:chOff x="4055175" y="1925950"/>
            <a:chExt cx="970800" cy="645550"/>
          </a:xfrm>
        </p:grpSpPr>
        <p:sp>
          <p:nvSpPr>
            <p:cNvPr id="2129" name="Google Shape;2129;p55"/>
            <p:cNvSpPr/>
            <p:nvPr/>
          </p:nvSpPr>
          <p:spPr>
            <a:xfrm>
              <a:off x="4369500" y="2055250"/>
              <a:ext cx="656475" cy="516250"/>
            </a:xfrm>
            <a:custGeom>
              <a:rect b="b" l="l" r="r" t="t"/>
              <a:pathLst>
                <a:path extrusionOk="0" h="20650" w="26259">
                  <a:moveTo>
                    <a:pt x="1114" y="6022"/>
                  </a:moveTo>
                  <a:cubicBezTo>
                    <a:pt x="1107" y="6024"/>
                    <a:pt x="1101" y="6026"/>
                    <a:pt x="1094" y="6028"/>
                  </a:cubicBezTo>
                  <a:lnTo>
                    <a:pt x="1114" y="6028"/>
                  </a:lnTo>
                  <a:lnTo>
                    <a:pt x="1114" y="6022"/>
                  </a:lnTo>
                  <a:close/>
                  <a:moveTo>
                    <a:pt x="6863" y="1"/>
                  </a:moveTo>
                  <a:cubicBezTo>
                    <a:pt x="4834" y="1"/>
                    <a:pt x="2885" y="180"/>
                    <a:pt x="1054" y="478"/>
                  </a:cubicBezTo>
                  <a:lnTo>
                    <a:pt x="1114" y="876"/>
                  </a:lnTo>
                  <a:lnTo>
                    <a:pt x="1114" y="6022"/>
                  </a:lnTo>
                  <a:lnTo>
                    <a:pt x="1114" y="6022"/>
                  </a:lnTo>
                  <a:cubicBezTo>
                    <a:pt x="2761" y="5489"/>
                    <a:pt x="4723" y="5193"/>
                    <a:pt x="6823" y="5193"/>
                  </a:cubicBezTo>
                  <a:cubicBezTo>
                    <a:pt x="12692" y="5193"/>
                    <a:pt x="17466" y="7480"/>
                    <a:pt x="17466" y="10305"/>
                  </a:cubicBezTo>
                  <a:cubicBezTo>
                    <a:pt x="17466" y="11817"/>
                    <a:pt x="16113" y="13170"/>
                    <a:pt x="13945" y="14105"/>
                  </a:cubicBezTo>
                  <a:cubicBezTo>
                    <a:pt x="12055" y="14920"/>
                    <a:pt x="9569" y="15398"/>
                    <a:pt x="6863" y="15398"/>
                  </a:cubicBezTo>
                  <a:cubicBezTo>
                    <a:pt x="4396" y="15398"/>
                    <a:pt x="2149" y="15000"/>
                    <a:pt x="358" y="14323"/>
                  </a:cubicBezTo>
                  <a:lnTo>
                    <a:pt x="0" y="14781"/>
                  </a:lnTo>
                  <a:lnTo>
                    <a:pt x="0" y="19973"/>
                  </a:lnTo>
                  <a:cubicBezTo>
                    <a:pt x="2129" y="20391"/>
                    <a:pt x="4436" y="20649"/>
                    <a:pt x="6883" y="20649"/>
                  </a:cubicBezTo>
                  <a:cubicBezTo>
                    <a:pt x="11856" y="20649"/>
                    <a:pt x="16372" y="19655"/>
                    <a:pt x="19813" y="18004"/>
                  </a:cubicBezTo>
                  <a:cubicBezTo>
                    <a:pt x="23772" y="16114"/>
                    <a:pt x="26258" y="13388"/>
                    <a:pt x="26258" y="10325"/>
                  </a:cubicBezTo>
                  <a:lnTo>
                    <a:pt x="26258" y="5153"/>
                  </a:lnTo>
                  <a:lnTo>
                    <a:pt x="23633" y="5153"/>
                  </a:lnTo>
                  <a:cubicBezTo>
                    <a:pt x="20291" y="2069"/>
                    <a:pt x="14044" y="1"/>
                    <a:pt x="6863" y="1"/>
                  </a:cubicBezTo>
                  <a:close/>
                </a:path>
              </a:pathLst>
            </a:custGeom>
            <a:solidFill>
              <a:srgbClr val="C1C1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5"/>
            <p:cNvSpPr/>
            <p:nvPr/>
          </p:nvSpPr>
          <p:spPr>
            <a:xfrm>
              <a:off x="4055175" y="2066700"/>
              <a:ext cx="340700" cy="487875"/>
            </a:xfrm>
            <a:custGeom>
              <a:rect b="b" l="l" r="r" t="t"/>
              <a:pathLst>
                <a:path extrusionOk="0" h="19515" w="13628">
                  <a:moveTo>
                    <a:pt x="13588" y="0"/>
                  </a:moveTo>
                  <a:cubicBezTo>
                    <a:pt x="10703" y="458"/>
                    <a:pt x="8097" y="1313"/>
                    <a:pt x="5949" y="2407"/>
                  </a:cubicBezTo>
                  <a:cubicBezTo>
                    <a:pt x="4656" y="3084"/>
                    <a:pt x="3522" y="3839"/>
                    <a:pt x="2627" y="4675"/>
                  </a:cubicBezTo>
                  <a:lnTo>
                    <a:pt x="1" y="4675"/>
                  </a:lnTo>
                  <a:lnTo>
                    <a:pt x="1" y="9847"/>
                  </a:lnTo>
                  <a:cubicBezTo>
                    <a:pt x="41" y="14263"/>
                    <a:pt x="5233" y="18023"/>
                    <a:pt x="12513" y="19515"/>
                  </a:cubicBezTo>
                  <a:lnTo>
                    <a:pt x="12513" y="14343"/>
                  </a:lnTo>
                  <a:lnTo>
                    <a:pt x="12891" y="13905"/>
                  </a:lnTo>
                  <a:cubicBezTo>
                    <a:pt x="10385" y="12950"/>
                    <a:pt x="8754" y="11498"/>
                    <a:pt x="8754" y="9867"/>
                  </a:cubicBezTo>
                  <a:cubicBezTo>
                    <a:pt x="8754" y="8415"/>
                    <a:pt x="10007" y="7102"/>
                    <a:pt x="12016" y="6187"/>
                  </a:cubicBezTo>
                  <a:cubicBezTo>
                    <a:pt x="12513" y="5968"/>
                    <a:pt x="13070" y="5729"/>
                    <a:pt x="13627" y="5570"/>
                  </a:cubicBezTo>
                  <a:lnTo>
                    <a:pt x="13627" y="398"/>
                  </a:lnTo>
                  <a:lnTo>
                    <a:pt x="1358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5"/>
            <p:cNvSpPr/>
            <p:nvPr/>
          </p:nvSpPr>
          <p:spPr>
            <a:xfrm>
              <a:off x="4055175" y="1973200"/>
              <a:ext cx="399375" cy="452075"/>
            </a:xfrm>
            <a:custGeom>
              <a:rect b="b" l="l" r="r" t="t"/>
              <a:pathLst>
                <a:path extrusionOk="0" h="18083" w="15975">
                  <a:moveTo>
                    <a:pt x="8197" y="0"/>
                  </a:moveTo>
                  <a:cubicBezTo>
                    <a:pt x="7401" y="299"/>
                    <a:pt x="6645" y="637"/>
                    <a:pt x="5949" y="975"/>
                  </a:cubicBezTo>
                  <a:cubicBezTo>
                    <a:pt x="2289" y="2845"/>
                    <a:pt x="1" y="5471"/>
                    <a:pt x="1" y="8415"/>
                  </a:cubicBezTo>
                  <a:cubicBezTo>
                    <a:pt x="41" y="12831"/>
                    <a:pt x="5233" y="16611"/>
                    <a:pt x="12513" y="18083"/>
                  </a:cubicBezTo>
                  <a:lnTo>
                    <a:pt x="15975" y="13269"/>
                  </a:lnTo>
                  <a:cubicBezTo>
                    <a:pt x="11777" y="12573"/>
                    <a:pt x="8754" y="10683"/>
                    <a:pt x="8754" y="8435"/>
                  </a:cubicBezTo>
                  <a:cubicBezTo>
                    <a:pt x="8754" y="7003"/>
                    <a:pt x="10007" y="5670"/>
                    <a:pt x="12016" y="4755"/>
                  </a:cubicBezTo>
                  <a:cubicBezTo>
                    <a:pt x="12513" y="4536"/>
                    <a:pt x="13070" y="4317"/>
                    <a:pt x="13627" y="4138"/>
                  </a:cubicBezTo>
                  <a:lnTo>
                    <a:pt x="8197"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5"/>
            <p:cNvSpPr/>
            <p:nvPr/>
          </p:nvSpPr>
          <p:spPr>
            <a:xfrm>
              <a:off x="4261075" y="1925950"/>
              <a:ext cx="763900" cy="516250"/>
            </a:xfrm>
            <a:custGeom>
              <a:rect b="b" l="l" r="r" t="t"/>
              <a:pathLst>
                <a:path extrusionOk="0" h="20650" w="30556">
                  <a:moveTo>
                    <a:pt x="11200" y="1"/>
                  </a:moveTo>
                  <a:cubicBezTo>
                    <a:pt x="7023" y="1"/>
                    <a:pt x="3163" y="717"/>
                    <a:pt x="1" y="1910"/>
                  </a:cubicBezTo>
                  <a:lnTo>
                    <a:pt x="5451" y="6048"/>
                  </a:lnTo>
                  <a:cubicBezTo>
                    <a:pt x="7062" y="5531"/>
                    <a:pt x="9052" y="5232"/>
                    <a:pt x="11160" y="5232"/>
                  </a:cubicBezTo>
                  <a:cubicBezTo>
                    <a:pt x="17029" y="5232"/>
                    <a:pt x="21803" y="7520"/>
                    <a:pt x="21803" y="10325"/>
                  </a:cubicBezTo>
                  <a:cubicBezTo>
                    <a:pt x="21803" y="11837"/>
                    <a:pt x="20450" y="13189"/>
                    <a:pt x="18282" y="14124"/>
                  </a:cubicBezTo>
                  <a:cubicBezTo>
                    <a:pt x="16392" y="14960"/>
                    <a:pt x="13906" y="15417"/>
                    <a:pt x="11200" y="15417"/>
                  </a:cubicBezTo>
                  <a:cubicBezTo>
                    <a:pt x="10007" y="15417"/>
                    <a:pt x="8853" y="15318"/>
                    <a:pt x="7759" y="15139"/>
                  </a:cubicBezTo>
                  <a:lnTo>
                    <a:pt x="4297" y="19973"/>
                  </a:lnTo>
                  <a:cubicBezTo>
                    <a:pt x="6446" y="20391"/>
                    <a:pt x="8753" y="20649"/>
                    <a:pt x="11200" y="20649"/>
                  </a:cubicBezTo>
                  <a:cubicBezTo>
                    <a:pt x="16173" y="20649"/>
                    <a:pt x="20689" y="19655"/>
                    <a:pt x="24130" y="18003"/>
                  </a:cubicBezTo>
                  <a:cubicBezTo>
                    <a:pt x="28069" y="16114"/>
                    <a:pt x="30556" y="13388"/>
                    <a:pt x="30556" y="10325"/>
                  </a:cubicBezTo>
                  <a:cubicBezTo>
                    <a:pt x="30556" y="4636"/>
                    <a:pt x="21882" y="1"/>
                    <a:pt x="11200"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3" name="Google Shape;2133;p55"/>
          <p:cNvGrpSpPr/>
          <p:nvPr/>
        </p:nvGrpSpPr>
        <p:grpSpPr>
          <a:xfrm>
            <a:off x="322153" y="1947636"/>
            <a:ext cx="970681" cy="1054093"/>
            <a:chOff x="4572006" y="565355"/>
            <a:chExt cx="4087078" cy="4161440"/>
          </a:xfrm>
        </p:grpSpPr>
        <p:sp>
          <p:nvSpPr>
            <p:cNvPr id="2134" name="Google Shape;2134;p55"/>
            <p:cNvSpPr/>
            <p:nvPr/>
          </p:nvSpPr>
          <p:spPr>
            <a:xfrm>
              <a:off x="5557716" y="2389541"/>
              <a:ext cx="714096" cy="442643"/>
            </a:xfrm>
            <a:custGeom>
              <a:rect b="b" l="l" r="r" t="t"/>
              <a:pathLst>
                <a:path extrusionOk="0" h="9942" w="16039">
                  <a:moveTo>
                    <a:pt x="16038" y="0"/>
                  </a:moveTo>
                  <a:lnTo>
                    <a:pt x="0" y="9275"/>
                  </a:lnTo>
                  <a:lnTo>
                    <a:pt x="0" y="9942"/>
                  </a:lnTo>
                  <a:lnTo>
                    <a:pt x="16038" y="679"/>
                  </a:lnTo>
                  <a:lnTo>
                    <a:pt x="1603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5"/>
            <p:cNvSpPr/>
            <p:nvPr/>
          </p:nvSpPr>
          <p:spPr>
            <a:xfrm>
              <a:off x="6747031" y="4478414"/>
              <a:ext cx="20169" cy="139979"/>
            </a:xfrm>
            <a:custGeom>
              <a:rect b="b" l="l" r="r" t="t"/>
              <a:pathLst>
                <a:path extrusionOk="0" h="3144" w="453">
                  <a:moveTo>
                    <a:pt x="453" y="0"/>
                  </a:moveTo>
                  <a:lnTo>
                    <a:pt x="0" y="274"/>
                  </a:lnTo>
                  <a:lnTo>
                    <a:pt x="0" y="3143"/>
                  </a:lnTo>
                  <a:lnTo>
                    <a:pt x="453" y="2870"/>
                  </a:lnTo>
                  <a:lnTo>
                    <a:pt x="453"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5"/>
            <p:cNvSpPr/>
            <p:nvPr/>
          </p:nvSpPr>
          <p:spPr>
            <a:xfrm>
              <a:off x="5846915" y="4283850"/>
              <a:ext cx="28138" cy="95991"/>
            </a:xfrm>
            <a:custGeom>
              <a:rect b="b" l="l" r="r" t="t"/>
              <a:pathLst>
                <a:path extrusionOk="0" h="2156" w="632">
                  <a:moveTo>
                    <a:pt x="0" y="1"/>
                  </a:moveTo>
                  <a:lnTo>
                    <a:pt x="0" y="1798"/>
                  </a:lnTo>
                  <a:lnTo>
                    <a:pt x="631" y="2156"/>
                  </a:lnTo>
                  <a:lnTo>
                    <a:pt x="631" y="358"/>
                  </a:lnTo>
                  <a:lnTo>
                    <a:pt x="0"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5"/>
            <p:cNvSpPr/>
            <p:nvPr/>
          </p:nvSpPr>
          <p:spPr>
            <a:xfrm>
              <a:off x="5896201" y="4311944"/>
              <a:ext cx="28138" cy="96525"/>
            </a:xfrm>
            <a:custGeom>
              <a:rect b="b" l="l" r="r" t="t"/>
              <a:pathLst>
                <a:path extrusionOk="0" h="2168" w="632">
                  <a:moveTo>
                    <a:pt x="1" y="1"/>
                  </a:moveTo>
                  <a:lnTo>
                    <a:pt x="1" y="1810"/>
                  </a:lnTo>
                  <a:lnTo>
                    <a:pt x="632" y="2168"/>
                  </a:lnTo>
                  <a:lnTo>
                    <a:pt x="632" y="382"/>
                  </a:lnTo>
                  <a:lnTo>
                    <a:pt x="1"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5"/>
            <p:cNvSpPr/>
            <p:nvPr/>
          </p:nvSpPr>
          <p:spPr>
            <a:xfrm>
              <a:off x="5945488" y="4340572"/>
              <a:ext cx="28138" cy="95991"/>
            </a:xfrm>
            <a:custGeom>
              <a:rect b="b" l="l" r="r" t="t"/>
              <a:pathLst>
                <a:path extrusionOk="0" h="2156" w="632">
                  <a:moveTo>
                    <a:pt x="1" y="1"/>
                  </a:moveTo>
                  <a:lnTo>
                    <a:pt x="1" y="1798"/>
                  </a:lnTo>
                  <a:lnTo>
                    <a:pt x="632" y="2156"/>
                  </a:lnTo>
                  <a:lnTo>
                    <a:pt x="632" y="358"/>
                  </a:lnTo>
                  <a:lnTo>
                    <a:pt x="1" y="1"/>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5"/>
            <p:cNvSpPr/>
            <p:nvPr/>
          </p:nvSpPr>
          <p:spPr>
            <a:xfrm>
              <a:off x="5994819" y="4369200"/>
              <a:ext cx="27604" cy="95991"/>
            </a:xfrm>
            <a:custGeom>
              <a:rect b="b" l="l" r="r" t="t"/>
              <a:pathLst>
                <a:path extrusionOk="0" h="2156" w="620">
                  <a:moveTo>
                    <a:pt x="0" y="0"/>
                  </a:moveTo>
                  <a:lnTo>
                    <a:pt x="0" y="1798"/>
                  </a:lnTo>
                  <a:lnTo>
                    <a:pt x="619" y="2155"/>
                  </a:lnTo>
                  <a:lnTo>
                    <a:pt x="619" y="370"/>
                  </a:lnTo>
                  <a:lnTo>
                    <a:pt x="0"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5"/>
            <p:cNvSpPr/>
            <p:nvPr/>
          </p:nvSpPr>
          <p:spPr>
            <a:xfrm>
              <a:off x="6043572" y="4397828"/>
              <a:ext cx="28672" cy="95991"/>
            </a:xfrm>
            <a:custGeom>
              <a:rect b="b" l="l" r="r" t="t"/>
              <a:pathLst>
                <a:path extrusionOk="0" h="2156" w="644">
                  <a:moveTo>
                    <a:pt x="1" y="0"/>
                  </a:moveTo>
                  <a:lnTo>
                    <a:pt x="1" y="1798"/>
                  </a:lnTo>
                  <a:lnTo>
                    <a:pt x="643" y="2155"/>
                  </a:lnTo>
                  <a:lnTo>
                    <a:pt x="643"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5"/>
            <p:cNvSpPr/>
            <p:nvPr/>
          </p:nvSpPr>
          <p:spPr>
            <a:xfrm>
              <a:off x="6093393" y="4425922"/>
              <a:ext cx="28138" cy="96525"/>
            </a:xfrm>
            <a:custGeom>
              <a:rect b="b" l="l" r="r" t="t"/>
              <a:pathLst>
                <a:path extrusionOk="0" h="2168" w="632">
                  <a:moveTo>
                    <a:pt x="1" y="0"/>
                  </a:moveTo>
                  <a:lnTo>
                    <a:pt x="1" y="1810"/>
                  </a:lnTo>
                  <a:lnTo>
                    <a:pt x="632" y="2167"/>
                  </a:lnTo>
                  <a:lnTo>
                    <a:pt x="632" y="381"/>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5"/>
            <p:cNvSpPr/>
            <p:nvPr/>
          </p:nvSpPr>
          <p:spPr>
            <a:xfrm>
              <a:off x="6142679" y="4454550"/>
              <a:ext cx="28138" cy="95991"/>
            </a:xfrm>
            <a:custGeom>
              <a:rect b="b" l="l" r="r" t="t"/>
              <a:pathLst>
                <a:path extrusionOk="0" h="2156" w="632">
                  <a:moveTo>
                    <a:pt x="1" y="0"/>
                  </a:moveTo>
                  <a:lnTo>
                    <a:pt x="1" y="1798"/>
                  </a:lnTo>
                  <a:lnTo>
                    <a:pt x="632" y="2155"/>
                  </a:lnTo>
                  <a:lnTo>
                    <a:pt x="632"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5"/>
            <p:cNvSpPr/>
            <p:nvPr/>
          </p:nvSpPr>
          <p:spPr>
            <a:xfrm>
              <a:off x="6192010" y="4483178"/>
              <a:ext cx="28138" cy="95991"/>
            </a:xfrm>
            <a:custGeom>
              <a:rect b="b" l="l" r="r" t="t"/>
              <a:pathLst>
                <a:path extrusionOk="0" h="2156" w="632">
                  <a:moveTo>
                    <a:pt x="0" y="0"/>
                  </a:moveTo>
                  <a:lnTo>
                    <a:pt x="0" y="1798"/>
                  </a:lnTo>
                  <a:lnTo>
                    <a:pt x="631" y="2155"/>
                  </a:lnTo>
                  <a:lnTo>
                    <a:pt x="631" y="369"/>
                  </a:lnTo>
                  <a:lnTo>
                    <a:pt x="0"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5"/>
            <p:cNvSpPr/>
            <p:nvPr/>
          </p:nvSpPr>
          <p:spPr>
            <a:xfrm>
              <a:off x="6241297" y="4511806"/>
              <a:ext cx="28672" cy="95991"/>
            </a:xfrm>
            <a:custGeom>
              <a:rect b="b" l="l" r="r" t="t"/>
              <a:pathLst>
                <a:path extrusionOk="0" h="2156" w="644">
                  <a:moveTo>
                    <a:pt x="1" y="0"/>
                  </a:moveTo>
                  <a:lnTo>
                    <a:pt x="1" y="1798"/>
                  </a:lnTo>
                  <a:lnTo>
                    <a:pt x="643" y="2155"/>
                  </a:lnTo>
                  <a:lnTo>
                    <a:pt x="643" y="369"/>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5"/>
            <p:cNvSpPr/>
            <p:nvPr/>
          </p:nvSpPr>
          <p:spPr>
            <a:xfrm>
              <a:off x="6291118" y="4539900"/>
              <a:ext cx="27604" cy="96525"/>
            </a:xfrm>
            <a:custGeom>
              <a:rect b="b" l="l" r="r" t="t"/>
              <a:pathLst>
                <a:path extrusionOk="0" h="2168" w="620">
                  <a:moveTo>
                    <a:pt x="1" y="0"/>
                  </a:moveTo>
                  <a:lnTo>
                    <a:pt x="1" y="1810"/>
                  </a:lnTo>
                  <a:lnTo>
                    <a:pt x="620" y="2167"/>
                  </a:lnTo>
                  <a:lnTo>
                    <a:pt x="620" y="381"/>
                  </a:lnTo>
                  <a:lnTo>
                    <a:pt x="1" y="0"/>
                  </a:lnTo>
                  <a:close/>
                </a:path>
              </a:pathLst>
            </a:custGeom>
            <a:solidFill>
              <a:srgbClr val="879E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5"/>
            <p:cNvSpPr/>
            <p:nvPr/>
          </p:nvSpPr>
          <p:spPr>
            <a:xfrm>
              <a:off x="4818528" y="2490785"/>
              <a:ext cx="3824127" cy="2236009"/>
            </a:xfrm>
            <a:custGeom>
              <a:rect b="b" l="l" r="r" t="t"/>
              <a:pathLst>
                <a:path extrusionOk="0" h="50222" w="85892">
                  <a:moveTo>
                    <a:pt x="48725" y="1"/>
                  </a:moveTo>
                  <a:cubicBezTo>
                    <a:pt x="47956" y="1"/>
                    <a:pt x="47185" y="197"/>
                    <a:pt x="46494" y="590"/>
                  </a:cubicBezTo>
                  <a:lnTo>
                    <a:pt x="3346" y="25391"/>
                  </a:lnTo>
                  <a:lnTo>
                    <a:pt x="0" y="25391"/>
                  </a:lnTo>
                  <a:lnTo>
                    <a:pt x="0" y="28272"/>
                  </a:lnTo>
                  <a:cubicBezTo>
                    <a:pt x="0" y="28844"/>
                    <a:pt x="286" y="29415"/>
                    <a:pt x="846" y="29748"/>
                  </a:cubicBezTo>
                  <a:lnTo>
                    <a:pt x="35100" y="49525"/>
                  </a:lnTo>
                  <a:cubicBezTo>
                    <a:pt x="35892" y="49989"/>
                    <a:pt x="36779" y="50221"/>
                    <a:pt x="37669" y="50221"/>
                  </a:cubicBezTo>
                  <a:cubicBezTo>
                    <a:pt x="38559" y="50221"/>
                    <a:pt x="39452" y="49989"/>
                    <a:pt x="40255" y="49525"/>
                  </a:cubicBezTo>
                  <a:lnTo>
                    <a:pt x="84785" y="23926"/>
                  </a:lnTo>
                  <a:cubicBezTo>
                    <a:pt x="85475" y="23522"/>
                    <a:pt x="85844" y="22855"/>
                    <a:pt x="85892" y="22152"/>
                  </a:cubicBezTo>
                  <a:lnTo>
                    <a:pt x="85892" y="19271"/>
                  </a:lnTo>
                  <a:lnTo>
                    <a:pt x="83296" y="19271"/>
                  </a:lnTo>
                  <a:lnTo>
                    <a:pt x="50947" y="590"/>
                  </a:lnTo>
                  <a:cubicBezTo>
                    <a:pt x="50262" y="197"/>
                    <a:pt x="49494" y="1"/>
                    <a:pt x="48725"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5"/>
            <p:cNvSpPr/>
            <p:nvPr/>
          </p:nvSpPr>
          <p:spPr>
            <a:xfrm>
              <a:off x="4805260" y="2363584"/>
              <a:ext cx="3853823" cy="2235964"/>
            </a:xfrm>
            <a:custGeom>
              <a:rect b="b" l="l" r="r" t="t"/>
              <a:pathLst>
                <a:path extrusionOk="0" h="50221" w="86559">
                  <a:moveTo>
                    <a:pt x="49014" y="0"/>
                  </a:moveTo>
                  <a:cubicBezTo>
                    <a:pt x="48245" y="0"/>
                    <a:pt x="47477" y="197"/>
                    <a:pt x="46792" y="590"/>
                  </a:cubicBezTo>
                  <a:lnTo>
                    <a:pt x="1132" y="26831"/>
                  </a:lnTo>
                  <a:cubicBezTo>
                    <a:pt x="12" y="27474"/>
                    <a:pt x="1" y="29093"/>
                    <a:pt x="1132" y="29748"/>
                  </a:cubicBezTo>
                  <a:lnTo>
                    <a:pt x="35410" y="49524"/>
                  </a:lnTo>
                  <a:cubicBezTo>
                    <a:pt x="36213" y="49989"/>
                    <a:pt x="37106" y="50221"/>
                    <a:pt x="37998" y="50221"/>
                  </a:cubicBezTo>
                  <a:cubicBezTo>
                    <a:pt x="38889" y="50221"/>
                    <a:pt x="39779" y="49989"/>
                    <a:pt x="40577" y="49524"/>
                  </a:cubicBezTo>
                  <a:lnTo>
                    <a:pt x="85106" y="23926"/>
                  </a:lnTo>
                  <a:cubicBezTo>
                    <a:pt x="86559" y="23092"/>
                    <a:pt x="86559" y="20985"/>
                    <a:pt x="85106" y="20128"/>
                  </a:cubicBezTo>
                  <a:lnTo>
                    <a:pt x="51245" y="590"/>
                  </a:lnTo>
                  <a:cubicBezTo>
                    <a:pt x="50554" y="197"/>
                    <a:pt x="49784" y="0"/>
                    <a:pt x="490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5"/>
            <p:cNvSpPr/>
            <p:nvPr/>
          </p:nvSpPr>
          <p:spPr>
            <a:xfrm>
              <a:off x="5081435" y="2438070"/>
              <a:ext cx="3438784" cy="1977289"/>
            </a:xfrm>
            <a:custGeom>
              <a:rect b="b" l="l" r="r" t="t"/>
              <a:pathLst>
                <a:path extrusionOk="0" h="44411" w="77237">
                  <a:moveTo>
                    <a:pt x="42863" y="0"/>
                  </a:moveTo>
                  <a:lnTo>
                    <a:pt x="1" y="24575"/>
                  </a:lnTo>
                  <a:lnTo>
                    <a:pt x="34374" y="44410"/>
                  </a:lnTo>
                  <a:lnTo>
                    <a:pt x="77237" y="19848"/>
                  </a:lnTo>
                  <a:lnTo>
                    <a:pt x="428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5"/>
            <p:cNvSpPr/>
            <p:nvPr/>
          </p:nvSpPr>
          <p:spPr>
            <a:xfrm>
              <a:off x="5591933" y="3973749"/>
              <a:ext cx="243894" cy="128848"/>
            </a:xfrm>
            <a:custGeom>
              <a:rect b="b" l="l" r="r" t="t"/>
              <a:pathLst>
                <a:path extrusionOk="0" h="2894" w="5478">
                  <a:moveTo>
                    <a:pt x="2722" y="0"/>
                  </a:moveTo>
                  <a:cubicBezTo>
                    <a:pt x="2084" y="0"/>
                    <a:pt x="1447" y="143"/>
                    <a:pt x="965" y="429"/>
                  </a:cubicBezTo>
                  <a:cubicBezTo>
                    <a:pt x="0" y="989"/>
                    <a:pt x="0" y="1917"/>
                    <a:pt x="977" y="2465"/>
                  </a:cubicBezTo>
                  <a:cubicBezTo>
                    <a:pt x="1471" y="2751"/>
                    <a:pt x="2111" y="2894"/>
                    <a:pt x="2749" y="2894"/>
                  </a:cubicBezTo>
                  <a:cubicBezTo>
                    <a:pt x="3388" y="2894"/>
                    <a:pt x="4025" y="2751"/>
                    <a:pt x="4513" y="2465"/>
                  </a:cubicBezTo>
                  <a:cubicBezTo>
                    <a:pt x="5477" y="1905"/>
                    <a:pt x="5477" y="989"/>
                    <a:pt x="4489" y="429"/>
                  </a:cubicBezTo>
                  <a:cubicBezTo>
                    <a:pt x="4001" y="143"/>
                    <a:pt x="3361" y="0"/>
                    <a:pt x="27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5"/>
            <p:cNvSpPr/>
            <p:nvPr/>
          </p:nvSpPr>
          <p:spPr>
            <a:xfrm>
              <a:off x="7121779" y="4263191"/>
              <a:ext cx="20747" cy="138910"/>
            </a:xfrm>
            <a:custGeom>
              <a:rect b="b" l="l" r="r" t="t"/>
              <a:pathLst>
                <a:path extrusionOk="0" h="3120" w="466">
                  <a:moveTo>
                    <a:pt x="465" y="0"/>
                  </a:moveTo>
                  <a:lnTo>
                    <a:pt x="1" y="262"/>
                  </a:lnTo>
                  <a:lnTo>
                    <a:pt x="1" y="3120"/>
                  </a:lnTo>
                  <a:lnTo>
                    <a:pt x="465" y="2870"/>
                  </a:lnTo>
                  <a:lnTo>
                    <a:pt x="46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5"/>
            <p:cNvSpPr/>
            <p:nvPr/>
          </p:nvSpPr>
          <p:spPr>
            <a:xfrm>
              <a:off x="7502938" y="4044228"/>
              <a:ext cx="20703" cy="139489"/>
            </a:xfrm>
            <a:custGeom>
              <a:rect b="b" l="l" r="r" t="t"/>
              <a:pathLst>
                <a:path extrusionOk="0" h="3133" w="465">
                  <a:moveTo>
                    <a:pt x="465" y="1"/>
                  </a:moveTo>
                  <a:lnTo>
                    <a:pt x="0" y="263"/>
                  </a:lnTo>
                  <a:lnTo>
                    <a:pt x="0" y="3132"/>
                  </a:lnTo>
                  <a:lnTo>
                    <a:pt x="465" y="2858"/>
                  </a:lnTo>
                  <a:lnTo>
                    <a:pt x="465"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5"/>
            <p:cNvSpPr/>
            <p:nvPr/>
          </p:nvSpPr>
          <p:spPr>
            <a:xfrm>
              <a:off x="4731041" y="1749749"/>
              <a:ext cx="304846" cy="519756"/>
            </a:xfrm>
            <a:custGeom>
              <a:rect b="b" l="l" r="r" t="t"/>
              <a:pathLst>
                <a:path extrusionOk="0" h="11674" w="6847">
                  <a:moveTo>
                    <a:pt x="5002" y="1"/>
                  </a:moveTo>
                  <a:cubicBezTo>
                    <a:pt x="4967" y="1"/>
                    <a:pt x="4931" y="3"/>
                    <a:pt x="4894" y="6"/>
                  </a:cubicBezTo>
                  <a:cubicBezTo>
                    <a:pt x="4887" y="6"/>
                    <a:pt x="4865" y="5"/>
                    <a:pt x="4831" y="5"/>
                  </a:cubicBezTo>
                  <a:cubicBezTo>
                    <a:pt x="4593" y="5"/>
                    <a:pt x="3738" y="42"/>
                    <a:pt x="2727" y="625"/>
                  </a:cubicBezTo>
                  <a:cubicBezTo>
                    <a:pt x="2310" y="863"/>
                    <a:pt x="1858" y="1208"/>
                    <a:pt x="1429" y="1685"/>
                  </a:cubicBezTo>
                  <a:cubicBezTo>
                    <a:pt x="1370" y="1756"/>
                    <a:pt x="108" y="3197"/>
                    <a:pt x="48" y="5316"/>
                  </a:cubicBezTo>
                  <a:cubicBezTo>
                    <a:pt x="48" y="5376"/>
                    <a:pt x="1" y="6459"/>
                    <a:pt x="655" y="6995"/>
                  </a:cubicBezTo>
                  <a:cubicBezTo>
                    <a:pt x="703" y="7066"/>
                    <a:pt x="1453" y="8578"/>
                    <a:pt x="155" y="11674"/>
                  </a:cubicBezTo>
                  <a:lnTo>
                    <a:pt x="3751" y="9602"/>
                  </a:lnTo>
                  <a:cubicBezTo>
                    <a:pt x="3751" y="9507"/>
                    <a:pt x="3787" y="7900"/>
                    <a:pt x="4573" y="7447"/>
                  </a:cubicBezTo>
                  <a:cubicBezTo>
                    <a:pt x="4585" y="7423"/>
                    <a:pt x="4596" y="7423"/>
                    <a:pt x="4620" y="7411"/>
                  </a:cubicBezTo>
                  <a:cubicBezTo>
                    <a:pt x="4858" y="7281"/>
                    <a:pt x="5097" y="7173"/>
                    <a:pt x="5299" y="7054"/>
                  </a:cubicBezTo>
                  <a:cubicBezTo>
                    <a:pt x="5775" y="6769"/>
                    <a:pt x="6109" y="6447"/>
                    <a:pt x="6049" y="5745"/>
                  </a:cubicBezTo>
                  <a:cubicBezTo>
                    <a:pt x="6061" y="5733"/>
                    <a:pt x="6192" y="5506"/>
                    <a:pt x="6228" y="5399"/>
                  </a:cubicBezTo>
                  <a:cubicBezTo>
                    <a:pt x="6251" y="5304"/>
                    <a:pt x="6287" y="5149"/>
                    <a:pt x="6192" y="5066"/>
                  </a:cubicBezTo>
                  <a:cubicBezTo>
                    <a:pt x="6204" y="5042"/>
                    <a:pt x="6430" y="4733"/>
                    <a:pt x="6406" y="4602"/>
                  </a:cubicBezTo>
                  <a:cubicBezTo>
                    <a:pt x="6370" y="4471"/>
                    <a:pt x="6275" y="4316"/>
                    <a:pt x="6382" y="4185"/>
                  </a:cubicBezTo>
                  <a:cubicBezTo>
                    <a:pt x="6501" y="4054"/>
                    <a:pt x="6847" y="3732"/>
                    <a:pt x="6740" y="3542"/>
                  </a:cubicBezTo>
                  <a:cubicBezTo>
                    <a:pt x="6632" y="3351"/>
                    <a:pt x="6275" y="3006"/>
                    <a:pt x="6216" y="2899"/>
                  </a:cubicBezTo>
                  <a:cubicBezTo>
                    <a:pt x="6168" y="2804"/>
                    <a:pt x="6025" y="2709"/>
                    <a:pt x="6144" y="2161"/>
                  </a:cubicBezTo>
                  <a:cubicBezTo>
                    <a:pt x="6248" y="1630"/>
                    <a:pt x="6128" y="1"/>
                    <a:pt x="5002"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5"/>
            <p:cNvSpPr/>
            <p:nvPr/>
          </p:nvSpPr>
          <p:spPr>
            <a:xfrm>
              <a:off x="6338846" y="3807813"/>
              <a:ext cx="825403" cy="251864"/>
            </a:xfrm>
            <a:custGeom>
              <a:rect b="b" l="l" r="r" t="t"/>
              <a:pathLst>
                <a:path extrusionOk="0" h="5657" w="18539">
                  <a:moveTo>
                    <a:pt x="9263" y="1"/>
                  </a:moveTo>
                  <a:cubicBezTo>
                    <a:pt x="4144" y="1"/>
                    <a:pt x="0" y="1263"/>
                    <a:pt x="0" y="2834"/>
                  </a:cubicBezTo>
                  <a:cubicBezTo>
                    <a:pt x="0" y="4394"/>
                    <a:pt x="4144" y="5656"/>
                    <a:pt x="9263" y="5656"/>
                  </a:cubicBezTo>
                  <a:cubicBezTo>
                    <a:pt x="14383" y="5656"/>
                    <a:pt x="18538" y="4394"/>
                    <a:pt x="18538" y="2834"/>
                  </a:cubicBezTo>
                  <a:cubicBezTo>
                    <a:pt x="18538" y="1263"/>
                    <a:pt x="14383" y="1"/>
                    <a:pt x="9263" y="1"/>
                  </a:cubicBez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5"/>
            <p:cNvSpPr/>
            <p:nvPr/>
          </p:nvSpPr>
          <p:spPr>
            <a:xfrm>
              <a:off x="6531274" y="3805497"/>
              <a:ext cx="279913" cy="152801"/>
            </a:xfrm>
            <a:custGeom>
              <a:rect b="b" l="l" r="r" t="t"/>
              <a:pathLst>
                <a:path extrusionOk="0" h="3432" w="6287">
                  <a:moveTo>
                    <a:pt x="5055" y="1"/>
                  </a:moveTo>
                  <a:cubicBezTo>
                    <a:pt x="4933" y="1"/>
                    <a:pt x="4809" y="12"/>
                    <a:pt x="4691" y="29"/>
                  </a:cubicBezTo>
                  <a:cubicBezTo>
                    <a:pt x="4227" y="100"/>
                    <a:pt x="3798" y="267"/>
                    <a:pt x="3417" y="505"/>
                  </a:cubicBezTo>
                  <a:cubicBezTo>
                    <a:pt x="3211" y="632"/>
                    <a:pt x="3031" y="675"/>
                    <a:pt x="2883" y="675"/>
                  </a:cubicBezTo>
                  <a:cubicBezTo>
                    <a:pt x="2587" y="675"/>
                    <a:pt x="2417" y="505"/>
                    <a:pt x="2417" y="505"/>
                  </a:cubicBezTo>
                  <a:lnTo>
                    <a:pt x="262" y="648"/>
                  </a:lnTo>
                  <a:cubicBezTo>
                    <a:pt x="0" y="946"/>
                    <a:pt x="96" y="3208"/>
                    <a:pt x="96" y="3208"/>
                  </a:cubicBezTo>
                  <a:cubicBezTo>
                    <a:pt x="464" y="3376"/>
                    <a:pt x="912" y="3431"/>
                    <a:pt x="1348" y="3431"/>
                  </a:cubicBezTo>
                  <a:cubicBezTo>
                    <a:pt x="1560" y="3431"/>
                    <a:pt x="1770" y="3418"/>
                    <a:pt x="1965" y="3398"/>
                  </a:cubicBezTo>
                  <a:cubicBezTo>
                    <a:pt x="3358" y="3267"/>
                    <a:pt x="4608" y="2601"/>
                    <a:pt x="5644" y="1708"/>
                  </a:cubicBezTo>
                  <a:cubicBezTo>
                    <a:pt x="6037" y="1374"/>
                    <a:pt x="6287" y="934"/>
                    <a:pt x="6072" y="410"/>
                  </a:cubicBezTo>
                  <a:cubicBezTo>
                    <a:pt x="6001" y="219"/>
                    <a:pt x="5632" y="100"/>
                    <a:pt x="5453" y="53"/>
                  </a:cubicBezTo>
                  <a:cubicBezTo>
                    <a:pt x="5328" y="15"/>
                    <a:pt x="5192" y="1"/>
                    <a:pt x="50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5"/>
            <p:cNvSpPr/>
            <p:nvPr/>
          </p:nvSpPr>
          <p:spPr>
            <a:xfrm>
              <a:off x="6756559" y="3866449"/>
              <a:ext cx="279913" cy="152801"/>
            </a:xfrm>
            <a:custGeom>
              <a:rect b="b" l="l" r="r" t="t"/>
              <a:pathLst>
                <a:path extrusionOk="0" h="3432" w="6287">
                  <a:moveTo>
                    <a:pt x="5055" y="1"/>
                  </a:moveTo>
                  <a:cubicBezTo>
                    <a:pt x="4933" y="1"/>
                    <a:pt x="4809" y="12"/>
                    <a:pt x="4691" y="29"/>
                  </a:cubicBezTo>
                  <a:cubicBezTo>
                    <a:pt x="4227" y="101"/>
                    <a:pt x="3799" y="267"/>
                    <a:pt x="3418" y="505"/>
                  </a:cubicBezTo>
                  <a:cubicBezTo>
                    <a:pt x="3211" y="632"/>
                    <a:pt x="3031" y="675"/>
                    <a:pt x="2883" y="675"/>
                  </a:cubicBezTo>
                  <a:cubicBezTo>
                    <a:pt x="2587" y="675"/>
                    <a:pt x="2417" y="505"/>
                    <a:pt x="2417" y="505"/>
                  </a:cubicBezTo>
                  <a:lnTo>
                    <a:pt x="262" y="648"/>
                  </a:lnTo>
                  <a:cubicBezTo>
                    <a:pt x="0" y="946"/>
                    <a:pt x="96" y="3208"/>
                    <a:pt x="96" y="3208"/>
                  </a:cubicBezTo>
                  <a:cubicBezTo>
                    <a:pt x="464" y="3376"/>
                    <a:pt x="912" y="3431"/>
                    <a:pt x="1348" y="3431"/>
                  </a:cubicBezTo>
                  <a:cubicBezTo>
                    <a:pt x="1560" y="3431"/>
                    <a:pt x="1770" y="3418"/>
                    <a:pt x="1965" y="3399"/>
                  </a:cubicBezTo>
                  <a:cubicBezTo>
                    <a:pt x="3358" y="3268"/>
                    <a:pt x="4608" y="2601"/>
                    <a:pt x="5644" y="1708"/>
                  </a:cubicBezTo>
                  <a:cubicBezTo>
                    <a:pt x="6037" y="1375"/>
                    <a:pt x="6287" y="934"/>
                    <a:pt x="6073" y="410"/>
                  </a:cubicBezTo>
                  <a:cubicBezTo>
                    <a:pt x="6001" y="220"/>
                    <a:pt x="5632" y="101"/>
                    <a:pt x="5453" y="53"/>
                  </a:cubicBezTo>
                  <a:cubicBezTo>
                    <a:pt x="5328" y="15"/>
                    <a:pt x="5192" y="1"/>
                    <a:pt x="50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5"/>
            <p:cNvSpPr/>
            <p:nvPr/>
          </p:nvSpPr>
          <p:spPr>
            <a:xfrm>
              <a:off x="8078083" y="3483954"/>
              <a:ext cx="420426" cy="368958"/>
            </a:xfrm>
            <a:custGeom>
              <a:rect b="b" l="l" r="r" t="t"/>
              <a:pathLst>
                <a:path extrusionOk="0" h="8287" w="9443">
                  <a:moveTo>
                    <a:pt x="9442" y="0"/>
                  </a:moveTo>
                  <a:lnTo>
                    <a:pt x="1" y="5417"/>
                  </a:lnTo>
                  <a:lnTo>
                    <a:pt x="1" y="8287"/>
                  </a:lnTo>
                  <a:lnTo>
                    <a:pt x="9442" y="2858"/>
                  </a:lnTo>
                  <a:lnTo>
                    <a:pt x="9442"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5"/>
            <p:cNvSpPr/>
            <p:nvPr/>
          </p:nvSpPr>
          <p:spPr>
            <a:xfrm>
              <a:off x="5430226" y="3054042"/>
              <a:ext cx="1028959" cy="722556"/>
            </a:xfrm>
            <a:custGeom>
              <a:rect b="b" l="l" r="r" t="t"/>
              <a:pathLst>
                <a:path extrusionOk="0" h="16229" w="23111">
                  <a:moveTo>
                    <a:pt x="18218" y="0"/>
                  </a:moveTo>
                  <a:lnTo>
                    <a:pt x="5561" y="4786"/>
                  </a:lnTo>
                  <a:lnTo>
                    <a:pt x="1" y="12228"/>
                  </a:lnTo>
                  <a:lnTo>
                    <a:pt x="7049" y="16228"/>
                  </a:lnTo>
                  <a:lnTo>
                    <a:pt x="23111" y="6965"/>
                  </a:lnTo>
                  <a:lnTo>
                    <a:pt x="18218" y="0"/>
                  </a:ln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5"/>
            <p:cNvSpPr/>
            <p:nvPr/>
          </p:nvSpPr>
          <p:spPr>
            <a:xfrm>
              <a:off x="6391828" y="2561576"/>
              <a:ext cx="1904183" cy="1099973"/>
            </a:xfrm>
            <a:custGeom>
              <a:rect b="b" l="l" r="r" t="t"/>
              <a:pathLst>
                <a:path extrusionOk="0" h="24706" w="42769">
                  <a:moveTo>
                    <a:pt x="11371" y="0"/>
                  </a:moveTo>
                  <a:lnTo>
                    <a:pt x="1" y="6561"/>
                  </a:lnTo>
                  <a:lnTo>
                    <a:pt x="31398" y="24706"/>
                  </a:lnTo>
                  <a:lnTo>
                    <a:pt x="42768" y="18122"/>
                  </a:lnTo>
                  <a:lnTo>
                    <a:pt x="11371" y="0"/>
                  </a:lnTo>
                  <a:close/>
                </a:path>
              </a:pathLst>
            </a:custGeom>
            <a:solidFill>
              <a:srgbClr val="000000">
                <a:alpha val="137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5"/>
            <p:cNvSpPr/>
            <p:nvPr/>
          </p:nvSpPr>
          <p:spPr>
            <a:xfrm>
              <a:off x="7699061" y="3442637"/>
              <a:ext cx="160147" cy="193495"/>
            </a:xfrm>
            <a:custGeom>
              <a:rect b="b" l="l" r="r" t="t"/>
              <a:pathLst>
                <a:path extrusionOk="0" h="4346" w="3597">
                  <a:moveTo>
                    <a:pt x="1475" y="1"/>
                  </a:moveTo>
                  <a:cubicBezTo>
                    <a:pt x="1367" y="1"/>
                    <a:pt x="1259" y="19"/>
                    <a:pt x="1156" y="59"/>
                  </a:cubicBezTo>
                  <a:cubicBezTo>
                    <a:pt x="1156" y="71"/>
                    <a:pt x="1144" y="71"/>
                    <a:pt x="1144" y="71"/>
                  </a:cubicBezTo>
                  <a:cubicBezTo>
                    <a:pt x="1120" y="95"/>
                    <a:pt x="1096" y="95"/>
                    <a:pt x="1084" y="107"/>
                  </a:cubicBezTo>
                  <a:lnTo>
                    <a:pt x="1" y="726"/>
                  </a:lnTo>
                  <a:cubicBezTo>
                    <a:pt x="25" y="714"/>
                    <a:pt x="48" y="714"/>
                    <a:pt x="60" y="702"/>
                  </a:cubicBezTo>
                  <a:cubicBezTo>
                    <a:pt x="60" y="690"/>
                    <a:pt x="72" y="690"/>
                    <a:pt x="72" y="690"/>
                  </a:cubicBezTo>
                  <a:cubicBezTo>
                    <a:pt x="84" y="690"/>
                    <a:pt x="108" y="666"/>
                    <a:pt x="120" y="666"/>
                  </a:cubicBezTo>
                  <a:cubicBezTo>
                    <a:pt x="132" y="654"/>
                    <a:pt x="132" y="654"/>
                    <a:pt x="144" y="654"/>
                  </a:cubicBezTo>
                  <a:lnTo>
                    <a:pt x="167" y="654"/>
                  </a:lnTo>
                  <a:cubicBezTo>
                    <a:pt x="179" y="642"/>
                    <a:pt x="191" y="642"/>
                    <a:pt x="203" y="642"/>
                  </a:cubicBezTo>
                  <a:lnTo>
                    <a:pt x="227" y="642"/>
                  </a:lnTo>
                  <a:cubicBezTo>
                    <a:pt x="251" y="630"/>
                    <a:pt x="263" y="630"/>
                    <a:pt x="286" y="630"/>
                  </a:cubicBezTo>
                  <a:lnTo>
                    <a:pt x="537" y="630"/>
                  </a:lnTo>
                  <a:cubicBezTo>
                    <a:pt x="548" y="642"/>
                    <a:pt x="560" y="642"/>
                    <a:pt x="584" y="642"/>
                  </a:cubicBezTo>
                  <a:lnTo>
                    <a:pt x="608" y="642"/>
                  </a:lnTo>
                  <a:cubicBezTo>
                    <a:pt x="620" y="654"/>
                    <a:pt x="644" y="654"/>
                    <a:pt x="656" y="654"/>
                  </a:cubicBezTo>
                  <a:lnTo>
                    <a:pt x="679" y="654"/>
                  </a:lnTo>
                  <a:cubicBezTo>
                    <a:pt x="703" y="654"/>
                    <a:pt x="715" y="666"/>
                    <a:pt x="727" y="666"/>
                  </a:cubicBezTo>
                  <a:lnTo>
                    <a:pt x="739" y="666"/>
                  </a:lnTo>
                  <a:cubicBezTo>
                    <a:pt x="763" y="690"/>
                    <a:pt x="787" y="690"/>
                    <a:pt x="798" y="702"/>
                  </a:cubicBezTo>
                  <a:cubicBezTo>
                    <a:pt x="834" y="714"/>
                    <a:pt x="846" y="714"/>
                    <a:pt x="882" y="726"/>
                  </a:cubicBezTo>
                  <a:cubicBezTo>
                    <a:pt x="882" y="749"/>
                    <a:pt x="894" y="749"/>
                    <a:pt x="894" y="749"/>
                  </a:cubicBezTo>
                  <a:cubicBezTo>
                    <a:pt x="906" y="761"/>
                    <a:pt x="918" y="761"/>
                    <a:pt x="941" y="773"/>
                  </a:cubicBezTo>
                  <a:cubicBezTo>
                    <a:pt x="953" y="773"/>
                    <a:pt x="953" y="785"/>
                    <a:pt x="965" y="785"/>
                  </a:cubicBezTo>
                  <a:cubicBezTo>
                    <a:pt x="977" y="785"/>
                    <a:pt x="1013" y="809"/>
                    <a:pt x="1025" y="821"/>
                  </a:cubicBezTo>
                  <a:cubicBezTo>
                    <a:pt x="1060" y="833"/>
                    <a:pt x="1072" y="845"/>
                    <a:pt x="1096" y="869"/>
                  </a:cubicBezTo>
                  <a:cubicBezTo>
                    <a:pt x="1132" y="880"/>
                    <a:pt x="1144" y="892"/>
                    <a:pt x="1179" y="904"/>
                  </a:cubicBezTo>
                  <a:cubicBezTo>
                    <a:pt x="1191" y="904"/>
                    <a:pt x="1203" y="928"/>
                    <a:pt x="1203" y="928"/>
                  </a:cubicBezTo>
                  <a:cubicBezTo>
                    <a:pt x="1215" y="940"/>
                    <a:pt x="1239" y="940"/>
                    <a:pt x="1251" y="952"/>
                  </a:cubicBezTo>
                  <a:cubicBezTo>
                    <a:pt x="1263" y="952"/>
                    <a:pt x="1263" y="952"/>
                    <a:pt x="1275" y="964"/>
                  </a:cubicBezTo>
                  <a:cubicBezTo>
                    <a:pt x="1299" y="988"/>
                    <a:pt x="1310" y="988"/>
                    <a:pt x="1322" y="1000"/>
                  </a:cubicBezTo>
                  <a:lnTo>
                    <a:pt x="1358" y="1023"/>
                  </a:lnTo>
                  <a:cubicBezTo>
                    <a:pt x="1370" y="1047"/>
                    <a:pt x="1382" y="1047"/>
                    <a:pt x="1394" y="1059"/>
                  </a:cubicBezTo>
                  <a:lnTo>
                    <a:pt x="1429" y="1083"/>
                  </a:lnTo>
                  <a:cubicBezTo>
                    <a:pt x="1441" y="1083"/>
                    <a:pt x="1453" y="1107"/>
                    <a:pt x="1477" y="1119"/>
                  </a:cubicBezTo>
                  <a:lnTo>
                    <a:pt x="1501" y="1142"/>
                  </a:lnTo>
                  <a:cubicBezTo>
                    <a:pt x="1513" y="1142"/>
                    <a:pt x="1537" y="1166"/>
                    <a:pt x="1549" y="1178"/>
                  </a:cubicBezTo>
                  <a:lnTo>
                    <a:pt x="1572" y="1202"/>
                  </a:lnTo>
                  <a:lnTo>
                    <a:pt x="1620" y="1250"/>
                  </a:lnTo>
                  <a:lnTo>
                    <a:pt x="1656" y="1285"/>
                  </a:lnTo>
                  <a:lnTo>
                    <a:pt x="1691" y="1321"/>
                  </a:lnTo>
                  <a:lnTo>
                    <a:pt x="1715" y="1345"/>
                  </a:lnTo>
                  <a:cubicBezTo>
                    <a:pt x="1727" y="1369"/>
                    <a:pt x="1751" y="1381"/>
                    <a:pt x="1775" y="1416"/>
                  </a:cubicBezTo>
                  <a:cubicBezTo>
                    <a:pt x="1787" y="1416"/>
                    <a:pt x="1787" y="1428"/>
                    <a:pt x="1787" y="1428"/>
                  </a:cubicBezTo>
                  <a:cubicBezTo>
                    <a:pt x="1799" y="1440"/>
                    <a:pt x="1810" y="1476"/>
                    <a:pt x="1834" y="1488"/>
                  </a:cubicBezTo>
                  <a:cubicBezTo>
                    <a:pt x="1846" y="1500"/>
                    <a:pt x="1870" y="1535"/>
                    <a:pt x="1894" y="1559"/>
                  </a:cubicBezTo>
                  <a:cubicBezTo>
                    <a:pt x="1918" y="1607"/>
                    <a:pt x="1953" y="1642"/>
                    <a:pt x="1977" y="1678"/>
                  </a:cubicBezTo>
                  <a:cubicBezTo>
                    <a:pt x="1977" y="1702"/>
                    <a:pt x="1989" y="1702"/>
                    <a:pt x="1989" y="1714"/>
                  </a:cubicBezTo>
                  <a:cubicBezTo>
                    <a:pt x="2013" y="1726"/>
                    <a:pt x="2013" y="1738"/>
                    <a:pt x="2025" y="1762"/>
                  </a:cubicBezTo>
                  <a:cubicBezTo>
                    <a:pt x="2037" y="1773"/>
                    <a:pt x="2037" y="1785"/>
                    <a:pt x="2049" y="1797"/>
                  </a:cubicBezTo>
                  <a:cubicBezTo>
                    <a:pt x="2072" y="1821"/>
                    <a:pt x="2072" y="1833"/>
                    <a:pt x="2084" y="1845"/>
                  </a:cubicBezTo>
                  <a:cubicBezTo>
                    <a:pt x="2096" y="1857"/>
                    <a:pt x="2108" y="1881"/>
                    <a:pt x="2108" y="1892"/>
                  </a:cubicBezTo>
                  <a:cubicBezTo>
                    <a:pt x="2132" y="1940"/>
                    <a:pt x="2156" y="1964"/>
                    <a:pt x="2168" y="2012"/>
                  </a:cubicBezTo>
                  <a:cubicBezTo>
                    <a:pt x="2168" y="2023"/>
                    <a:pt x="2191" y="2035"/>
                    <a:pt x="2191" y="2059"/>
                  </a:cubicBezTo>
                  <a:cubicBezTo>
                    <a:pt x="2203" y="2071"/>
                    <a:pt x="2215" y="2083"/>
                    <a:pt x="2215" y="2095"/>
                  </a:cubicBezTo>
                  <a:cubicBezTo>
                    <a:pt x="2227" y="2119"/>
                    <a:pt x="2227" y="2143"/>
                    <a:pt x="2251" y="2154"/>
                  </a:cubicBezTo>
                  <a:cubicBezTo>
                    <a:pt x="2263" y="2154"/>
                    <a:pt x="2263" y="2178"/>
                    <a:pt x="2263" y="2178"/>
                  </a:cubicBezTo>
                  <a:cubicBezTo>
                    <a:pt x="2263" y="2190"/>
                    <a:pt x="2275" y="2214"/>
                    <a:pt x="2287" y="2250"/>
                  </a:cubicBezTo>
                  <a:cubicBezTo>
                    <a:pt x="2311" y="2250"/>
                    <a:pt x="2311" y="2250"/>
                    <a:pt x="2311" y="2262"/>
                  </a:cubicBezTo>
                  <a:cubicBezTo>
                    <a:pt x="2322" y="2273"/>
                    <a:pt x="2322" y="2309"/>
                    <a:pt x="2334" y="2321"/>
                  </a:cubicBezTo>
                  <a:cubicBezTo>
                    <a:pt x="2346" y="2333"/>
                    <a:pt x="2346" y="2333"/>
                    <a:pt x="2346" y="2357"/>
                  </a:cubicBezTo>
                  <a:cubicBezTo>
                    <a:pt x="2370" y="2369"/>
                    <a:pt x="2382" y="2393"/>
                    <a:pt x="2382" y="2416"/>
                  </a:cubicBezTo>
                  <a:cubicBezTo>
                    <a:pt x="2394" y="2428"/>
                    <a:pt x="2394" y="2428"/>
                    <a:pt x="2394" y="2440"/>
                  </a:cubicBezTo>
                  <a:cubicBezTo>
                    <a:pt x="2406" y="2476"/>
                    <a:pt x="2406" y="2488"/>
                    <a:pt x="2430" y="2512"/>
                  </a:cubicBezTo>
                  <a:cubicBezTo>
                    <a:pt x="2442" y="2547"/>
                    <a:pt x="2442" y="2571"/>
                    <a:pt x="2453" y="2607"/>
                  </a:cubicBezTo>
                  <a:cubicBezTo>
                    <a:pt x="2465" y="2619"/>
                    <a:pt x="2465" y="2619"/>
                    <a:pt x="2465" y="2631"/>
                  </a:cubicBezTo>
                  <a:cubicBezTo>
                    <a:pt x="2465" y="2654"/>
                    <a:pt x="2477" y="2678"/>
                    <a:pt x="2477" y="2690"/>
                  </a:cubicBezTo>
                  <a:cubicBezTo>
                    <a:pt x="2501" y="2714"/>
                    <a:pt x="2501" y="2714"/>
                    <a:pt x="2501" y="2726"/>
                  </a:cubicBezTo>
                  <a:cubicBezTo>
                    <a:pt x="2501" y="2750"/>
                    <a:pt x="2513" y="2774"/>
                    <a:pt x="2513" y="2785"/>
                  </a:cubicBezTo>
                  <a:cubicBezTo>
                    <a:pt x="2525" y="2797"/>
                    <a:pt x="2525" y="2797"/>
                    <a:pt x="2525" y="2809"/>
                  </a:cubicBezTo>
                  <a:cubicBezTo>
                    <a:pt x="2525" y="2833"/>
                    <a:pt x="2537" y="2857"/>
                    <a:pt x="2537" y="2869"/>
                  </a:cubicBezTo>
                  <a:lnTo>
                    <a:pt x="2537" y="2905"/>
                  </a:lnTo>
                  <a:cubicBezTo>
                    <a:pt x="2537" y="2928"/>
                    <a:pt x="2561" y="2952"/>
                    <a:pt x="2561" y="2976"/>
                  </a:cubicBezTo>
                  <a:lnTo>
                    <a:pt x="2561" y="2988"/>
                  </a:lnTo>
                  <a:cubicBezTo>
                    <a:pt x="2572" y="3024"/>
                    <a:pt x="2572" y="3047"/>
                    <a:pt x="2572" y="3083"/>
                  </a:cubicBezTo>
                  <a:lnTo>
                    <a:pt x="2572" y="3107"/>
                  </a:lnTo>
                  <a:lnTo>
                    <a:pt x="2572" y="3166"/>
                  </a:lnTo>
                  <a:lnTo>
                    <a:pt x="2572" y="3202"/>
                  </a:lnTo>
                  <a:lnTo>
                    <a:pt x="2572" y="3262"/>
                  </a:lnTo>
                  <a:lnTo>
                    <a:pt x="2572" y="3286"/>
                  </a:lnTo>
                  <a:lnTo>
                    <a:pt x="2572" y="3369"/>
                  </a:lnTo>
                  <a:lnTo>
                    <a:pt x="2572" y="3440"/>
                  </a:lnTo>
                  <a:lnTo>
                    <a:pt x="2572" y="3464"/>
                  </a:lnTo>
                  <a:lnTo>
                    <a:pt x="2572" y="3524"/>
                  </a:lnTo>
                  <a:lnTo>
                    <a:pt x="2572" y="3559"/>
                  </a:lnTo>
                  <a:lnTo>
                    <a:pt x="2572" y="3607"/>
                  </a:lnTo>
                  <a:lnTo>
                    <a:pt x="2572" y="3631"/>
                  </a:lnTo>
                  <a:lnTo>
                    <a:pt x="2572" y="3678"/>
                  </a:lnTo>
                  <a:lnTo>
                    <a:pt x="2572" y="3714"/>
                  </a:lnTo>
                  <a:cubicBezTo>
                    <a:pt x="2561" y="3714"/>
                    <a:pt x="2561" y="3726"/>
                    <a:pt x="2561" y="3738"/>
                  </a:cubicBezTo>
                  <a:cubicBezTo>
                    <a:pt x="2537" y="3750"/>
                    <a:pt x="2537" y="3762"/>
                    <a:pt x="2537" y="3786"/>
                  </a:cubicBezTo>
                  <a:cubicBezTo>
                    <a:pt x="2525" y="3797"/>
                    <a:pt x="2525" y="3797"/>
                    <a:pt x="2525" y="3809"/>
                  </a:cubicBezTo>
                  <a:cubicBezTo>
                    <a:pt x="2525" y="3821"/>
                    <a:pt x="2513" y="3845"/>
                    <a:pt x="2513" y="3857"/>
                  </a:cubicBezTo>
                  <a:cubicBezTo>
                    <a:pt x="2501" y="3869"/>
                    <a:pt x="2501" y="3869"/>
                    <a:pt x="2501" y="3893"/>
                  </a:cubicBezTo>
                  <a:lnTo>
                    <a:pt x="2501" y="3905"/>
                  </a:lnTo>
                  <a:cubicBezTo>
                    <a:pt x="2501" y="3917"/>
                    <a:pt x="2477" y="3928"/>
                    <a:pt x="2477" y="3952"/>
                  </a:cubicBezTo>
                  <a:lnTo>
                    <a:pt x="2477" y="3964"/>
                  </a:lnTo>
                  <a:cubicBezTo>
                    <a:pt x="2465" y="3988"/>
                    <a:pt x="2465" y="4012"/>
                    <a:pt x="2453" y="4024"/>
                  </a:cubicBezTo>
                  <a:cubicBezTo>
                    <a:pt x="2442" y="4036"/>
                    <a:pt x="2442" y="4047"/>
                    <a:pt x="2418" y="4059"/>
                  </a:cubicBezTo>
                  <a:lnTo>
                    <a:pt x="2418" y="4083"/>
                  </a:lnTo>
                  <a:cubicBezTo>
                    <a:pt x="2406" y="4083"/>
                    <a:pt x="2406" y="4095"/>
                    <a:pt x="2394" y="4107"/>
                  </a:cubicBezTo>
                  <a:cubicBezTo>
                    <a:pt x="2382" y="4107"/>
                    <a:pt x="2382" y="4131"/>
                    <a:pt x="2382" y="4131"/>
                  </a:cubicBezTo>
                  <a:lnTo>
                    <a:pt x="2346" y="4155"/>
                  </a:lnTo>
                  <a:lnTo>
                    <a:pt x="2334" y="4167"/>
                  </a:lnTo>
                  <a:cubicBezTo>
                    <a:pt x="2334" y="4190"/>
                    <a:pt x="2322" y="4202"/>
                    <a:pt x="2299" y="4214"/>
                  </a:cubicBezTo>
                  <a:cubicBezTo>
                    <a:pt x="2297" y="4216"/>
                    <a:pt x="2295" y="4218"/>
                    <a:pt x="2294" y="4221"/>
                  </a:cubicBezTo>
                  <a:lnTo>
                    <a:pt x="2294" y="4221"/>
                  </a:lnTo>
                  <a:lnTo>
                    <a:pt x="3168" y="3702"/>
                  </a:lnTo>
                  <a:cubicBezTo>
                    <a:pt x="3180" y="3690"/>
                    <a:pt x="3204" y="3690"/>
                    <a:pt x="3215" y="3678"/>
                  </a:cubicBezTo>
                  <a:cubicBezTo>
                    <a:pt x="3215" y="3667"/>
                    <a:pt x="3227" y="3667"/>
                    <a:pt x="3227" y="3667"/>
                  </a:cubicBezTo>
                  <a:lnTo>
                    <a:pt x="3263" y="3631"/>
                  </a:lnTo>
                  <a:cubicBezTo>
                    <a:pt x="3263" y="3619"/>
                    <a:pt x="3275" y="3619"/>
                    <a:pt x="3275" y="3619"/>
                  </a:cubicBezTo>
                  <a:lnTo>
                    <a:pt x="3299" y="3583"/>
                  </a:lnTo>
                  <a:cubicBezTo>
                    <a:pt x="3299" y="3571"/>
                    <a:pt x="3323" y="3559"/>
                    <a:pt x="3334" y="3547"/>
                  </a:cubicBezTo>
                  <a:cubicBezTo>
                    <a:pt x="3346" y="3547"/>
                    <a:pt x="3346" y="3524"/>
                    <a:pt x="3346" y="3524"/>
                  </a:cubicBezTo>
                  <a:lnTo>
                    <a:pt x="3382" y="3500"/>
                  </a:lnTo>
                  <a:cubicBezTo>
                    <a:pt x="3394" y="3500"/>
                    <a:pt x="3394" y="3488"/>
                    <a:pt x="3394" y="3488"/>
                  </a:cubicBezTo>
                  <a:cubicBezTo>
                    <a:pt x="3406" y="3488"/>
                    <a:pt x="3406" y="3464"/>
                    <a:pt x="3418" y="3452"/>
                  </a:cubicBezTo>
                  <a:lnTo>
                    <a:pt x="3418" y="3440"/>
                  </a:lnTo>
                  <a:cubicBezTo>
                    <a:pt x="3573" y="3202"/>
                    <a:pt x="3596" y="2869"/>
                    <a:pt x="3585" y="2595"/>
                  </a:cubicBezTo>
                  <a:cubicBezTo>
                    <a:pt x="3525" y="1773"/>
                    <a:pt x="3061" y="952"/>
                    <a:pt x="2442" y="428"/>
                  </a:cubicBezTo>
                  <a:lnTo>
                    <a:pt x="2406" y="404"/>
                  </a:lnTo>
                  <a:lnTo>
                    <a:pt x="2394" y="392"/>
                  </a:lnTo>
                  <a:cubicBezTo>
                    <a:pt x="2227" y="238"/>
                    <a:pt x="2025" y="130"/>
                    <a:pt x="1810" y="59"/>
                  </a:cubicBezTo>
                  <a:cubicBezTo>
                    <a:pt x="1705" y="22"/>
                    <a:pt x="1591" y="1"/>
                    <a:pt x="1475" y="1"/>
                  </a:cubicBezTo>
                  <a:close/>
                  <a:moveTo>
                    <a:pt x="2294" y="4221"/>
                  </a:moveTo>
                  <a:lnTo>
                    <a:pt x="2177" y="4290"/>
                  </a:lnTo>
                  <a:lnTo>
                    <a:pt x="2177" y="4290"/>
                  </a:lnTo>
                  <a:cubicBezTo>
                    <a:pt x="2251" y="4274"/>
                    <a:pt x="2252" y="4272"/>
                    <a:pt x="2263" y="4262"/>
                  </a:cubicBezTo>
                  <a:cubicBezTo>
                    <a:pt x="2283" y="4252"/>
                    <a:pt x="2286" y="4234"/>
                    <a:pt x="2294" y="4221"/>
                  </a:cubicBezTo>
                  <a:close/>
                  <a:moveTo>
                    <a:pt x="2177" y="4290"/>
                  </a:moveTo>
                  <a:lnTo>
                    <a:pt x="2177" y="4290"/>
                  </a:lnTo>
                  <a:cubicBezTo>
                    <a:pt x="2167" y="4292"/>
                    <a:pt x="2156" y="4295"/>
                    <a:pt x="2144" y="4298"/>
                  </a:cubicBezTo>
                  <a:cubicBezTo>
                    <a:pt x="2144" y="4303"/>
                    <a:pt x="2143" y="4308"/>
                    <a:pt x="2142" y="4311"/>
                  </a:cubicBezTo>
                  <a:lnTo>
                    <a:pt x="2142" y="4311"/>
                  </a:lnTo>
                  <a:lnTo>
                    <a:pt x="2177" y="4290"/>
                  </a:lnTo>
                  <a:close/>
                  <a:moveTo>
                    <a:pt x="2142" y="4311"/>
                  </a:moveTo>
                  <a:lnTo>
                    <a:pt x="2106" y="4332"/>
                  </a:lnTo>
                  <a:lnTo>
                    <a:pt x="2106" y="4332"/>
                  </a:lnTo>
                  <a:cubicBezTo>
                    <a:pt x="2113" y="4330"/>
                    <a:pt x="2121" y="4327"/>
                    <a:pt x="2132" y="4321"/>
                  </a:cubicBezTo>
                  <a:cubicBezTo>
                    <a:pt x="2132" y="4321"/>
                    <a:pt x="2139" y="4321"/>
                    <a:pt x="2142" y="4311"/>
                  </a:cubicBezTo>
                  <a:close/>
                  <a:moveTo>
                    <a:pt x="2106" y="4332"/>
                  </a:moveTo>
                  <a:cubicBezTo>
                    <a:pt x="2097" y="4336"/>
                    <a:pt x="2091" y="4339"/>
                    <a:pt x="2084" y="4345"/>
                  </a:cubicBezTo>
                  <a:lnTo>
                    <a:pt x="2106" y="433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5"/>
            <p:cNvSpPr/>
            <p:nvPr/>
          </p:nvSpPr>
          <p:spPr>
            <a:xfrm>
              <a:off x="7684235" y="3471844"/>
              <a:ext cx="130451" cy="167672"/>
            </a:xfrm>
            <a:custGeom>
              <a:rect b="b" l="l" r="r" t="t"/>
              <a:pathLst>
                <a:path extrusionOk="0" h="3766" w="2930">
                  <a:moveTo>
                    <a:pt x="811" y="0"/>
                  </a:moveTo>
                  <a:cubicBezTo>
                    <a:pt x="328" y="0"/>
                    <a:pt x="0" y="377"/>
                    <a:pt x="0" y="1034"/>
                  </a:cubicBezTo>
                  <a:cubicBezTo>
                    <a:pt x="0" y="1951"/>
                    <a:pt x="655" y="3094"/>
                    <a:pt x="1465" y="3558"/>
                  </a:cubicBezTo>
                  <a:cubicBezTo>
                    <a:pt x="1704" y="3699"/>
                    <a:pt x="1930" y="3766"/>
                    <a:pt x="2130" y="3766"/>
                  </a:cubicBezTo>
                  <a:cubicBezTo>
                    <a:pt x="2605" y="3766"/>
                    <a:pt x="2929" y="3387"/>
                    <a:pt x="2929" y="2725"/>
                  </a:cubicBezTo>
                  <a:cubicBezTo>
                    <a:pt x="2929" y="1808"/>
                    <a:pt x="2286" y="653"/>
                    <a:pt x="1477" y="201"/>
                  </a:cubicBezTo>
                  <a:cubicBezTo>
                    <a:pt x="1236" y="65"/>
                    <a:pt x="1010" y="0"/>
                    <a:pt x="81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5"/>
            <p:cNvSpPr/>
            <p:nvPr/>
          </p:nvSpPr>
          <p:spPr>
            <a:xfrm>
              <a:off x="7704893" y="3504034"/>
              <a:ext cx="85394" cy="109659"/>
            </a:xfrm>
            <a:custGeom>
              <a:rect b="b" l="l" r="r" t="t"/>
              <a:pathLst>
                <a:path extrusionOk="0" h="2463" w="1918">
                  <a:moveTo>
                    <a:pt x="528" y="0"/>
                  </a:moveTo>
                  <a:cubicBezTo>
                    <a:pt x="240" y="0"/>
                    <a:pt x="33" y="205"/>
                    <a:pt x="1" y="573"/>
                  </a:cubicBezTo>
                  <a:lnTo>
                    <a:pt x="1" y="680"/>
                  </a:lnTo>
                  <a:cubicBezTo>
                    <a:pt x="1" y="1287"/>
                    <a:pt x="417" y="2014"/>
                    <a:pt x="953" y="2335"/>
                  </a:cubicBezTo>
                  <a:cubicBezTo>
                    <a:pt x="1109" y="2421"/>
                    <a:pt x="1255" y="2463"/>
                    <a:pt x="1384" y="2463"/>
                  </a:cubicBezTo>
                  <a:cubicBezTo>
                    <a:pt x="1701" y="2463"/>
                    <a:pt x="1918" y="2215"/>
                    <a:pt x="1918" y="1776"/>
                  </a:cubicBezTo>
                  <a:lnTo>
                    <a:pt x="1918" y="1680"/>
                  </a:lnTo>
                  <a:cubicBezTo>
                    <a:pt x="1870" y="1097"/>
                    <a:pt x="1477" y="406"/>
                    <a:pt x="965" y="132"/>
                  </a:cubicBezTo>
                  <a:cubicBezTo>
                    <a:pt x="808" y="43"/>
                    <a:pt x="660" y="0"/>
                    <a:pt x="528"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5"/>
            <p:cNvSpPr/>
            <p:nvPr/>
          </p:nvSpPr>
          <p:spPr>
            <a:xfrm>
              <a:off x="7716024" y="3518815"/>
              <a:ext cx="62599" cy="79962"/>
            </a:xfrm>
            <a:custGeom>
              <a:rect b="b" l="l" r="r" t="t"/>
              <a:pathLst>
                <a:path extrusionOk="0" h="1796" w="1406">
                  <a:moveTo>
                    <a:pt x="395" y="1"/>
                  </a:moveTo>
                  <a:cubicBezTo>
                    <a:pt x="186" y="1"/>
                    <a:pt x="34" y="156"/>
                    <a:pt x="1" y="420"/>
                  </a:cubicBezTo>
                  <a:lnTo>
                    <a:pt x="1" y="491"/>
                  </a:lnTo>
                  <a:cubicBezTo>
                    <a:pt x="1" y="943"/>
                    <a:pt x="322" y="1479"/>
                    <a:pt x="703" y="1705"/>
                  </a:cubicBezTo>
                  <a:cubicBezTo>
                    <a:pt x="816" y="1767"/>
                    <a:pt x="921" y="1796"/>
                    <a:pt x="1015" y="1796"/>
                  </a:cubicBezTo>
                  <a:cubicBezTo>
                    <a:pt x="1248" y="1796"/>
                    <a:pt x="1406" y="1615"/>
                    <a:pt x="1406" y="1301"/>
                  </a:cubicBezTo>
                  <a:lnTo>
                    <a:pt x="1406" y="1229"/>
                  </a:lnTo>
                  <a:cubicBezTo>
                    <a:pt x="1358" y="789"/>
                    <a:pt x="1060" y="301"/>
                    <a:pt x="703" y="98"/>
                  </a:cubicBezTo>
                  <a:cubicBezTo>
                    <a:pt x="593" y="32"/>
                    <a:pt x="488" y="1"/>
                    <a:pt x="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5"/>
            <p:cNvSpPr/>
            <p:nvPr/>
          </p:nvSpPr>
          <p:spPr>
            <a:xfrm>
              <a:off x="7716024" y="3518682"/>
              <a:ext cx="46170" cy="79784"/>
            </a:xfrm>
            <a:custGeom>
              <a:rect b="b" l="l" r="r" t="t"/>
              <a:pathLst>
                <a:path extrusionOk="0" h="1792" w="1037">
                  <a:moveTo>
                    <a:pt x="405" y="1"/>
                  </a:moveTo>
                  <a:cubicBezTo>
                    <a:pt x="190" y="1"/>
                    <a:pt x="43" y="153"/>
                    <a:pt x="13" y="423"/>
                  </a:cubicBezTo>
                  <a:cubicBezTo>
                    <a:pt x="1" y="458"/>
                    <a:pt x="1" y="470"/>
                    <a:pt x="36" y="494"/>
                  </a:cubicBezTo>
                  <a:cubicBezTo>
                    <a:pt x="36" y="946"/>
                    <a:pt x="346" y="1482"/>
                    <a:pt x="739" y="1708"/>
                  </a:cubicBezTo>
                  <a:cubicBezTo>
                    <a:pt x="834" y="1756"/>
                    <a:pt x="941" y="1792"/>
                    <a:pt x="1037" y="1792"/>
                  </a:cubicBezTo>
                  <a:cubicBezTo>
                    <a:pt x="977" y="1780"/>
                    <a:pt x="918" y="1744"/>
                    <a:pt x="858" y="1720"/>
                  </a:cubicBezTo>
                  <a:cubicBezTo>
                    <a:pt x="465" y="1494"/>
                    <a:pt x="156" y="958"/>
                    <a:pt x="156" y="518"/>
                  </a:cubicBezTo>
                  <a:lnTo>
                    <a:pt x="156" y="435"/>
                  </a:lnTo>
                  <a:cubicBezTo>
                    <a:pt x="167" y="173"/>
                    <a:pt x="334" y="18"/>
                    <a:pt x="537" y="18"/>
                  </a:cubicBezTo>
                  <a:cubicBezTo>
                    <a:pt x="490" y="6"/>
                    <a:pt x="446" y="1"/>
                    <a:pt x="405"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5"/>
            <p:cNvSpPr/>
            <p:nvPr/>
          </p:nvSpPr>
          <p:spPr>
            <a:xfrm>
              <a:off x="7705428" y="3426075"/>
              <a:ext cx="181874" cy="170477"/>
            </a:xfrm>
            <a:custGeom>
              <a:rect b="b" l="l" r="r" t="t"/>
              <a:pathLst>
                <a:path extrusionOk="0" h="3829" w="4085">
                  <a:moveTo>
                    <a:pt x="1468" y="0"/>
                  </a:moveTo>
                  <a:cubicBezTo>
                    <a:pt x="1443" y="0"/>
                    <a:pt x="1419" y="1"/>
                    <a:pt x="1394" y="2"/>
                  </a:cubicBezTo>
                  <a:cubicBezTo>
                    <a:pt x="1251" y="14"/>
                    <a:pt x="1120" y="50"/>
                    <a:pt x="1001" y="121"/>
                  </a:cubicBezTo>
                  <a:lnTo>
                    <a:pt x="215" y="586"/>
                  </a:lnTo>
                  <a:cubicBezTo>
                    <a:pt x="1" y="717"/>
                    <a:pt x="203" y="752"/>
                    <a:pt x="203" y="752"/>
                  </a:cubicBezTo>
                  <a:cubicBezTo>
                    <a:pt x="246" y="748"/>
                    <a:pt x="291" y="746"/>
                    <a:pt x="339" y="746"/>
                  </a:cubicBezTo>
                  <a:cubicBezTo>
                    <a:pt x="846" y="746"/>
                    <a:pt x="1606" y="1011"/>
                    <a:pt x="2346" y="2241"/>
                  </a:cubicBezTo>
                  <a:cubicBezTo>
                    <a:pt x="2346" y="2241"/>
                    <a:pt x="2680" y="2729"/>
                    <a:pt x="2799" y="3681"/>
                  </a:cubicBezTo>
                  <a:cubicBezTo>
                    <a:pt x="2817" y="3772"/>
                    <a:pt x="2891" y="3829"/>
                    <a:pt x="2967" y="3829"/>
                  </a:cubicBezTo>
                  <a:cubicBezTo>
                    <a:pt x="2991" y="3829"/>
                    <a:pt x="3014" y="3823"/>
                    <a:pt x="3037" y="3812"/>
                  </a:cubicBezTo>
                  <a:lnTo>
                    <a:pt x="3930" y="3348"/>
                  </a:lnTo>
                  <a:cubicBezTo>
                    <a:pt x="4025" y="3312"/>
                    <a:pt x="4084" y="3217"/>
                    <a:pt x="4084" y="3110"/>
                  </a:cubicBezTo>
                  <a:cubicBezTo>
                    <a:pt x="4084" y="2717"/>
                    <a:pt x="4025" y="1681"/>
                    <a:pt x="3025" y="705"/>
                  </a:cubicBezTo>
                  <a:cubicBezTo>
                    <a:pt x="3025" y="705"/>
                    <a:pt x="2253" y="0"/>
                    <a:pt x="1468"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5"/>
            <p:cNvSpPr/>
            <p:nvPr/>
          </p:nvSpPr>
          <p:spPr>
            <a:xfrm>
              <a:off x="7789709" y="3442592"/>
              <a:ext cx="49331" cy="44567"/>
            </a:xfrm>
            <a:custGeom>
              <a:rect b="b" l="l" r="r" t="t"/>
              <a:pathLst>
                <a:path extrusionOk="0" h="1001" w="1108">
                  <a:moveTo>
                    <a:pt x="1108" y="0"/>
                  </a:moveTo>
                  <a:lnTo>
                    <a:pt x="1" y="631"/>
                  </a:lnTo>
                  <a:lnTo>
                    <a:pt x="1" y="1001"/>
                  </a:lnTo>
                  <a:lnTo>
                    <a:pt x="1108" y="358"/>
                  </a:lnTo>
                  <a:lnTo>
                    <a:pt x="1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5"/>
            <p:cNvSpPr/>
            <p:nvPr/>
          </p:nvSpPr>
          <p:spPr>
            <a:xfrm>
              <a:off x="7740957" y="3414499"/>
              <a:ext cx="98083" cy="56232"/>
            </a:xfrm>
            <a:custGeom>
              <a:rect b="b" l="l" r="r" t="t"/>
              <a:pathLst>
                <a:path extrusionOk="0" h="1263" w="2203">
                  <a:moveTo>
                    <a:pt x="1096" y="0"/>
                  </a:moveTo>
                  <a:lnTo>
                    <a:pt x="0" y="619"/>
                  </a:lnTo>
                  <a:lnTo>
                    <a:pt x="1096" y="1262"/>
                  </a:lnTo>
                  <a:lnTo>
                    <a:pt x="2203" y="631"/>
                  </a:lnTo>
                  <a:lnTo>
                    <a:pt x="10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5"/>
            <p:cNvSpPr/>
            <p:nvPr/>
          </p:nvSpPr>
          <p:spPr>
            <a:xfrm>
              <a:off x="7740957" y="3442058"/>
              <a:ext cx="48797" cy="45101"/>
            </a:xfrm>
            <a:custGeom>
              <a:rect b="b" l="l" r="r" t="t"/>
              <a:pathLst>
                <a:path extrusionOk="0" h="1013" w="1096">
                  <a:moveTo>
                    <a:pt x="0" y="0"/>
                  </a:moveTo>
                  <a:lnTo>
                    <a:pt x="0" y="370"/>
                  </a:lnTo>
                  <a:lnTo>
                    <a:pt x="1096" y="1013"/>
                  </a:lnTo>
                  <a:lnTo>
                    <a:pt x="1096" y="64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5"/>
            <p:cNvSpPr/>
            <p:nvPr/>
          </p:nvSpPr>
          <p:spPr>
            <a:xfrm>
              <a:off x="6692936" y="2916334"/>
              <a:ext cx="85928" cy="109481"/>
            </a:xfrm>
            <a:custGeom>
              <a:rect b="b" l="l" r="r" t="t"/>
              <a:pathLst>
                <a:path extrusionOk="0" h="2459" w="1930">
                  <a:moveTo>
                    <a:pt x="546" y="1"/>
                  </a:moveTo>
                  <a:cubicBezTo>
                    <a:pt x="251" y="1"/>
                    <a:pt x="42" y="213"/>
                    <a:pt x="1" y="569"/>
                  </a:cubicBezTo>
                  <a:lnTo>
                    <a:pt x="1" y="676"/>
                  </a:lnTo>
                  <a:cubicBezTo>
                    <a:pt x="1" y="1283"/>
                    <a:pt x="417" y="2022"/>
                    <a:pt x="953" y="2331"/>
                  </a:cubicBezTo>
                  <a:cubicBezTo>
                    <a:pt x="1109" y="2418"/>
                    <a:pt x="1257" y="2459"/>
                    <a:pt x="1388" y="2459"/>
                  </a:cubicBezTo>
                  <a:cubicBezTo>
                    <a:pt x="1708" y="2459"/>
                    <a:pt x="1929" y="2214"/>
                    <a:pt x="1929" y="1783"/>
                  </a:cubicBezTo>
                  <a:lnTo>
                    <a:pt x="1929" y="1676"/>
                  </a:lnTo>
                  <a:cubicBezTo>
                    <a:pt x="1882" y="1093"/>
                    <a:pt x="1477" y="414"/>
                    <a:pt x="977" y="128"/>
                  </a:cubicBezTo>
                  <a:cubicBezTo>
                    <a:pt x="821" y="41"/>
                    <a:pt x="675" y="1"/>
                    <a:pt x="546" y="1"/>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5"/>
            <p:cNvSpPr/>
            <p:nvPr/>
          </p:nvSpPr>
          <p:spPr>
            <a:xfrm>
              <a:off x="6705135" y="2931160"/>
              <a:ext cx="62064" cy="80630"/>
            </a:xfrm>
            <a:custGeom>
              <a:rect b="b" l="l" r="r" t="t"/>
              <a:pathLst>
                <a:path extrusionOk="0" h="1811" w="1394">
                  <a:moveTo>
                    <a:pt x="375" y="1"/>
                  </a:moveTo>
                  <a:cubicBezTo>
                    <a:pt x="162" y="1"/>
                    <a:pt x="17" y="161"/>
                    <a:pt x="1" y="438"/>
                  </a:cubicBezTo>
                  <a:lnTo>
                    <a:pt x="1" y="510"/>
                  </a:lnTo>
                  <a:cubicBezTo>
                    <a:pt x="1" y="950"/>
                    <a:pt x="310" y="1486"/>
                    <a:pt x="703" y="1712"/>
                  </a:cubicBezTo>
                  <a:cubicBezTo>
                    <a:pt x="815" y="1779"/>
                    <a:pt x="920" y="1810"/>
                    <a:pt x="1014" y="1810"/>
                  </a:cubicBezTo>
                  <a:cubicBezTo>
                    <a:pt x="1239" y="1810"/>
                    <a:pt x="1394" y="1627"/>
                    <a:pt x="1394" y="1308"/>
                  </a:cubicBezTo>
                  <a:lnTo>
                    <a:pt x="1394" y="1236"/>
                  </a:lnTo>
                  <a:cubicBezTo>
                    <a:pt x="1358" y="807"/>
                    <a:pt x="1060" y="307"/>
                    <a:pt x="703" y="105"/>
                  </a:cubicBezTo>
                  <a:cubicBezTo>
                    <a:pt x="583" y="34"/>
                    <a:pt x="472" y="1"/>
                    <a:pt x="375" y="1"/>
                  </a:cubicBezTo>
                  <a:close/>
                </a:path>
              </a:pathLst>
            </a:custGeom>
            <a:solidFill>
              <a:srgbClr val="A9B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5"/>
            <p:cNvSpPr/>
            <p:nvPr/>
          </p:nvSpPr>
          <p:spPr>
            <a:xfrm>
              <a:off x="6705135" y="2930804"/>
              <a:ext cx="44567" cy="79784"/>
            </a:xfrm>
            <a:custGeom>
              <a:rect b="b" l="l" r="r" t="t"/>
              <a:pathLst>
                <a:path extrusionOk="0" h="1792" w="1001">
                  <a:moveTo>
                    <a:pt x="392" y="1"/>
                  </a:moveTo>
                  <a:cubicBezTo>
                    <a:pt x="174" y="1"/>
                    <a:pt x="20" y="153"/>
                    <a:pt x="1" y="423"/>
                  </a:cubicBezTo>
                  <a:lnTo>
                    <a:pt x="1" y="494"/>
                  </a:lnTo>
                  <a:cubicBezTo>
                    <a:pt x="1" y="946"/>
                    <a:pt x="310" y="1482"/>
                    <a:pt x="703" y="1708"/>
                  </a:cubicBezTo>
                  <a:cubicBezTo>
                    <a:pt x="798" y="1768"/>
                    <a:pt x="905" y="1792"/>
                    <a:pt x="1001" y="1792"/>
                  </a:cubicBezTo>
                  <a:cubicBezTo>
                    <a:pt x="941" y="1780"/>
                    <a:pt x="882" y="1744"/>
                    <a:pt x="822" y="1720"/>
                  </a:cubicBezTo>
                  <a:cubicBezTo>
                    <a:pt x="429" y="1494"/>
                    <a:pt x="120" y="958"/>
                    <a:pt x="120" y="518"/>
                  </a:cubicBezTo>
                  <a:lnTo>
                    <a:pt x="120" y="434"/>
                  </a:lnTo>
                  <a:cubicBezTo>
                    <a:pt x="143" y="173"/>
                    <a:pt x="298" y="18"/>
                    <a:pt x="524" y="18"/>
                  </a:cubicBezTo>
                  <a:cubicBezTo>
                    <a:pt x="478" y="6"/>
                    <a:pt x="434" y="1"/>
                    <a:pt x="392"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55"/>
            <p:cNvSpPr/>
            <p:nvPr/>
          </p:nvSpPr>
          <p:spPr>
            <a:xfrm>
              <a:off x="6724235" y="2953154"/>
              <a:ext cx="28138" cy="35663"/>
            </a:xfrm>
            <a:custGeom>
              <a:rect b="b" l="l" r="r" t="t"/>
              <a:pathLst>
                <a:path extrusionOk="0" h="801" w="632">
                  <a:moveTo>
                    <a:pt x="172" y="0"/>
                  </a:moveTo>
                  <a:cubicBezTo>
                    <a:pt x="68" y="0"/>
                    <a:pt x="0" y="82"/>
                    <a:pt x="0" y="218"/>
                  </a:cubicBezTo>
                  <a:cubicBezTo>
                    <a:pt x="0" y="421"/>
                    <a:pt x="131" y="659"/>
                    <a:pt x="310" y="754"/>
                  </a:cubicBezTo>
                  <a:cubicBezTo>
                    <a:pt x="363" y="786"/>
                    <a:pt x="413" y="801"/>
                    <a:pt x="457" y="801"/>
                  </a:cubicBezTo>
                  <a:cubicBezTo>
                    <a:pt x="561" y="801"/>
                    <a:pt x="631" y="718"/>
                    <a:pt x="631" y="575"/>
                  </a:cubicBezTo>
                  <a:cubicBezTo>
                    <a:pt x="631" y="385"/>
                    <a:pt x="476" y="147"/>
                    <a:pt x="310" y="40"/>
                  </a:cubicBezTo>
                  <a:cubicBezTo>
                    <a:pt x="259" y="13"/>
                    <a:pt x="213" y="0"/>
                    <a:pt x="172" y="0"/>
                  </a:cubicBez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5"/>
            <p:cNvSpPr/>
            <p:nvPr/>
          </p:nvSpPr>
          <p:spPr>
            <a:xfrm>
              <a:off x="6694004" y="2838196"/>
              <a:ext cx="181340" cy="169942"/>
            </a:xfrm>
            <a:custGeom>
              <a:rect b="b" l="l" r="r" t="t"/>
              <a:pathLst>
                <a:path extrusionOk="0" h="3817" w="4073">
                  <a:moveTo>
                    <a:pt x="1457" y="0"/>
                  </a:moveTo>
                  <a:cubicBezTo>
                    <a:pt x="1432" y="0"/>
                    <a:pt x="1407" y="1"/>
                    <a:pt x="1382" y="2"/>
                  </a:cubicBezTo>
                  <a:cubicBezTo>
                    <a:pt x="1251" y="14"/>
                    <a:pt x="1108" y="50"/>
                    <a:pt x="989" y="121"/>
                  </a:cubicBezTo>
                  <a:lnTo>
                    <a:pt x="203" y="586"/>
                  </a:lnTo>
                  <a:cubicBezTo>
                    <a:pt x="0" y="717"/>
                    <a:pt x="191" y="729"/>
                    <a:pt x="191" y="729"/>
                  </a:cubicBezTo>
                  <a:cubicBezTo>
                    <a:pt x="226" y="726"/>
                    <a:pt x="262" y="725"/>
                    <a:pt x="300" y="725"/>
                  </a:cubicBezTo>
                  <a:cubicBezTo>
                    <a:pt x="806" y="725"/>
                    <a:pt x="1581" y="976"/>
                    <a:pt x="2334" y="2217"/>
                  </a:cubicBezTo>
                  <a:cubicBezTo>
                    <a:pt x="2334" y="2217"/>
                    <a:pt x="2679" y="2717"/>
                    <a:pt x="2798" y="3669"/>
                  </a:cubicBezTo>
                  <a:cubicBezTo>
                    <a:pt x="2808" y="3761"/>
                    <a:pt x="2879" y="3817"/>
                    <a:pt x="2961" y="3817"/>
                  </a:cubicBezTo>
                  <a:cubicBezTo>
                    <a:pt x="2986" y="3817"/>
                    <a:pt x="3011" y="3812"/>
                    <a:pt x="3037" y="3800"/>
                  </a:cubicBezTo>
                  <a:lnTo>
                    <a:pt x="3930" y="3348"/>
                  </a:lnTo>
                  <a:cubicBezTo>
                    <a:pt x="4013" y="3312"/>
                    <a:pt x="4072" y="3217"/>
                    <a:pt x="4072" y="3110"/>
                  </a:cubicBezTo>
                  <a:cubicBezTo>
                    <a:pt x="4072" y="2717"/>
                    <a:pt x="4013" y="1693"/>
                    <a:pt x="3013" y="705"/>
                  </a:cubicBezTo>
                  <a:cubicBezTo>
                    <a:pt x="3013" y="705"/>
                    <a:pt x="2252" y="0"/>
                    <a:pt x="1457"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5"/>
            <p:cNvSpPr/>
            <p:nvPr/>
          </p:nvSpPr>
          <p:spPr>
            <a:xfrm>
              <a:off x="6728999" y="2855248"/>
              <a:ext cx="49865" cy="44033"/>
            </a:xfrm>
            <a:custGeom>
              <a:rect b="b" l="l" r="r" t="t"/>
              <a:pathLst>
                <a:path extrusionOk="0" h="989" w="1120">
                  <a:moveTo>
                    <a:pt x="0" y="0"/>
                  </a:moveTo>
                  <a:lnTo>
                    <a:pt x="0" y="357"/>
                  </a:lnTo>
                  <a:lnTo>
                    <a:pt x="1119" y="988"/>
                  </a:lnTo>
                  <a:lnTo>
                    <a:pt x="1119" y="631"/>
                  </a:lnTo>
                  <a:lnTo>
                    <a:pt x="0" y="0"/>
                  </a:ln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5"/>
            <p:cNvSpPr/>
            <p:nvPr/>
          </p:nvSpPr>
          <p:spPr>
            <a:xfrm>
              <a:off x="7143506" y="2590383"/>
              <a:ext cx="160682" cy="192827"/>
            </a:xfrm>
            <a:custGeom>
              <a:rect b="b" l="l" r="r" t="t"/>
              <a:pathLst>
                <a:path extrusionOk="0" h="4331" w="3609">
                  <a:moveTo>
                    <a:pt x="87" y="697"/>
                  </a:moveTo>
                  <a:lnTo>
                    <a:pt x="87" y="697"/>
                  </a:lnTo>
                  <a:cubicBezTo>
                    <a:pt x="83" y="698"/>
                    <a:pt x="78" y="699"/>
                    <a:pt x="72" y="699"/>
                  </a:cubicBezTo>
                  <a:cubicBezTo>
                    <a:pt x="72" y="699"/>
                    <a:pt x="64" y="699"/>
                    <a:pt x="62" y="712"/>
                  </a:cubicBezTo>
                  <a:lnTo>
                    <a:pt x="62" y="712"/>
                  </a:lnTo>
                  <a:cubicBezTo>
                    <a:pt x="69" y="707"/>
                    <a:pt x="78" y="702"/>
                    <a:pt x="87" y="697"/>
                  </a:cubicBezTo>
                  <a:close/>
                  <a:moveTo>
                    <a:pt x="62" y="712"/>
                  </a:moveTo>
                  <a:cubicBezTo>
                    <a:pt x="23" y="733"/>
                    <a:pt x="1" y="746"/>
                    <a:pt x="1" y="746"/>
                  </a:cubicBezTo>
                  <a:cubicBezTo>
                    <a:pt x="37" y="734"/>
                    <a:pt x="49" y="734"/>
                    <a:pt x="61" y="722"/>
                  </a:cubicBezTo>
                  <a:cubicBezTo>
                    <a:pt x="61" y="718"/>
                    <a:pt x="61" y="714"/>
                    <a:pt x="62" y="712"/>
                  </a:cubicBezTo>
                  <a:close/>
                  <a:moveTo>
                    <a:pt x="1480" y="1"/>
                  </a:moveTo>
                  <a:cubicBezTo>
                    <a:pt x="1372" y="1"/>
                    <a:pt x="1266" y="22"/>
                    <a:pt x="1168" y="68"/>
                  </a:cubicBezTo>
                  <a:cubicBezTo>
                    <a:pt x="1168" y="80"/>
                    <a:pt x="1144" y="80"/>
                    <a:pt x="1144" y="80"/>
                  </a:cubicBezTo>
                  <a:cubicBezTo>
                    <a:pt x="1120" y="91"/>
                    <a:pt x="1108" y="91"/>
                    <a:pt x="1084" y="103"/>
                  </a:cubicBezTo>
                  <a:cubicBezTo>
                    <a:pt x="1084" y="123"/>
                    <a:pt x="343" y="550"/>
                    <a:pt x="87" y="697"/>
                  </a:cubicBezTo>
                  <a:lnTo>
                    <a:pt x="87" y="697"/>
                  </a:lnTo>
                  <a:cubicBezTo>
                    <a:pt x="102" y="694"/>
                    <a:pt x="111" y="687"/>
                    <a:pt x="120" y="687"/>
                  </a:cubicBezTo>
                  <a:cubicBezTo>
                    <a:pt x="132" y="675"/>
                    <a:pt x="132" y="675"/>
                    <a:pt x="156" y="675"/>
                  </a:cubicBezTo>
                  <a:lnTo>
                    <a:pt x="168" y="675"/>
                  </a:lnTo>
                  <a:cubicBezTo>
                    <a:pt x="180" y="663"/>
                    <a:pt x="191" y="663"/>
                    <a:pt x="215" y="663"/>
                  </a:cubicBezTo>
                  <a:lnTo>
                    <a:pt x="227" y="663"/>
                  </a:lnTo>
                  <a:cubicBezTo>
                    <a:pt x="251" y="639"/>
                    <a:pt x="275" y="639"/>
                    <a:pt x="287" y="639"/>
                  </a:cubicBezTo>
                  <a:lnTo>
                    <a:pt x="608" y="639"/>
                  </a:lnTo>
                  <a:cubicBezTo>
                    <a:pt x="632" y="663"/>
                    <a:pt x="644" y="663"/>
                    <a:pt x="656" y="663"/>
                  </a:cubicBezTo>
                  <a:lnTo>
                    <a:pt x="692" y="663"/>
                  </a:lnTo>
                  <a:cubicBezTo>
                    <a:pt x="703" y="663"/>
                    <a:pt x="715" y="675"/>
                    <a:pt x="727" y="675"/>
                  </a:cubicBezTo>
                  <a:lnTo>
                    <a:pt x="751" y="675"/>
                  </a:lnTo>
                  <a:cubicBezTo>
                    <a:pt x="775" y="687"/>
                    <a:pt x="787" y="687"/>
                    <a:pt x="823" y="699"/>
                  </a:cubicBezTo>
                  <a:cubicBezTo>
                    <a:pt x="846" y="722"/>
                    <a:pt x="870" y="722"/>
                    <a:pt x="894" y="734"/>
                  </a:cubicBezTo>
                  <a:cubicBezTo>
                    <a:pt x="894" y="746"/>
                    <a:pt x="906" y="746"/>
                    <a:pt x="906" y="746"/>
                  </a:cubicBezTo>
                  <a:cubicBezTo>
                    <a:pt x="930" y="758"/>
                    <a:pt x="942" y="758"/>
                    <a:pt x="953" y="782"/>
                  </a:cubicBezTo>
                  <a:cubicBezTo>
                    <a:pt x="965" y="782"/>
                    <a:pt x="989" y="794"/>
                    <a:pt x="989" y="794"/>
                  </a:cubicBezTo>
                  <a:cubicBezTo>
                    <a:pt x="1001" y="794"/>
                    <a:pt x="1025" y="806"/>
                    <a:pt x="1049" y="818"/>
                  </a:cubicBezTo>
                  <a:cubicBezTo>
                    <a:pt x="1073" y="842"/>
                    <a:pt x="1084" y="853"/>
                    <a:pt x="1120" y="865"/>
                  </a:cubicBezTo>
                  <a:cubicBezTo>
                    <a:pt x="1144" y="877"/>
                    <a:pt x="1168" y="901"/>
                    <a:pt x="1192" y="913"/>
                  </a:cubicBezTo>
                  <a:cubicBezTo>
                    <a:pt x="1204" y="913"/>
                    <a:pt x="1204" y="925"/>
                    <a:pt x="1227" y="925"/>
                  </a:cubicBezTo>
                  <a:cubicBezTo>
                    <a:pt x="1239" y="937"/>
                    <a:pt x="1251" y="937"/>
                    <a:pt x="1263" y="961"/>
                  </a:cubicBezTo>
                  <a:cubicBezTo>
                    <a:pt x="1287" y="961"/>
                    <a:pt x="1287" y="972"/>
                    <a:pt x="1299" y="972"/>
                  </a:cubicBezTo>
                  <a:cubicBezTo>
                    <a:pt x="1311" y="984"/>
                    <a:pt x="1323" y="984"/>
                    <a:pt x="1346" y="996"/>
                  </a:cubicBezTo>
                  <a:lnTo>
                    <a:pt x="1370" y="1032"/>
                  </a:lnTo>
                  <a:cubicBezTo>
                    <a:pt x="1382" y="1044"/>
                    <a:pt x="1406" y="1044"/>
                    <a:pt x="1418" y="1056"/>
                  </a:cubicBezTo>
                  <a:lnTo>
                    <a:pt x="1442" y="1092"/>
                  </a:lnTo>
                  <a:cubicBezTo>
                    <a:pt x="1465" y="1092"/>
                    <a:pt x="1477" y="1103"/>
                    <a:pt x="1489" y="1115"/>
                  </a:cubicBezTo>
                  <a:lnTo>
                    <a:pt x="1525" y="1151"/>
                  </a:lnTo>
                  <a:cubicBezTo>
                    <a:pt x="1537" y="1151"/>
                    <a:pt x="1549" y="1163"/>
                    <a:pt x="1561" y="1175"/>
                  </a:cubicBezTo>
                  <a:lnTo>
                    <a:pt x="1596" y="1211"/>
                  </a:lnTo>
                  <a:lnTo>
                    <a:pt x="1644" y="1258"/>
                  </a:lnTo>
                  <a:lnTo>
                    <a:pt x="1668" y="1282"/>
                  </a:lnTo>
                  <a:lnTo>
                    <a:pt x="1715" y="1330"/>
                  </a:lnTo>
                  <a:lnTo>
                    <a:pt x="1727" y="1342"/>
                  </a:lnTo>
                  <a:cubicBezTo>
                    <a:pt x="1739" y="1377"/>
                    <a:pt x="1775" y="1389"/>
                    <a:pt x="1787" y="1413"/>
                  </a:cubicBezTo>
                  <a:cubicBezTo>
                    <a:pt x="1799" y="1413"/>
                    <a:pt x="1799" y="1437"/>
                    <a:pt x="1799" y="1437"/>
                  </a:cubicBezTo>
                  <a:cubicBezTo>
                    <a:pt x="1823" y="1449"/>
                    <a:pt x="1835" y="1473"/>
                    <a:pt x="1846" y="1496"/>
                  </a:cubicBezTo>
                  <a:cubicBezTo>
                    <a:pt x="1858" y="1508"/>
                    <a:pt x="1894" y="1532"/>
                    <a:pt x="1906" y="1568"/>
                  </a:cubicBezTo>
                  <a:cubicBezTo>
                    <a:pt x="1942" y="1615"/>
                    <a:pt x="1966" y="1639"/>
                    <a:pt x="2001" y="1687"/>
                  </a:cubicBezTo>
                  <a:cubicBezTo>
                    <a:pt x="2001" y="1699"/>
                    <a:pt x="2013" y="1699"/>
                    <a:pt x="2013" y="1711"/>
                  </a:cubicBezTo>
                  <a:cubicBezTo>
                    <a:pt x="2025" y="1734"/>
                    <a:pt x="2025" y="1746"/>
                    <a:pt x="2037" y="1758"/>
                  </a:cubicBezTo>
                  <a:cubicBezTo>
                    <a:pt x="2061" y="1770"/>
                    <a:pt x="2061" y="1794"/>
                    <a:pt x="2073" y="1806"/>
                  </a:cubicBezTo>
                  <a:cubicBezTo>
                    <a:pt x="2085" y="1818"/>
                    <a:pt x="2085" y="1830"/>
                    <a:pt x="2096" y="1854"/>
                  </a:cubicBezTo>
                  <a:cubicBezTo>
                    <a:pt x="2120" y="1865"/>
                    <a:pt x="2132" y="1877"/>
                    <a:pt x="2132" y="1889"/>
                  </a:cubicBezTo>
                  <a:cubicBezTo>
                    <a:pt x="2144" y="1937"/>
                    <a:pt x="2180" y="1973"/>
                    <a:pt x="2192" y="2008"/>
                  </a:cubicBezTo>
                  <a:cubicBezTo>
                    <a:pt x="2192" y="2032"/>
                    <a:pt x="2204" y="2044"/>
                    <a:pt x="2204" y="2056"/>
                  </a:cubicBezTo>
                  <a:cubicBezTo>
                    <a:pt x="2216" y="2068"/>
                    <a:pt x="2216" y="2092"/>
                    <a:pt x="2239" y="2104"/>
                  </a:cubicBezTo>
                  <a:cubicBezTo>
                    <a:pt x="2251" y="2115"/>
                    <a:pt x="2251" y="2151"/>
                    <a:pt x="2263" y="2163"/>
                  </a:cubicBezTo>
                  <a:cubicBezTo>
                    <a:pt x="2275" y="2163"/>
                    <a:pt x="2275" y="2175"/>
                    <a:pt x="2275" y="2175"/>
                  </a:cubicBezTo>
                  <a:cubicBezTo>
                    <a:pt x="2275" y="2187"/>
                    <a:pt x="2299" y="2223"/>
                    <a:pt x="2311" y="2246"/>
                  </a:cubicBezTo>
                  <a:cubicBezTo>
                    <a:pt x="2323" y="2246"/>
                    <a:pt x="2323" y="2270"/>
                    <a:pt x="2323" y="2270"/>
                  </a:cubicBezTo>
                  <a:cubicBezTo>
                    <a:pt x="2347" y="2282"/>
                    <a:pt x="2347" y="2306"/>
                    <a:pt x="2358" y="2330"/>
                  </a:cubicBezTo>
                  <a:cubicBezTo>
                    <a:pt x="2370" y="2342"/>
                    <a:pt x="2370" y="2342"/>
                    <a:pt x="2370" y="2354"/>
                  </a:cubicBezTo>
                  <a:cubicBezTo>
                    <a:pt x="2382" y="2366"/>
                    <a:pt x="2406" y="2401"/>
                    <a:pt x="2406" y="2413"/>
                  </a:cubicBezTo>
                  <a:cubicBezTo>
                    <a:pt x="2418" y="2425"/>
                    <a:pt x="2418" y="2425"/>
                    <a:pt x="2418" y="2449"/>
                  </a:cubicBezTo>
                  <a:cubicBezTo>
                    <a:pt x="2430" y="2473"/>
                    <a:pt x="2430" y="2485"/>
                    <a:pt x="2442" y="2520"/>
                  </a:cubicBezTo>
                  <a:cubicBezTo>
                    <a:pt x="2466" y="2544"/>
                    <a:pt x="2466" y="2580"/>
                    <a:pt x="2477" y="2604"/>
                  </a:cubicBezTo>
                  <a:cubicBezTo>
                    <a:pt x="2489" y="2627"/>
                    <a:pt x="2489" y="2627"/>
                    <a:pt x="2489" y="2639"/>
                  </a:cubicBezTo>
                  <a:cubicBezTo>
                    <a:pt x="2489" y="2651"/>
                    <a:pt x="2501" y="2687"/>
                    <a:pt x="2501" y="2699"/>
                  </a:cubicBezTo>
                  <a:cubicBezTo>
                    <a:pt x="2525" y="2711"/>
                    <a:pt x="2525" y="2711"/>
                    <a:pt x="2525" y="2723"/>
                  </a:cubicBezTo>
                  <a:cubicBezTo>
                    <a:pt x="2525" y="2758"/>
                    <a:pt x="2537" y="2770"/>
                    <a:pt x="2537" y="2782"/>
                  </a:cubicBezTo>
                  <a:lnTo>
                    <a:pt x="2537" y="2818"/>
                  </a:lnTo>
                  <a:cubicBezTo>
                    <a:pt x="2537" y="2842"/>
                    <a:pt x="2549" y="2866"/>
                    <a:pt x="2549" y="2877"/>
                  </a:cubicBezTo>
                  <a:lnTo>
                    <a:pt x="2549" y="2901"/>
                  </a:lnTo>
                  <a:cubicBezTo>
                    <a:pt x="2549" y="2937"/>
                    <a:pt x="2561" y="2949"/>
                    <a:pt x="2561" y="2985"/>
                  </a:cubicBezTo>
                  <a:lnTo>
                    <a:pt x="2561" y="2997"/>
                  </a:lnTo>
                  <a:cubicBezTo>
                    <a:pt x="2585" y="3020"/>
                    <a:pt x="2585" y="3056"/>
                    <a:pt x="2585" y="3080"/>
                  </a:cubicBezTo>
                  <a:lnTo>
                    <a:pt x="2585" y="3116"/>
                  </a:lnTo>
                  <a:lnTo>
                    <a:pt x="2585" y="3175"/>
                  </a:lnTo>
                  <a:lnTo>
                    <a:pt x="2585" y="3199"/>
                  </a:lnTo>
                  <a:lnTo>
                    <a:pt x="2585" y="3258"/>
                  </a:lnTo>
                  <a:lnTo>
                    <a:pt x="2585" y="3294"/>
                  </a:lnTo>
                  <a:lnTo>
                    <a:pt x="2585" y="3366"/>
                  </a:lnTo>
                  <a:lnTo>
                    <a:pt x="2585" y="3437"/>
                  </a:lnTo>
                  <a:lnTo>
                    <a:pt x="2585" y="3473"/>
                  </a:lnTo>
                  <a:lnTo>
                    <a:pt x="2585" y="3532"/>
                  </a:lnTo>
                  <a:lnTo>
                    <a:pt x="2585" y="3556"/>
                  </a:lnTo>
                  <a:lnTo>
                    <a:pt x="2585" y="3604"/>
                  </a:lnTo>
                  <a:lnTo>
                    <a:pt x="2585" y="3639"/>
                  </a:lnTo>
                  <a:lnTo>
                    <a:pt x="2585" y="3675"/>
                  </a:lnTo>
                  <a:lnTo>
                    <a:pt x="2585" y="3711"/>
                  </a:lnTo>
                  <a:cubicBezTo>
                    <a:pt x="2561" y="3711"/>
                    <a:pt x="2561" y="3723"/>
                    <a:pt x="2561" y="3735"/>
                  </a:cubicBezTo>
                  <a:cubicBezTo>
                    <a:pt x="2549" y="3759"/>
                    <a:pt x="2549" y="3770"/>
                    <a:pt x="2549" y="3782"/>
                  </a:cubicBezTo>
                  <a:cubicBezTo>
                    <a:pt x="2537" y="3794"/>
                    <a:pt x="2537" y="3794"/>
                    <a:pt x="2537" y="3818"/>
                  </a:cubicBezTo>
                  <a:cubicBezTo>
                    <a:pt x="2537" y="3830"/>
                    <a:pt x="2525" y="3842"/>
                    <a:pt x="2525" y="3854"/>
                  </a:cubicBezTo>
                  <a:cubicBezTo>
                    <a:pt x="2501" y="3878"/>
                    <a:pt x="2501" y="3878"/>
                    <a:pt x="2501" y="3890"/>
                  </a:cubicBezTo>
                  <a:lnTo>
                    <a:pt x="2501" y="3901"/>
                  </a:lnTo>
                  <a:cubicBezTo>
                    <a:pt x="2501" y="3913"/>
                    <a:pt x="2489" y="3937"/>
                    <a:pt x="2489" y="3949"/>
                  </a:cubicBezTo>
                  <a:lnTo>
                    <a:pt x="2489" y="3961"/>
                  </a:lnTo>
                  <a:cubicBezTo>
                    <a:pt x="2477" y="3997"/>
                    <a:pt x="2477" y="4009"/>
                    <a:pt x="2466" y="4020"/>
                  </a:cubicBezTo>
                  <a:cubicBezTo>
                    <a:pt x="2442" y="4032"/>
                    <a:pt x="2442" y="4056"/>
                    <a:pt x="2430" y="4068"/>
                  </a:cubicBezTo>
                  <a:lnTo>
                    <a:pt x="2430" y="4080"/>
                  </a:lnTo>
                  <a:cubicBezTo>
                    <a:pt x="2418" y="4080"/>
                    <a:pt x="2418" y="4092"/>
                    <a:pt x="2406" y="4116"/>
                  </a:cubicBezTo>
                  <a:cubicBezTo>
                    <a:pt x="2382" y="4116"/>
                    <a:pt x="2382" y="4128"/>
                    <a:pt x="2382" y="4128"/>
                  </a:cubicBezTo>
                  <a:lnTo>
                    <a:pt x="2358" y="4163"/>
                  </a:lnTo>
                  <a:cubicBezTo>
                    <a:pt x="2347" y="4163"/>
                    <a:pt x="2347" y="4175"/>
                    <a:pt x="2347" y="4175"/>
                  </a:cubicBezTo>
                  <a:cubicBezTo>
                    <a:pt x="2347" y="4177"/>
                    <a:pt x="2346" y="4179"/>
                    <a:pt x="2345" y="4181"/>
                  </a:cubicBezTo>
                  <a:lnTo>
                    <a:pt x="2345" y="4181"/>
                  </a:lnTo>
                  <a:lnTo>
                    <a:pt x="3168" y="3711"/>
                  </a:lnTo>
                  <a:cubicBezTo>
                    <a:pt x="3192" y="3699"/>
                    <a:pt x="3204" y="3699"/>
                    <a:pt x="3216" y="3675"/>
                  </a:cubicBezTo>
                  <a:cubicBezTo>
                    <a:pt x="3216" y="3663"/>
                    <a:pt x="3228" y="3663"/>
                    <a:pt x="3228" y="3663"/>
                  </a:cubicBezTo>
                  <a:lnTo>
                    <a:pt x="3263" y="3639"/>
                  </a:lnTo>
                  <a:cubicBezTo>
                    <a:pt x="3263" y="3616"/>
                    <a:pt x="3275" y="3616"/>
                    <a:pt x="3275" y="3616"/>
                  </a:cubicBezTo>
                  <a:lnTo>
                    <a:pt x="3311" y="3592"/>
                  </a:lnTo>
                  <a:cubicBezTo>
                    <a:pt x="3311" y="3580"/>
                    <a:pt x="3323" y="3556"/>
                    <a:pt x="3335" y="3544"/>
                  </a:cubicBezTo>
                  <a:lnTo>
                    <a:pt x="3347" y="3532"/>
                  </a:lnTo>
                  <a:lnTo>
                    <a:pt x="3382" y="3497"/>
                  </a:lnTo>
                  <a:cubicBezTo>
                    <a:pt x="3394" y="3497"/>
                    <a:pt x="3394" y="3485"/>
                    <a:pt x="3394" y="3485"/>
                  </a:cubicBezTo>
                  <a:cubicBezTo>
                    <a:pt x="3406" y="3485"/>
                    <a:pt x="3406" y="3473"/>
                    <a:pt x="3430" y="3461"/>
                  </a:cubicBezTo>
                  <a:lnTo>
                    <a:pt x="3430" y="3437"/>
                  </a:lnTo>
                  <a:cubicBezTo>
                    <a:pt x="3573" y="3199"/>
                    <a:pt x="3609" y="2877"/>
                    <a:pt x="3585" y="2592"/>
                  </a:cubicBezTo>
                  <a:cubicBezTo>
                    <a:pt x="3525" y="1770"/>
                    <a:pt x="3073" y="961"/>
                    <a:pt x="2442" y="437"/>
                  </a:cubicBezTo>
                  <a:lnTo>
                    <a:pt x="2418" y="401"/>
                  </a:lnTo>
                  <a:lnTo>
                    <a:pt x="2394" y="389"/>
                  </a:lnTo>
                  <a:cubicBezTo>
                    <a:pt x="2239" y="258"/>
                    <a:pt x="2025" y="139"/>
                    <a:pt x="1823" y="68"/>
                  </a:cubicBezTo>
                  <a:cubicBezTo>
                    <a:pt x="1712" y="25"/>
                    <a:pt x="1595" y="1"/>
                    <a:pt x="1480" y="1"/>
                  </a:cubicBezTo>
                  <a:close/>
                  <a:moveTo>
                    <a:pt x="2345" y="4181"/>
                  </a:moveTo>
                  <a:lnTo>
                    <a:pt x="2147" y="4294"/>
                  </a:lnTo>
                  <a:lnTo>
                    <a:pt x="2147" y="4294"/>
                  </a:lnTo>
                  <a:cubicBezTo>
                    <a:pt x="2251" y="4294"/>
                    <a:pt x="2263" y="4282"/>
                    <a:pt x="2263" y="4259"/>
                  </a:cubicBezTo>
                  <a:cubicBezTo>
                    <a:pt x="2299" y="4247"/>
                    <a:pt x="2299" y="4235"/>
                    <a:pt x="2311" y="4223"/>
                  </a:cubicBezTo>
                  <a:cubicBezTo>
                    <a:pt x="2321" y="4203"/>
                    <a:pt x="2339" y="4192"/>
                    <a:pt x="2345" y="4181"/>
                  </a:cubicBezTo>
                  <a:close/>
                  <a:moveTo>
                    <a:pt x="2147" y="4294"/>
                  </a:moveTo>
                  <a:cubicBezTo>
                    <a:pt x="2146" y="4294"/>
                    <a:pt x="2145" y="4294"/>
                    <a:pt x="2144" y="4294"/>
                  </a:cubicBezTo>
                  <a:cubicBezTo>
                    <a:pt x="2144" y="4295"/>
                    <a:pt x="2144" y="4296"/>
                    <a:pt x="2144" y="4296"/>
                  </a:cubicBezTo>
                  <a:lnTo>
                    <a:pt x="2144" y="4296"/>
                  </a:lnTo>
                  <a:lnTo>
                    <a:pt x="2147" y="4294"/>
                  </a:lnTo>
                  <a:close/>
                  <a:moveTo>
                    <a:pt x="2144" y="4296"/>
                  </a:moveTo>
                  <a:lnTo>
                    <a:pt x="2101" y="4321"/>
                  </a:lnTo>
                  <a:lnTo>
                    <a:pt x="2101" y="4321"/>
                  </a:lnTo>
                  <a:cubicBezTo>
                    <a:pt x="2112" y="4317"/>
                    <a:pt x="2125" y="4314"/>
                    <a:pt x="2132" y="4306"/>
                  </a:cubicBezTo>
                  <a:cubicBezTo>
                    <a:pt x="2132" y="4306"/>
                    <a:pt x="2143" y="4306"/>
                    <a:pt x="2144" y="4296"/>
                  </a:cubicBezTo>
                  <a:close/>
                  <a:moveTo>
                    <a:pt x="2101" y="4321"/>
                  </a:moveTo>
                  <a:cubicBezTo>
                    <a:pt x="2095" y="4323"/>
                    <a:pt x="2089" y="4326"/>
                    <a:pt x="2085" y="4330"/>
                  </a:cubicBezTo>
                  <a:lnTo>
                    <a:pt x="2101" y="4321"/>
                  </a:ln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5"/>
            <p:cNvSpPr/>
            <p:nvPr/>
          </p:nvSpPr>
          <p:spPr>
            <a:xfrm>
              <a:off x="7129214" y="2619456"/>
              <a:ext cx="130451" cy="167805"/>
            </a:xfrm>
            <a:custGeom>
              <a:rect b="b" l="l" r="r" t="t"/>
              <a:pathLst>
                <a:path extrusionOk="0" h="3769" w="2930">
                  <a:moveTo>
                    <a:pt x="818" y="0"/>
                  </a:moveTo>
                  <a:cubicBezTo>
                    <a:pt x="339" y="0"/>
                    <a:pt x="9" y="377"/>
                    <a:pt x="1" y="1034"/>
                  </a:cubicBezTo>
                  <a:cubicBezTo>
                    <a:pt x="1" y="1963"/>
                    <a:pt x="655" y="3106"/>
                    <a:pt x="1453" y="3570"/>
                  </a:cubicBezTo>
                  <a:cubicBezTo>
                    <a:pt x="1691" y="3705"/>
                    <a:pt x="1916" y="3768"/>
                    <a:pt x="2114" y="3768"/>
                  </a:cubicBezTo>
                  <a:cubicBezTo>
                    <a:pt x="2599" y="3768"/>
                    <a:pt x="2929" y="3387"/>
                    <a:pt x="2929" y="2736"/>
                  </a:cubicBezTo>
                  <a:cubicBezTo>
                    <a:pt x="2929" y="1808"/>
                    <a:pt x="2275" y="665"/>
                    <a:pt x="1477" y="200"/>
                  </a:cubicBezTo>
                  <a:cubicBezTo>
                    <a:pt x="1240" y="65"/>
                    <a:pt x="1016" y="0"/>
                    <a:pt x="818" y="0"/>
                  </a:cubicBez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5"/>
            <p:cNvSpPr/>
            <p:nvPr/>
          </p:nvSpPr>
          <p:spPr>
            <a:xfrm>
              <a:off x="7149873" y="2651735"/>
              <a:ext cx="85394" cy="109570"/>
            </a:xfrm>
            <a:custGeom>
              <a:rect b="b" l="l" r="r" t="t"/>
              <a:pathLst>
                <a:path extrusionOk="0" h="2461" w="1918">
                  <a:moveTo>
                    <a:pt x="531" y="0"/>
                  </a:moveTo>
                  <a:cubicBezTo>
                    <a:pt x="242" y="0"/>
                    <a:pt x="42" y="209"/>
                    <a:pt x="1" y="571"/>
                  </a:cubicBezTo>
                  <a:lnTo>
                    <a:pt x="1" y="678"/>
                  </a:lnTo>
                  <a:cubicBezTo>
                    <a:pt x="1" y="1297"/>
                    <a:pt x="418" y="2023"/>
                    <a:pt x="953" y="2333"/>
                  </a:cubicBezTo>
                  <a:cubicBezTo>
                    <a:pt x="1109" y="2420"/>
                    <a:pt x="1256" y="2461"/>
                    <a:pt x="1386" y="2461"/>
                  </a:cubicBezTo>
                  <a:cubicBezTo>
                    <a:pt x="1702" y="2461"/>
                    <a:pt x="1918" y="2216"/>
                    <a:pt x="1918" y="1785"/>
                  </a:cubicBezTo>
                  <a:lnTo>
                    <a:pt x="1918" y="1678"/>
                  </a:lnTo>
                  <a:cubicBezTo>
                    <a:pt x="1870" y="1095"/>
                    <a:pt x="1465" y="416"/>
                    <a:pt x="965" y="130"/>
                  </a:cubicBezTo>
                  <a:cubicBezTo>
                    <a:pt x="807" y="42"/>
                    <a:pt x="660" y="0"/>
                    <a:pt x="531"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5"/>
            <p:cNvSpPr/>
            <p:nvPr/>
          </p:nvSpPr>
          <p:spPr>
            <a:xfrm>
              <a:off x="7161538" y="2666695"/>
              <a:ext cx="62599" cy="80051"/>
            </a:xfrm>
            <a:custGeom>
              <a:rect b="b" l="l" r="r" t="t"/>
              <a:pathLst>
                <a:path extrusionOk="0" h="1798" w="1406">
                  <a:moveTo>
                    <a:pt x="390" y="0"/>
                  </a:moveTo>
                  <a:cubicBezTo>
                    <a:pt x="177" y="0"/>
                    <a:pt x="26" y="153"/>
                    <a:pt x="1" y="425"/>
                  </a:cubicBezTo>
                  <a:lnTo>
                    <a:pt x="1" y="497"/>
                  </a:lnTo>
                  <a:cubicBezTo>
                    <a:pt x="1" y="937"/>
                    <a:pt x="310" y="1473"/>
                    <a:pt x="703" y="1699"/>
                  </a:cubicBezTo>
                  <a:cubicBezTo>
                    <a:pt x="815" y="1766"/>
                    <a:pt x="922" y="1797"/>
                    <a:pt x="1017" y="1797"/>
                  </a:cubicBezTo>
                  <a:cubicBezTo>
                    <a:pt x="1245" y="1797"/>
                    <a:pt x="1406" y="1614"/>
                    <a:pt x="1406" y="1294"/>
                  </a:cubicBezTo>
                  <a:lnTo>
                    <a:pt x="1406" y="1223"/>
                  </a:lnTo>
                  <a:cubicBezTo>
                    <a:pt x="1358" y="794"/>
                    <a:pt x="1060" y="294"/>
                    <a:pt x="703" y="92"/>
                  </a:cubicBezTo>
                  <a:cubicBezTo>
                    <a:pt x="590" y="30"/>
                    <a:pt x="484" y="0"/>
                    <a:pt x="390" y="0"/>
                  </a:cubicBezTo>
                  <a:close/>
                </a:path>
              </a:pathLst>
            </a:custGeom>
            <a:solidFill>
              <a:srgbClr val="A9B0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5"/>
            <p:cNvSpPr/>
            <p:nvPr/>
          </p:nvSpPr>
          <p:spPr>
            <a:xfrm>
              <a:off x="7161538" y="2666606"/>
              <a:ext cx="44567" cy="79473"/>
            </a:xfrm>
            <a:custGeom>
              <a:rect b="b" l="l" r="r" t="t"/>
              <a:pathLst>
                <a:path extrusionOk="0" h="1785" w="1001">
                  <a:moveTo>
                    <a:pt x="380" y="0"/>
                  </a:moveTo>
                  <a:cubicBezTo>
                    <a:pt x="172" y="0"/>
                    <a:pt x="30" y="154"/>
                    <a:pt x="1" y="427"/>
                  </a:cubicBezTo>
                  <a:lnTo>
                    <a:pt x="1" y="499"/>
                  </a:lnTo>
                  <a:cubicBezTo>
                    <a:pt x="1" y="939"/>
                    <a:pt x="310" y="1475"/>
                    <a:pt x="703" y="1701"/>
                  </a:cubicBezTo>
                  <a:cubicBezTo>
                    <a:pt x="810" y="1761"/>
                    <a:pt x="906" y="1785"/>
                    <a:pt x="1001" y="1785"/>
                  </a:cubicBezTo>
                  <a:cubicBezTo>
                    <a:pt x="941" y="1773"/>
                    <a:pt x="882" y="1749"/>
                    <a:pt x="822" y="1713"/>
                  </a:cubicBezTo>
                  <a:cubicBezTo>
                    <a:pt x="429" y="1487"/>
                    <a:pt x="120" y="951"/>
                    <a:pt x="120" y="511"/>
                  </a:cubicBezTo>
                  <a:lnTo>
                    <a:pt x="120" y="439"/>
                  </a:lnTo>
                  <a:cubicBezTo>
                    <a:pt x="156" y="165"/>
                    <a:pt x="310" y="22"/>
                    <a:pt x="525" y="22"/>
                  </a:cubicBezTo>
                  <a:cubicBezTo>
                    <a:pt x="474" y="8"/>
                    <a:pt x="425" y="0"/>
                    <a:pt x="380" y="0"/>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5"/>
            <p:cNvSpPr/>
            <p:nvPr/>
          </p:nvSpPr>
          <p:spPr>
            <a:xfrm>
              <a:off x="7180638" y="2688644"/>
              <a:ext cx="28138" cy="35885"/>
            </a:xfrm>
            <a:custGeom>
              <a:rect b="b" l="l" r="r" t="t"/>
              <a:pathLst>
                <a:path extrusionOk="0" h="806" w="632">
                  <a:moveTo>
                    <a:pt x="178" y="0"/>
                  </a:moveTo>
                  <a:cubicBezTo>
                    <a:pt x="68" y="0"/>
                    <a:pt x="0" y="84"/>
                    <a:pt x="0" y="230"/>
                  </a:cubicBezTo>
                  <a:cubicBezTo>
                    <a:pt x="0" y="420"/>
                    <a:pt x="131" y="659"/>
                    <a:pt x="322" y="766"/>
                  </a:cubicBezTo>
                  <a:cubicBezTo>
                    <a:pt x="372" y="793"/>
                    <a:pt x="419" y="805"/>
                    <a:pt x="460" y="805"/>
                  </a:cubicBezTo>
                  <a:cubicBezTo>
                    <a:pt x="564" y="805"/>
                    <a:pt x="631" y="724"/>
                    <a:pt x="631" y="587"/>
                  </a:cubicBezTo>
                  <a:cubicBezTo>
                    <a:pt x="620" y="385"/>
                    <a:pt x="477" y="147"/>
                    <a:pt x="322" y="39"/>
                  </a:cubicBezTo>
                  <a:cubicBezTo>
                    <a:pt x="269" y="13"/>
                    <a:pt x="220" y="0"/>
                    <a:pt x="178" y="0"/>
                  </a:cubicBez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5"/>
            <p:cNvSpPr/>
            <p:nvPr/>
          </p:nvSpPr>
          <p:spPr>
            <a:xfrm>
              <a:off x="7150407" y="2573687"/>
              <a:ext cx="181340" cy="169942"/>
            </a:xfrm>
            <a:custGeom>
              <a:rect b="b" l="l" r="r" t="t"/>
              <a:pathLst>
                <a:path extrusionOk="0" h="3817" w="4073">
                  <a:moveTo>
                    <a:pt x="1440" y="1"/>
                  </a:moveTo>
                  <a:cubicBezTo>
                    <a:pt x="1421" y="1"/>
                    <a:pt x="1401" y="1"/>
                    <a:pt x="1382" y="2"/>
                  </a:cubicBezTo>
                  <a:cubicBezTo>
                    <a:pt x="1251" y="26"/>
                    <a:pt x="1120" y="50"/>
                    <a:pt x="1001" y="121"/>
                  </a:cubicBezTo>
                  <a:lnTo>
                    <a:pt x="203" y="585"/>
                  </a:lnTo>
                  <a:cubicBezTo>
                    <a:pt x="1" y="716"/>
                    <a:pt x="191" y="740"/>
                    <a:pt x="191" y="740"/>
                  </a:cubicBezTo>
                  <a:cubicBezTo>
                    <a:pt x="235" y="736"/>
                    <a:pt x="282" y="734"/>
                    <a:pt x="330" y="734"/>
                  </a:cubicBezTo>
                  <a:cubicBezTo>
                    <a:pt x="846" y="734"/>
                    <a:pt x="1605" y="999"/>
                    <a:pt x="2334" y="2229"/>
                  </a:cubicBezTo>
                  <a:cubicBezTo>
                    <a:pt x="2334" y="2229"/>
                    <a:pt x="2680" y="2717"/>
                    <a:pt x="2799" y="3669"/>
                  </a:cubicBezTo>
                  <a:cubicBezTo>
                    <a:pt x="2808" y="3760"/>
                    <a:pt x="2880" y="3817"/>
                    <a:pt x="2961" y="3817"/>
                  </a:cubicBezTo>
                  <a:cubicBezTo>
                    <a:pt x="2986" y="3817"/>
                    <a:pt x="3012" y="3811"/>
                    <a:pt x="3037" y="3800"/>
                  </a:cubicBezTo>
                  <a:lnTo>
                    <a:pt x="3930" y="3336"/>
                  </a:lnTo>
                  <a:cubicBezTo>
                    <a:pt x="4013" y="3300"/>
                    <a:pt x="4073" y="3205"/>
                    <a:pt x="4073" y="3098"/>
                  </a:cubicBezTo>
                  <a:cubicBezTo>
                    <a:pt x="4073" y="2717"/>
                    <a:pt x="4013" y="1693"/>
                    <a:pt x="3025" y="705"/>
                  </a:cubicBezTo>
                  <a:cubicBezTo>
                    <a:pt x="3025" y="705"/>
                    <a:pt x="2242" y="1"/>
                    <a:pt x="1440" y="1"/>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55"/>
            <p:cNvSpPr/>
            <p:nvPr/>
          </p:nvSpPr>
          <p:spPr>
            <a:xfrm>
              <a:off x="7235223" y="2590739"/>
              <a:ext cx="48307" cy="44567"/>
            </a:xfrm>
            <a:custGeom>
              <a:rect b="b" l="l" r="r" t="t"/>
              <a:pathLst>
                <a:path extrusionOk="0" h="1001" w="1085">
                  <a:moveTo>
                    <a:pt x="1084" y="0"/>
                  </a:moveTo>
                  <a:lnTo>
                    <a:pt x="1" y="619"/>
                  </a:lnTo>
                  <a:lnTo>
                    <a:pt x="1" y="1000"/>
                  </a:lnTo>
                  <a:lnTo>
                    <a:pt x="1084" y="357"/>
                  </a:lnTo>
                  <a:lnTo>
                    <a:pt x="1084" y="0"/>
                  </a:lnTo>
                  <a:close/>
                </a:path>
              </a:pathLst>
            </a:custGeom>
            <a:solidFill>
              <a:srgbClr val="3F43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55"/>
            <p:cNvSpPr/>
            <p:nvPr/>
          </p:nvSpPr>
          <p:spPr>
            <a:xfrm>
              <a:off x="7185402" y="2562111"/>
              <a:ext cx="98128" cy="56232"/>
            </a:xfrm>
            <a:custGeom>
              <a:rect b="b" l="l" r="r" t="t"/>
              <a:pathLst>
                <a:path extrusionOk="0" h="1263" w="2204">
                  <a:moveTo>
                    <a:pt x="1108" y="0"/>
                  </a:moveTo>
                  <a:lnTo>
                    <a:pt x="1" y="643"/>
                  </a:lnTo>
                  <a:lnTo>
                    <a:pt x="1120" y="1262"/>
                  </a:lnTo>
                  <a:lnTo>
                    <a:pt x="2203" y="643"/>
                  </a:lnTo>
                  <a:lnTo>
                    <a:pt x="1108" y="0"/>
                  </a:lnTo>
                  <a:close/>
                </a:path>
              </a:pathLst>
            </a:custGeom>
            <a:solidFill>
              <a:srgbClr val="5A5E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55"/>
            <p:cNvSpPr/>
            <p:nvPr/>
          </p:nvSpPr>
          <p:spPr>
            <a:xfrm>
              <a:off x="7185402" y="2590739"/>
              <a:ext cx="49865" cy="44567"/>
            </a:xfrm>
            <a:custGeom>
              <a:rect b="b" l="l" r="r" t="t"/>
              <a:pathLst>
                <a:path extrusionOk="0" h="1001" w="1120">
                  <a:moveTo>
                    <a:pt x="1" y="0"/>
                  </a:moveTo>
                  <a:lnTo>
                    <a:pt x="1" y="357"/>
                  </a:lnTo>
                  <a:lnTo>
                    <a:pt x="1120" y="1000"/>
                  </a:lnTo>
                  <a:lnTo>
                    <a:pt x="1120" y="619"/>
                  </a:lnTo>
                  <a:lnTo>
                    <a:pt x="1" y="0"/>
                  </a:lnTo>
                  <a:close/>
                </a:path>
              </a:pathLst>
            </a:custGeom>
            <a:solidFill>
              <a:srgbClr val="4C4E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55"/>
            <p:cNvSpPr/>
            <p:nvPr/>
          </p:nvSpPr>
          <p:spPr>
            <a:xfrm>
              <a:off x="8157601" y="3176124"/>
              <a:ext cx="160147" cy="193895"/>
            </a:xfrm>
            <a:custGeom>
              <a:rect b="b" l="l" r="r" t="t"/>
              <a:pathLst>
                <a:path extrusionOk="0" h="4355" w="3597">
                  <a:moveTo>
                    <a:pt x="85" y="697"/>
                  </a:moveTo>
                  <a:cubicBezTo>
                    <a:pt x="80" y="698"/>
                    <a:pt x="76" y="699"/>
                    <a:pt x="72" y="699"/>
                  </a:cubicBezTo>
                  <a:cubicBezTo>
                    <a:pt x="72" y="699"/>
                    <a:pt x="65" y="699"/>
                    <a:pt x="62" y="710"/>
                  </a:cubicBezTo>
                  <a:lnTo>
                    <a:pt x="62" y="710"/>
                  </a:lnTo>
                  <a:lnTo>
                    <a:pt x="85" y="697"/>
                  </a:lnTo>
                  <a:close/>
                  <a:moveTo>
                    <a:pt x="62" y="710"/>
                  </a:moveTo>
                  <a:lnTo>
                    <a:pt x="1" y="747"/>
                  </a:lnTo>
                  <a:cubicBezTo>
                    <a:pt x="24" y="735"/>
                    <a:pt x="48" y="735"/>
                    <a:pt x="60" y="723"/>
                  </a:cubicBezTo>
                  <a:cubicBezTo>
                    <a:pt x="60" y="718"/>
                    <a:pt x="61" y="714"/>
                    <a:pt x="62" y="710"/>
                  </a:cubicBezTo>
                  <a:close/>
                  <a:moveTo>
                    <a:pt x="1476" y="1"/>
                  </a:moveTo>
                  <a:cubicBezTo>
                    <a:pt x="1368" y="1"/>
                    <a:pt x="1259" y="22"/>
                    <a:pt x="1156" y="68"/>
                  </a:cubicBezTo>
                  <a:cubicBezTo>
                    <a:pt x="1156" y="80"/>
                    <a:pt x="1144" y="80"/>
                    <a:pt x="1144" y="80"/>
                  </a:cubicBezTo>
                  <a:cubicBezTo>
                    <a:pt x="1120" y="92"/>
                    <a:pt x="1096" y="92"/>
                    <a:pt x="1084" y="104"/>
                  </a:cubicBezTo>
                  <a:lnTo>
                    <a:pt x="85" y="697"/>
                  </a:lnTo>
                  <a:lnTo>
                    <a:pt x="85" y="697"/>
                  </a:lnTo>
                  <a:cubicBezTo>
                    <a:pt x="97" y="693"/>
                    <a:pt x="111" y="687"/>
                    <a:pt x="120" y="687"/>
                  </a:cubicBezTo>
                  <a:cubicBezTo>
                    <a:pt x="132" y="675"/>
                    <a:pt x="132" y="675"/>
                    <a:pt x="144" y="675"/>
                  </a:cubicBezTo>
                  <a:lnTo>
                    <a:pt x="167" y="675"/>
                  </a:lnTo>
                  <a:cubicBezTo>
                    <a:pt x="179" y="663"/>
                    <a:pt x="191" y="663"/>
                    <a:pt x="203" y="663"/>
                  </a:cubicBezTo>
                  <a:lnTo>
                    <a:pt x="215" y="663"/>
                  </a:lnTo>
                  <a:cubicBezTo>
                    <a:pt x="251" y="639"/>
                    <a:pt x="263" y="639"/>
                    <a:pt x="286" y="639"/>
                  </a:cubicBezTo>
                  <a:lnTo>
                    <a:pt x="608" y="639"/>
                  </a:lnTo>
                  <a:cubicBezTo>
                    <a:pt x="620" y="663"/>
                    <a:pt x="644" y="663"/>
                    <a:pt x="655" y="663"/>
                  </a:cubicBezTo>
                  <a:lnTo>
                    <a:pt x="679" y="663"/>
                  </a:lnTo>
                  <a:cubicBezTo>
                    <a:pt x="703" y="663"/>
                    <a:pt x="715" y="675"/>
                    <a:pt x="727" y="675"/>
                  </a:cubicBezTo>
                  <a:lnTo>
                    <a:pt x="739" y="675"/>
                  </a:lnTo>
                  <a:cubicBezTo>
                    <a:pt x="763" y="687"/>
                    <a:pt x="775" y="687"/>
                    <a:pt x="798" y="699"/>
                  </a:cubicBezTo>
                  <a:cubicBezTo>
                    <a:pt x="834" y="723"/>
                    <a:pt x="846" y="723"/>
                    <a:pt x="882" y="735"/>
                  </a:cubicBezTo>
                  <a:cubicBezTo>
                    <a:pt x="882" y="747"/>
                    <a:pt x="894" y="747"/>
                    <a:pt x="894" y="747"/>
                  </a:cubicBezTo>
                  <a:cubicBezTo>
                    <a:pt x="906" y="759"/>
                    <a:pt x="917" y="759"/>
                    <a:pt x="929" y="782"/>
                  </a:cubicBezTo>
                  <a:cubicBezTo>
                    <a:pt x="953" y="782"/>
                    <a:pt x="953" y="794"/>
                    <a:pt x="965" y="794"/>
                  </a:cubicBezTo>
                  <a:cubicBezTo>
                    <a:pt x="977" y="794"/>
                    <a:pt x="1013" y="806"/>
                    <a:pt x="1025" y="818"/>
                  </a:cubicBezTo>
                  <a:cubicBezTo>
                    <a:pt x="1060" y="842"/>
                    <a:pt x="1072" y="854"/>
                    <a:pt x="1096" y="866"/>
                  </a:cubicBezTo>
                  <a:cubicBezTo>
                    <a:pt x="1132" y="878"/>
                    <a:pt x="1144" y="901"/>
                    <a:pt x="1179" y="913"/>
                  </a:cubicBezTo>
                  <a:cubicBezTo>
                    <a:pt x="1191" y="913"/>
                    <a:pt x="1191" y="925"/>
                    <a:pt x="1203" y="925"/>
                  </a:cubicBezTo>
                  <a:cubicBezTo>
                    <a:pt x="1215" y="925"/>
                    <a:pt x="1239" y="937"/>
                    <a:pt x="1251" y="961"/>
                  </a:cubicBezTo>
                  <a:cubicBezTo>
                    <a:pt x="1263" y="961"/>
                    <a:pt x="1263" y="973"/>
                    <a:pt x="1275" y="973"/>
                  </a:cubicBezTo>
                  <a:cubicBezTo>
                    <a:pt x="1298" y="973"/>
                    <a:pt x="1310" y="985"/>
                    <a:pt x="1322" y="997"/>
                  </a:cubicBezTo>
                  <a:lnTo>
                    <a:pt x="1358" y="1032"/>
                  </a:lnTo>
                  <a:cubicBezTo>
                    <a:pt x="1370" y="1044"/>
                    <a:pt x="1382" y="1044"/>
                    <a:pt x="1394" y="1056"/>
                  </a:cubicBezTo>
                  <a:lnTo>
                    <a:pt x="1429" y="1092"/>
                  </a:lnTo>
                  <a:lnTo>
                    <a:pt x="1453" y="1116"/>
                  </a:lnTo>
                  <a:lnTo>
                    <a:pt x="1489" y="1151"/>
                  </a:lnTo>
                  <a:cubicBezTo>
                    <a:pt x="1501" y="1151"/>
                    <a:pt x="1513" y="1163"/>
                    <a:pt x="1537" y="1175"/>
                  </a:cubicBezTo>
                  <a:lnTo>
                    <a:pt x="1560" y="1211"/>
                  </a:lnTo>
                  <a:lnTo>
                    <a:pt x="1608" y="1259"/>
                  </a:lnTo>
                  <a:lnTo>
                    <a:pt x="1632" y="1282"/>
                  </a:lnTo>
                  <a:lnTo>
                    <a:pt x="1679" y="1330"/>
                  </a:lnTo>
                  <a:lnTo>
                    <a:pt x="1691" y="1342"/>
                  </a:lnTo>
                  <a:cubicBezTo>
                    <a:pt x="1715" y="1378"/>
                    <a:pt x="1739" y="1390"/>
                    <a:pt x="1751" y="1413"/>
                  </a:cubicBezTo>
                  <a:cubicBezTo>
                    <a:pt x="1775" y="1413"/>
                    <a:pt x="1775" y="1437"/>
                    <a:pt x="1775" y="1437"/>
                  </a:cubicBezTo>
                  <a:cubicBezTo>
                    <a:pt x="1787" y="1449"/>
                    <a:pt x="1798" y="1473"/>
                    <a:pt x="1810" y="1497"/>
                  </a:cubicBezTo>
                  <a:cubicBezTo>
                    <a:pt x="1834" y="1509"/>
                    <a:pt x="1858" y="1532"/>
                    <a:pt x="1870" y="1568"/>
                  </a:cubicBezTo>
                  <a:cubicBezTo>
                    <a:pt x="1906" y="1616"/>
                    <a:pt x="1929" y="1640"/>
                    <a:pt x="1965" y="1687"/>
                  </a:cubicBezTo>
                  <a:cubicBezTo>
                    <a:pt x="1965" y="1699"/>
                    <a:pt x="1977" y="1699"/>
                    <a:pt x="1977" y="1711"/>
                  </a:cubicBezTo>
                  <a:cubicBezTo>
                    <a:pt x="1989" y="1735"/>
                    <a:pt x="1989" y="1747"/>
                    <a:pt x="2001" y="1759"/>
                  </a:cubicBezTo>
                  <a:cubicBezTo>
                    <a:pt x="2025" y="1771"/>
                    <a:pt x="2025" y="1794"/>
                    <a:pt x="2037" y="1806"/>
                  </a:cubicBezTo>
                  <a:cubicBezTo>
                    <a:pt x="2049" y="1818"/>
                    <a:pt x="2049" y="1830"/>
                    <a:pt x="2072" y="1854"/>
                  </a:cubicBezTo>
                  <a:cubicBezTo>
                    <a:pt x="2084" y="1866"/>
                    <a:pt x="2096" y="1878"/>
                    <a:pt x="2096" y="1890"/>
                  </a:cubicBezTo>
                  <a:cubicBezTo>
                    <a:pt x="2108" y="1937"/>
                    <a:pt x="2144" y="1973"/>
                    <a:pt x="2156" y="2009"/>
                  </a:cubicBezTo>
                  <a:cubicBezTo>
                    <a:pt x="2156" y="2033"/>
                    <a:pt x="2168" y="2044"/>
                    <a:pt x="2168" y="2056"/>
                  </a:cubicBezTo>
                  <a:cubicBezTo>
                    <a:pt x="2191" y="2068"/>
                    <a:pt x="2191" y="2092"/>
                    <a:pt x="2203" y="2104"/>
                  </a:cubicBezTo>
                  <a:cubicBezTo>
                    <a:pt x="2215" y="2116"/>
                    <a:pt x="2215" y="2152"/>
                    <a:pt x="2227" y="2163"/>
                  </a:cubicBezTo>
                  <a:cubicBezTo>
                    <a:pt x="2251" y="2163"/>
                    <a:pt x="2251" y="2175"/>
                    <a:pt x="2251" y="2175"/>
                  </a:cubicBezTo>
                  <a:cubicBezTo>
                    <a:pt x="2251" y="2187"/>
                    <a:pt x="2263" y="2223"/>
                    <a:pt x="2275" y="2247"/>
                  </a:cubicBezTo>
                  <a:cubicBezTo>
                    <a:pt x="2287" y="2247"/>
                    <a:pt x="2287" y="2271"/>
                    <a:pt x="2287" y="2271"/>
                  </a:cubicBezTo>
                  <a:cubicBezTo>
                    <a:pt x="2310" y="2283"/>
                    <a:pt x="2310" y="2306"/>
                    <a:pt x="2322" y="2330"/>
                  </a:cubicBezTo>
                  <a:cubicBezTo>
                    <a:pt x="2334" y="2342"/>
                    <a:pt x="2334" y="2342"/>
                    <a:pt x="2334" y="2354"/>
                  </a:cubicBezTo>
                  <a:cubicBezTo>
                    <a:pt x="2346" y="2366"/>
                    <a:pt x="2370" y="2402"/>
                    <a:pt x="2370" y="2414"/>
                  </a:cubicBezTo>
                  <a:cubicBezTo>
                    <a:pt x="2382" y="2425"/>
                    <a:pt x="2382" y="2425"/>
                    <a:pt x="2382" y="2449"/>
                  </a:cubicBezTo>
                  <a:cubicBezTo>
                    <a:pt x="2394" y="2461"/>
                    <a:pt x="2394" y="2485"/>
                    <a:pt x="2406" y="2521"/>
                  </a:cubicBezTo>
                  <a:cubicBezTo>
                    <a:pt x="2430" y="2544"/>
                    <a:pt x="2430" y="2580"/>
                    <a:pt x="2441" y="2604"/>
                  </a:cubicBezTo>
                  <a:cubicBezTo>
                    <a:pt x="2453" y="2628"/>
                    <a:pt x="2453" y="2628"/>
                    <a:pt x="2453" y="2640"/>
                  </a:cubicBezTo>
                  <a:cubicBezTo>
                    <a:pt x="2453" y="2652"/>
                    <a:pt x="2465" y="2687"/>
                    <a:pt x="2465" y="2699"/>
                  </a:cubicBezTo>
                  <a:cubicBezTo>
                    <a:pt x="2477" y="2711"/>
                    <a:pt x="2477" y="2711"/>
                    <a:pt x="2477" y="2723"/>
                  </a:cubicBezTo>
                  <a:cubicBezTo>
                    <a:pt x="2477" y="2759"/>
                    <a:pt x="2501" y="2771"/>
                    <a:pt x="2501" y="2783"/>
                  </a:cubicBezTo>
                  <a:lnTo>
                    <a:pt x="2501" y="2818"/>
                  </a:lnTo>
                  <a:cubicBezTo>
                    <a:pt x="2501" y="2842"/>
                    <a:pt x="2513" y="2866"/>
                    <a:pt x="2513" y="2878"/>
                  </a:cubicBezTo>
                  <a:lnTo>
                    <a:pt x="2513" y="2902"/>
                  </a:lnTo>
                  <a:cubicBezTo>
                    <a:pt x="2513" y="2937"/>
                    <a:pt x="2525" y="2949"/>
                    <a:pt x="2525" y="2985"/>
                  </a:cubicBezTo>
                  <a:lnTo>
                    <a:pt x="2525" y="2997"/>
                  </a:lnTo>
                  <a:cubicBezTo>
                    <a:pt x="2537" y="3021"/>
                    <a:pt x="2537" y="3056"/>
                    <a:pt x="2537" y="3080"/>
                  </a:cubicBezTo>
                  <a:lnTo>
                    <a:pt x="2537" y="3116"/>
                  </a:lnTo>
                  <a:lnTo>
                    <a:pt x="2537" y="3176"/>
                  </a:lnTo>
                  <a:lnTo>
                    <a:pt x="2537" y="3199"/>
                  </a:lnTo>
                  <a:lnTo>
                    <a:pt x="2537" y="3259"/>
                  </a:lnTo>
                  <a:lnTo>
                    <a:pt x="2537" y="3295"/>
                  </a:lnTo>
                  <a:lnTo>
                    <a:pt x="2537" y="3366"/>
                  </a:lnTo>
                  <a:lnTo>
                    <a:pt x="2537" y="3449"/>
                  </a:lnTo>
                  <a:lnTo>
                    <a:pt x="2537" y="3473"/>
                  </a:lnTo>
                  <a:lnTo>
                    <a:pt x="2537" y="3533"/>
                  </a:lnTo>
                  <a:lnTo>
                    <a:pt x="2537" y="3568"/>
                  </a:lnTo>
                  <a:lnTo>
                    <a:pt x="2537" y="3604"/>
                  </a:lnTo>
                  <a:lnTo>
                    <a:pt x="2537" y="3640"/>
                  </a:lnTo>
                  <a:lnTo>
                    <a:pt x="2537" y="3687"/>
                  </a:lnTo>
                  <a:lnTo>
                    <a:pt x="2537" y="3711"/>
                  </a:lnTo>
                  <a:cubicBezTo>
                    <a:pt x="2525" y="3711"/>
                    <a:pt x="2525" y="3723"/>
                    <a:pt x="2525" y="3747"/>
                  </a:cubicBezTo>
                  <a:cubicBezTo>
                    <a:pt x="2513" y="3759"/>
                    <a:pt x="2513" y="3771"/>
                    <a:pt x="2513" y="3783"/>
                  </a:cubicBezTo>
                  <a:cubicBezTo>
                    <a:pt x="2501" y="3807"/>
                    <a:pt x="2501" y="3807"/>
                    <a:pt x="2501" y="3818"/>
                  </a:cubicBezTo>
                  <a:cubicBezTo>
                    <a:pt x="2501" y="3830"/>
                    <a:pt x="2477" y="3842"/>
                    <a:pt x="2477" y="3866"/>
                  </a:cubicBezTo>
                  <a:cubicBezTo>
                    <a:pt x="2465" y="3878"/>
                    <a:pt x="2465" y="3878"/>
                    <a:pt x="2465" y="3890"/>
                  </a:cubicBezTo>
                  <a:lnTo>
                    <a:pt x="2465" y="3902"/>
                  </a:lnTo>
                  <a:cubicBezTo>
                    <a:pt x="2465" y="3926"/>
                    <a:pt x="2453" y="3938"/>
                    <a:pt x="2453" y="3949"/>
                  </a:cubicBezTo>
                  <a:lnTo>
                    <a:pt x="2453" y="3961"/>
                  </a:lnTo>
                  <a:cubicBezTo>
                    <a:pt x="2441" y="3997"/>
                    <a:pt x="2441" y="4009"/>
                    <a:pt x="2418" y="4021"/>
                  </a:cubicBezTo>
                  <a:cubicBezTo>
                    <a:pt x="2406" y="4045"/>
                    <a:pt x="2406" y="4057"/>
                    <a:pt x="2394" y="4068"/>
                  </a:cubicBezTo>
                  <a:lnTo>
                    <a:pt x="2394" y="4080"/>
                  </a:lnTo>
                  <a:cubicBezTo>
                    <a:pt x="2382" y="4080"/>
                    <a:pt x="2382" y="4104"/>
                    <a:pt x="2358" y="4116"/>
                  </a:cubicBezTo>
                  <a:cubicBezTo>
                    <a:pt x="2346" y="4116"/>
                    <a:pt x="2346" y="4128"/>
                    <a:pt x="2346" y="4128"/>
                  </a:cubicBezTo>
                  <a:lnTo>
                    <a:pt x="2322" y="4164"/>
                  </a:lnTo>
                  <a:cubicBezTo>
                    <a:pt x="2299" y="4164"/>
                    <a:pt x="2299" y="4176"/>
                    <a:pt x="2299" y="4176"/>
                  </a:cubicBezTo>
                  <a:cubicBezTo>
                    <a:pt x="2299" y="4188"/>
                    <a:pt x="2287" y="4199"/>
                    <a:pt x="2275" y="4223"/>
                  </a:cubicBezTo>
                  <a:cubicBezTo>
                    <a:pt x="2263" y="4235"/>
                    <a:pt x="2263" y="4247"/>
                    <a:pt x="2227" y="4259"/>
                  </a:cubicBezTo>
                  <a:cubicBezTo>
                    <a:pt x="2227" y="4264"/>
                    <a:pt x="2227" y="4267"/>
                    <a:pt x="2225" y="4270"/>
                  </a:cubicBezTo>
                  <a:lnTo>
                    <a:pt x="2225" y="4270"/>
                  </a:lnTo>
                  <a:lnTo>
                    <a:pt x="3168" y="3711"/>
                  </a:lnTo>
                  <a:cubicBezTo>
                    <a:pt x="3180" y="3699"/>
                    <a:pt x="3203" y="3699"/>
                    <a:pt x="3215" y="3676"/>
                  </a:cubicBezTo>
                  <a:cubicBezTo>
                    <a:pt x="3215" y="3664"/>
                    <a:pt x="3227" y="3664"/>
                    <a:pt x="3227" y="3664"/>
                  </a:cubicBezTo>
                  <a:lnTo>
                    <a:pt x="3263" y="3640"/>
                  </a:lnTo>
                  <a:cubicBezTo>
                    <a:pt x="3263" y="3616"/>
                    <a:pt x="3275" y="3616"/>
                    <a:pt x="3275" y="3616"/>
                  </a:cubicBezTo>
                  <a:cubicBezTo>
                    <a:pt x="3275" y="3604"/>
                    <a:pt x="3287" y="3604"/>
                    <a:pt x="3299" y="3592"/>
                  </a:cubicBezTo>
                  <a:cubicBezTo>
                    <a:pt x="3299" y="3580"/>
                    <a:pt x="3322" y="3557"/>
                    <a:pt x="3334" y="3545"/>
                  </a:cubicBezTo>
                  <a:cubicBezTo>
                    <a:pt x="3346" y="3545"/>
                    <a:pt x="3346" y="3533"/>
                    <a:pt x="3346" y="3533"/>
                  </a:cubicBezTo>
                  <a:lnTo>
                    <a:pt x="3382" y="3497"/>
                  </a:lnTo>
                  <a:cubicBezTo>
                    <a:pt x="3394" y="3497"/>
                    <a:pt x="3394" y="3485"/>
                    <a:pt x="3394" y="3485"/>
                  </a:cubicBezTo>
                  <a:cubicBezTo>
                    <a:pt x="3406" y="3485"/>
                    <a:pt x="3406" y="3473"/>
                    <a:pt x="3418" y="3461"/>
                  </a:cubicBezTo>
                  <a:lnTo>
                    <a:pt x="3418" y="3437"/>
                  </a:lnTo>
                  <a:cubicBezTo>
                    <a:pt x="3573" y="3199"/>
                    <a:pt x="3596" y="2878"/>
                    <a:pt x="3584" y="2592"/>
                  </a:cubicBezTo>
                  <a:cubicBezTo>
                    <a:pt x="3525" y="1771"/>
                    <a:pt x="3061" y="961"/>
                    <a:pt x="2441" y="437"/>
                  </a:cubicBezTo>
                  <a:lnTo>
                    <a:pt x="2406" y="401"/>
                  </a:lnTo>
                  <a:lnTo>
                    <a:pt x="2394" y="389"/>
                  </a:lnTo>
                  <a:cubicBezTo>
                    <a:pt x="2227" y="258"/>
                    <a:pt x="2025" y="139"/>
                    <a:pt x="1810" y="68"/>
                  </a:cubicBezTo>
                  <a:cubicBezTo>
                    <a:pt x="1706" y="25"/>
                    <a:pt x="1592" y="1"/>
                    <a:pt x="1476" y="1"/>
                  </a:cubicBezTo>
                  <a:close/>
                  <a:moveTo>
                    <a:pt x="2225" y="4270"/>
                  </a:moveTo>
                  <a:lnTo>
                    <a:pt x="2190" y="4291"/>
                  </a:lnTo>
                  <a:lnTo>
                    <a:pt x="2190" y="4291"/>
                  </a:lnTo>
                  <a:cubicBezTo>
                    <a:pt x="2213" y="4284"/>
                    <a:pt x="2222" y="4279"/>
                    <a:pt x="2225" y="4270"/>
                  </a:cubicBezTo>
                  <a:close/>
                  <a:moveTo>
                    <a:pt x="2190" y="4291"/>
                  </a:moveTo>
                  <a:lnTo>
                    <a:pt x="2190" y="4291"/>
                  </a:lnTo>
                  <a:cubicBezTo>
                    <a:pt x="2178" y="4295"/>
                    <a:pt x="2163" y="4300"/>
                    <a:pt x="2144" y="4307"/>
                  </a:cubicBezTo>
                  <a:cubicBezTo>
                    <a:pt x="2144" y="4319"/>
                    <a:pt x="2132" y="4319"/>
                    <a:pt x="2132" y="4319"/>
                  </a:cubicBezTo>
                  <a:cubicBezTo>
                    <a:pt x="2108" y="4330"/>
                    <a:pt x="2096" y="4330"/>
                    <a:pt x="2084" y="4354"/>
                  </a:cubicBezTo>
                  <a:lnTo>
                    <a:pt x="2190" y="429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5"/>
            <p:cNvSpPr/>
            <p:nvPr/>
          </p:nvSpPr>
          <p:spPr>
            <a:xfrm>
              <a:off x="8141706" y="3205286"/>
              <a:ext cx="130451" cy="167716"/>
            </a:xfrm>
            <a:custGeom>
              <a:rect b="b" l="l" r="r" t="t"/>
              <a:pathLst>
                <a:path extrusionOk="0" h="3767" w="2930">
                  <a:moveTo>
                    <a:pt x="817" y="1"/>
                  </a:moveTo>
                  <a:cubicBezTo>
                    <a:pt x="337" y="1"/>
                    <a:pt x="0" y="381"/>
                    <a:pt x="0" y="1032"/>
                  </a:cubicBezTo>
                  <a:cubicBezTo>
                    <a:pt x="0" y="1961"/>
                    <a:pt x="655" y="3104"/>
                    <a:pt x="1453" y="3568"/>
                  </a:cubicBezTo>
                  <a:cubicBezTo>
                    <a:pt x="1691" y="3703"/>
                    <a:pt x="1916" y="3767"/>
                    <a:pt x="2114" y="3767"/>
                  </a:cubicBezTo>
                  <a:cubicBezTo>
                    <a:pt x="2599" y="3767"/>
                    <a:pt x="2929" y="3386"/>
                    <a:pt x="2929" y="2735"/>
                  </a:cubicBezTo>
                  <a:cubicBezTo>
                    <a:pt x="2929" y="1806"/>
                    <a:pt x="2275" y="663"/>
                    <a:pt x="1465" y="199"/>
                  </a:cubicBezTo>
                  <a:cubicBezTo>
                    <a:pt x="1234" y="64"/>
                    <a:pt x="1013" y="1"/>
                    <a:pt x="8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5"/>
            <p:cNvSpPr/>
            <p:nvPr/>
          </p:nvSpPr>
          <p:spPr>
            <a:xfrm>
              <a:off x="8162365" y="3237521"/>
              <a:ext cx="85394" cy="109570"/>
            </a:xfrm>
            <a:custGeom>
              <a:rect b="b" l="l" r="r" t="t"/>
              <a:pathLst>
                <a:path extrusionOk="0" h="2461" w="1918">
                  <a:moveTo>
                    <a:pt x="528" y="0"/>
                  </a:moveTo>
                  <a:cubicBezTo>
                    <a:pt x="233" y="0"/>
                    <a:pt x="26" y="211"/>
                    <a:pt x="1" y="582"/>
                  </a:cubicBezTo>
                  <a:lnTo>
                    <a:pt x="1" y="677"/>
                  </a:lnTo>
                  <a:cubicBezTo>
                    <a:pt x="1" y="1296"/>
                    <a:pt x="418" y="2023"/>
                    <a:pt x="953" y="2332"/>
                  </a:cubicBezTo>
                  <a:cubicBezTo>
                    <a:pt x="1109" y="2419"/>
                    <a:pt x="1256" y="2460"/>
                    <a:pt x="1386" y="2460"/>
                  </a:cubicBezTo>
                  <a:cubicBezTo>
                    <a:pt x="1702" y="2460"/>
                    <a:pt x="1918" y="2215"/>
                    <a:pt x="1918" y="1785"/>
                  </a:cubicBezTo>
                  <a:lnTo>
                    <a:pt x="1918" y="1677"/>
                  </a:lnTo>
                  <a:cubicBezTo>
                    <a:pt x="1870" y="1094"/>
                    <a:pt x="1465" y="415"/>
                    <a:pt x="965" y="130"/>
                  </a:cubicBezTo>
                  <a:cubicBezTo>
                    <a:pt x="808" y="42"/>
                    <a:pt x="659" y="0"/>
                    <a:pt x="528" y="0"/>
                  </a:cubicBezTo>
                  <a:close/>
                </a:path>
              </a:pathLst>
            </a:custGeom>
            <a:solidFill>
              <a:srgbClr val="E1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5"/>
            <p:cNvSpPr/>
            <p:nvPr/>
          </p:nvSpPr>
          <p:spPr>
            <a:xfrm>
              <a:off x="8174029" y="3252436"/>
              <a:ext cx="62599" cy="80051"/>
            </a:xfrm>
            <a:custGeom>
              <a:rect b="b" l="l" r="r" t="t"/>
              <a:pathLst>
                <a:path extrusionOk="0" h="1798" w="1406">
                  <a:moveTo>
                    <a:pt x="390" y="1"/>
                  </a:moveTo>
                  <a:cubicBezTo>
                    <a:pt x="176" y="1"/>
                    <a:pt x="26" y="153"/>
                    <a:pt x="1" y="426"/>
                  </a:cubicBezTo>
                  <a:lnTo>
                    <a:pt x="1" y="497"/>
                  </a:lnTo>
                  <a:cubicBezTo>
                    <a:pt x="1" y="938"/>
                    <a:pt x="310" y="1473"/>
                    <a:pt x="703" y="1700"/>
                  </a:cubicBezTo>
                  <a:cubicBezTo>
                    <a:pt x="815" y="1766"/>
                    <a:pt x="922" y="1798"/>
                    <a:pt x="1016" y="1798"/>
                  </a:cubicBezTo>
                  <a:cubicBezTo>
                    <a:pt x="1245" y="1798"/>
                    <a:pt x="1406" y="1615"/>
                    <a:pt x="1406" y="1295"/>
                  </a:cubicBezTo>
                  <a:lnTo>
                    <a:pt x="1406" y="1223"/>
                  </a:lnTo>
                  <a:cubicBezTo>
                    <a:pt x="1358" y="795"/>
                    <a:pt x="1060" y="307"/>
                    <a:pt x="703" y="92"/>
                  </a:cubicBezTo>
                  <a:cubicBezTo>
                    <a:pt x="590" y="30"/>
                    <a:pt x="484"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5"/>
            <p:cNvSpPr/>
            <p:nvPr/>
          </p:nvSpPr>
          <p:spPr>
            <a:xfrm>
              <a:off x="8174029" y="3252525"/>
              <a:ext cx="45101" cy="79295"/>
            </a:xfrm>
            <a:custGeom>
              <a:rect b="b" l="l" r="r" t="t"/>
              <a:pathLst>
                <a:path extrusionOk="0" h="1781" w="1013">
                  <a:moveTo>
                    <a:pt x="388" y="1"/>
                  </a:moveTo>
                  <a:cubicBezTo>
                    <a:pt x="175" y="1"/>
                    <a:pt x="30" y="146"/>
                    <a:pt x="1" y="424"/>
                  </a:cubicBezTo>
                  <a:cubicBezTo>
                    <a:pt x="1" y="447"/>
                    <a:pt x="1" y="459"/>
                    <a:pt x="13" y="495"/>
                  </a:cubicBezTo>
                  <a:cubicBezTo>
                    <a:pt x="13" y="936"/>
                    <a:pt x="334" y="1471"/>
                    <a:pt x="715" y="1698"/>
                  </a:cubicBezTo>
                  <a:cubicBezTo>
                    <a:pt x="822" y="1757"/>
                    <a:pt x="929" y="1781"/>
                    <a:pt x="1013" y="1781"/>
                  </a:cubicBezTo>
                  <a:cubicBezTo>
                    <a:pt x="953" y="1769"/>
                    <a:pt x="894" y="1745"/>
                    <a:pt x="834" y="1710"/>
                  </a:cubicBezTo>
                  <a:cubicBezTo>
                    <a:pt x="441" y="1483"/>
                    <a:pt x="132" y="948"/>
                    <a:pt x="132" y="507"/>
                  </a:cubicBezTo>
                  <a:lnTo>
                    <a:pt x="132" y="436"/>
                  </a:lnTo>
                  <a:cubicBezTo>
                    <a:pt x="144" y="162"/>
                    <a:pt x="310" y="19"/>
                    <a:pt x="525" y="19"/>
                  </a:cubicBezTo>
                  <a:cubicBezTo>
                    <a:pt x="477" y="7"/>
                    <a:pt x="431" y="1"/>
                    <a:pt x="388" y="1"/>
                  </a:cubicBezTo>
                  <a:close/>
                </a:path>
              </a:pathLst>
            </a:custGeom>
            <a:solidFill>
              <a:srgbClr val="BDD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5"/>
            <p:cNvSpPr/>
            <p:nvPr/>
          </p:nvSpPr>
          <p:spPr>
            <a:xfrm>
              <a:off x="8162899" y="3159472"/>
              <a:ext cx="181340" cy="169898"/>
            </a:xfrm>
            <a:custGeom>
              <a:rect b="b" l="l" r="r" t="t"/>
              <a:pathLst>
                <a:path extrusionOk="0" h="3816" w="4073">
                  <a:moveTo>
                    <a:pt x="1440" y="0"/>
                  </a:moveTo>
                  <a:cubicBezTo>
                    <a:pt x="1421" y="0"/>
                    <a:pt x="1401" y="1"/>
                    <a:pt x="1382" y="1"/>
                  </a:cubicBezTo>
                  <a:cubicBezTo>
                    <a:pt x="1251" y="25"/>
                    <a:pt x="1120" y="49"/>
                    <a:pt x="1001" y="121"/>
                  </a:cubicBezTo>
                  <a:lnTo>
                    <a:pt x="203" y="585"/>
                  </a:lnTo>
                  <a:cubicBezTo>
                    <a:pt x="1" y="716"/>
                    <a:pt x="191" y="740"/>
                    <a:pt x="191" y="740"/>
                  </a:cubicBezTo>
                  <a:cubicBezTo>
                    <a:pt x="235" y="736"/>
                    <a:pt x="281" y="733"/>
                    <a:pt x="330" y="733"/>
                  </a:cubicBezTo>
                  <a:cubicBezTo>
                    <a:pt x="846" y="733"/>
                    <a:pt x="1605" y="998"/>
                    <a:pt x="2334" y="2228"/>
                  </a:cubicBezTo>
                  <a:cubicBezTo>
                    <a:pt x="2334" y="2228"/>
                    <a:pt x="2680" y="2716"/>
                    <a:pt x="2799" y="3669"/>
                  </a:cubicBezTo>
                  <a:cubicBezTo>
                    <a:pt x="2808" y="3760"/>
                    <a:pt x="2880" y="3816"/>
                    <a:pt x="2961" y="3816"/>
                  </a:cubicBezTo>
                  <a:cubicBezTo>
                    <a:pt x="2986" y="3816"/>
                    <a:pt x="3012" y="3811"/>
                    <a:pt x="3037" y="3800"/>
                  </a:cubicBezTo>
                  <a:lnTo>
                    <a:pt x="3930" y="3335"/>
                  </a:lnTo>
                  <a:cubicBezTo>
                    <a:pt x="4013" y="3299"/>
                    <a:pt x="4073" y="3204"/>
                    <a:pt x="4073" y="3097"/>
                  </a:cubicBezTo>
                  <a:cubicBezTo>
                    <a:pt x="4073" y="2716"/>
                    <a:pt x="4013" y="1692"/>
                    <a:pt x="3025" y="704"/>
                  </a:cubicBezTo>
                  <a:cubicBezTo>
                    <a:pt x="3025" y="704"/>
                    <a:pt x="2242" y="0"/>
                    <a:pt x="1440" y="0"/>
                  </a:cubicBez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5"/>
            <p:cNvSpPr/>
            <p:nvPr/>
          </p:nvSpPr>
          <p:spPr>
            <a:xfrm>
              <a:off x="8246646" y="3176480"/>
              <a:ext cx="49375" cy="43498"/>
            </a:xfrm>
            <a:custGeom>
              <a:rect b="b" l="l" r="r" t="t"/>
              <a:pathLst>
                <a:path extrusionOk="0" h="977" w="1109">
                  <a:moveTo>
                    <a:pt x="1108" y="0"/>
                  </a:moveTo>
                  <a:lnTo>
                    <a:pt x="1" y="620"/>
                  </a:lnTo>
                  <a:lnTo>
                    <a:pt x="1" y="977"/>
                  </a:lnTo>
                  <a:lnTo>
                    <a:pt x="1108" y="358"/>
                  </a:lnTo>
                  <a:lnTo>
                    <a:pt x="11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55"/>
            <p:cNvSpPr/>
            <p:nvPr/>
          </p:nvSpPr>
          <p:spPr>
            <a:xfrm>
              <a:off x="8197894" y="3147852"/>
              <a:ext cx="98128" cy="56232"/>
            </a:xfrm>
            <a:custGeom>
              <a:rect b="b" l="l" r="r" t="t"/>
              <a:pathLst>
                <a:path extrusionOk="0" h="1263" w="2204">
                  <a:moveTo>
                    <a:pt x="1096" y="1"/>
                  </a:moveTo>
                  <a:lnTo>
                    <a:pt x="1" y="632"/>
                  </a:lnTo>
                  <a:lnTo>
                    <a:pt x="1096" y="1263"/>
                  </a:lnTo>
                  <a:lnTo>
                    <a:pt x="2203" y="643"/>
                  </a:lnTo>
                  <a:lnTo>
                    <a:pt x="10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55"/>
            <p:cNvSpPr/>
            <p:nvPr/>
          </p:nvSpPr>
          <p:spPr>
            <a:xfrm>
              <a:off x="8197894" y="3175946"/>
              <a:ext cx="48797" cy="44033"/>
            </a:xfrm>
            <a:custGeom>
              <a:rect b="b" l="l" r="r" t="t"/>
              <a:pathLst>
                <a:path extrusionOk="0" h="989" w="1096">
                  <a:moveTo>
                    <a:pt x="1" y="1"/>
                  </a:moveTo>
                  <a:lnTo>
                    <a:pt x="1" y="358"/>
                  </a:lnTo>
                  <a:lnTo>
                    <a:pt x="1096" y="989"/>
                  </a:lnTo>
                  <a:lnTo>
                    <a:pt x="1096" y="632"/>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55"/>
            <p:cNvSpPr/>
            <p:nvPr/>
          </p:nvSpPr>
          <p:spPr>
            <a:xfrm>
              <a:off x="7235223" y="1957269"/>
              <a:ext cx="48841" cy="656796"/>
            </a:xfrm>
            <a:custGeom>
              <a:rect b="b" l="l" r="r" t="t"/>
              <a:pathLst>
                <a:path extrusionOk="0" h="14752" w="1097">
                  <a:moveTo>
                    <a:pt x="1096" y="0"/>
                  </a:moveTo>
                  <a:lnTo>
                    <a:pt x="1" y="619"/>
                  </a:lnTo>
                  <a:lnTo>
                    <a:pt x="1" y="14752"/>
                  </a:lnTo>
                  <a:lnTo>
                    <a:pt x="1096" y="14109"/>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5"/>
            <p:cNvSpPr/>
            <p:nvPr/>
          </p:nvSpPr>
          <p:spPr>
            <a:xfrm>
              <a:off x="7185402" y="1928641"/>
              <a:ext cx="98662" cy="56232"/>
            </a:xfrm>
            <a:custGeom>
              <a:rect b="b" l="l" r="r" t="t"/>
              <a:pathLst>
                <a:path extrusionOk="0" h="1263" w="2216">
                  <a:moveTo>
                    <a:pt x="1108" y="0"/>
                  </a:moveTo>
                  <a:lnTo>
                    <a:pt x="1" y="631"/>
                  </a:lnTo>
                  <a:lnTo>
                    <a:pt x="1120" y="1262"/>
                  </a:lnTo>
                  <a:lnTo>
                    <a:pt x="2215" y="643"/>
                  </a:lnTo>
                  <a:lnTo>
                    <a:pt x="1108"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5"/>
            <p:cNvSpPr/>
            <p:nvPr/>
          </p:nvSpPr>
          <p:spPr>
            <a:xfrm>
              <a:off x="7185402" y="1956735"/>
              <a:ext cx="49865" cy="657330"/>
            </a:xfrm>
            <a:custGeom>
              <a:rect b="b" l="l" r="r" t="t"/>
              <a:pathLst>
                <a:path extrusionOk="0" h="14764" w="1120">
                  <a:moveTo>
                    <a:pt x="1" y="0"/>
                  </a:moveTo>
                  <a:lnTo>
                    <a:pt x="1" y="14121"/>
                  </a:lnTo>
                  <a:lnTo>
                    <a:pt x="1120" y="14764"/>
                  </a:lnTo>
                  <a:lnTo>
                    <a:pt x="1120" y="631"/>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5"/>
            <p:cNvSpPr/>
            <p:nvPr/>
          </p:nvSpPr>
          <p:spPr>
            <a:xfrm>
              <a:off x="6827038" y="2475158"/>
              <a:ext cx="408227" cy="287882"/>
            </a:xfrm>
            <a:custGeom>
              <a:rect b="b" l="l" r="r" t="t"/>
              <a:pathLst>
                <a:path extrusionOk="0" h="6466" w="9169">
                  <a:moveTo>
                    <a:pt x="9169" y="1"/>
                  </a:moveTo>
                  <a:lnTo>
                    <a:pt x="1" y="5299"/>
                  </a:lnTo>
                  <a:lnTo>
                    <a:pt x="1" y="6466"/>
                  </a:lnTo>
                  <a:lnTo>
                    <a:pt x="9169" y="1167"/>
                  </a:lnTo>
                  <a:lnTo>
                    <a:pt x="9169"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5"/>
            <p:cNvSpPr/>
            <p:nvPr/>
          </p:nvSpPr>
          <p:spPr>
            <a:xfrm>
              <a:off x="6777752" y="2447064"/>
              <a:ext cx="457513" cy="264018"/>
            </a:xfrm>
            <a:custGeom>
              <a:rect b="b" l="l" r="r" t="t"/>
              <a:pathLst>
                <a:path extrusionOk="0" h="5930" w="10276">
                  <a:moveTo>
                    <a:pt x="9168" y="0"/>
                  </a:moveTo>
                  <a:lnTo>
                    <a:pt x="1" y="5299"/>
                  </a:lnTo>
                  <a:lnTo>
                    <a:pt x="1108" y="5930"/>
                  </a:lnTo>
                  <a:lnTo>
                    <a:pt x="10276" y="632"/>
                  </a:lnTo>
                  <a:lnTo>
                    <a:pt x="9168"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5"/>
            <p:cNvSpPr/>
            <p:nvPr/>
          </p:nvSpPr>
          <p:spPr>
            <a:xfrm>
              <a:off x="6777752" y="2682945"/>
              <a:ext cx="49331" cy="80096"/>
            </a:xfrm>
            <a:custGeom>
              <a:rect b="b" l="l" r="r" t="t"/>
              <a:pathLst>
                <a:path extrusionOk="0" h="1799" w="1108">
                  <a:moveTo>
                    <a:pt x="1" y="1"/>
                  </a:moveTo>
                  <a:lnTo>
                    <a:pt x="1" y="1156"/>
                  </a:lnTo>
                  <a:lnTo>
                    <a:pt x="1108" y="1799"/>
                  </a:lnTo>
                  <a:lnTo>
                    <a:pt x="1108" y="632"/>
                  </a:lnTo>
                  <a:lnTo>
                    <a:pt x="1"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5"/>
            <p:cNvSpPr/>
            <p:nvPr/>
          </p:nvSpPr>
          <p:spPr>
            <a:xfrm>
              <a:off x="7235223" y="2475158"/>
              <a:ext cx="962710" cy="608044"/>
            </a:xfrm>
            <a:custGeom>
              <a:rect b="b" l="l" r="r" t="t"/>
              <a:pathLst>
                <a:path extrusionOk="0" h="13657" w="21623">
                  <a:moveTo>
                    <a:pt x="1" y="1"/>
                  </a:moveTo>
                  <a:lnTo>
                    <a:pt x="1" y="1155"/>
                  </a:lnTo>
                  <a:lnTo>
                    <a:pt x="21623" y="13657"/>
                  </a:lnTo>
                  <a:lnTo>
                    <a:pt x="21623" y="12490"/>
                  </a:lnTo>
                  <a:lnTo>
                    <a:pt x="1"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5"/>
            <p:cNvSpPr/>
            <p:nvPr/>
          </p:nvSpPr>
          <p:spPr>
            <a:xfrm>
              <a:off x="7235223" y="2447064"/>
              <a:ext cx="1011462" cy="584224"/>
            </a:xfrm>
            <a:custGeom>
              <a:rect b="b" l="l" r="r" t="t"/>
              <a:pathLst>
                <a:path extrusionOk="0" h="13122" w="22718">
                  <a:moveTo>
                    <a:pt x="1096" y="0"/>
                  </a:moveTo>
                  <a:lnTo>
                    <a:pt x="1" y="632"/>
                  </a:lnTo>
                  <a:lnTo>
                    <a:pt x="21623" y="13121"/>
                  </a:lnTo>
                  <a:lnTo>
                    <a:pt x="22718" y="12478"/>
                  </a:lnTo>
                  <a:lnTo>
                    <a:pt x="1096"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5"/>
            <p:cNvSpPr/>
            <p:nvPr/>
          </p:nvSpPr>
          <p:spPr>
            <a:xfrm>
              <a:off x="8197894" y="3002619"/>
              <a:ext cx="48797" cy="80586"/>
            </a:xfrm>
            <a:custGeom>
              <a:rect b="b" l="l" r="r" t="t"/>
              <a:pathLst>
                <a:path extrusionOk="0" h="1810" w="1096">
                  <a:moveTo>
                    <a:pt x="1096" y="0"/>
                  </a:moveTo>
                  <a:lnTo>
                    <a:pt x="1" y="643"/>
                  </a:lnTo>
                  <a:lnTo>
                    <a:pt x="1" y="1810"/>
                  </a:lnTo>
                  <a:lnTo>
                    <a:pt x="1096" y="1167"/>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55"/>
            <p:cNvSpPr/>
            <p:nvPr/>
          </p:nvSpPr>
          <p:spPr>
            <a:xfrm>
              <a:off x="7010472" y="2605031"/>
              <a:ext cx="962710" cy="608044"/>
            </a:xfrm>
            <a:custGeom>
              <a:rect b="b" l="l" r="r" t="t"/>
              <a:pathLst>
                <a:path extrusionOk="0" h="13657" w="21623">
                  <a:moveTo>
                    <a:pt x="1" y="1"/>
                  </a:moveTo>
                  <a:lnTo>
                    <a:pt x="1" y="1167"/>
                  </a:lnTo>
                  <a:lnTo>
                    <a:pt x="21622" y="13657"/>
                  </a:lnTo>
                  <a:lnTo>
                    <a:pt x="21622" y="12490"/>
                  </a:lnTo>
                  <a:lnTo>
                    <a:pt x="1"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55"/>
            <p:cNvSpPr/>
            <p:nvPr/>
          </p:nvSpPr>
          <p:spPr>
            <a:xfrm>
              <a:off x="7010472" y="2577471"/>
              <a:ext cx="1011996" cy="583690"/>
            </a:xfrm>
            <a:custGeom>
              <a:rect b="b" l="l" r="r" t="t"/>
              <a:pathLst>
                <a:path extrusionOk="0" h="13110" w="22730">
                  <a:moveTo>
                    <a:pt x="1108" y="0"/>
                  </a:moveTo>
                  <a:lnTo>
                    <a:pt x="1" y="620"/>
                  </a:lnTo>
                  <a:lnTo>
                    <a:pt x="21622" y="13109"/>
                  </a:lnTo>
                  <a:lnTo>
                    <a:pt x="22730" y="12490"/>
                  </a:lnTo>
                  <a:lnTo>
                    <a:pt x="1108"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5"/>
            <p:cNvSpPr/>
            <p:nvPr/>
          </p:nvSpPr>
          <p:spPr>
            <a:xfrm>
              <a:off x="7973143" y="3133560"/>
              <a:ext cx="49331" cy="79517"/>
            </a:xfrm>
            <a:custGeom>
              <a:rect b="b" l="l" r="r" t="t"/>
              <a:pathLst>
                <a:path extrusionOk="0" h="1786" w="1108">
                  <a:moveTo>
                    <a:pt x="1108" y="0"/>
                  </a:moveTo>
                  <a:lnTo>
                    <a:pt x="0" y="619"/>
                  </a:lnTo>
                  <a:lnTo>
                    <a:pt x="0" y="1786"/>
                  </a:lnTo>
                  <a:lnTo>
                    <a:pt x="1108" y="1155"/>
                  </a:lnTo>
                  <a:lnTo>
                    <a:pt x="1108"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5"/>
            <p:cNvSpPr/>
            <p:nvPr/>
          </p:nvSpPr>
          <p:spPr>
            <a:xfrm>
              <a:off x="6778820" y="2220710"/>
              <a:ext cx="48797" cy="656840"/>
            </a:xfrm>
            <a:custGeom>
              <a:rect b="b" l="l" r="r" t="t"/>
              <a:pathLst>
                <a:path extrusionOk="0" h="14753" w="1096">
                  <a:moveTo>
                    <a:pt x="1096" y="1"/>
                  </a:moveTo>
                  <a:lnTo>
                    <a:pt x="0" y="632"/>
                  </a:lnTo>
                  <a:lnTo>
                    <a:pt x="0" y="14752"/>
                  </a:lnTo>
                  <a:lnTo>
                    <a:pt x="1096" y="14109"/>
                  </a:lnTo>
                  <a:lnTo>
                    <a:pt x="1096"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5"/>
            <p:cNvSpPr/>
            <p:nvPr/>
          </p:nvSpPr>
          <p:spPr>
            <a:xfrm>
              <a:off x="6728999" y="2192616"/>
              <a:ext cx="98617" cy="56232"/>
            </a:xfrm>
            <a:custGeom>
              <a:rect b="b" l="l" r="r" t="t"/>
              <a:pathLst>
                <a:path extrusionOk="0" h="1263" w="2215">
                  <a:moveTo>
                    <a:pt x="1096" y="1"/>
                  </a:moveTo>
                  <a:lnTo>
                    <a:pt x="0" y="620"/>
                  </a:lnTo>
                  <a:lnTo>
                    <a:pt x="1119" y="1263"/>
                  </a:lnTo>
                  <a:lnTo>
                    <a:pt x="2215" y="632"/>
                  </a:lnTo>
                  <a:lnTo>
                    <a:pt x="1096"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5"/>
            <p:cNvSpPr/>
            <p:nvPr/>
          </p:nvSpPr>
          <p:spPr>
            <a:xfrm>
              <a:off x="6728999" y="2220176"/>
              <a:ext cx="49865" cy="657375"/>
            </a:xfrm>
            <a:custGeom>
              <a:rect b="b" l="l" r="r" t="t"/>
              <a:pathLst>
                <a:path extrusionOk="0" h="14765" w="1120">
                  <a:moveTo>
                    <a:pt x="0" y="1"/>
                  </a:moveTo>
                  <a:lnTo>
                    <a:pt x="0" y="14121"/>
                  </a:lnTo>
                  <a:lnTo>
                    <a:pt x="1119" y="14764"/>
                  </a:lnTo>
                  <a:lnTo>
                    <a:pt x="1119" y="644"/>
                  </a:lnTo>
                  <a:lnTo>
                    <a:pt x="0"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5"/>
            <p:cNvSpPr/>
            <p:nvPr/>
          </p:nvSpPr>
          <p:spPr>
            <a:xfrm>
              <a:off x="8246646" y="2540873"/>
              <a:ext cx="49375" cy="656840"/>
            </a:xfrm>
            <a:custGeom>
              <a:rect b="b" l="l" r="r" t="t"/>
              <a:pathLst>
                <a:path extrusionOk="0" h="14753" w="1109">
                  <a:moveTo>
                    <a:pt x="1108" y="1"/>
                  </a:moveTo>
                  <a:lnTo>
                    <a:pt x="1" y="632"/>
                  </a:lnTo>
                  <a:lnTo>
                    <a:pt x="1" y="14753"/>
                  </a:lnTo>
                  <a:lnTo>
                    <a:pt x="1108" y="14110"/>
                  </a:lnTo>
                  <a:lnTo>
                    <a:pt x="1108"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5"/>
            <p:cNvSpPr/>
            <p:nvPr/>
          </p:nvSpPr>
          <p:spPr>
            <a:xfrm>
              <a:off x="8197894" y="2512245"/>
              <a:ext cx="98128" cy="56766"/>
            </a:xfrm>
            <a:custGeom>
              <a:rect b="b" l="l" r="r" t="t"/>
              <a:pathLst>
                <a:path extrusionOk="0" h="1275" w="2204">
                  <a:moveTo>
                    <a:pt x="1096" y="1"/>
                  </a:moveTo>
                  <a:lnTo>
                    <a:pt x="1" y="632"/>
                  </a:lnTo>
                  <a:lnTo>
                    <a:pt x="1096" y="1275"/>
                  </a:lnTo>
                  <a:lnTo>
                    <a:pt x="2203" y="644"/>
                  </a:lnTo>
                  <a:lnTo>
                    <a:pt x="1096"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5"/>
            <p:cNvSpPr/>
            <p:nvPr/>
          </p:nvSpPr>
          <p:spPr>
            <a:xfrm>
              <a:off x="8197894" y="2540339"/>
              <a:ext cx="48797" cy="657375"/>
            </a:xfrm>
            <a:custGeom>
              <a:rect b="b" l="l" r="r" t="t"/>
              <a:pathLst>
                <a:path extrusionOk="0" h="14765" w="1096">
                  <a:moveTo>
                    <a:pt x="1" y="1"/>
                  </a:moveTo>
                  <a:lnTo>
                    <a:pt x="1" y="14122"/>
                  </a:lnTo>
                  <a:lnTo>
                    <a:pt x="1096" y="14765"/>
                  </a:lnTo>
                  <a:lnTo>
                    <a:pt x="1096" y="644"/>
                  </a:lnTo>
                  <a:lnTo>
                    <a:pt x="1"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5"/>
            <p:cNvSpPr/>
            <p:nvPr/>
          </p:nvSpPr>
          <p:spPr>
            <a:xfrm>
              <a:off x="7838996" y="3059875"/>
              <a:ext cx="407693" cy="286814"/>
            </a:xfrm>
            <a:custGeom>
              <a:rect b="b" l="l" r="r" t="t"/>
              <a:pathLst>
                <a:path extrusionOk="0" h="6442" w="9157">
                  <a:moveTo>
                    <a:pt x="9157" y="0"/>
                  </a:moveTo>
                  <a:lnTo>
                    <a:pt x="1" y="5298"/>
                  </a:lnTo>
                  <a:lnTo>
                    <a:pt x="1" y="6441"/>
                  </a:lnTo>
                  <a:lnTo>
                    <a:pt x="9157" y="1143"/>
                  </a:lnTo>
                  <a:lnTo>
                    <a:pt x="9157"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5"/>
            <p:cNvSpPr/>
            <p:nvPr/>
          </p:nvSpPr>
          <p:spPr>
            <a:xfrm>
              <a:off x="7790243" y="3031247"/>
              <a:ext cx="456445" cy="264553"/>
            </a:xfrm>
            <a:custGeom>
              <a:rect b="b" l="l" r="r" t="t"/>
              <a:pathLst>
                <a:path extrusionOk="0" h="5942" w="10252">
                  <a:moveTo>
                    <a:pt x="9157" y="0"/>
                  </a:moveTo>
                  <a:lnTo>
                    <a:pt x="1" y="5298"/>
                  </a:lnTo>
                  <a:lnTo>
                    <a:pt x="1096" y="5941"/>
                  </a:lnTo>
                  <a:lnTo>
                    <a:pt x="10252" y="643"/>
                  </a:lnTo>
                  <a:lnTo>
                    <a:pt x="9157"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5"/>
            <p:cNvSpPr/>
            <p:nvPr/>
          </p:nvSpPr>
          <p:spPr>
            <a:xfrm>
              <a:off x="7790243" y="3267128"/>
              <a:ext cx="48797" cy="79562"/>
            </a:xfrm>
            <a:custGeom>
              <a:rect b="b" l="l" r="r" t="t"/>
              <a:pathLst>
                <a:path extrusionOk="0" h="1787" w="1096">
                  <a:moveTo>
                    <a:pt x="1" y="0"/>
                  </a:moveTo>
                  <a:lnTo>
                    <a:pt x="1" y="1167"/>
                  </a:lnTo>
                  <a:lnTo>
                    <a:pt x="1096" y="1786"/>
                  </a:lnTo>
                  <a:lnTo>
                    <a:pt x="1096" y="643"/>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55"/>
            <p:cNvSpPr/>
            <p:nvPr/>
          </p:nvSpPr>
          <p:spPr>
            <a:xfrm>
              <a:off x="6778820" y="2739667"/>
              <a:ext cx="962710" cy="607020"/>
            </a:xfrm>
            <a:custGeom>
              <a:rect b="b" l="l" r="r" t="t"/>
              <a:pathLst>
                <a:path extrusionOk="0" h="13634" w="21623">
                  <a:moveTo>
                    <a:pt x="0" y="1"/>
                  </a:moveTo>
                  <a:lnTo>
                    <a:pt x="0" y="1144"/>
                  </a:lnTo>
                  <a:lnTo>
                    <a:pt x="21622" y="13633"/>
                  </a:lnTo>
                  <a:lnTo>
                    <a:pt x="21622" y="12490"/>
                  </a:lnTo>
                  <a:lnTo>
                    <a:pt x="0"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55"/>
            <p:cNvSpPr/>
            <p:nvPr/>
          </p:nvSpPr>
          <p:spPr>
            <a:xfrm>
              <a:off x="6778820" y="2711039"/>
              <a:ext cx="1011462" cy="584759"/>
            </a:xfrm>
            <a:custGeom>
              <a:rect b="b" l="l" r="r" t="t"/>
              <a:pathLst>
                <a:path extrusionOk="0" h="13134" w="22718">
                  <a:moveTo>
                    <a:pt x="1084" y="1"/>
                  </a:moveTo>
                  <a:lnTo>
                    <a:pt x="0" y="644"/>
                  </a:lnTo>
                  <a:lnTo>
                    <a:pt x="21622" y="13133"/>
                  </a:lnTo>
                  <a:lnTo>
                    <a:pt x="22718" y="12490"/>
                  </a:lnTo>
                  <a:lnTo>
                    <a:pt x="1084"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5"/>
            <p:cNvSpPr/>
            <p:nvPr/>
          </p:nvSpPr>
          <p:spPr>
            <a:xfrm>
              <a:off x="7741491" y="3267128"/>
              <a:ext cx="48797" cy="79562"/>
            </a:xfrm>
            <a:custGeom>
              <a:rect b="b" l="l" r="r" t="t"/>
              <a:pathLst>
                <a:path extrusionOk="0" h="1787" w="1096">
                  <a:moveTo>
                    <a:pt x="1096" y="0"/>
                  </a:moveTo>
                  <a:lnTo>
                    <a:pt x="0" y="643"/>
                  </a:lnTo>
                  <a:lnTo>
                    <a:pt x="0" y="1786"/>
                  </a:lnTo>
                  <a:lnTo>
                    <a:pt x="1096" y="1167"/>
                  </a:lnTo>
                  <a:lnTo>
                    <a:pt x="1096"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55"/>
            <p:cNvSpPr/>
            <p:nvPr/>
          </p:nvSpPr>
          <p:spPr>
            <a:xfrm>
              <a:off x="7789709" y="2805427"/>
              <a:ext cx="49331" cy="656796"/>
            </a:xfrm>
            <a:custGeom>
              <a:rect b="b" l="l" r="r" t="t"/>
              <a:pathLst>
                <a:path extrusionOk="0" h="14752" w="1108">
                  <a:moveTo>
                    <a:pt x="1108" y="0"/>
                  </a:moveTo>
                  <a:lnTo>
                    <a:pt x="1" y="619"/>
                  </a:lnTo>
                  <a:lnTo>
                    <a:pt x="1" y="14752"/>
                  </a:lnTo>
                  <a:lnTo>
                    <a:pt x="1108" y="14109"/>
                  </a:lnTo>
                  <a:lnTo>
                    <a:pt x="1108" y="0"/>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55"/>
            <p:cNvSpPr/>
            <p:nvPr/>
          </p:nvSpPr>
          <p:spPr>
            <a:xfrm>
              <a:off x="7740957" y="2776799"/>
              <a:ext cx="98083" cy="56232"/>
            </a:xfrm>
            <a:custGeom>
              <a:rect b="b" l="l" r="r" t="t"/>
              <a:pathLst>
                <a:path extrusionOk="0" h="1263" w="2203">
                  <a:moveTo>
                    <a:pt x="1096" y="0"/>
                  </a:moveTo>
                  <a:lnTo>
                    <a:pt x="0" y="631"/>
                  </a:lnTo>
                  <a:lnTo>
                    <a:pt x="1096" y="1262"/>
                  </a:lnTo>
                  <a:lnTo>
                    <a:pt x="2203" y="643"/>
                  </a:lnTo>
                  <a:lnTo>
                    <a:pt x="1096"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55"/>
            <p:cNvSpPr/>
            <p:nvPr/>
          </p:nvSpPr>
          <p:spPr>
            <a:xfrm>
              <a:off x="7740957" y="2804893"/>
              <a:ext cx="48797" cy="657330"/>
            </a:xfrm>
            <a:custGeom>
              <a:rect b="b" l="l" r="r" t="t"/>
              <a:pathLst>
                <a:path extrusionOk="0" h="14764" w="1096">
                  <a:moveTo>
                    <a:pt x="0" y="0"/>
                  </a:moveTo>
                  <a:lnTo>
                    <a:pt x="0" y="14121"/>
                  </a:lnTo>
                  <a:lnTo>
                    <a:pt x="1096" y="14764"/>
                  </a:lnTo>
                  <a:lnTo>
                    <a:pt x="1096" y="631"/>
                  </a:lnTo>
                  <a:lnTo>
                    <a:pt x="0" y="0"/>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55"/>
            <p:cNvSpPr/>
            <p:nvPr/>
          </p:nvSpPr>
          <p:spPr>
            <a:xfrm>
              <a:off x="7789709" y="2508016"/>
              <a:ext cx="506310" cy="325014"/>
            </a:xfrm>
            <a:custGeom>
              <a:rect b="b" l="l" r="r" t="t"/>
              <a:pathLst>
                <a:path extrusionOk="0" h="7300" w="11372">
                  <a:moveTo>
                    <a:pt x="11371" y="1"/>
                  </a:moveTo>
                  <a:lnTo>
                    <a:pt x="1" y="6561"/>
                  </a:lnTo>
                  <a:lnTo>
                    <a:pt x="1" y="7299"/>
                  </a:lnTo>
                  <a:lnTo>
                    <a:pt x="11371" y="739"/>
                  </a:lnTo>
                  <a:lnTo>
                    <a:pt x="11371" y="1"/>
                  </a:lnTo>
                  <a:close/>
                </a:path>
              </a:pathLst>
            </a:custGeom>
            <a:solidFill>
              <a:srgbClr val="C8D1DC"/>
            </a:solidFill>
            <a:ln cap="flat" cmpd="sng" w="9525">
              <a:solidFill>
                <a:srgbClr val="C8D1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55"/>
            <p:cNvSpPr/>
            <p:nvPr/>
          </p:nvSpPr>
          <p:spPr>
            <a:xfrm>
              <a:off x="6391828" y="1700150"/>
              <a:ext cx="1904183" cy="1100017"/>
            </a:xfrm>
            <a:custGeom>
              <a:rect b="b" l="l" r="r" t="t"/>
              <a:pathLst>
                <a:path extrusionOk="0" h="24707" w="42769">
                  <a:moveTo>
                    <a:pt x="11371" y="1"/>
                  </a:moveTo>
                  <a:lnTo>
                    <a:pt x="1" y="6573"/>
                  </a:lnTo>
                  <a:lnTo>
                    <a:pt x="31398" y="24706"/>
                  </a:lnTo>
                  <a:lnTo>
                    <a:pt x="42768" y="18146"/>
                  </a:lnTo>
                  <a:lnTo>
                    <a:pt x="11371" y="1"/>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55"/>
            <p:cNvSpPr/>
            <p:nvPr/>
          </p:nvSpPr>
          <p:spPr>
            <a:xfrm>
              <a:off x="6391828" y="1992754"/>
              <a:ext cx="1397917" cy="840273"/>
            </a:xfrm>
            <a:custGeom>
              <a:rect b="b" l="l" r="r" t="t"/>
              <a:pathLst>
                <a:path extrusionOk="0" h="18873" w="31398">
                  <a:moveTo>
                    <a:pt x="1" y="1"/>
                  </a:moveTo>
                  <a:lnTo>
                    <a:pt x="1" y="751"/>
                  </a:lnTo>
                  <a:lnTo>
                    <a:pt x="31398" y="18872"/>
                  </a:lnTo>
                  <a:lnTo>
                    <a:pt x="31398" y="18134"/>
                  </a:lnTo>
                  <a:lnTo>
                    <a:pt x="1" y="1"/>
                  </a:lnTo>
                  <a:close/>
                </a:path>
              </a:pathLst>
            </a:cu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55"/>
            <p:cNvSpPr/>
            <p:nvPr/>
          </p:nvSpPr>
          <p:spPr>
            <a:xfrm>
              <a:off x="7789709" y="2423200"/>
              <a:ext cx="506310" cy="366331"/>
            </a:xfrm>
            <a:custGeom>
              <a:rect b="b" l="l" r="r" t="t"/>
              <a:pathLst>
                <a:path extrusionOk="0" h="8228" w="11372">
                  <a:moveTo>
                    <a:pt x="11371" y="1"/>
                  </a:moveTo>
                  <a:lnTo>
                    <a:pt x="1" y="6573"/>
                  </a:lnTo>
                  <a:lnTo>
                    <a:pt x="1" y="8228"/>
                  </a:lnTo>
                  <a:lnTo>
                    <a:pt x="11371" y="1644"/>
                  </a:lnTo>
                  <a:lnTo>
                    <a:pt x="11371"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55"/>
            <p:cNvSpPr/>
            <p:nvPr/>
          </p:nvSpPr>
          <p:spPr>
            <a:xfrm>
              <a:off x="6391828" y="1615334"/>
              <a:ext cx="1904183" cy="1100507"/>
            </a:xfrm>
            <a:custGeom>
              <a:rect b="b" l="l" r="r" t="t"/>
              <a:pathLst>
                <a:path extrusionOk="0" h="24718" w="42769">
                  <a:moveTo>
                    <a:pt x="11371" y="1"/>
                  </a:moveTo>
                  <a:lnTo>
                    <a:pt x="1" y="6573"/>
                  </a:lnTo>
                  <a:lnTo>
                    <a:pt x="31398" y="24718"/>
                  </a:lnTo>
                  <a:lnTo>
                    <a:pt x="42768" y="18146"/>
                  </a:lnTo>
                  <a:lnTo>
                    <a:pt x="11371" y="1"/>
                  </a:lnTo>
                  <a:close/>
                </a:path>
              </a:pathLst>
            </a:custGeom>
            <a:solidFill>
              <a:srgbClr val="B7B7B7"/>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55"/>
            <p:cNvSpPr/>
            <p:nvPr/>
          </p:nvSpPr>
          <p:spPr>
            <a:xfrm>
              <a:off x="6391828" y="1907938"/>
              <a:ext cx="1397917" cy="881590"/>
            </a:xfrm>
            <a:custGeom>
              <a:rect b="b" l="l" r="r" t="t"/>
              <a:pathLst>
                <a:path extrusionOk="0" h="19801" w="31398">
                  <a:moveTo>
                    <a:pt x="1" y="1"/>
                  </a:moveTo>
                  <a:lnTo>
                    <a:pt x="1" y="1656"/>
                  </a:lnTo>
                  <a:lnTo>
                    <a:pt x="31398" y="19801"/>
                  </a:lnTo>
                  <a:lnTo>
                    <a:pt x="31398" y="18146"/>
                  </a:lnTo>
                  <a:lnTo>
                    <a:pt x="1"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55"/>
            <p:cNvSpPr/>
            <p:nvPr/>
          </p:nvSpPr>
          <p:spPr>
            <a:xfrm>
              <a:off x="6440091" y="1615691"/>
              <a:ext cx="700294" cy="428262"/>
            </a:xfrm>
            <a:custGeom>
              <a:rect b="b" l="l" r="r" t="t"/>
              <a:pathLst>
                <a:path extrusionOk="0" h="9619" w="15729">
                  <a:moveTo>
                    <a:pt x="9099" y="0"/>
                  </a:moveTo>
                  <a:cubicBezTo>
                    <a:pt x="9059" y="0"/>
                    <a:pt x="9021" y="15"/>
                    <a:pt x="8990" y="52"/>
                  </a:cubicBezTo>
                  <a:cubicBezTo>
                    <a:pt x="8775" y="255"/>
                    <a:pt x="8394" y="469"/>
                    <a:pt x="8394" y="469"/>
                  </a:cubicBezTo>
                  <a:cubicBezTo>
                    <a:pt x="3894" y="1540"/>
                    <a:pt x="1834" y="4029"/>
                    <a:pt x="1322" y="4719"/>
                  </a:cubicBezTo>
                  <a:cubicBezTo>
                    <a:pt x="1239" y="4862"/>
                    <a:pt x="1096" y="4946"/>
                    <a:pt x="953" y="5005"/>
                  </a:cubicBezTo>
                  <a:cubicBezTo>
                    <a:pt x="465" y="5219"/>
                    <a:pt x="0" y="5481"/>
                    <a:pt x="12" y="5600"/>
                  </a:cubicBezTo>
                  <a:cubicBezTo>
                    <a:pt x="24" y="5755"/>
                    <a:pt x="381" y="5779"/>
                    <a:pt x="381" y="5779"/>
                  </a:cubicBezTo>
                  <a:cubicBezTo>
                    <a:pt x="1036" y="5839"/>
                    <a:pt x="1846" y="6362"/>
                    <a:pt x="1846" y="6362"/>
                  </a:cubicBezTo>
                  <a:cubicBezTo>
                    <a:pt x="2929" y="7494"/>
                    <a:pt x="4894" y="8648"/>
                    <a:pt x="5287" y="8791"/>
                  </a:cubicBezTo>
                  <a:cubicBezTo>
                    <a:pt x="5668" y="8910"/>
                    <a:pt x="5918" y="9339"/>
                    <a:pt x="5977" y="9410"/>
                  </a:cubicBezTo>
                  <a:cubicBezTo>
                    <a:pt x="6007" y="9454"/>
                    <a:pt x="6112" y="9619"/>
                    <a:pt x="6249" y="9619"/>
                  </a:cubicBezTo>
                  <a:cubicBezTo>
                    <a:pt x="6336" y="9619"/>
                    <a:pt x="6436" y="9553"/>
                    <a:pt x="6537" y="9351"/>
                  </a:cubicBezTo>
                  <a:cubicBezTo>
                    <a:pt x="6787" y="8827"/>
                    <a:pt x="7287" y="8708"/>
                    <a:pt x="7287" y="8708"/>
                  </a:cubicBezTo>
                  <a:cubicBezTo>
                    <a:pt x="10942" y="7351"/>
                    <a:pt x="13871" y="5065"/>
                    <a:pt x="13871" y="5065"/>
                  </a:cubicBezTo>
                  <a:cubicBezTo>
                    <a:pt x="13871" y="5065"/>
                    <a:pt x="14657" y="4326"/>
                    <a:pt x="15205" y="4124"/>
                  </a:cubicBezTo>
                  <a:cubicBezTo>
                    <a:pt x="15729" y="3934"/>
                    <a:pt x="15359" y="3743"/>
                    <a:pt x="15359" y="3743"/>
                  </a:cubicBezTo>
                  <a:cubicBezTo>
                    <a:pt x="14669" y="3612"/>
                    <a:pt x="14466" y="3374"/>
                    <a:pt x="14466" y="3374"/>
                  </a:cubicBezTo>
                  <a:cubicBezTo>
                    <a:pt x="13181" y="1588"/>
                    <a:pt x="10252" y="612"/>
                    <a:pt x="9656" y="421"/>
                  </a:cubicBezTo>
                  <a:cubicBezTo>
                    <a:pt x="9585" y="409"/>
                    <a:pt x="9537" y="362"/>
                    <a:pt x="9490" y="302"/>
                  </a:cubicBezTo>
                  <a:cubicBezTo>
                    <a:pt x="9415" y="191"/>
                    <a:pt x="9240" y="0"/>
                    <a:pt x="90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5"/>
            <p:cNvSpPr/>
            <p:nvPr/>
          </p:nvSpPr>
          <p:spPr>
            <a:xfrm>
              <a:off x="7257484" y="2115770"/>
              <a:ext cx="818546" cy="472873"/>
            </a:xfrm>
            <a:custGeom>
              <a:rect b="b" l="l" r="r" t="t"/>
              <a:pathLst>
                <a:path extrusionOk="0" h="10621" w="18385">
                  <a:moveTo>
                    <a:pt x="11371" y="0"/>
                  </a:moveTo>
                  <a:lnTo>
                    <a:pt x="1" y="6560"/>
                  </a:lnTo>
                  <a:lnTo>
                    <a:pt x="7014" y="10620"/>
                  </a:lnTo>
                  <a:lnTo>
                    <a:pt x="18384" y="4048"/>
                  </a:lnTo>
                  <a:lnTo>
                    <a:pt x="113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5"/>
            <p:cNvSpPr/>
            <p:nvPr/>
          </p:nvSpPr>
          <p:spPr>
            <a:xfrm>
              <a:off x="7257484" y="2407839"/>
              <a:ext cx="312281" cy="254491"/>
            </a:xfrm>
            <a:custGeom>
              <a:rect b="b" l="l" r="r" t="t"/>
              <a:pathLst>
                <a:path extrusionOk="0" h="5716" w="7014">
                  <a:moveTo>
                    <a:pt x="1" y="0"/>
                  </a:moveTo>
                  <a:lnTo>
                    <a:pt x="1" y="1667"/>
                  </a:lnTo>
                  <a:lnTo>
                    <a:pt x="7014" y="5715"/>
                  </a:lnTo>
                  <a:lnTo>
                    <a:pt x="7014" y="4060"/>
                  </a:lnTo>
                  <a:lnTo>
                    <a:pt x="1" y="0"/>
                  </a:lnTo>
                  <a:close/>
                </a:path>
              </a:pathLst>
            </a:custGeom>
            <a:solidFill>
              <a:srgbClr val="DCE2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5"/>
            <p:cNvSpPr/>
            <p:nvPr/>
          </p:nvSpPr>
          <p:spPr>
            <a:xfrm>
              <a:off x="6000652" y="1474331"/>
              <a:ext cx="103381" cy="329244"/>
            </a:xfrm>
            <a:custGeom>
              <a:rect b="b" l="l" r="r" t="t"/>
              <a:pathLst>
                <a:path extrusionOk="0" h="7395" w="2322">
                  <a:moveTo>
                    <a:pt x="2322" y="1"/>
                  </a:moveTo>
                  <a:lnTo>
                    <a:pt x="0" y="1346"/>
                  </a:lnTo>
                  <a:lnTo>
                    <a:pt x="0" y="7394"/>
                  </a:lnTo>
                  <a:lnTo>
                    <a:pt x="2322" y="6037"/>
                  </a:lnTo>
                  <a:lnTo>
                    <a:pt x="2322"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5"/>
            <p:cNvSpPr/>
            <p:nvPr/>
          </p:nvSpPr>
          <p:spPr>
            <a:xfrm>
              <a:off x="5966725" y="1454741"/>
              <a:ext cx="137307" cy="79517"/>
            </a:xfrm>
            <a:custGeom>
              <a:rect b="b" l="l" r="r" t="t"/>
              <a:pathLst>
                <a:path extrusionOk="0" h="1786" w="3084">
                  <a:moveTo>
                    <a:pt x="2322" y="0"/>
                  </a:moveTo>
                  <a:lnTo>
                    <a:pt x="0" y="1345"/>
                  </a:lnTo>
                  <a:lnTo>
                    <a:pt x="762" y="1786"/>
                  </a:lnTo>
                  <a:lnTo>
                    <a:pt x="3084" y="441"/>
                  </a:lnTo>
                  <a:lnTo>
                    <a:pt x="2322"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5"/>
            <p:cNvSpPr/>
            <p:nvPr/>
          </p:nvSpPr>
          <p:spPr>
            <a:xfrm>
              <a:off x="5966725" y="1514624"/>
              <a:ext cx="33971" cy="288951"/>
            </a:xfrm>
            <a:custGeom>
              <a:rect b="b" l="l" r="r" t="t"/>
              <a:pathLst>
                <a:path extrusionOk="0" h="6490" w="763">
                  <a:moveTo>
                    <a:pt x="0" y="0"/>
                  </a:moveTo>
                  <a:lnTo>
                    <a:pt x="0" y="6037"/>
                  </a:lnTo>
                  <a:lnTo>
                    <a:pt x="762" y="6489"/>
                  </a:lnTo>
                  <a:lnTo>
                    <a:pt x="762" y="441"/>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5"/>
            <p:cNvSpPr/>
            <p:nvPr/>
          </p:nvSpPr>
          <p:spPr>
            <a:xfrm>
              <a:off x="6024471" y="1342855"/>
              <a:ext cx="21282" cy="155918"/>
            </a:xfrm>
            <a:custGeom>
              <a:rect b="b" l="l" r="r" t="t"/>
              <a:pathLst>
                <a:path extrusionOk="0" h="3502" w="478">
                  <a:moveTo>
                    <a:pt x="1" y="1"/>
                  </a:moveTo>
                  <a:lnTo>
                    <a:pt x="1" y="3501"/>
                  </a:lnTo>
                  <a:lnTo>
                    <a:pt x="477" y="3501"/>
                  </a:lnTo>
                  <a:lnTo>
                    <a:pt x="477" y="1"/>
                  </a:lnTo>
                  <a:close/>
                </a:path>
              </a:pathLst>
            </a:custGeom>
            <a:solidFill>
              <a:srgbClr val="678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5"/>
            <p:cNvSpPr/>
            <p:nvPr/>
          </p:nvSpPr>
          <p:spPr>
            <a:xfrm>
              <a:off x="6000652" y="1580340"/>
              <a:ext cx="103381" cy="223236"/>
            </a:xfrm>
            <a:custGeom>
              <a:rect b="b" l="l" r="r" t="t"/>
              <a:pathLst>
                <a:path extrusionOk="0" h="5014" w="2322">
                  <a:moveTo>
                    <a:pt x="2322" y="1"/>
                  </a:moveTo>
                  <a:lnTo>
                    <a:pt x="0" y="1334"/>
                  </a:lnTo>
                  <a:lnTo>
                    <a:pt x="0" y="5013"/>
                  </a:lnTo>
                  <a:lnTo>
                    <a:pt x="2322" y="3656"/>
                  </a:lnTo>
                  <a:lnTo>
                    <a:pt x="23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5"/>
            <p:cNvSpPr/>
            <p:nvPr/>
          </p:nvSpPr>
          <p:spPr>
            <a:xfrm>
              <a:off x="5966725" y="1620633"/>
              <a:ext cx="33971" cy="182943"/>
            </a:xfrm>
            <a:custGeom>
              <a:rect b="b" l="l" r="r" t="t"/>
              <a:pathLst>
                <a:path extrusionOk="0" h="4109" w="763">
                  <a:moveTo>
                    <a:pt x="0" y="1"/>
                  </a:moveTo>
                  <a:lnTo>
                    <a:pt x="0" y="3656"/>
                  </a:lnTo>
                  <a:lnTo>
                    <a:pt x="762" y="4108"/>
                  </a:lnTo>
                  <a:lnTo>
                    <a:pt x="762" y="429"/>
                  </a:lnTo>
                  <a:lnTo>
                    <a:pt x="0" y="1"/>
                  </a:lnTo>
                  <a:close/>
                </a:path>
              </a:pathLst>
            </a:custGeom>
            <a:solidFill>
              <a:srgbClr val="C35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5"/>
            <p:cNvSpPr/>
            <p:nvPr/>
          </p:nvSpPr>
          <p:spPr>
            <a:xfrm>
              <a:off x="6000652" y="1474865"/>
              <a:ext cx="103381" cy="328710"/>
            </a:xfrm>
            <a:custGeom>
              <a:rect b="b" l="l" r="r" t="t"/>
              <a:pathLst>
                <a:path extrusionOk="0" h="7383" w="2322">
                  <a:moveTo>
                    <a:pt x="2191" y="227"/>
                  </a:moveTo>
                  <a:lnTo>
                    <a:pt x="2191" y="5954"/>
                  </a:lnTo>
                  <a:lnTo>
                    <a:pt x="131" y="7144"/>
                  </a:lnTo>
                  <a:lnTo>
                    <a:pt x="131" y="1417"/>
                  </a:lnTo>
                  <a:lnTo>
                    <a:pt x="2191" y="227"/>
                  </a:lnTo>
                  <a:close/>
                  <a:moveTo>
                    <a:pt x="2322" y="0"/>
                  </a:moveTo>
                  <a:lnTo>
                    <a:pt x="0" y="1334"/>
                  </a:lnTo>
                  <a:lnTo>
                    <a:pt x="0" y="7382"/>
                  </a:lnTo>
                  <a:lnTo>
                    <a:pt x="2322" y="6037"/>
                  </a:lnTo>
                  <a:lnTo>
                    <a:pt x="2322"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5"/>
            <p:cNvSpPr/>
            <p:nvPr/>
          </p:nvSpPr>
          <p:spPr>
            <a:xfrm>
              <a:off x="5966725" y="1514624"/>
              <a:ext cx="33971" cy="288417"/>
            </a:xfrm>
            <a:custGeom>
              <a:rect b="b" l="l" r="r" t="t"/>
              <a:pathLst>
                <a:path extrusionOk="0" h="6478" w="763">
                  <a:moveTo>
                    <a:pt x="155" y="239"/>
                  </a:moveTo>
                  <a:lnTo>
                    <a:pt x="631" y="524"/>
                  </a:lnTo>
                  <a:lnTo>
                    <a:pt x="631" y="6251"/>
                  </a:lnTo>
                  <a:lnTo>
                    <a:pt x="155" y="5965"/>
                  </a:lnTo>
                  <a:lnTo>
                    <a:pt x="155" y="239"/>
                  </a:lnTo>
                  <a:close/>
                  <a:moveTo>
                    <a:pt x="0" y="0"/>
                  </a:moveTo>
                  <a:lnTo>
                    <a:pt x="0" y="6037"/>
                  </a:lnTo>
                  <a:lnTo>
                    <a:pt x="762" y="6477"/>
                  </a:lnTo>
                  <a:lnTo>
                    <a:pt x="762" y="429"/>
                  </a:lnTo>
                  <a:lnTo>
                    <a:pt x="0"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5"/>
            <p:cNvSpPr/>
            <p:nvPr/>
          </p:nvSpPr>
          <p:spPr>
            <a:xfrm>
              <a:off x="6335106" y="1278208"/>
              <a:ext cx="103426" cy="328710"/>
            </a:xfrm>
            <a:custGeom>
              <a:rect b="b" l="l" r="r" t="t"/>
              <a:pathLst>
                <a:path extrusionOk="0" h="7383" w="2323">
                  <a:moveTo>
                    <a:pt x="2323" y="0"/>
                  </a:moveTo>
                  <a:lnTo>
                    <a:pt x="1" y="1334"/>
                  </a:lnTo>
                  <a:lnTo>
                    <a:pt x="1" y="7382"/>
                  </a:lnTo>
                  <a:lnTo>
                    <a:pt x="2323" y="6037"/>
                  </a:lnTo>
                  <a:lnTo>
                    <a:pt x="2323" y="0"/>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5"/>
            <p:cNvSpPr/>
            <p:nvPr/>
          </p:nvSpPr>
          <p:spPr>
            <a:xfrm>
              <a:off x="6302249" y="1258039"/>
              <a:ext cx="136283" cy="79562"/>
            </a:xfrm>
            <a:custGeom>
              <a:rect b="b" l="l" r="r" t="t"/>
              <a:pathLst>
                <a:path extrusionOk="0" h="1787" w="3061">
                  <a:moveTo>
                    <a:pt x="2322" y="1"/>
                  </a:moveTo>
                  <a:lnTo>
                    <a:pt x="1" y="1358"/>
                  </a:lnTo>
                  <a:lnTo>
                    <a:pt x="739" y="1787"/>
                  </a:lnTo>
                  <a:lnTo>
                    <a:pt x="3061" y="453"/>
                  </a:lnTo>
                  <a:lnTo>
                    <a:pt x="2322"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5"/>
            <p:cNvSpPr/>
            <p:nvPr/>
          </p:nvSpPr>
          <p:spPr>
            <a:xfrm>
              <a:off x="6302249" y="1318501"/>
              <a:ext cx="32902" cy="288417"/>
            </a:xfrm>
            <a:custGeom>
              <a:rect b="b" l="l" r="r" t="t"/>
              <a:pathLst>
                <a:path extrusionOk="0" h="6478" w="739">
                  <a:moveTo>
                    <a:pt x="1" y="0"/>
                  </a:moveTo>
                  <a:lnTo>
                    <a:pt x="1" y="6037"/>
                  </a:lnTo>
                  <a:lnTo>
                    <a:pt x="739" y="6477"/>
                  </a:lnTo>
                  <a:lnTo>
                    <a:pt x="739" y="429"/>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5"/>
            <p:cNvSpPr/>
            <p:nvPr/>
          </p:nvSpPr>
          <p:spPr>
            <a:xfrm>
              <a:off x="6359505" y="1146733"/>
              <a:ext cx="21237" cy="155873"/>
            </a:xfrm>
            <a:custGeom>
              <a:rect b="b" l="l" r="r" t="t"/>
              <a:pathLst>
                <a:path extrusionOk="0" h="3501" w="477">
                  <a:moveTo>
                    <a:pt x="1" y="1"/>
                  </a:moveTo>
                  <a:lnTo>
                    <a:pt x="1" y="3501"/>
                  </a:lnTo>
                  <a:lnTo>
                    <a:pt x="477" y="3501"/>
                  </a:lnTo>
                  <a:lnTo>
                    <a:pt x="477" y="1"/>
                  </a:lnTo>
                  <a:close/>
                </a:path>
              </a:pathLst>
            </a:custGeom>
            <a:solidFill>
              <a:srgbClr val="6785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5"/>
            <p:cNvSpPr/>
            <p:nvPr/>
          </p:nvSpPr>
          <p:spPr>
            <a:xfrm>
              <a:off x="6335106" y="1383148"/>
              <a:ext cx="103426" cy="223770"/>
            </a:xfrm>
            <a:custGeom>
              <a:rect b="b" l="l" r="r" t="t"/>
              <a:pathLst>
                <a:path extrusionOk="0" h="5026" w="2323">
                  <a:moveTo>
                    <a:pt x="2323" y="1"/>
                  </a:moveTo>
                  <a:lnTo>
                    <a:pt x="1" y="1346"/>
                  </a:lnTo>
                  <a:lnTo>
                    <a:pt x="1" y="5025"/>
                  </a:lnTo>
                  <a:lnTo>
                    <a:pt x="2323" y="3680"/>
                  </a:lnTo>
                  <a:lnTo>
                    <a:pt x="232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5"/>
            <p:cNvSpPr/>
            <p:nvPr/>
          </p:nvSpPr>
          <p:spPr>
            <a:xfrm>
              <a:off x="6302249" y="1423976"/>
              <a:ext cx="32902" cy="182943"/>
            </a:xfrm>
            <a:custGeom>
              <a:rect b="b" l="l" r="r" t="t"/>
              <a:pathLst>
                <a:path extrusionOk="0" h="4109" w="739">
                  <a:moveTo>
                    <a:pt x="1" y="0"/>
                  </a:moveTo>
                  <a:lnTo>
                    <a:pt x="1" y="3668"/>
                  </a:lnTo>
                  <a:lnTo>
                    <a:pt x="739" y="4108"/>
                  </a:lnTo>
                  <a:lnTo>
                    <a:pt x="739" y="429"/>
                  </a:lnTo>
                  <a:lnTo>
                    <a:pt x="1" y="0"/>
                  </a:lnTo>
                  <a:close/>
                </a:path>
              </a:pathLst>
            </a:custGeom>
            <a:solidFill>
              <a:srgbClr val="C35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5"/>
            <p:cNvSpPr/>
            <p:nvPr/>
          </p:nvSpPr>
          <p:spPr>
            <a:xfrm>
              <a:off x="6335106" y="1278208"/>
              <a:ext cx="103426" cy="328710"/>
            </a:xfrm>
            <a:custGeom>
              <a:rect b="b" l="l" r="r" t="t"/>
              <a:pathLst>
                <a:path extrusionOk="0" h="7383" w="2323">
                  <a:moveTo>
                    <a:pt x="2192" y="238"/>
                  </a:moveTo>
                  <a:lnTo>
                    <a:pt x="2192" y="5965"/>
                  </a:lnTo>
                  <a:lnTo>
                    <a:pt x="144" y="7156"/>
                  </a:lnTo>
                  <a:lnTo>
                    <a:pt x="144" y="1429"/>
                  </a:lnTo>
                  <a:lnTo>
                    <a:pt x="2192" y="238"/>
                  </a:lnTo>
                  <a:close/>
                  <a:moveTo>
                    <a:pt x="2323" y="0"/>
                  </a:moveTo>
                  <a:lnTo>
                    <a:pt x="1" y="1334"/>
                  </a:lnTo>
                  <a:lnTo>
                    <a:pt x="1" y="7382"/>
                  </a:lnTo>
                  <a:lnTo>
                    <a:pt x="2323" y="6037"/>
                  </a:lnTo>
                  <a:lnTo>
                    <a:pt x="2323"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5"/>
            <p:cNvSpPr/>
            <p:nvPr/>
          </p:nvSpPr>
          <p:spPr>
            <a:xfrm>
              <a:off x="6198377" y="1279767"/>
              <a:ext cx="41361" cy="1529927"/>
            </a:xfrm>
            <a:custGeom>
              <a:rect b="b" l="l" r="r" t="t"/>
              <a:pathLst>
                <a:path extrusionOk="0" h="34363" w="929">
                  <a:moveTo>
                    <a:pt x="929" y="1"/>
                  </a:moveTo>
                  <a:lnTo>
                    <a:pt x="0" y="537"/>
                  </a:lnTo>
                  <a:lnTo>
                    <a:pt x="0" y="34362"/>
                  </a:lnTo>
                  <a:lnTo>
                    <a:pt x="929" y="33815"/>
                  </a:lnTo>
                  <a:lnTo>
                    <a:pt x="929"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5"/>
            <p:cNvSpPr/>
            <p:nvPr/>
          </p:nvSpPr>
          <p:spPr>
            <a:xfrm>
              <a:off x="6155947" y="1255413"/>
              <a:ext cx="83791" cy="48262"/>
            </a:xfrm>
            <a:custGeom>
              <a:rect b="b" l="l" r="r" t="t"/>
              <a:pathLst>
                <a:path extrusionOk="0" h="1084" w="1882">
                  <a:moveTo>
                    <a:pt x="929" y="0"/>
                  </a:moveTo>
                  <a:lnTo>
                    <a:pt x="1" y="536"/>
                  </a:lnTo>
                  <a:lnTo>
                    <a:pt x="953" y="1084"/>
                  </a:lnTo>
                  <a:lnTo>
                    <a:pt x="1882" y="548"/>
                  </a:lnTo>
                  <a:lnTo>
                    <a:pt x="929" y="0"/>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5"/>
            <p:cNvSpPr/>
            <p:nvPr/>
          </p:nvSpPr>
          <p:spPr>
            <a:xfrm>
              <a:off x="6155947" y="1279277"/>
              <a:ext cx="42474" cy="1530416"/>
            </a:xfrm>
            <a:custGeom>
              <a:rect b="b" l="l" r="r" t="t"/>
              <a:pathLst>
                <a:path extrusionOk="0" h="34374" w="954">
                  <a:moveTo>
                    <a:pt x="1" y="0"/>
                  </a:moveTo>
                  <a:lnTo>
                    <a:pt x="1" y="33826"/>
                  </a:lnTo>
                  <a:lnTo>
                    <a:pt x="953" y="34373"/>
                  </a:lnTo>
                  <a:lnTo>
                    <a:pt x="953" y="548"/>
                  </a:lnTo>
                  <a:lnTo>
                    <a:pt x="1"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5"/>
            <p:cNvSpPr/>
            <p:nvPr/>
          </p:nvSpPr>
          <p:spPr>
            <a:xfrm>
              <a:off x="5969352" y="1117570"/>
              <a:ext cx="466551" cy="318113"/>
            </a:xfrm>
            <a:custGeom>
              <a:rect b="b" l="l" r="r" t="t"/>
              <a:pathLst>
                <a:path extrusionOk="0" h="7145" w="10479">
                  <a:moveTo>
                    <a:pt x="10478" y="1"/>
                  </a:moveTo>
                  <a:lnTo>
                    <a:pt x="1" y="6061"/>
                  </a:lnTo>
                  <a:lnTo>
                    <a:pt x="1" y="7144"/>
                  </a:lnTo>
                  <a:lnTo>
                    <a:pt x="10478" y="1108"/>
                  </a:lnTo>
                  <a:lnTo>
                    <a:pt x="10478" y="1"/>
                  </a:lnTo>
                  <a:close/>
                </a:path>
              </a:pathLst>
            </a:custGeom>
            <a:solidFill>
              <a:srgbClr val="C8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5"/>
            <p:cNvSpPr/>
            <p:nvPr/>
          </p:nvSpPr>
          <p:spPr>
            <a:xfrm>
              <a:off x="5926966" y="1093706"/>
              <a:ext cx="508937" cy="293715"/>
            </a:xfrm>
            <a:custGeom>
              <a:rect b="b" l="l" r="r" t="t"/>
              <a:pathLst>
                <a:path extrusionOk="0" h="6597" w="11431">
                  <a:moveTo>
                    <a:pt x="10478" y="1"/>
                  </a:moveTo>
                  <a:lnTo>
                    <a:pt x="0" y="6049"/>
                  </a:lnTo>
                  <a:lnTo>
                    <a:pt x="953" y="6597"/>
                  </a:lnTo>
                  <a:lnTo>
                    <a:pt x="11430" y="537"/>
                  </a:lnTo>
                  <a:lnTo>
                    <a:pt x="10478" y="1"/>
                  </a:lnTo>
                  <a:close/>
                </a:path>
              </a:pathLst>
            </a:custGeom>
            <a:solidFill>
              <a:srgbClr val="E6E6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5"/>
            <p:cNvSpPr/>
            <p:nvPr/>
          </p:nvSpPr>
          <p:spPr>
            <a:xfrm>
              <a:off x="5926966" y="1363024"/>
              <a:ext cx="42430" cy="72661"/>
            </a:xfrm>
            <a:custGeom>
              <a:rect b="b" l="l" r="r" t="t"/>
              <a:pathLst>
                <a:path extrusionOk="0" h="1632" w="953">
                  <a:moveTo>
                    <a:pt x="0" y="0"/>
                  </a:moveTo>
                  <a:lnTo>
                    <a:pt x="0" y="1084"/>
                  </a:lnTo>
                  <a:lnTo>
                    <a:pt x="953" y="1631"/>
                  </a:lnTo>
                  <a:lnTo>
                    <a:pt x="953" y="548"/>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5"/>
            <p:cNvSpPr/>
            <p:nvPr/>
          </p:nvSpPr>
          <p:spPr>
            <a:xfrm>
              <a:off x="5978390" y="2177256"/>
              <a:ext cx="480798" cy="1186925"/>
            </a:xfrm>
            <a:custGeom>
              <a:rect b="b" l="l" r="r" t="t"/>
              <a:pathLst>
                <a:path extrusionOk="0" h="26659" w="10799">
                  <a:moveTo>
                    <a:pt x="0" y="0"/>
                  </a:moveTo>
                  <a:lnTo>
                    <a:pt x="0" y="20431"/>
                  </a:lnTo>
                  <a:lnTo>
                    <a:pt x="10799" y="26658"/>
                  </a:lnTo>
                  <a:lnTo>
                    <a:pt x="7775" y="4489"/>
                  </a:lnTo>
                  <a:lnTo>
                    <a:pt x="0" y="0"/>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5"/>
            <p:cNvSpPr/>
            <p:nvPr/>
          </p:nvSpPr>
          <p:spPr>
            <a:xfrm>
              <a:off x="6324510" y="2350583"/>
              <a:ext cx="179782" cy="1013599"/>
            </a:xfrm>
            <a:custGeom>
              <a:rect b="b" l="l" r="r" t="t"/>
              <a:pathLst>
                <a:path extrusionOk="0" h="22766" w="4038">
                  <a:moveTo>
                    <a:pt x="1037" y="1"/>
                  </a:moveTo>
                  <a:lnTo>
                    <a:pt x="1" y="596"/>
                  </a:lnTo>
                  <a:lnTo>
                    <a:pt x="3025" y="22765"/>
                  </a:lnTo>
                  <a:lnTo>
                    <a:pt x="4037" y="22170"/>
                  </a:lnTo>
                  <a:lnTo>
                    <a:pt x="1037"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5"/>
            <p:cNvSpPr/>
            <p:nvPr/>
          </p:nvSpPr>
          <p:spPr>
            <a:xfrm>
              <a:off x="5978390" y="2150720"/>
              <a:ext cx="392288" cy="226397"/>
            </a:xfrm>
            <a:custGeom>
              <a:rect b="b" l="l" r="r" t="t"/>
              <a:pathLst>
                <a:path extrusionOk="0" h="5085" w="8811">
                  <a:moveTo>
                    <a:pt x="1024" y="1"/>
                  </a:moveTo>
                  <a:lnTo>
                    <a:pt x="0" y="596"/>
                  </a:lnTo>
                  <a:lnTo>
                    <a:pt x="7775" y="5085"/>
                  </a:lnTo>
                  <a:lnTo>
                    <a:pt x="8811" y="4490"/>
                  </a:lnTo>
                  <a:lnTo>
                    <a:pt x="1024"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5"/>
            <p:cNvSpPr/>
            <p:nvPr/>
          </p:nvSpPr>
          <p:spPr>
            <a:xfrm>
              <a:off x="5263800" y="3303682"/>
              <a:ext cx="333474" cy="223236"/>
            </a:xfrm>
            <a:custGeom>
              <a:rect b="b" l="l" r="r" t="t"/>
              <a:pathLst>
                <a:path extrusionOk="0" h="5014" w="7490">
                  <a:moveTo>
                    <a:pt x="0" y="1"/>
                  </a:moveTo>
                  <a:lnTo>
                    <a:pt x="0" y="680"/>
                  </a:lnTo>
                  <a:lnTo>
                    <a:pt x="7489" y="5013"/>
                  </a:lnTo>
                  <a:lnTo>
                    <a:pt x="7489" y="4335"/>
                  </a:lnTo>
                  <a:lnTo>
                    <a:pt x="0" y="1"/>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5"/>
            <p:cNvSpPr/>
            <p:nvPr/>
          </p:nvSpPr>
          <p:spPr>
            <a:xfrm>
              <a:off x="5263800" y="2891267"/>
              <a:ext cx="1047525" cy="605417"/>
            </a:xfrm>
            <a:custGeom>
              <a:rect b="b" l="l" r="r" t="t"/>
              <a:pathLst>
                <a:path extrusionOk="0" h="13598" w="23528">
                  <a:moveTo>
                    <a:pt x="16050" y="1"/>
                  </a:moveTo>
                  <a:lnTo>
                    <a:pt x="0" y="9264"/>
                  </a:lnTo>
                  <a:lnTo>
                    <a:pt x="7489" y="13598"/>
                  </a:lnTo>
                  <a:lnTo>
                    <a:pt x="23527" y="4335"/>
                  </a:lnTo>
                  <a:lnTo>
                    <a:pt x="16050"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5"/>
            <p:cNvSpPr/>
            <p:nvPr/>
          </p:nvSpPr>
          <p:spPr>
            <a:xfrm>
              <a:off x="5597231" y="3084229"/>
              <a:ext cx="714096" cy="442687"/>
            </a:xfrm>
            <a:custGeom>
              <a:rect b="b" l="l" r="r" t="t"/>
              <a:pathLst>
                <a:path extrusionOk="0" h="9943" w="16039">
                  <a:moveTo>
                    <a:pt x="16038" y="1"/>
                  </a:moveTo>
                  <a:lnTo>
                    <a:pt x="0" y="9264"/>
                  </a:lnTo>
                  <a:lnTo>
                    <a:pt x="0" y="9942"/>
                  </a:lnTo>
                  <a:lnTo>
                    <a:pt x="16038" y="668"/>
                  </a:lnTo>
                  <a:lnTo>
                    <a:pt x="1603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5"/>
            <p:cNvSpPr/>
            <p:nvPr/>
          </p:nvSpPr>
          <p:spPr>
            <a:xfrm>
              <a:off x="5263800" y="2946431"/>
              <a:ext cx="333474" cy="222657"/>
            </a:xfrm>
            <a:custGeom>
              <a:rect b="b" l="l" r="r" t="t"/>
              <a:pathLst>
                <a:path extrusionOk="0" h="5001" w="7490">
                  <a:moveTo>
                    <a:pt x="0" y="0"/>
                  </a:moveTo>
                  <a:lnTo>
                    <a:pt x="0" y="691"/>
                  </a:lnTo>
                  <a:lnTo>
                    <a:pt x="7489" y="5001"/>
                  </a:lnTo>
                  <a:lnTo>
                    <a:pt x="7489" y="4334"/>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5"/>
            <p:cNvSpPr/>
            <p:nvPr/>
          </p:nvSpPr>
          <p:spPr>
            <a:xfrm>
              <a:off x="5263800" y="2534551"/>
              <a:ext cx="1047525" cy="604883"/>
            </a:xfrm>
            <a:custGeom>
              <a:rect b="b" l="l" r="r" t="t"/>
              <a:pathLst>
                <a:path extrusionOk="0" h="13586" w="23528">
                  <a:moveTo>
                    <a:pt x="16050" y="0"/>
                  </a:moveTo>
                  <a:lnTo>
                    <a:pt x="0" y="9251"/>
                  </a:lnTo>
                  <a:lnTo>
                    <a:pt x="7489" y="13585"/>
                  </a:lnTo>
                  <a:lnTo>
                    <a:pt x="23527" y="4310"/>
                  </a:lnTo>
                  <a:lnTo>
                    <a:pt x="1605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5"/>
            <p:cNvSpPr/>
            <p:nvPr/>
          </p:nvSpPr>
          <p:spPr>
            <a:xfrm>
              <a:off x="5597231" y="2726444"/>
              <a:ext cx="714096" cy="442643"/>
            </a:xfrm>
            <a:custGeom>
              <a:rect b="b" l="l" r="r" t="t"/>
              <a:pathLst>
                <a:path extrusionOk="0" h="9942" w="16039">
                  <a:moveTo>
                    <a:pt x="16038" y="0"/>
                  </a:moveTo>
                  <a:lnTo>
                    <a:pt x="0" y="9275"/>
                  </a:lnTo>
                  <a:lnTo>
                    <a:pt x="0" y="9942"/>
                  </a:lnTo>
                  <a:lnTo>
                    <a:pt x="16038" y="679"/>
                  </a:lnTo>
                  <a:lnTo>
                    <a:pt x="16038"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5"/>
            <p:cNvSpPr/>
            <p:nvPr/>
          </p:nvSpPr>
          <p:spPr>
            <a:xfrm>
              <a:off x="5677817" y="2701511"/>
              <a:ext cx="200930" cy="225863"/>
            </a:xfrm>
            <a:custGeom>
              <a:rect b="b" l="l" r="r" t="t"/>
              <a:pathLst>
                <a:path extrusionOk="0" h="5073" w="4513">
                  <a:moveTo>
                    <a:pt x="0" y="0"/>
                  </a:moveTo>
                  <a:lnTo>
                    <a:pt x="0" y="2417"/>
                  </a:lnTo>
                  <a:lnTo>
                    <a:pt x="4513" y="5073"/>
                  </a:lnTo>
                  <a:lnTo>
                    <a:pt x="4513" y="2620"/>
                  </a:lnTo>
                  <a:lnTo>
                    <a:pt x="0"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5"/>
            <p:cNvSpPr/>
            <p:nvPr/>
          </p:nvSpPr>
          <p:spPr>
            <a:xfrm>
              <a:off x="5677817" y="2518078"/>
              <a:ext cx="519533" cy="300082"/>
            </a:xfrm>
            <a:custGeom>
              <a:rect b="b" l="l" r="r" t="t"/>
              <a:pathLst>
                <a:path extrusionOk="0" h="6740" w="11669">
                  <a:moveTo>
                    <a:pt x="7180" y="1"/>
                  </a:moveTo>
                  <a:lnTo>
                    <a:pt x="0" y="4120"/>
                  </a:lnTo>
                  <a:lnTo>
                    <a:pt x="4513" y="6740"/>
                  </a:lnTo>
                  <a:lnTo>
                    <a:pt x="11668" y="2596"/>
                  </a:lnTo>
                  <a:lnTo>
                    <a:pt x="7180"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5"/>
            <p:cNvSpPr/>
            <p:nvPr/>
          </p:nvSpPr>
          <p:spPr>
            <a:xfrm>
              <a:off x="5878704" y="2633659"/>
              <a:ext cx="318648" cy="293715"/>
            </a:xfrm>
            <a:custGeom>
              <a:rect b="b" l="l" r="r" t="t"/>
              <a:pathLst>
                <a:path extrusionOk="0" h="6597" w="7157">
                  <a:moveTo>
                    <a:pt x="7156" y="0"/>
                  </a:moveTo>
                  <a:lnTo>
                    <a:pt x="1" y="4144"/>
                  </a:lnTo>
                  <a:lnTo>
                    <a:pt x="1" y="6597"/>
                  </a:lnTo>
                  <a:lnTo>
                    <a:pt x="7156" y="2453"/>
                  </a:lnTo>
                  <a:lnTo>
                    <a:pt x="7156" y="0"/>
                  </a:lnTo>
                  <a:close/>
                </a:path>
              </a:pathLst>
            </a:custGeom>
            <a:solidFill>
              <a:srgbClr val="C7C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5"/>
            <p:cNvSpPr/>
            <p:nvPr/>
          </p:nvSpPr>
          <p:spPr>
            <a:xfrm>
              <a:off x="5958221" y="2660684"/>
              <a:ext cx="225328" cy="201509"/>
            </a:xfrm>
            <a:custGeom>
              <a:rect b="b" l="l" r="r" t="t"/>
              <a:pathLst>
                <a:path extrusionOk="0" h="4526" w="5061">
                  <a:moveTo>
                    <a:pt x="5061" y="1"/>
                  </a:moveTo>
                  <a:lnTo>
                    <a:pt x="1" y="2918"/>
                  </a:lnTo>
                  <a:lnTo>
                    <a:pt x="1" y="4525"/>
                  </a:lnTo>
                  <a:lnTo>
                    <a:pt x="5061" y="1632"/>
                  </a:lnTo>
                  <a:lnTo>
                    <a:pt x="5061" y="1"/>
                  </a:lnTo>
                  <a:close/>
                </a:path>
              </a:pathLst>
            </a:custGeom>
            <a:solidFill>
              <a:srgbClr val="D5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5"/>
            <p:cNvSpPr/>
            <p:nvPr/>
          </p:nvSpPr>
          <p:spPr>
            <a:xfrm>
              <a:off x="5958221" y="2660684"/>
              <a:ext cx="225328" cy="201509"/>
            </a:xfrm>
            <a:custGeom>
              <a:rect b="b" l="l" r="r" t="t"/>
              <a:pathLst>
                <a:path extrusionOk="0" h="4526" w="5061">
                  <a:moveTo>
                    <a:pt x="4811" y="441"/>
                  </a:moveTo>
                  <a:lnTo>
                    <a:pt x="4811" y="1477"/>
                  </a:lnTo>
                  <a:lnTo>
                    <a:pt x="239" y="4108"/>
                  </a:lnTo>
                  <a:lnTo>
                    <a:pt x="239" y="3073"/>
                  </a:lnTo>
                  <a:lnTo>
                    <a:pt x="4811" y="441"/>
                  </a:lnTo>
                  <a:close/>
                  <a:moveTo>
                    <a:pt x="5061" y="1"/>
                  </a:moveTo>
                  <a:lnTo>
                    <a:pt x="1" y="2918"/>
                  </a:lnTo>
                  <a:lnTo>
                    <a:pt x="1" y="4525"/>
                  </a:lnTo>
                  <a:lnTo>
                    <a:pt x="5061" y="1608"/>
                  </a:lnTo>
                  <a:lnTo>
                    <a:pt x="5061"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5"/>
            <p:cNvSpPr/>
            <p:nvPr/>
          </p:nvSpPr>
          <p:spPr>
            <a:xfrm>
              <a:off x="5891972" y="2797992"/>
              <a:ext cx="53561" cy="102891"/>
            </a:xfrm>
            <a:custGeom>
              <a:rect b="b" l="l" r="r" t="t"/>
              <a:pathLst>
                <a:path extrusionOk="0" h="2311" w="1203">
                  <a:moveTo>
                    <a:pt x="1203" y="0"/>
                  </a:moveTo>
                  <a:lnTo>
                    <a:pt x="0" y="703"/>
                  </a:lnTo>
                  <a:lnTo>
                    <a:pt x="0" y="2310"/>
                  </a:lnTo>
                  <a:lnTo>
                    <a:pt x="1203" y="1608"/>
                  </a:lnTo>
                  <a:lnTo>
                    <a:pt x="1203" y="0"/>
                  </a:lnTo>
                  <a:close/>
                </a:path>
              </a:pathLst>
            </a:custGeom>
            <a:solidFill>
              <a:srgbClr val="D56D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5"/>
            <p:cNvSpPr/>
            <p:nvPr/>
          </p:nvSpPr>
          <p:spPr>
            <a:xfrm>
              <a:off x="5263800" y="2589136"/>
              <a:ext cx="333474" cy="222657"/>
            </a:xfrm>
            <a:custGeom>
              <a:rect b="b" l="l" r="r" t="t"/>
              <a:pathLst>
                <a:path extrusionOk="0" h="5001" w="7490">
                  <a:moveTo>
                    <a:pt x="0" y="0"/>
                  </a:moveTo>
                  <a:lnTo>
                    <a:pt x="0" y="679"/>
                  </a:lnTo>
                  <a:lnTo>
                    <a:pt x="7489" y="5001"/>
                  </a:lnTo>
                  <a:lnTo>
                    <a:pt x="7489" y="4334"/>
                  </a:lnTo>
                  <a:lnTo>
                    <a:pt x="0" y="0"/>
                  </a:lnTo>
                  <a:close/>
                </a:path>
              </a:pathLst>
            </a:custGeom>
            <a:solidFill>
              <a:srgbClr val="DA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5"/>
            <p:cNvSpPr/>
            <p:nvPr/>
          </p:nvSpPr>
          <p:spPr>
            <a:xfrm>
              <a:off x="5263800" y="2177256"/>
              <a:ext cx="1047525" cy="604883"/>
            </a:xfrm>
            <a:custGeom>
              <a:rect b="b" l="l" r="r" t="t"/>
              <a:pathLst>
                <a:path extrusionOk="0" h="13586" w="23528">
                  <a:moveTo>
                    <a:pt x="16050" y="0"/>
                  </a:moveTo>
                  <a:lnTo>
                    <a:pt x="0" y="9251"/>
                  </a:lnTo>
                  <a:lnTo>
                    <a:pt x="7489" y="13585"/>
                  </a:lnTo>
                  <a:lnTo>
                    <a:pt x="23527" y="4310"/>
                  </a:lnTo>
                  <a:lnTo>
                    <a:pt x="1605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5"/>
            <p:cNvSpPr/>
            <p:nvPr/>
          </p:nvSpPr>
          <p:spPr>
            <a:xfrm>
              <a:off x="5703240" y="2171424"/>
              <a:ext cx="200975" cy="338237"/>
            </a:xfrm>
            <a:custGeom>
              <a:rect b="b" l="l" r="r" t="t"/>
              <a:pathLst>
                <a:path extrusionOk="0" h="7597" w="4514">
                  <a:moveTo>
                    <a:pt x="1" y="0"/>
                  </a:moveTo>
                  <a:lnTo>
                    <a:pt x="1" y="4941"/>
                  </a:lnTo>
                  <a:lnTo>
                    <a:pt x="4513" y="7596"/>
                  </a:lnTo>
                  <a:lnTo>
                    <a:pt x="4513" y="2632"/>
                  </a:lnTo>
                  <a:lnTo>
                    <a:pt x="1"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5"/>
            <p:cNvSpPr/>
            <p:nvPr/>
          </p:nvSpPr>
          <p:spPr>
            <a:xfrm>
              <a:off x="5703240" y="1988524"/>
              <a:ext cx="520067" cy="300082"/>
            </a:xfrm>
            <a:custGeom>
              <a:rect b="b" l="l" r="r" t="t"/>
              <a:pathLst>
                <a:path extrusionOk="0" h="6740" w="11681">
                  <a:moveTo>
                    <a:pt x="7192" y="1"/>
                  </a:moveTo>
                  <a:lnTo>
                    <a:pt x="1" y="4108"/>
                  </a:lnTo>
                  <a:lnTo>
                    <a:pt x="4513" y="6740"/>
                  </a:lnTo>
                  <a:lnTo>
                    <a:pt x="11681" y="2584"/>
                  </a:lnTo>
                  <a:lnTo>
                    <a:pt x="7192"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5"/>
            <p:cNvSpPr/>
            <p:nvPr/>
          </p:nvSpPr>
          <p:spPr>
            <a:xfrm>
              <a:off x="5904171" y="2103571"/>
              <a:ext cx="319137" cy="406090"/>
            </a:xfrm>
            <a:custGeom>
              <a:rect b="b" l="l" r="r" t="t"/>
              <a:pathLst>
                <a:path extrusionOk="0" h="9121" w="7168">
                  <a:moveTo>
                    <a:pt x="7168" y="0"/>
                  </a:moveTo>
                  <a:lnTo>
                    <a:pt x="0" y="4156"/>
                  </a:lnTo>
                  <a:lnTo>
                    <a:pt x="0" y="9120"/>
                  </a:lnTo>
                  <a:lnTo>
                    <a:pt x="7168" y="4989"/>
                  </a:lnTo>
                  <a:lnTo>
                    <a:pt x="7168"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5"/>
            <p:cNvSpPr/>
            <p:nvPr/>
          </p:nvSpPr>
          <p:spPr>
            <a:xfrm>
              <a:off x="5983688" y="2131665"/>
              <a:ext cx="225328" cy="313305"/>
            </a:xfrm>
            <a:custGeom>
              <a:rect b="b" l="l" r="r" t="t"/>
              <a:pathLst>
                <a:path extrusionOk="0" h="7037" w="5061">
                  <a:moveTo>
                    <a:pt x="5060" y="0"/>
                  </a:moveTo>
                  <a:lnTo>
                    <a:pt x="0" y="2917"/>
                  </a:lnTo>
                  <a:lnTo>
                    <a:pt x="0" y="7037"/>
                  </a:lnTo>
                  <a:lnTo>
                    <a:pt x="5060" y="4120"/>
                  </a:lnTo>
                  <a:lnTo>
                    <a:pt x="5060"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5"/>
            <p:cNvSpPr/>
            <p:nvPr/>
          </p:nvSpPr>
          <p:spPr>
            <a:xfrm>
              <a:off x="5983688" y="2131665"/>
              <a:ext cx="225328" cy="313305"/>
            </a:xfrm>
            <a:custGeom>
              <a:rect b="b" l="l" r="r" t="t"/>
              <a:pathLst>
                <a:path extrusionOk="0" h="7037" w="5061">
                  <a:moveTo>
                    <a:pt x="4822" y="417"/>
                  </a:moveTo>
                  <a:lnTo>
                    <a:pt x="4822" y="3965"/>
                  </a:lnTo>
                  <a:lnTo>
                    <a:pt x="250" y="6608"/>
                  </a:lnTo>
                  <a:lnTo>
                    <a:pt x="250" y="3048"/>
                  </a:lnTo>
                  <a:lnTo>
                    <a:pt x="4822" y="417"/>
                  </a:lnTo>
                  <a:close/>
                  <a:moveTo>
                    <a:pt x="5060" y="0"/>
                  </a:moveTo>
                  <a:lnTo>
                    <a:pt x="0" y="2917"/>
                  </a:lnTo>
                  <a:lnTo>
                    <a:pt x="0" y="7037"/>
                  </a:lnTo>
                  <a:lnTo>
                    <a:pt x="5060" y="4120"/>
                  </a:lnTo>
                  <a:lnTo>
                    <a:pt x="5060"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5"/>
            <p:cNvSpPr/>
            <p:nvPr/>
          </p:nvSpPr>
          <p:spPr>
            <a:xfrm>
              <a:off x="5917394" y="2268439"/>
              <a:ext cx="53605" cy="214732"/>
            </a:xfrm>
            <a:custGeom>
              <a:rect b="b" l="l" r="r" t="t"/>
              <a:pathLst>
                <a:path extrusionOk="0" h="4823" w="1204">
                  <a:moveTo>
                    <a:pt x="1203" y="0"/>
                  </a:moveTo>
                  <a:lnTo>
                    <a:pt x="1" y="691"/>
                  </a:lnTo>
                  <a:lnTo>
                    <a:pt x="1" y="4822"/>
                  </a:lnTo>
                  <a:lnTo>
                    <a:pt x="1203" y="4120"/>
                  </a:lnTo>
                  <a:lnTo>
                    <a:pt x="1203"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5"/>
            <p:cNvSpPr/>
            <p:nvPr/>
          </p:nvSpPr>
          <p:spPr>
            <a:xfrm>
              <a:off x="5350219" y="2487357"/>
              <a:ext cx="200396" cy="226397"/>
            </a:xfrm>
            <a:custGeom>
              <a:rect b="b" l="l" r="r" t="t"/>
              <a:pathLst>
                <a:path extrusionOk="0" h="5085" w="4501">
                  <a:moveTo>
                    <a:pt x="0" y="0"/>
                  </a:moveTo>
                  <a:lnTo>
                    <a:pt x="0" y="2429"/>
                  </a:lnTo>
                  <a:lnTo>
                    <a:pt x="4501" y="5084"/>
                  </a:lnTo>
                  <a:lnTo>
                    <a:pt x="4501" y="2632"/>
                  </a:lnTo>
                  <a:lnTo>
                    <a:pt x="0" y="0"/>
                  </a:lnTo>
                  <a:close/>
                </a:path>
              </a:pathLst>
            </a:custGeom>
            <a:solidFill>
              <a:srgbClr val="D4D0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5"/>
            <p:cNvSpPr/>
            <p:nvPr/>
          </p:nvSpPr>
          <p:spPr>
            <a:xfrm>
              <a:off x="5350219" y="2304458"/>
              <a:ext cx="520067" cy="300082"/>
            </a:xfrm>
            <a:custGeom>
              <a:rect b="b" l="l" r="r" t="t"/>
              <a:pathLst>
                <a:path extrusionOk="0" h="6740" w="11681">
                  <a:moveTo>
                    <a:pt x="7180" y="1"/>
                  </a:moveTo>
                  <a:lnTo>
                    <a:pt x="0" y="4108"/>
                  </a:lnTo>
                  <a:lnTo>
                    <a:pt x="4501" y="6740"/>
                  </a:lnTo>
                  <a:lnTo>
                    <a:pt x="11680" y="2584"/>
                  </a:lnTo>
                  <a:lnTo>
                    <a:pt x="7180" y="1"/>
                  </a:lnTo>
                  <a:close/>
                </a:path>
              </a:pathLst>
            </a:custGeom>
            <a:solidFill>
              <a:srgbClr val="FAF1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5"/>
            <p:cNvSpPr/>
            <p:nvPr/>
          </p:nvSpPr>
          <p:spPr>
            <a:xfrm>
              <a:off x="5550571" y="2419504"/>
              <a:ext cx="319716" cy="294249"/>
            </a:xfrm>
            <a:custGeom>
              <a:rect b="b" l="l" r="r" t="t"/>
              <a:pathLst>
                <a:path extrusionOk="0" h="6609" w="7181">
                  <a:moveTo>
                    <a:pt x="7180" y="0"/>
                  </a:moveTo>
                  <a:lnTo>
                    <a:pt x="1" y="4156"/>
                  </a:lnTo>
                  <a:lnTo>
                    <a:pt x="1" y="6608"/>
                  </a:lnTo>
                  <a:lnTo>
                    <a:pt x="7180" y="2465"/>
                  </a:lnTo>
                  <a:lnTo>
                    <a:pt x="7180" y="0"/>
                  </a:lnTo>
                  <a:close/>
                </a:path>
              </a:pathLst>
            </a:custGeom>
            <a:solidFill>
              <a:srgbClr val="C7C3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5"/>
            <p:cNvSpPr/>
            <p:nvPr/>
          </p:nvSpPr>
          <p:spPr>
            <a:xfrm>
              <a:off x="5630089" y="2447598"/>
              <a:ext cx="225328" cy="201464"/>
            </a:xfrm>
            <a:custGeom>
              <a:rect b="b" l="l" r="r" t="t"/>
              <a:pathLst>
                <a:path extrusionOk="0" h="4525" w="5061">
                  <a:moveTo>
                    <a:pt x="5061" y="0"/>
                  </a:moveTo>
                  <a:lnTo>
                    <a:pt x="1" y="2917"/>
                  </a:lnTo>
                  <a:lnTo>
                    <a:pt x="1" y="4525"/>
                  </a:lnTo>
                  <a:lnTo>
                    <a:pt x="5061" y="1608"/>
                  </a:lnTo>
                  <a:lnTo>
                    <a:pt x="5061"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5"/>
            <p:cNvSpPr/>
            <p:nvPr/>
          </p:nvSpPr>
          <p:spPr>
            <a:xfrm>
              <a:off x="5630089" y="2447598"/>
              <a:ext cx="225328" cy="201464"/>
            </a:xfrm>
            <a:custGeom>
              <a:rect b="b" l="l" r="r" t="t"/>
              <a:pathLst>
                <a:path extrusionOk="0" h="4525" w="5061">
                  <a:moveTo>
                    <a:pt x="4823" y="417"/>
                  </a:moveTo>
                  <a:lnTo>
                    <a:pt x="4823" y="1453"/>
                  </a:lnTo>
                  <a:lnTo>
                    <a:pt x="263" y="4096"/>
                  </a:lnTo>
                  <a:lnTo>
                    <a:pt x="263" y="3048"/>
                  </a:lnTo>
                  <a:lnTo>
                    <a:pt x="4823" y="417"/>
                  </a:lnTo>
                  <a:close/>
                  <a:moveTo>
                    <a:pt x="5061" y="0"/>
                  </a:moveTo>
                  <a:lnTo>
                    <a:pt x="1" y="2917"/>
                  </a:lnTo>
                  <a:lnTo>
                    <a:pt x="1" y="4525"/>
                  </a:lnTo>
                  <a:lnTo>
                    <a:pt x="5061" y="1608"/>
                  </a:lnTo>
                  <a:lnTo>
                    <a:pt x="5061"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5"/>
            <p:cNvSpPr/>
            <p:nvPr/>
          </p:nvSpPr>
          <p:spPr>
            <a:xfrm>
              <a:off x="5564908" y="2584372"/>
              <a:ext cx="53561" cy="102357"/>
            </a:xfrm>
            <a:custGeom>
              <a:rect b="b" l="l" r="r" t="t"/>
              <a:pathLst>
                <a:path extrusionOk="0" h="2299" w="1203">
                  <a:moveTo>
                    <a:pt x="1203" y="0"/>
                  </a:moveTo>
                  <a:lnTo>
                    <a:pt x="0" y="691"/>
                  </a:lnTo>
                  <a:lnTo>
                    <a:pt x="0" y="2298"/>
                  </a:lnTo>
                  <a:lnTo>
                    <a:pt x="1203" y="1619"/>
                  </a:lnTo>
                  <a:lnTo>
                    <a:pt x="1203" y="0"/>
                  </a:lnTo>
                  <a:close/>
                </a:path>
              </a:pathLst>
            </a:custGeom>
            <a:solidFill>
              <a:srgbClr val="5CA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5"/>
            <p:cNvSpPr/>
            <p:nvPr/>
          </p:nvSpPr>
          <p:spPr>
            <a:xfrm>
              <a:off x="5218209" y="2615627"/>
              <a:ext cx="480843" cy="1187460"/>
            </a:xfrm>
            <a:custGeom>
              <a:rect b="b" l="l" r="r" t="t"/>
              <a:pathLst>
                <a:path extrusionOk="0" h="26671" w="10800">
                  <a:moveTo>
                    <a:pt x="0" y="1"/>
                  </a:moveTo>
                  <a:lnTo>
                    <a:pt x="0" y="20444"/>
                  </a:lnTo>
                  <a:lnTo>
                    <a:pt x="10799" y="26671"/>
                  </a:lnTo>
                  <a:lnTo>
                    <a:pt x="7787" y="4501"/>
                  </a:lnTo>
                  <a:lnTo>
                    <a:pt x="0"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5"/>
            <p:cNvSpPr/>
            <p:nvPr/>
          </p:nvSpPr>
          <p:spPr>
            <a:xfrm>
              <a:off x="5564908" y="2789488"/>
              <a:ext cx="179203" cy="1013599"/>
            </a:xfrm>
            <a:custGeom>
              <a:rect b="b" l="l" r="r" t="t"/>
              <a:pathLst>
                <a:path extrusionOk="0" h="22766" w="4025">
                  <a:moveTo>
                    <a:pt x="1024" y="1"/>
                  </a:moveTo>
                  <a:lnTo>
                    <a:pt x="0" y="596"/>
                  </a:lnTo>
                  <a:lnTo>
                    <a:pt x="3012" y="22766"/>
                  </a:lnTo>
                  <a:lnTo>
                    <a:pt x="4024" y="22170"/>
                  </a:lnTo>
                  <a:lnTo>
                    <a:pt x="1024" y="1"/>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5"/>
            <p:cNvSpPr/>
            <p:nvPr/>
          </p:nvSpPr>
          <p:spPr>
            <a:xfrm>
              <a:off x="5218209" y="2589136"/>
              <a:ext cx="392332" cy="226931"/>
            </a:xfrm>
            <a:custGeom>
              <a:rect b="b" l="l" r="r" t="t"/>
              <a:pathLst>
                <a:path extrusionOk="0" h="5097" w="8812">
                  <a:moveTo>
                    <a:pt x="1024" y="0"/>
                  </a:moveTo>
                  <a:lnTo>
                    <a:pt x="0" y="596"/>
                  </a:lnTo>
                  <a:lnTo>
                    <a:pt x="7787" y="5096"/>
                  </a:lnTo>
                  <a:lnTo>
                    <a:pt x="8811" y="4501"/>
                  </a:lnTo>
                  <a:lnTo>
                    <a:pt x="1024" y="0"/>
                  </a:lnTo>
                  <a:close/>
                </a:path>
              </a:pathLst>
            </a:custGeom>
            <a:solidFill>
              <a:srgbClr val="43434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5"/>
            <p:cNvSpPr/>
            <p:nvPr/>
          </p:nvSpPr>
          <p:spPr>
            <a:xfrm>
              <a:off x="5987384" y="2233444"/>
              <a:ext cx="217893" cy="127780"/>
            </a:xfrm>
            <a:custGeom>
              <a:rect b="b" l="l" r="r" t="t"/>
              <a:pathLst>
                <a:path extrusionOk="0" h="2870" w="4894">
                  <a:moveTo>
                    <a:pt x="2453" y="0"/>
                  </a:moveTo>
                  <a:cubicBezTo>
                    <a:pt x="2417" y="0"/>
                    <a:pt x="2382" y="24"/>
                    <a:pt x="2370" y="72"/>
                  </a:cubicBezTo>
                  <a:lnTo>
                    <a:pt x="2084" y="1524"/>
                  </a:lnTo>
                  <a:lnTo>
                    <a:pt x="0" y="2715"/>
                  </a:lnTo>
                  <a:lnTo>
                    <a:pt x="96" y="2870"/>
                  </a:lnTo>
                  <a:lnTo>
                    <a:pt x="2215" y="1667"/>
                  </a:lnTo>
                  <a:cubicBezTo>
                    <a:pt x="2251" y="1655"/>
                    <a:pt x="2263" y="1631"/>
                    <a:pt x="2263" y="1608"/>
                  </a:cubicBezTo>
                  <a:lnTo>
                    <a:pt x="2465" y="524"/>
                  </a:lnTo>
                  <a:lnTo>
                    <a:pt x="2870" y="2072"/>
                  </a:lnTo>
                  <a:cubicBezTo>
                    <a:pt x="2882" y="2120"/>
                    <a:pt x="2917" y="2143"/>
                    <a:pt x="2965" y="2143"/>
                  </a:cubicBezTo>
                  <a:cubicBezTo>
                    <a:pt x="3001" y="2143"/>
                    <a:pt x="3037" y="2120"/>
                    <a:pt x="3048" y="2084"/>
                  </a:cubicBezTo>
                  <a:lnTo>
                    <a:pt x="3584" y="417"/>
                  </a:lnTo>
                  <a:lnTo>
                    <a:pt x="3775" y="750"/>
                  </a:lnTo>
                  <a:cubicBezTo>
                    <a:pt x="3798" y="774"/>
                    <a:pt x="3826" y="792"/>
                    <a:pt x="3853" y="792"/>
                  </a:cubicBezTo>
                  <a:cubicBezTo>
                    <a:pt x="3867" y="792"/>
                    <a:pt x="3881" y="787"/>
                    <a:pt x="3894" y="774"/>
                  </a:cubicBezTo>
                  <a:lnTo>
                    <a:pt x="4894" y="310"/>
                  </a:lnTo>
                  <a:lnTo>
                    <a:pt x="4811" y="131"/>
                  </a:lnTo>
                  <a:lnTo>
                    <a:pt x="3882" y="572"/>
                  </a:lnTo>
                  <a:lnTo>
                    <a:pt x="3632" y="119"/>
                  </a:lnTo>
                  <a:cubicBezTo>
                    <a:pt x="3620" y="96"/>
                    <a:pt x="3572" y="72"/>
                    <a:pt x="3537" y="72"/>
                  </a:cubicBezTo>
                  <a:cubicBezTo>
                    <a:pt x="3513" y="72"/>
                    <a:pt x="3477" y="107"/>
                    <a:pt x="3465" y="131"/>
                  </a:cubicBezTo>
                  <a:lnTo>
                    <a:pt x="2965" y="1691"/>
                  </a:lnTo>
                  <a:lnTo>
                    <a:pt x="2548" y="72"/>
                  </a:lnTo>
                  <a:cubicBezTo>
                    <a:pt x="2525" y="24"/>
                    <a:pt x="2501" y="0"/>
                    <a:pt x="2453"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5"/>
            <p:cNvSpPr/>
            <p:nvPr/>
          </p:nvSpPr>
          <p:spPr>
            <a:xfrm>
              <a:off x="4637766" y="1213517"/>
              <a:ext cx="1002958" cy="1229890"/>
            </a:xfrm>
            <a:custGeom>
              <a:rect b="b" l="l" r="r" t="t"/>
              <a:pathLst>
                <a:path extrusionOk="0" h="27624" w="22527">
                  <a:moveTo>
                    <a:pt x="22527" y="1"/>
                  </a:moveTo>
                  <a:lnTo>
                    <a:pt x="0" y="13038"/>
                  </a:lnTo>
                  <a:lnTo>
                    <a:pt x="0" y="27623"/>
                  </a:lnTo>
                  <a:lnTo>
                    <a:pt x="22527" y="14586"/>
                  </a:lnTo>
                  <a:lnTo>
                    <a:pt x="22527" y="1"/>
                  </a:lnTo>
                  <a:close/>
                </a:path>
              </a:pathLst>
            </a:custGeom>
            <a:solidFill>
              <a:srgbClr val="8DC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5"/>
            <p:cNvSpPr/>
            <p:nvPr/>
          </p:nvSpPr>
          <p:spPr>
            <a:xfrm>
              <a:off x="4572006" y="1107553"/>
              <a:ext cx="1081986" cy="1417997"/>
            </a:xfrm>
            <a:custGeom>
              <a:rect b="b" l="l" r="r" t="t"/>
              <a:pathLst>
                <a:path extrusionOk="0" h="31849" w="24302">
                  <a:moveTo>
                    <a:pt x="23230" y="1"/>
                  </a:moveTo>
                  <a:cubicBezTo>
                    <a:pt x="23155" y="1"/>
                    <a:pt x="23078" y="19"/>
                    <a:pt x="23004" y="59"/>
                  </a:cubicBezTo>
                  <a:lnTo>
                    <a:pt x="787" y="12918"/>
                  </a:lnTo>
                  <a:cubicBezTo>
                    <a:pt x="310" y="13203"/>
                    <a:pt x="13" y="13727"/>
                    <a:pt x="1" y="14275"/>
                  </a:cubicBezTo>
                  <a:lnTo>
                    <a:pt x="1" y="30646"/>
                  </a:lnTo>
                  <a:cubicBezTo>
                    <a:pt x="1" y="30979"/>
                    <a:pt x="179" y="31229"/>
                    <a:pt x="417" y="31360"/>
                  </a:cubicBezTo>
                  <a:lnTo>
                    <a:pt x="1275" y="31849"/>
                  </a:lnTo>
                  <a:lnTo>
                    <a:pt x="1537" y="31182"/>
                  </a:lnTo>
                  <a:lnTo>
                    <a:pt x="22932" y="18799"/>
                  </a:lnTo>
                  <a:cubicBezTo>
                    <a:pt x="23397" y="18537"/>
                    <a:pt x="23682" y="18037"/>
                    <a:pt x="23682" y="17502"/>
                  </a:cubicBezTo>
                  <a:lnTo>
                    <a:pt x="23682" y="2786"/>
                  </a:lnTo>
                  <a:lnTo>
                    <a:pt x="24301" y="559"/>
                  </a:lnTo>
                  <a:lnTo>
                    <a:pt x="23456" y="59"/>
                  </a:lnTo>
                  <a:cubicBezTo>
                    <a:pt x="23388" y="22"/>
                    <a:pt x="23310" y="1"/>
                    <a:pt x="2323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5"/>
            <p:cNvSpPr/>
            <p:nvPr/>
          </p:nvSpPr>
          <p:spPr>
            <a:xfrm>
              <a:off x="4610206" y="1130170"/>
              <a:ext cx="1053848" cy="1401702"/>
            </a:xfrm>
            <a:custGeom>
              <a:rect b="b" l="l" r="r" t="t"/>
              <a:pathLst>
                <a:path extrusionOk="0" h="31483" w="23670">
                  <a:moveTo>
                    <a:pt x="23220" y="0"/>
                  </a:moveTo>
                  <a:cubicBezTo>
                    <a:pt x="23144" y="0"/>
                    <a:pt x="23066" y="20"/>
                    <a:pt x="22991" y="63"/>
                  </a:cubicBezTo>
                  <a:lnTo>
                    <a:pt x="762" y="12922"/>
                  </a:lnTo>
                  <a:cubicBezTo>
                    <a:pt x="298" y="13184"/>
                    <a:pt x="0" y="13707"/>
                    <a:pt x="0" y="14279"/>
                  </a:cubicBezTo>
                  <a:lnTo>
                    <a:pt x="0" y="30662"/>
                  </a:lnTo>
                  <a:cubicBezTo>
                    <a:pt x="0" y="31135"/>
                    <a:pt x="403" y="31483"/>
                    <a:pt x="832" y="31483"/>
                  </a:cubicBezTo>
                  <a:cubicBezTo>
                    <a:pt x="965" y="31483"/>
                    <a:pt x="1100" y="31449"/>
                    <a:pt x="1226" y="31376"/>
                  </a:cubicBezTo>
                  <a:lnTo>
                    <a:pt x="22931" y="18815"/>
                  </a:lnTo>
                  <a:cubicBezTo>
                    <a:pt x="23384" y="18541"/>
                    <a:pt x="23670" y="18053"/>
                    <a:pt x="23670" y="17517"/>
                  </a:cubicBezTo>
                  <a:lnTo>
                    <a:pt x="23670" y="444"/>
                  </a:lnTo>
                  <a:cubicBezTo>
                    <a:pt x="23670" y="191"/>
                    <a:pt x="23458" y="0"/>
                    <a:pt x="23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5"/>
            <p:cNvSpPr/>
            <p:nvPr/>
          </p:nvSpPr>
          <p:spPr>
            <a:xfrm>
              <a:off x="4637766" y="1213517"/>
              <a:ext cx="1002958" cy="1229890"/>
            </a:xfrm>
            <a:custGeom>
              <a:rect b="b" l="l" r="r" t="t"/>
              <a:pathLst>
                <a:path extrusionOk="0" h="27624" w="22527">
                  <a:moveTo>
                    <a:pt x="22527" y="1"/>
                  </a:moveTo>
                  <a:lnTo>
                    <a:pt x="0" y="13038"/>
                  </a:lnTo>
                  <a:lnTo>
                    <a:pt x="0" y="27623"/>
                  </a:lnTo>
                  <a:lnTo>
                    <a:pt x="22527" y="14586"/>
                  </a:lnTo>
                  <a:lnTo>
                    <a:pt x="225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5"/>
            <p:cNvSpPr/>
            <p:nvPr/>
          </p:nvSpPr>
          <p:spPr>
            <a:xfrm>
              <a:off x="5100535" y="1478561"/>
              <a:ext cx="213663" cy="147414"/>
            </a:xfrm>
            <a:custGeom>
              <a:rect b="b" l="l" r="r" t="t"/>
              <a:pathLst>
                <a:path extrusionOk="0" h="3311" w="4799">
                  <a:moveTo>
                    <a:pt x="4799" y="1"/>
                  </a:moveTo>
                  <a:lnTo>
                    <a:pt x="0" y="2775"/>
                  </a:lnTo>
                  <a:lnTo>
                    <a:pt x="0" y="3311"/>
                  </a:lnTo>
                  <a:lnTo>
                    <a:pt x="4799" y="537"/>
                  </a:lnTo>
                  <a:lnTo>
                    <a:pt x="4799"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5"/>
            <p:cNvSpPr/>
            <p:nvPr/>
          </p:nvSpPr>
          <p:spPr>
            <a:xfrm>
              <a:off x="5100535" y="1527892"/>
              <a:ext cx="213663" cy="147904"/>
            </a:xfrm>
            <a:custGeom>
              <a:rect b="b" l="l" r="r" t="t"/>
              <a:pathLst>
                <a:path extrusionOk="0" h="3322" w="4799">
                  <a:moveTo>
                    <a:pt x="4799" y="0"/>
                  </a:moveTo>
                  <a:lnTo>
                    <a:pt x="0" y="2762"/>
                  </a:lnTo>
                  <a:lnTo>
                    <a:pt x="0" y="3322"/>
                  </a:lnTo>
                  <a:lnTo>
                    <a:pt x="4799" y="536"/>
                  </a:lnTo>
                  <a:lnTo>
                    <a:pt x="4799"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5"/>
            <p:cNvSpPr/>
            <p:nvPr/>
          </p:nvSpPr>
          <p:spPr>
            <a:xfrm>
              <a:off x="5100535" y="1613197"/>
              <a:ext cx="150575" cy="111395"/>
            </a:xfrm>
            <a:custGeom>
              <a:rect b="b" l="l" r="r" t="t"/>
              <a:pathLst>
                <a:path extrusionOk="0" h="2502" w="3382">
                  <a:moveTo>
                    <a:pt x="3382" y="1"/>
                  </a:moveTo>
                  <a:lnTo>
                    <a:pt x="0" y="1966"/>
                  </a:lnTo>
                  <a:lnTo>
                    <a:pt x="0" y="2501"/>
                  </a:lnTo>
                  <a:lnTo>
                    <a:pt x="3382" y="537"/>
                  </a:lnTo>
                  <a:lnTo>
                    <a:pt x="338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5"/>
            <p:cNvSpPr/>
            <p:nvPr/>
          </p:nvSpPr>
          <p:spPr>
            <a:xfrm>
              <a:off x="5100535" y="1675752"/>
              <a:ext cx="213663" cy="147414"/>
            </a:xfrm>
            <a:custGeom>
              <a:rect b="b" l="l" r="r" t="t"/>
              <a:pathLst>
                <a:path extrusionOk="0" h="3311" w="4799">
                  <a:moveTo>
                    <a:pt x="4799" y="1"/>
                  </a:moveTo>
                  <a:lnTo>
                    <a:pt x="0" y="2763"/>
                  </a:lnTo>
                  <a:lnTo>
                    <a:pt x="0" y="3311"/>
                  </a:lnTo>
                  <a:lnTo>
                    <a:pt x="4799" y="537"/>
                  </a:lnTo>
                  <a:lnTo>
                    <a:pt x="4799"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5"/>
            <p:cNvSpPr/>
            <p:nvPr/>
          </p:nvSpPr>
          <p:spPr>
            <a:xfrm>
              <a:off x="5100535" y="1643963"/>
              <a:ext cx="183967" cy="129917"/>
            </a:xfrm>
            <a:custGeom>
              <a:rect b="b" l="l" r="r" t="t"/>
              <a:pathLst>
                <a:path extrusionOk="0" h="2918" w="4132">
                  <a:moveTo>
                    <a:pt x="4132" y="1"/>
                  </a:moveTo>
                  <a:lnTo>
                    <a:pt x="0" y="2382"/>
                  </a:lnTo>
                  <a:lnTo>
                    <a:pt x="0" y="2918"/>
                  </a:lnTo>
                  <a:lnTo>
                    <a:pt x="4132" y="536"/>
                  </a:lnTo>
                  <a:lnTo>
                    <a:pt x="413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5"/>
            <p:cNvSpPr/>
            <p:nvPr/>
          </p:nvSpPr>
          <p:spPr>
            <a:xfrm>
              <a:off x="5100535" y="1774904"/>
              <a:ext cx="127780" cy="97593"/>
            </a:xfrm>
            <a:custGeom>
              <a:rect b="b" l="l" r="r" t="t"/>
              <a:pathLst>
                <a:path extrusionOk="0" h="2192" w="2870">
                  <a:moveTo>
                    <a:pt x="2870" y="0"/>
                  </a:moveTo>
                  <a:lnTo>
                    <a:pt x="0" y="1655"/>
                  </a:lnTo>
                  <a:lnTo>
                    <a:pt x="0" y="2191"/>
                  </a:lnTo>
                  <a:lnTo>
                    <a:pt x="2870" y="536"/>
                  </a:lnTo>
                  <a:lnTo>
                    <a:pt x="2870"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5"/>
            <p:cNvSpPr/>
            <p:nvPr/>
          </p:nvSpPr>
          <p:spPr>
            <a:xfrm>
              <a:off x="5373014" y="1320594"/>
              <a:ext cx="213663" cy="147414"/>
            </a:xfrm>
            <a:custGeom>
              <a:rect b="b" l="l" r="r" t="t"/>
              <a:pathLst>
                <a:path extrusionOk="0" h="3311" w="4799">
                  <a:moveTo>
                    <a:pt x="4798" y="1"/>
                  </a:moveTo>
                  <a:lnTo>
                    <a:pt x="0" y="2763"/>
                  </a:lnTo>
                  <a:lnTo>
                    <a:pt x="0" y="3311"/>
                  </a:lnTo>
                  <a:lnTo>
                    <a:pt x="4798" y="537"/>
                  </a:lnTo>
                  <a:lnTo>
                    <a:pt x="4798"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5"/>
            <p:cNvSpPr/>
            <p:nvPr/>
          </p:nvSpPr>
          <p:spPr>
            <a:xfrm>
              <a:off x="5373014" y="1369391"/>
              <a:ext cx="213663" cy="147904"/>
            </a:xfrm>
            <a:custGeom>
              <a:rect b="b" l="l" r="r" t="t"/>
              <a:pathLst>
                <a:path extrusionOk="0" h="3322" w="4799">
                  <a:moveTo>
                    <a:pt x="4798" y="0"/>
                  </a:moveTo>
                  <a:lnTo>
                    <a:pt x="0" y="2786"/>
                  </a:lnTo>
                  <a:lnTo>
                    <a:pt x="0" y="3322"/>
                  </a:lnTo>
                  <a:lnTo>
                    <a:pt x="4798" y="548"/>
                  </a:lnTo>
                  <a:lnTo>
                    <a:pt x="4798"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5"/>
            <p:cNvSpPr/>
            <p:nvPr/>
          </p:nvSpPr>
          <p:spPr>
            <a:xfrm>
              <a:off x="5373014" y="1455765"/>
              <a:ext cx="150575" cy="110327"/>
            </a:xfrm>
            <a:custGeom>
              <a:rect b="b" l="l" r="r" t="t"/>
              <a:pathLst>
                <a:path extrusionOk="0" h="2478" w="3382">
                  <a:moveTo>
                    <a:pt x="3381" y="1"/>
                  </a:moveTo>
                  <a:lnTo>
                    <a:pt x="0" y="1942"/>
                  </a:lnTo>
                  <a:lnTo>
                    <a:pt x="0" y="2477"/>
                  </a:lnTo>
                  <a:lnTo>
                    <a:pt x="3381" y="537"/>
                  </a:lnTo>
                  <a:lnTo>
                    <a:pt x="3381"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5"/>
            <p:cNvSpPr/>
            <p:nvPr/>
          </p:nvSpPr>
          <p:spPr>
            <a:xfrm>
              <a:off x="5373014" y="1517251"/>
              <a:ext cx="213663" cy="147948"/>
            </a:xfrm>
            <a:custGeom>
              <a:rect b="b" l="l" r="r" t="t"/>
              <a:pathLst>
                <a:path extrusionOk="0" h="3323" w="4799">
                  <a:moveTo>
                    <a:pt x="4798" y="1"/>
                  </a:moveTo>
                  <a:lnTo>
                    <a:pt x="0" y="2787"/>
                  </a:lnTo>
                  <a:lnTo>
                    <a:pt x="0" y="3323"/>
                  </a:lnTo>
                  <a:lnTo>
                    <a:pt x="4798" y="549"/>
                  </a:lnTo>
                  <a:lnTo>
                    <a:pt x="4798"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5"/>
            <p:cNvSpPr/>
            <p:nvPr/>
          </p:nvSpPr>
          <p:spPr>
            <a:xfrm>
              <a:off x="5373014" y="1485462"/>
              <a:ext cx="183967" cy="130451"/>
            </a:xfrm>
            <a:custGeom>
              <a:rect b="b" l="l" r="r" t="t"/>
              <a:pathLst>
                <a:path extrusionOk="0" h="2930" w="4132">
                  <a:moveTo>
                    <a:pt x="4132" y="1"/>
                  </a:moveTo>
                  <a:lnTo>
                    <a:pt x="0" y="2382"/>
                  </a:lnTo>
                  <a:lnTo>
                    <a:pt x="0" y="2930"/>
                  </a:lnTo>
                  <a:lnTo>
                    <a:pt x="4132" y="536"/>
                  </a:lnTo>
                  <a:lnTo>
                    <a:pt x="4132" y="1"/>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5"/>
            <p:cNvSpPr/>
            <p:nvPr/>
          </p:nvSpPr>
          <p:spPr>
            <a:xfrm>
              <a:off x="5373014" y="1616403"/>
              <a:ext cx="127245" cy="97593"/>
            </a:xfrm>
            <a:custGeom>
              <a:rect b="b" l="l" r="r" t="t"/>
              <a:pathLst>
                <a:path extrusionOk="0" h="2192" w="2858">
                  <a:moveTo>
                    <a:pt x="2858" y="0"/>
                  </a:moveTo>
                  <a:lnTo>
                    <a:pt x="0" y="1655"/>
                  </a:lnTo>
                  <a:lnTo>
                    <a:pt x="0" y="2191"/>
                  </a:lnTo>
                  <a:lnTo>
                    <a:pt x="2858" y="536"/>
                  </a:lnTo>
                  <a:lnTo>
                    <a:pt x="2858" y="0"/>
                  </a:ln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5"/>
            <p:cNvSpPr/>
            <p:nvPr/>
          </p:nvSpPr>
          <p:spPr>
            <a:xfrm>
              <a:off x="5218743" y="1771209"/>
              <a:ext cx="347765" cy="203067"/>
            </a:xfrm>
            <a:custGeom>
              <a:rect b="b" l="l" r="r" t="t"/>
              <a:pathLst>
                <a:path extrusionOk="0" h="4561" w="7811">
                  <a:moveTo>
                    <a:pt x="3906" y="0"/>
                  </a:moveTo>
                  <a:cubicBezTo>
                    <a:pt x="3822" y="0"/>
                    <a:pt x="3787" y="36"/>
                    <a:pt x="3763" y="119"/>
                  </a:cubicBezTo>
                  <a:lnTo>
                    <a:pt x="3322" y="2417"/>
                  </a:lnTo>
                  <a:lnTo>
                    <a:pt x="0" y="4310"/>
                  </a:lnTo>
                  <a:lnTo>
                    <a:pt x="155" y="4560"/>
                  </a:lnTo>
                  <a:lnTo>
                    <a:pt x="3525" y="2643"/>
                  </a:lnTo>
                  <a:cubicBezTo>
                    <a:pt x="3572" y="2631"/>
                    <a:pt x="3584" y="2584"/>
                    <a:pt x="3608" y="2536"/>
                  </a:cubicBezTo>
                  <a:lnTo>
                    <a:pt x="3941" y="798"/>
                  </a:lnTo>
                  <a:lnTo>
                    <a:pt x="4584" y="3250"/>
                  </a:lnTo>
                  <a:cubicBezTo>
                    <a:pt x="4596" y="3310"/>
                    <a:pt x="4656" y="3358"/>
                    <a:pt x="4715" y="3358"/>
                  </a:cubicBezTo>
                  <a:cubicBezTo>
                    <a:pt x="4799" y="3358"/>
                    <a:pt x="4834" y="3310"/>
                    <a:pt x="4870" y="3250"/>
                  </a:cubicBezTo>
                  <a:lnTo>
                    <a:pt x="5715" y="595"/>
                  </a:lnTo>
                  <a:lnTo>
                    <a:pt x="6025" y="1131"/>
                  </a:lnTo>
                  <a:cubicBezTo>
                    <a:pt x="6060" y="1175"/>
                    <a:pt x="6109" y="1200"/>
                    <a:pt x="6165" y="1200"/>
                  </a:cubicBezTo>
                  <a:cubicBezTo>
                    <a:pt x="6185" y="1200"/>
                    <a:pt x="6206" y="1197"/>
                    <a:pt x="6227" y="1191"/>
                  </a:cubicBezTo>
                  <a:lnTo>
                    <a:pt x="7811" y="441"/>
                  </a:lnTo>
                  <a:lnTo>
                    <a:pt x="7680" y="191"/>
                  </a:lnTo>
                  <a:lnTo>
                    <a:pt x="6204" y="869"/>
                  </a:lnTo>
                  <a:lnTo>
                    <a:pt x="5787" y="179"/>
                  </a:lnTo>
                  <a:cubicBezTo>
                    <a:pt x="5763" y="131"/>
                    <a:pt x="5703" y="95"/>
                    <a:pt x="5644" y="95"/>
                  </a:cubicBezTo>
                  <a:cubicBezTo>
                    <a:pt x="5584" y="95"/>
                    <a:pt x="5537" y="143"/>
                    <a:pt x="5525" y="202"/>
                  </a:cubicBezTo>
                  <a:lnTo>
                    <a:pt x="4715" y="2691"/>
                  </a:lnTo>
                  <a:lnTo>
                    <a:pt x="4049" y="95"/>
                  </a:lnTo>
                  <a:cubicBezTo>
                    <a:pt x="4037" y="36"/>
                    <a:pt x="3977" y="0"/>
                    <a:pt x="3906"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5"/>
            <p:cNvSpPr/>
            <p:nvPr/>
          </p:nvSpPr>
          <p:spPr>
            <a:xfrm>
              <a:off x="7136649" y="2201120"/>
              <a:ext cx="150041" cy="149328"/>
            </a:xfrm>
            <a:custGeom>
              <a:rect b="b" l="l" r="r" t="t"/>
              <a:pathLst>
                <a:path extrusionOk="0" h="3354" w="3370">
                  <a:moveTo>
                    <a:pt x="2000" y="0"/>
                  </a:moveTo>
                  <a:cubicBezTo>
                    <a:pt x="2000" y="0"/>
                    <a:pt x="1286" y="655"/>
                    <a:pt x="965" y="893"/>
                  </a:cubicBezTo>
                  <a:cubicBezTo>
                    <a:pt x="334" y="1333"/>
                    <a:pt x="0" y="2048"/>
                    <a:pt x="12" y="2381"/>
                  </a:cubicBezTo>
                  <a:cubicBezTo>
                    <a:pt x="24" y="2715"/>
                    <a:pt x="298" y="3250"/>
                    <a:pt x="536" y="3346"/>
                  </a:cubicBezTo>
                  <a:cubicBezTo>
                    <a:pt x="549" y="3351"/>
                    <a:pt x="563" y="3353"/>
                    <a:pt x="576" y="3353"/>
                  </a:cubicBezTo>
                  <a:cubicBezTo>
                    <a:pt x="802" y="3353"/>
                    <a:pt x="1035" y="2627"/>
                    <a:pt x="1227" y="2346"/>
                  </a:cubicBezTo>
                  <a:cubicBezTo>
                    <a:pt x="1674" y="1734"/>
                    <a:pt x="1981" y="1703"/>
                    <a:pt x="1988" y="1703"/>
                  </a:cubicBezTo>
                  <a:lnTo>
                    <a:pt x="1988" y="1703"/>
                  </a:lnTo>
                  <a:cubicBezTo>
                    <a:pt x="1976" y="1705"/>
                    <a:pt x="1869" y="1988"/>
                    <a:pt x="1869" y="2000"/>
                  </a:cubicBezTo>
                  <a:cubicBezTo>
                    <a:pt x="1786" y="2215"/>
                    <a:pt x="1679" y="2405"/>
                    <a:pt x="1584" y="2596"/>
                  </a:cubicBezTo>
                  <a:cubicBezTo>
                    <a:pt x="1572" y="2619"/>
                    <a:pt x="1572" y="2631"/>
                    <a:pt x="1572" y="2643"/>
                  </a:cubicBezTo>
                  <a:cubicBezTo>
                    <a:pt x="1572" y="2655"/>
                    <a:pt x="1608" y="2679"/>
                    <a:pt x="1619" y="2691"/>
                  </a:cubicBezTo>
                  <a:cubicBezTo>
                    <a:pt x="1638" y="2694"/>
                    <a:pt x="1656" y="2695"/>
                    <a:pt x="1674" y="2695"/>
                  </a:cubicBezTo>
                  <a:cubicBezTo>
                    <a:pt x="1945" y="2695"/>
                    <a:pt x="2233" y="2379"/>
                    <a:pt x="2322" y="2167"/>
                  </a:cubicBezTo>
                  <a:cubicBezTo>
                    <a:pt x="2405" y="1929"/>
                    <a:pt x="3370" y="667"/>
                    <a:pt x="3370" y="667"/>
                  </a:cubicBezTo>
                  <a:lnTo>
                    <a:pt x="2000"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5"/>
            <p:cNvSpPr/>
            <p:nvPr/>
          </p:nvSpPr>
          <p:spPr>
            <a:xfrm>
              <a:off x="7014702" y="2828579"/>
              <a:ext cx="243894" cy="191981"/>
            </a:xfrm>
            <a:custGeom>
              <a:rect b="b" l="l" r="r" t="t"/>
              <a:pathLst>
                <a:path extrusionOk="0" h="4312" w="5478">
                  <a:moveTo>
                    <a:pt x="3640" y="0"/>
                  </a:moveTo>
                  <a:cubicBezTo>
                    <a:pt x="3123" y="0"/>
                    <a:pt x="2680" y="75"/>
                    <a:pt x="2680" y="75"/>
                  </a:cubicBezTo>
                  <a:cubicBezTo>
                    <a:pt x="2680" y="75"/>
                    <a:pt x="2620" y="1492"/>
                    <a:pt x="1882" y="1707"/>
                  </a:cubicBezTo>
                  <a:cubicBezTo>
                    <a:pt x="1156" y="1933"/>
                    <a:pt x="1" y="2302"/>
                    <a:pt x="298" y="3540"/>
                  </a:cubicBezTo>
                  <a:cubicBezTo>
                    <a:pt x="437" y="4141"/>
                    <a:pt x="890" y="4311"/>
                    <a:pt x="1345" y="4311"/>
                  </a:cubicBezTo>
                  <a:cubicBezTo>
                    <a:pt x="1792" y="4311"/>
                    <a:pt x="2240" y="4147"/>
                    <a:pt x="2394" y="4064"/>
                  </a:cubicBezTo>
                  <a:cubicBezTo>
                    <a:pt x="2692" y="3897"/>
                    <a:pt x="4287" y="3302"/>
                    <a:pt x="4882" y="3076"/>
                  </a:cubicBezTo>
                  <a:cubicBezTo>
                    <a:pt x="5478" y="2850"/>
                    <a:pt x="5442" y="1718"/>
                    <a:pt x="5216" y="695"/>
                  </a:cubicBezTo>
                  <a:cubicBezTo>
                    <a:pt x="5095" y="125"/>
                    <a:pt x="4307" y="0"/>
                    <a:pt x="3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5"/>
            <p:cNvSpPr/>
            <p:nvPr/>
          </p:nvSpPr>
          <p:spPr>
            <a:xfrm>
              <a:off x="7195464" y="2912994"/>
              <a:ext cx="268293" cy="187885"/>
            </a:xfrm>
            <a:custGeom>
              <a:rect b="b" l="l" r="r" t="t"/>
              <a:pathLst>
                <a:path extrusionOk="0" h="4220" w="6026">
                  <a:moveTo>
                    <a:pt x="3778" y="1"/>
                  </a:moveTo>
                  <a:cubicBezTo>
                    <a:pt x="3363" y="1"/>
                    <a:pt x="3049" y="37"/>
                    <a:pt x="3049" y="37"/>
                  </a:cubicBezTo>
                  <a:cubicBezTo>
                    <a:pt x="3049" y="37"/>
                    <a:pt x="3025" y="1442"/>
                    <a:pt x="2287" y="1644"/>
                  </a:cubicBezTo>
                  <a:cubicBezTo>
                    <a:pt x="1561" y="1870"/>
                    <a:pt x="1" y="2489"/>
                    <a:pt x="668" y="3501"/>
                  </a:cubicBezTo>
                  <a:cubicBezTo>
                    <a:pt x="1053" y="4067"/>
                    <a:pt x="1562" y="4220"/>
                    <a:pt x="1987" y="4220"/>
                  </a:cubicBezTo>
                  <a:cubicBezTo>
                    <a:pt x="2323" y="4220"/>
                    <a:pt x="2608" y="4124"/>
                    <a:pt x="2739" y="4061"/>
                  </a:cubicBezTo>
                  <a:cubicBezTo>
                    <a:pt x="3037" y="3894"/>
                    <a:pt x="4823" y="3251"/>
                    <a:pt x="5430" y="3049"/>
                  </a:cubicBezTo>
                  <a:cubicBezTo>
                    <a:pt x="6025" y="2823"/>
                    <a:pt x="5954" y="1799"/>
                    <a:pt x="5740" y="787"/>
                  </a:cubicBezTo>
                  <a:cubicBezTo>
                    <a:pt x="5609" y="119"/>
                    <a:pt x="4529" y="1"/>
                    <a:pt x="3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5"/>
            <p:cNvSpPr/>
            <p:nvPr/>
          </p:nvSpPr>
          <p:spPr>
            <a:xfrm>
              <a:off x="7102189" y="2194219"/>
              <a:ext cx="506265" cy="695931"/>
            </a:xfrm>
            <a:custGeom>
              <a:rect b="b" l="l" r="r" t="t"/>
              <a:pathLst>
                <a:path extrusionOk="0" h="15631" w="11371">
                  <a:moveTo>
                    <a:pt x="7049" y="0"/>
                  </a:moveTo>
                  <a:cubicBezTo>
                    <a:pt x="7049" y="0"/>
                    <a:pt x="2953" y="2870"/>
                    <a:pt x="84" y="5751"/>
                  </a:cubicBezTo>
                  <a:cubicBezTo>
                    <a:pt x="84" y="5751"/>
                    <a:pt x="0" y="10406"/>
                    <a:pt x="203" y="14562"/>
                  </a:cubicBezTo>
                  <a:cubicBezTo>
                    <a:pt x="203" y="14562"/>
                    <a:pt x="955" y="15630"/>
                    <a:pt x="2728" y="15630"/>
                  </a:cubicBezTo>
                  <a:cubicBezTo>
                    <a:pt x="3047" y="15630"/>
                    <a:pt x="3400" y="15596"/>
                    <a:pt x="3786" y="15514"/>
                  </a:cubicBezTo>
                  <a:lnTo>
                    <a:pt x="3656" y="7144"/>
                  </a:lnTo>
                  <a:lnTo>
                    <a:pt x="10692" y="2858"/>
                  </a:lnTo>
                  <a:lnTo>
                    <a:pt x="11371" y="274"/>
                  </a:lnTo>
                  <a:lnTo>
                    <a:pt x="70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5"/>
            <p:cNvSpPr/>
            <p:nvPr/>
          </p:nvSpPr>
          <p:spPr>
            <a:xfrm>
              <a:off x="7294082" y="2247201"/>
              <a:ext cx="465972" cy="728566"/>
            </a:xfrm>
            <a:custGeom>
              <a:rect b="b" l="l" r="r" t="t"/>
              <a:pathLst>
                <a:path extrusionOk="0" h="16364" w="10466">
                  <a:moveTo>
                    <a:pt x="7061" y="1"/>
                  </a:moveTo>
                  <a:cubicBezTo>
                    <a:pt x="7061" y="1"/>
                    <a:pt x="750" y="5109"/>
                    <a:pt x="0" y="6252"/>
                  </a:cubicBezTo>
                  <a:cubicBezTo>
                    <a:pt x="0" y="6252"/>
                    <a:pt x="36" y="12371"/>
                    <a:pt x="215" y="15479"/>
                  </a:cubicBezTo>
                  <a:cubicBezTo>
                    <a:pt x="215" y="15479"/>
                    <a:pt x="1403" y="16364"/>
                    <a:pt x="2754" y="16364"/>
                  </a:cubicBezTo>
                  <a:cubicBezTo>
                    <a:pt x="3176" y="16364"/>
                    <a:pt x="3614" y="16277"/>
                    <a:pt x="4037" y="16050"/>
                  </a:cubicBezTo>
                  <a:cubicBezTo>
                    <a:pt x="4037" y="16050"/>
                    <a:pt x="4001" y="8788"/>
                    <a:pt x="4096" y="7966"/>
                  </a:cubicBezTo>
                  <a:cubicBezTo>
                    <a:pt x="4096" y="7966"/>
                    <a:pt x="8763" y="5525"/>
                    <a:pt x="9621" y="4585"/>
                  </a:cubicBezTo>
                  <a:cubicBezTo>
                    <a:pt x="10466" y="3656"/>
                    <a:pt x="10311" y="1227"/>
                    <a:pt x="9918" y="429"/>
                  </a:cubicBezTo>
                  <a:lnTo>
                    <a:pt x="706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5"/>
            <p:cNvSpPr/>
            <p:nvPr/>
          </p:nvSpPr>
          <p:spPr>
            <a:xfrm>
              <a:off x="7209266" y="1689020"/>
              <a:ext cx="232764" cy="565124"/>
            </a:xfrm>
            <a:custGeom>
              <a:rect b="b" l="l" r="r" t="t"/>
              <a:pathLst>
                <a:path extrusionOk="0" h="12693" w="5228">
                  <a:moveTo>
                    <a:pt x="4751" y="1"/>
                  </a:moveTo>
                  <a:cubicBezTo>
                    <a:pt x="4751" y="1"/>
                    <a:pt x="3251" y="334"/>
                    <a:pt x="3322" y="2537"/>
                  </a:cubicBezTo>
                  <a:lnTo>
                    <a:pt x="3310" y="6347"/>
                  </a:lnTo>
                  <a:cubicBezTo>
                    <a:pt x="3310" y="6347"/>
                    <a:pt x="1798" y="9180"/>
                    <a:pt x="0" y="11514"/>
                  </a:cubicBezTo>
                  <a:cubicBezTo>
                    <a:pt x="0" y="11514"/>
                    <a:pt x="358" y="12335"/>
                    <a:pt x="1667" y="12693"/>
                  </a:cubicBezTo>
                  <a:lnTo>
                    <a:pt x="5227" y="8097"/>
                  </a:lnTo>
                  <a:lnTo>
                    <a:pt x="47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5"/>
            <p:cNvSpPr/>
            <p:nvPr/>
          </p:nvSpPr>
          <p:spPr>
            <a:xfrm>
              <a:off x="7518298" y="1616403"/>
              <a:ext cx="164911" cy="128982"/>
            </a:xfrm>
            <a:custGeom>
              <a:rect b="b" l="l" r="r" t="t"/>
              <a:pathLst>
                <a:path extrusionOk="0" h="2897" w="3704">
                  <a:moveTo>
                    <a:pt x="3584" y="0"/>
                  </a:moveTo>
                  <a:lnTo>
                    <a:pt x="1" y="620"/>
                  </a:lnTo>
                  <a:lnTo>
                    <a:pt x="1" y="1953"/>
                  </a:lnTo>
                  <a:cubicBezTo>
                    <a:pt x="1" y="1953"/>
                    <a:pt x="478" y="2897"/>
                    <a:pt x="1703" y="2897"/>
                  </a:cubicBezTo>
                  <a:cubicBezTo>
                    <a:pt x="1791" y="2897"/>
                    <a:pt x="1882" y="2892"/>
                    <a:pt x="1977" y="2882"/>
                  </a:cubicBezTo>
                  <a:cubicBezTo>
                    <a:pt x="3406" y="2715"/>
                    <a:pt x="3704" y="1608"/>
                    <a:pt x="3704" y="1608"/>
                  </a:cubicBezTo>
                  <a:lnTo>
                    <a:pt x="3584" y="0"/>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5"/>
            <p:cNvSpPr/>
            <p:nvPr/>
          </p:nvSpPr>
          <p:spPr>
            <a:xfrm>
              <a:off x="7398488" y="1669697"/>
              <a:ext cx="417265" cy="602523"/>
            </a:xfrm>
            <a:custGeom>
              <a:rect b="b" l="l" r="r" t="t"/>
              <a:pathLst>
                <a:path extrusionOk="0" h="13533" w="9372">
                  <a:moveTo>
                    <a:pt x="2434" y="1"/>
                  </a:moveTo>
                  <a:cubicBezTo>
                    <a:pt x="1607" y="1"/>
                    <a:pt x="513" y="446"/>
                    <a:pt x="513" y="446"/>
                  </a:cubicBezTo>
                  <a:cubicBezTo>
                    <a:pt x="1" y="4435"/>
                    <a:pt x="263" y="11781"/>
                    <a:pt x="263" y="11781"/>
                  </a:cubicBezTo>
                  <a:cubicBezTo>
                    <a:pt x="2299" y="13235"/>
                    <a:pt x="4480" y="13533"/>
                    <a:pt x="5927" y="13533"/>
                  </a:cubicBezTo>
                  <a:cubicBezTo>
                    <a:pt x="6934" y="13533"/>
                    <a:pt x="7585" y="13389"/>
                    <a:pt x="7585" y="13389"/>
                  </a:cubicBezTo>
                  <a:cubicBezTo>
                    <a:pt x="7895" y="6245"/>
                    <a:pt x="9371" y="2649"/>
                    <a:pt x="9371" y="2649"/>
                  </a:cubicBezTo>
                  <a:cubicBezTo>
                    <a:pt x="8300" y="1482"/>
                    <a:pt x="6395" y="411"/>
                    <a:pt x="6395" y="411"/>
                  </a:cubicBezTo>
                  <a:lnTo>
                    <a:pt x="2692" y="18"/>
                  </a:lnTo>
                  <a:cubicBezTo>
                    <a:pt x="2610" y="6"/>
                    <a:pt x="2523" y="1"/>
                    <a:pt x="24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5"/>
            <p:cNvSpPr/>
            <p:nvPr/>
          </p:nvSpPr>
          <p:spPr>
            <a:xfrm>
              <a:off x="7517230" y="1671522"/>
              <a:ext cx="144787" cy="84326"/>
            </a:xfrm>
            <a:custGeom>
              <a:rect b="b" l="l" r="r" t="t"/>
              <a:pathLst>
                <a:path extrusionOk="0" h="1894" w="3252">
                  <a:moveTo>
                    <a:pt x="3097" y="1"/>
                  </a:moveTo>
                  <a:lnTo>
                    <a:pt x="1608" y="346"/>
                  </a:lnTo>
                  <a:lnTo>
                    <a:pt x="1" y="846"/>
                  </a:lnTo>
                  <a:lnTo>
                    <a:pt x="144" y="1560"/>
                  </a:lnTo>
                  <a:lnTo>
                    <a:pt x="870" y="1894"/>
                  </a:lnTo>
                  <a:lnTo>
                    <a:pt x="2370" y="1191"/>
                  </a:lnTo>
                  <a:lnTo>
                    <a:pt x="3251" y="346"/>
                  </a:lnTo>
                  <a:lnTo>
                    <a:pt x="3097" y="1"/>
                  </a:ln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5"/>
            <p:cNvSpPr/>
            <p:nvPr/>
          </p:nvSpPr>
          <p:spPr>
            <a:xfrm>
              <a:off x="7497640" y="1671522"/>
              <a:ext cx="58369" cy="118786"/>
            </a:xfrm>
            <a:custGeom>
              <a:rect b="b" l="l" r="r" t="t"/>
              <a:pathLst>
                <a:path extrusionOk="0" h="2668" w="1311">
                  <a:moveTo>
                    <a:pt x="0" y="1"/>
                  </a:moveTo>
                  <a:lnTo>
                    <a:pt x="417" y="2668"/>
                  </a:lnTo>
                  <a:lnTo>
                    <a:pt x="1310" y="1894"/>
                  </a:lnTo>
                  <a:lnTo>
                    <a:pt x="0" y="1"/>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5"/>
            <p:cNvSpPr/>
            <p:nvPr/>
          </p:nvSpPr>
          <p:spPr>
            <a:xfrm>
              <a:off x="7481211" y="2289097"/>
              <a:ext cx="120344" cy="171723"/>
            </a:xfrm>
            <a:custGeom>
              <a:rect b="b" l="l" r="r" t="t"/>
              <a:pathLst>
                <a:path extrusionOk="0" h="3857" w="2703">
                  <a:moveTo>
                    <a:pt x="1620" y="0"/>
                  </a:moveTo>
                  <a:cubicBezTo>
                    <a:pt x="1620" y="0"/>
                    <a:pt x="1572" y="60"/>
                    <a:pt x="1512" y="167"/>
                  </a:cubicBezTo>
                  <a:lnTo>
                    <a:pt x="1405" y="119"/>
                  </a:lnTo>
                  <a:cubicBezTo>
                    <a:pt x="1405" y="119"/>
                    <a:pt x="1024" y="512"/>
                    <a:pt x="786" y="691"/>
                  </a:cubicBezTo>
                  <a:cubicBezTo>
                    <a:pt x="548" y="846"/>
                    <a:pt x="24" y="1584"/>
                    <a:pt x="0" y="1774"/>
                  </a:cubicBezTo>
                  <a:cubicBezTo>
                    <a:pt x="0" y="1774"/>
                    <a:pt x="36" y="1872"/>
                    <a:pt x="121" y="1872"/>
                  </a:cubicBezTo>
                  <a:cubicBezTo>
                    <a:pt x="166" y="1872"/>
                    <a:pt x="224" y="1845"/>
                    <a:pt x="298" y="1763"/>
                  </a:cubicBezTo>
                  <a:cubicBezTo>
                    <a:pt x="417" y="1620"/>
                    <a:pt x="596" y="1477"/>
                    <a:pt x="750" y="1370"/>
                  </a:cubicBezTo>
                  <a:lnTo>
                    <a:pt x="750" y="1370"/>
                  </a:lnTo>
                  <a:cubicBezTo>
                    <a:pt x="477" y="1977"/>
                    <a:pt x="357" y="2322"/>
                    <a:pt x="369" y="2679"/>
                  </a:cubicBezTo>
                  <a:cubicBezTo>
                    <a:pt x="381" y="3132"/>
                    <a:pt x="572" y="3810"/>
                    <a:pt x="786" y="3846"/>
                  </a:cubicBezTo>
                  <a:cubicBezTo>
                    <a:pt x="834" y="3852"/>
                    <a:pt x="896" y="3857"/>
                    <a:pt x="965" y="3857"/>
                  </a:cubicBezTo>
                  <a:cubicBezTo>
                    <a:pt x="1185" y="3857"/>
                    <a:pt x="1472" y="3805"/>
                    <a:pt x="1572" y="3560"/>
                  </a:cubicBezTo>
                  <a:cubicBezTo>
                    <a:pt x="1691" y="3227"/>
                    <a:pt x="1560" y="2798"/>
                    <a:pt x="1762" y="2334"/>
                  </a:cubicBezTo>
                  <a:cubicBezTo>
                    <a:pt x="1917" y="2013"/>
                    <a:pt x="2620" y="1584"/>
                    <a:pt x="2655" y="1239"/>
                  </a:cubicBezTo>
                  <a:cubicBezTo>
                    <a:pt x="2703" y="905"/>
                    <a:pt x="1620" y="0"/>
                    <a:pt x="162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5"/>
            <p:cNvSpPr/>
            <p:nvPr/>
          </p:nvSpPr>
          <p:spPr>
            <a:xfrm>
              <a:off x="7532635" y="1787637"/>
              <a:ext cx="331336" cy="562987"/>
            </a:xfrm>
            <a:custGeom>
              <a:rect b="b" l="l" r="r" t="t"/>
              <a:pathLst>
                <a:path extrusionOk="0" h="12645" w="7442">
                  <a:moveTo>
                    <a:pt x="6358" y="0"/>
                  </a:moveTo>
                  <a:cubicBezTo>
                    <a:pt x="4429" y="560"/>
                    <a:pt x="4405" y="2584"/>
                    <a:pt x="4322" y="2703"/>
                  </a:cubicBezTo>
                  <a:cubicBezTo>
                    <a:pt x="4239" y="2822"/>
                    <a:pt x="4596" y="6191"/>
                    <a:pt x="4596" y="6191"/>
                  </a:cubicBezTo>
                  <a:lnTo>
                    <a:pt x="0" y="11406"/>
                  </a:lnTo>
                  <a:cubicBezTo>
                    <a:pt x="631" y="12454"/>
                    <a:pt x="2000" y="12645"/>
                    <a:pt x="2000" y="12645"/>
                  </a:cubicBezTo>
                  <a:lnTo>
                    <a:pt x="6787" y="8037"/>
                  </a:lnTo>
                  <a:cubicBezTo>
                    <a:pt x="7180" y="7656"/>
                    <a:pt x="7394" y="7120"/>
                    <a:pt x="7394" y="6584"/>
                  </a:cubicBezTo>
                  <a:cubicBezTo>
                    <a:pt x="7370" y="5798"/>
                    <a:pt x="7370" y="4632"/>
                    <a:pt x="7394" y="3501"/>
                  </a:cubicBezTo>
                  <a:cubicBezTo>
                    <a:pt x="7442" y="1619"/>
                    <a:pt x="6358" y="0"/>
                    <a:pt x="63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5"/>
            <p:cNvSpPr/>
            <p:nvPr/>
          </p:nvSpPr>
          <p:spPr>
            <a:xfrm>
              <a:off x="7065057" y="2271244"/>
              <a:ext cx="90692" cy="141403"/>
            </a:xfrm>
            <a:custGeom>
              <a:rect b="b" l="l" r="r" t="t"/>
              <a:pathLst>
                <a:path extrusionOk="0" h="3176" w="2037">
                  <a:moveTo>
                    <a:pt x="1895" y="1"/>
                  </a:moveTo>
                  <a:cubicBezTo>
                    <a:pt x="1757" y="1"/>
                    <a:pt x="1555" y="90"/>
                    <a:pt x="1465" y="568"/>
                  </a:cubicBezTo>
                  <a:cubicBezTo>
                    <a:pt x="1430" y="735"/>
                    <a:pt x="1346" y="890"/>
                    <a:pt x="1275" y="1044"/>
                  </a:cubicBezTo>
                  <a:cubicBezTo>
                    <a:pt x="1203" y="1187"/>
                    <a:pt x="1144" y="1342"/>
                    <a:pt x="1037" y="1461"/>
                  </a:cubicBezTo>
                  <a:cubicBezTo>
                    <a:pt x="930" y="1592"/>
                    <a:pt x="810" y="1640"/>
                    <a:pt x="680" y="1747"/>
                  </a:cubicBezTo>
                  <a:cubicBezTo>
                    <a:pt x="299" y="2009"/>
                    <a:pt x="156" y="2425"/>
                    <a:pt x="1" y="2842"/>
                  </a:cubicBezTo>
                  <a:lnTo>
                    <a:pt x="632" y="3176"/>
                  </a:lnTo>
                  <a:cubicBezTo>
                    <a:pt x="656" y="3164"/>
                    <a:pt x="739" y="3033"/>
                    <a:pt x="858" y="2854"/>
                  </a:cubicBezTo>
                  <a:cubicBezTo>
                    <a:pt x="858" y="2854"/>
                    <a:pt x="1680" y="2164"/>
                    <a:pt x="1811" y="1759"/>
                  </a:cubicBezTo>
                  <a:cubicBezTo>
                    <a:pt x="1942" y="1354"/>
                    <a:pt x="1930" y="139"/>
                    <a:pt x="2037" y="32"/>
                  </a:cubicBezTo>
                  <a:cubicBezTo>
                    <a:pt x="2037" y="32"/>
                    <a:pt x="1977" y="1"/>
                    <a:pt x="1895"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5"/>
            <p:cNvSpPr/>
            <p:nvPr/>
          </p:nvSpPr>
          <p:spPr>
            <a:xfrm>
              <a:off x="6448016" y="2290700"/>
              <a:ext cx="124618" cy="218427"/>
            </a:xfrm>
            <a:custGeom>
              <a:rect b="b" l="l" r="r" t="t"/>
              <a:pathLst>
                <a:path extrusionOk="0" h="4906" w="2799">
                  <a:moveTo>
                    <a:pt x="2799" y="0"/>
                  </a:moveTo>
                  <a:cubicBezTo>
                    <a:pt x="2799" y="0"/>
                    <a:pt x="1" y="1215"/>
                    <a:pt x="2799" y="4906"/>
                  </a:cubicBezTo>
                  <a:lnTo>
                    <a:pt x="2799" y="0"/>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5"/>
            <p:cNvSpPr/>
            <p:nvPr/>
          </p:nvSpPr>
          <p:spPr>
            <a:xfrm>
              <a:off x="6524373" y="2842515"/>
              <a:ext cx="209968" cy="1016627"/>
            </a:xfrm>
            <a:custGeom>
              <a:rect b="b" l="l" r="r" t="t"/>
              <a:pathLst>
                <a:path extrusionOk="0" h="22834" w="4716">
                  <a:moveTo>
                    <a:pt x="1334" y="1"/>
                  </a:moveTo>
                  <a:cubicBezTo>
                    <a:pt x="1334" y="1"/>
                    <a:pt x="572" y="2882"/>
                    <a:pt x="655" y="5132"/>
                  </a:cubicBezTo>
                  <a:lnTo>
                    <a:pt x="0" y="22027"/>
                  </a:lnTo>
                  <a:cubicBezTo>
                    <a:pt x="0" y="22027"/>
                    <a:pt x="909" y="22834"/>
                    <a:pt x="2668" y="22834"/>
                  </a:cubicBezTo>
                  <a:cubicBezTo>
                    <a:pt x="2993" y="22834"/>
                    <a:pt x="3346" y="22806"/>
                    <a:pt x="3727" y="22741"/>
                  </a:cubicBezTo>
                  <a:lnTo>
                    <a:pt x="4715" y="179"/>
                  </a:lnTo>
                  <a:lnTo>
                    <a:pt x="13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5"/>
            <p:cNvSpPr/>
            <p:nvPr/>
          </p:nvSpPr>
          <p:spPr>
            <a:xfrm>
              <a:off x="6681271" y="3022743"/>
              <a:ext cx="38200" cy="525900"/>
            </a:xfrm>
            <a:custGeom>
              <a:rect b="b" l="l" r="r" t="t"/>
              <a:pathLst>
                <a:path extrusionOk="0" h="11812" w="858">
                  <a:moveTo>
                    <a:pt x="1" y="1"/>
                  </a:moveTo>
                  <a:lnTo>
                    <a:pt x="489" y="11812"/>
                  </a:lnTo>
                  <a:lnTo>
                    <a:pt x="858" y="3763"/>
                  </a:lnTo>
                  <a:lnTo>
                    <a:pt x="1" y="1"/>
                  </a:lnTo>
                  <a:close/>
                </a:path>
              </a:pathLst>
            </a:custGeom>
            <a:solidFill>
              <a:srgbClr val="6A45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5"/>
            <p:cNvSpPr/>
            <p:nvPr/>
          </p:nvSpPr>
          <p:spPr>
            <a:xfrm>
              <a:off x="6662215" y="2832453"/>
              <a:ext cx="258186" cy="1087017"/>
            </a:xfrm>
            <a:custGeom>
              <a:rect b="b" l="l" r="r" t="t"/>
              <a:pathLst>
                <a:path extrusionOk="0" h="24415" w="5799">
                  <a:moveTo>
                    <a:pt x="834" y="0"/>
                  </a:moveTo>
                  <a:cubicBezTo>
                    <a:pt x="834" y="0"/>
                    <a:pt x="0" y="2786"/>
                    <a:pt x="619" y="5430"/>
                  </a:cubicBezTo>
                  <a:lnTo>
                    <a:pt x="2024" y="24087"/>
                  </a:lnTo>
                  <a:cubicBezTo>
                    <a:pt x="2024" y="24087"/>
                    <a:pt x="2776" y="24415"/>
                    <a:pt x="3894" y="24415"/>
                  </a:cubicBezTo>
                  <a:cubicBezTo>
                    <a:pt x="4453" y="24415"/>
                    <a:pt x="5104" y="24333"/>
                    <a:pt x="5798" y="24087"/>
                  </a:cubicBezTo>
                  <a:lnTo>
                    <a:pt x="4894" y="1548"/>
                  </a:lnTo>
                  <a:lnTo>
                    <a:pt x="8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5"/>
            <p:cNvSpPr/>
            <p:nvPr/>
          </p:nvSpPr>
          <p:spPr>
            <a:xfrm>
              <a:off x="6594362" y="1960475"/>
              <a:ext cx="303777" cy="324792"/>
            </a:xfrm>
            <a:custGeom>
              <a:rect b="b" l="l" r="r" t="t"/>
              <a:pathLst>
                <a:path extrusionOk="0" h="7295" w="6823">
                  <a:moveTo>
                    <a:pt x="2875" y="1"/>
                  </a:moveTo>
                  <a:cubicBezTo>
                    <a:pt x="2450" y="1"/>
                    <a:pt x="2028" y="38"/>
                    <a:pt x="1667" y="95"/>
                  </a:cubicBezTo>
                  <a:cubicBezTo>
                    <a:pt x="512" y="273"/>
                    <a:pt x="0" y="1738"/>
                    <a:pt x="48" y="2726"/>
                  </a:cubicBezTo>
                  <a:cubicBezTo>
                    <a:pt x="107" y="3845"/>
                    <a:pt x="595" y="5393"/>
                    <a:pt x="1536" y="6084"/>
                  </a:cubicBezTo>
                  <a:cubicBezTo>
                    <a:pt x="2203" y="6596"/>
                    <a:pt x="3274" y="6941"/>
                    <a:pt x="4096" y="7155"/>
                  </a:cubicBezTo>
                  <a:cubicBezTo>
                    <a:pt x="4379" y="7230"/>
                    <a:pt x="4709" y="7294"/>
                    <a:pt x="5027" y="7294"/>
                  </a:cubicBezTo>
                  <a:cubicBezTo>
                    <a:pt x="5471" y="7294"/>
                    <a:pt x="5894" y="7169"/>
                    <a:pt x="6144" y="6774"/>
                  </a:cubicBezTo>
                  <a:cubicBezTo>
                    <a:pt x="6822" y="5667"/>
                    <a:pt x="6727" y="3691"/>
                    <a:pt x="6429" y="2500"/>
                  </a:cubicBezTo>
                  <a:cubicBezTo>
                    <a:pt x="6132" y="1321"/>
                    <a:pt x="5453" y="535"/>
                    <a:pt x="4215" y="166"/>
                  </a:cubicBezTo>
                  <a:cubicBezTo>
                    <a:pt x="3820" y="47"/>
                    <a:pt x="3346" y="1"/>
                    <a:pt x="2875"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5"/>
            <p:cNvSpPr/>
            <p:nvPr/>
          </p:nvSpPr>
          <p:spPr>
            <a:xfrm>
              <a:off x="6648947" y="2217549"/>
              <a:ext cx="146345" cy="91672"/>
            </a:xfrm>
            <a:custGeom>
              <a:rect b="b" l="l" r="r" t="t"/>
              <a:pathLst>
                <a:path extrusionOk="0" h="2059" w="3287">
                  <a:moveTo>
                    <a:pt x="0" y="0"/>
                  </a:moveTo>
                  <a:lnTo>
                    <a:pt x="0" y="1119"/>
                  </a:lnTo>
                  <a:cubicBezTo>
                    <a:pt x="0" y="1596"/>
                    <a:pt x="453" y="1786"/>
                    <a:pt x="905" y="1905"/>
                  </a:cubicBezTo>
                  <a:cubicBezTo>
                    <a:pt x="1229" y="1996"/>
                    <a:pt x="1619" y="2058"/>
                    <a:pt x="2045" y="2058"/>
                  </a:cubicBezTo>
                  <a:cubicBezTo>
                    <a:pt x="2404" y="2058"/>
                    <a:pt x="2788" y="2014"/>
                    <a:pt x="3179" y="1905"/>
                  </a:cubicBezTo>
                  <a:lnTo>
                    <a:pt x="3287" y="1453"/>
                  </a:lnTo>
                  <a:cubicBezTo>
                    <a:pt x="3132" y="1429"/>
                    <a:pt x="3001" y="1393"/>
                    <a:pt x="2870" y="1369"/>
                  </a:cubicBezTo>
                  <a:cubicBezTo>
                    <a:pt x="2048" y="1167"/>
                    <a:pt x="977" y="798"/>
                    <a:pt x="310" y="298"/>
                  </a:cubicBezTo>
                  <a:cubicBezTo>
                    <a:pt x="203" y="202"/>
                    <a:pt x="96" y="107"/>
                    <a:pt x="0" y="0"/>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5"/>
            <p:cNvSpPr/>
            <p:nvPr/>
          </p:nvSpPr>
          <p:spPr>
            <a:xfrm>
              <a:off x="6790485" y="2155529"/>
              <a:ext cx="93319" cy="152712"/>
            </a:xfrm>
            <a:custGeom>
              <a:rect b="b" l="l" r="r" t="t"/>
              <a:pathLst>
                <a:path extrusionOk="0" h="3430" w="2096">
                  <a:moveTo>
                    <a:pt x="358" y="0"/>
                  </a:moveTo>
                  <a:lnTo>
                    <a:pt x="119" y="48"/>
                  </a:lnTo>
                  <a:lnTo>
                    <a:pt x="0" y="262"/>
                  </a:lnTo>
                  <a:cubicBezTo>
                    <a:pt x="0" y="262"/>
                    <a:pt x="131" y="2072"/>
                    <a:pt x="119" y="2584"/>
                  </a:cubicBezTo>
                  <a:cubicBezTo>
                    <a:pt x="108" y="3076"/>
                    <a:pt x="983" y="3429"/>
                    <a:pt x="1238" y="3429"/>
                  </a:cubicBezTo>
                  <a:cubicBezTo>
                    <a:pt x="1243" y="3429"/>
                    <a:pt x="1247" y="3429"/>
                    <a:pt x="1251" y="3429"/>
                  </a:cubicBezTo>
                  <a:cubicBezTo>
                    <a:pt x="1489" y="3417"/>
                    <a:pt x="1894" y="2822"/>
                    <a:pt x="2001" y="2536"/>
                  </a:cubicBezTo>
                  <a:cubicBezTo>
                    <a:pt x="2096" y="2250"/>
                    <a:pt x="2001" y="1822"/>
                    <a:pt x="2001" y="1822"/>
                  </a:cubicBezTo>
                  <a:cubicBezTo>
                    <a:pt x="2001" y="1822"/>
                    <a:pt x="1890" y="1902"/>
                    <a:pt x="1684" y="1902"/>
                  </a:cubicBezTo>
                  <a:cubicBezTo>
                    <a:pt x="1553" y="1902"/>
                    <a:pt x="1383" y="1869"/>
                    <a:pt x="1179" y="1762"/>
                  </a:cubicBezTo>
                  <a:cubicBezTo>
                    <a:pt x="655" y="1500"/>
                    <a:pt x="358" y="0"/>
                    <a:pt x="358" y="0"/>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5"/>
            <p:cNvSpPr/>
            <p:nvPr/>
          </p:nvSpPr>
          <p:spPr>
            <a:xfrm>
              <a:off x="6594897" y="1947786"/>
              <a:ext cx="326973" cy="311747"/>
            </a:xfrm>
            <a:custGeom>
              <a:rect b="b" l="l" r="r" t="t"/>
              <a:pathLst>
                <a:path extrusionOk="0" h="7002" w="7344">
                  <a:moveTo>
                    <a:pt x="3271" y="1"/>
                  </a:moveTo>
                  <a:cubicBezTo>
                    <a:pt x="2410" y="1"/>
                    <a:pt x="1435" y="182"/>
                    <a:pt x="1060" y="594"/>
                  </a:cubicBezTo>
                  <a:cubicBezTo>
                    <a:pt x="321" y="1094"/>
                    <a:pt x="0" y="2201"/>
                    <a:pt x="36" y="2975"/>
                  </a:cubicBezTo>
                  <a:cubicBezTo>
                    <a:pt x="60" y="3666"/>
                    <a:pt x="274" y="4499"/>
                    <a:pt x="631" y="5214"/>
                  </a:cubicBezTo>
                  <a:cubicBezTo>
                    <a:pt x="1301" y="6900"/>
                    <a:pt x="2423" y="7002"/>
                    <a:pt x="2683" y="7002"/>
                  </a:cubicBezTo>
                  <a:cubicBezTo>
                    <a:pt x="2719" y="7002"/>
                    <a:pt x="2738" y="7000"/>
                    <a:pt x="2738" y="7000"/>
                  </a:cubicBezTo>
                  <a:cubicBezTo>
                    <a:pt x="2941" y="6904"/>
                    <a:pt x="3953" y="6119"/>
                    <a:pt x="3953" y="6119"/>
                  </a:cubicBezTo>
                  <a:cubicBezTo>
                    <a:pt x="3560" y="5892"/>
                    <a:pt x="3250" y="4583"/>
                    <a:pt x="3667" y="4368"/>
                  </a:cubicBezTo>
                  <a:cubicBezTo>
                    <a:pt x="3719" y="4340"/>
                    <a:pt x="3769" y="4328"/>
                    <a:pt x="3816" y="4328"/>
                  </a:cubicBezTo>
                  <a:cubicBezTo>
                    <a:pt x="4150" y="4328"/>
                    <a:pt x="4370" y="4940"/>
                    <a:pt x="4370" y="4940"/>
                  </a:cubicBezTo>
                  <a:cubicBezTo>
                    <a:pt x="4608" y="4857"/>
                    <a:pt x="4977" y="4571"/>
                    <a:pt x="4763" y="4095"/>
                  </a:cubicBezTo>
                  <a:cubicBezTo>
                    <a:pt x="4560" y="3618"/>
                    <a:pt x="4763" y="3118"/>
                    <a:pt x="4763" y="3118"/>
                  </a:cubicBezTo>
                  <a:cubicBezTo>
                    <a:pt x="4773" y="3118"/>
                    <a:pt x="4784" y="3119"/>
                    <a:pt x="4794" y="3119"/>
                  </a:cubicBezTo>
                  <a:cubicBezTo>
                    <a:pt x="5530" y="3119"/>
                    <a:pt x="6123" y="2712"/>
                    <a:pt x="6346" y="2582"/>
                  </a:cubicBezTo>
                  <a:cubicBezTo>
                    <a:pt x="6346" y="2583"/>
                    <a:pt x="6346" y="2583"/>
                    <a:pt x="6347" y="2583"/>
                  </a:cubicBezTo>
                  <a:cubicBezTo>
                    <a:pt x="6375" y="2583"/>
                    <a:pt x="7343" y="1891"/>
                    <a:pt x="7001" y="356"/>
                  </a:cubicBezTo>
                  <a:lnTo>
                    <a:pt x="7001" y="356"/>
                  </a:lnTo>
                  <a:cubicBezTo>
                    <a:pt x="7001" y="356"/>
                    <a:pt x="6658" y="513"/>
                    <a:pt x="6072" y="513"/>
                  </a:cubicBezTo>
                  <a:cubicBezTo>
                    <a:pt x="5663" y="513"/>
                    <a:pt x="5136" y="437"/>
                    <a:pt x="4524" y="177"/>
                  </a:cubicBezTo>
                  <a:cubicBezTo>
                    <a:pt x="4243" y="63"/>
                    <a:pt x="3777" y="1"/>
                    <a:pt x="3271"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5"/>
            <p:cNvSpPr/>
            <p:nvPr/>
          </p:nvSpPr>
          <p:spPr>
            <a:xfrm>
              <a:off x="6745428" y="574081"/>
              <a:ext cx="507868" cy="841386"/>
            </a:xfrm>
            <a:custGeom>
              <a:rect b="b" l="l" r="r" t="t"/>
              <a:pathLst>
                <a:path extrusionOk="0" h="18898" w="11407">
                  <a:moveTo>
                    <a:pt x="802" y="1"/>
                  </a:moveTo>
                  <a:cubicBezTo>
                    <a:pt x="350" y="1"/>
                    <a:pt x="36" y="358"/>
                    <a:pt x="36" y="968"/>
                  </a:cubicBezTo>
                  <a:lnTo>
                    <a:pt x="0" y="11362"/>
                  </a:lnTo>
                  <a:cubicBezTo>
                    <a:pt x="0" y="12220"/>
                    <a:pt x="608" y="13291"/>
                    <a:pt x="1370" y="13732"/>
                  </a:cubicBezTo>
                  <a:lnTo>
                    <a:pt x="10002" y="18708"/>
                  </a:lnTo>
                  <a:cubicBezTo>
                    <a:pt x="10224" y="18837"/>
                    <a:pt x="10432" y="18897"/>
                    <a:pt x="10617" y="18897"/>
                  </a:cubicBezTo>
                  <a:cubicBezTo>
                    <a:pt x="11066" y="18897"/>
                    <a:pt x="11371" y="18539"/>
                    <a:pt x="11371" y="17923"/>
                  </a:cubicBezTo>
                  <a:lnTo>
                    <a:pt x="11407" y="7540"/>
                  </a:lnTo>
                  <a:cubicBezTo>
                    <a:pt x="11407" y="6659"/>
                    <a:pt x="10787" y="5600"/>
                    <a:pt x="10037" y="5171"/>
                  </a:cubicBezTo>
                  <a:lnTo>
                    <a:pt x="1405" y="182"/>
                  </a:lnTo>
                  <a:cubicBezTo>
                    <a:pt x="1189" y="59"/>
                    <a:pt x="984" y="1"/>
                    <a:pt x="8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5"/>
            <p:cNvSpPr/>
            <p:nvPr/>
          </p:nvSpPr>
          <p:spPr>
            <a:xfrm>
              <a:off x="6959583" y="1056975"/>
              <a:ext cx="80096" cy="103559"/>
            </a:xfrm>
            <a:custGeom>
              <a:rect b="b" l="l" r="r" t="t"/>
              <a:pathLst>
                <a:path extrusionOk="0" h="2326" w="1799">
                  <a:moveTo>
                    <a:pt x="470" y="1"/>
                  </a:moveTo>
                  <a:cubicBezTo>
                    <a:pt x="182" y="1"/>
                    <a:pt x="1" y="233"/>
                    <a:pt x="1" y="635"/>
                  </a:cubicBezTo>
                  <a:cubicBezTo>
                    <a:pt x="1" y="1195"/>
                    <a:pt x="382" y="1909"/>
                    <a:pt x="905" y="2207"/>
                  </a:cubicBezTo>
                  <a:cubicBezTo>
                    <a:pt x="1043" y="2288"/>
                    <a:pt x="1173" y="2325"/>
                    <a:pt x="1289" y="2325"/>
                  </a:cubicBezTo>
                  <a:cubicBezTo>
                    <a:pt x="1584" y="2325"/>
                    <a:pt x="1786" y="2078"/>
                    <a:pt x="1786" y="1659"/>
                  </a:cubicBezTo>
                  <a:cubicBezTo>
                    <a:pt x="1798" y="1100"/>
                    <a:pt x="1417" y="421"/>
                    <a:pt x="917" y="147"/>
                  </a:cubicBezTo>
                  <a:cubicBezTo>
                    <a:pt x="751" y="48"/>
                    <a:pt x="600" y="1"/>
                    <a:pt x="470"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5"/>
            <p:cNvSpPr/>
            <p:nvPr/>
          </p:nvSpPr>
          <p:spPr>
            <a:xfrm>
              <a:off x="6887500" y="937787"/>
              <a:ext cx="223726" cy="173282"/>
            </a:xfrm>
            <a:custGeom>
              <a:rect b="b" l="l" r="r" t="t"/>
              <a:pathLst>
                <a:path extrusionOk="0" h="3892" w="5025">
                  <a:moveTo>
                    <a:pt x="1301" y="0"/>
                  </a:moveTo>
                  <a:cubicBezTo>
                    <a:pt x="1174" y="0"/>
                    <a:pt x="1050" y="13"/>
                    <a:pt x="929" y="38"/>
                  </a:cubicBezTo>
                  <a:cubicBezTo>
                    <a:pt x="631" y="98"/>
                    <a:pt x="298" y="217"/>
                    <a:pt x="119" y="467"/>
                  </a:cubicBezTo>
                  <a:cubicBezTo>
                    <a:pt x="0" y="633"/>
                    <a:pt x="36" y="991"/>
                    <a:pt x="203" y="1265"/>
                  </a:cubicBezTo>
                  <a:cubicBezTo>
                    <a:pt x="310" y="1443"/>
                    <a:pt x="453" y="1598"/>
                    <a:pt x="607" y="1681"/>
                  </a:cubicBezTo>
                  <a:cubicBezTo>
                    <a:pt x="698" y="1742"/>
                    <a:pt x="793" y="1773"/>
                    <a:pt x="881" y="1773"/>
                  </a:cubicBezTo>
                  <a:cubicBezTo>
                    <a:pt x="932" y="1773"/>
                    <a:pt x="981" y="1763"/>
                    <a:pt x="1024" y="1741"/>
                  </a:cubicBezTo>
                  <a:cubicBezTo>
                    <a:pt x="1143" y="1681"/>
                    <a:pt x="1227" y="1586"/>
                    <a:pt x="1346" y="1526"/>
                  </a:cubicBezTo>
                  <a:cubicBezTo>
                    <a:pt x="1474" y="1467"/>
                    <a:pt x="1615" y="1437"/>
                    <a:pt x="1763" y="1437"/>
                  </a:cubicBezTo>
                  <a:cubicBezTo>
                    <a:pt x="2027" y="1437"/>
                    <a:pt x="2314" y="1530"/>
                    <a:pt x="2596" y="1705"/>
                  </a:cubicBezTo>
                  <a:cubicBezTo>
                    <a:pt x="3060" y="1967"/>
                    <a:pt x="3525" y="2431"/>
                    <a:pt x="3870" y="3039"/>
                  </a:cubicBezTo>
                  <a:lnTo>
                    <a:pt x="4072" y="3443"/>
                  </a:lnTo>
                  <a:cubicBezTo>
                    <a:pt x="4167" y="3622"/>
                    <a:pt x="4287" y="3741"/>
                    <a:pt x="4417" y="3812"/>
                  </a:cubicBezTo>
                  <a:cubicBezTo>
                    <a:pt x="4507" y="3866"/>
                    <a:pt x="4598" y="3892"/>
                    <a:pt x="4680" y="3892"/>
                  </a:cubicBezTo>
                  <a:cubicBezTo>
                    <a:pt x="4873" y="3892"/>
                    <a:pt x="5025" y="3753"/>
                    <a:pt x="5025" y="3503"/>
                  </a:cubicBezTo>
                  <a:cubicBezTo>
                    <a:pt x="5025" y="3289"/>
                    <a:pt x="4894" y="3039"/>
                    <a:pt x="4775" y="2812"/>
                  </a:cubicBezTo>
                  <a:cubicBezTo>
                    <a:pt x="4763" y="2729"/>
                    <a:pt x="4715" y="2658"/>
                    <a:pt x="4668" y="2586"/>
                  </a:cubicBezTo>
                  <a:cubicBezTo>
                    <a:pt x="4334" y="2015"/>
                    <a:pt x="3929" y="1491"/>
                    <a:pt x="3489" y="1074"/>
                  </a:cubicBezTo>
                  <a:cubicBezTo>
                    <a:pt x="3453" y="1038"/>
                    <a:pt x="3394" y="979"/>
                    <a:pt x="3334" y="931"/>
                  </a:cubicBezTo>
                  <a:cubicBezTo>
                    <a:pt x="3096" y="717"/>
                    <a:pt x="2834" y="538"/>
                    <a:pt x="2596" y="395"/>
                  </a:cubicBezTo>
                  <a:cubicBezTo>
                    <a:pt x="2142" y="132"/>
                    <a:pt x="1708" y="0"/>
                    <a:pt x="1301" y="0"/>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5"/>
            <p:cNvSpPr/>
            <p:nvPr/>
          </p:nvSpPr>
          <p:spPr>
            <a:xfrm>
              <a:off x="6827573" y="829063"/>
              <a:ext cx="343580" cy="243627"/>
            </a:xfrm>
            <a:custGeom>
              <a:rect b="b" l="l" r="r" t="t"/>
              <a:pathLst>
                <a:path extrusionOk="0" h="5472" w="7717">
                  <a:moveTo>
                    <a:pt x="1710" y="1"/>
                  </a:moveTo>
                  <a:cubicBezTo>
                    <a:pt x="1167" y="1"/>
                    <a:pt x="664" y="160"/>
                    <a:pt x="239" y="420"/>
                  </a:cubicBezTo>
                  <a:cubicBezTo>
                    <a:pt x="132" y="504"/>
                    <a:pt x="37" y="551"/>
                    <a:pt x="13" y="718"/>
                  </a:cubicBezTo>
                  <a:cubicBezTo>
                    <a:pt x="1" y="885"/>
                    <a:pt x="48" y="1111"/>
                    <a:pt x="132" y="1301"/>
                  </a:cubicBezTo>
                  <a:cubicBezTo>
                    <a:pt x="227" y="1480"/>
                    <a:pt x="370" y="1611"/>
                    <a:pt x="513" y="1706"/>
                  </a:cubicBezTo>
                  <a:cubicBezTo>
                    <a:pt x="549" y="1730"/>
                    <a:pt x="608" y="1742"/>
                    <a:pt x="656" y="1766"/>
                  </a:cubicBezTo>
                  <a:cubicBezTo>
                    <a:pt x="675" y="1769"/>
                    <a:pt x="693" y="1770"/>
                    <a:pt x="712" y="1770"/>
                  </a:cubicBezTo>
                  <a:cubicBezTo>
                    <a:pt x="910" y="1770"/>
                    <a:pt x="1063" y="1605"/>
                    <a:pt x="1215" y="1540"/>
                  </a:cubicBezTo>
                  <a:cubicBezTo>
                    <a:pt x="1513" y="1391"/>
                    <a:pt x="1860" y="1316"/>
                    <a:pt x="2230" y="1316"/>
                  </a:cubicBezTo>
                  <a:cubicBezTo>
                    <a:pt x="2303" y="1316"/>
                    <a:pt x="2378" y="1319"/>
                    <a:pt x="2454" y="1325"/>
                  </a:cubicBezTo>
                  <a:cubicBezTo>
                    <a:pt x="2882" y="1373"/>
                    <a:pt x="3358" y="1540"/>
                    <a:pt x="3835" y="1790"/>
                  </a:cubicBezTo>
                  <a:lnTo>
                    <a:pt x="3930" y="1837"/>
                  </a:lnTo>
                  <a:cubicBezTo>
                    <a:pt x="4871" y="2373"/>
                    <a:pt x="5835" y="3337"/>
                    <a:pt x="6514" y="4469"/>
                  </a:cubicBezTo>
                  <a:cubicBezTo>
                    <a:pt x="6668" y="4742"/>
                    <a:pt x="6799" y="5052"/>
                    <a:pt x="7014" y="5278"/>
                  </a:cubicBezTo>
                  <a:cubicBezTo>
                    <a:pt x="7073" y="5338"/>
                    <a:pt x="7133" y="5373"/>
                    <a:pt x="7192" y="5409"/>
                  </a:cubicBezTo>
                  <a:cubicBezTo>
                    <a:pt x="7267" y="5450"/>
                    <a:pt x="7341" y="5471"/>
                    <a:pt x="7411" y="5471"/>
                  </a:cubicBezTo>
                  <a:cubicBezTo>
                    <a:pt x="7464" y="5471"/>
                    <a:pt x="7515" y="5459"/>
                    <a:pt x="7561" y="5433"/>
                  </a:cubicBezTo>
                  <a:cubicBezTo>
                    <a:pt x="7680" y="5409"/>
                    <a:pt x="7716" y="5207"/>
                    <a:pt x="7680" y="5004"/>
                  </a:cubicBezTo>
                  <a:cubicBezTo>
                    <a:pt x="7668" y="4873"/>
                    <a:pt x="7621" y="4754"/>
                    <a:pt x="7549" y="4623"/>
                  </a:cubicBezTo>
                  <a:cubicBezTo>
                    <a:pt x="7204" y="3933"/>
                    <a:pt x="6728" y="3302"/>
                    <a:pt x="6264" y="2730"/>
                  </a:cubicBezTo>
                  <a:cubicBezTo>
                    <a:pt x="5537" y="1849"/>
                    <a:pt x="4716" y="1135"/>
                    <a:pt x="3882" y="659"/>
                  </a:cubicBezTo>
                  <a:cubicBezTo>
                    <a:pt x="3561" y="468"/>
                    <a:pt x="3216" y="325"/>
                    <a:pt x="2894" y="206"/>
                  </a:cubicBezTo>
                  <a:cubicBezTo>
                    <a:pt x="2620" y="111"/>
                    <a:pt x="2358" y="51"/>
                    <a:pt x="2096" y="28"/>
                  </a:cubicBezTo>
                  <a:cubicBezTo>
                    <a:pt x="1966" y="9"/>
                    <a:pt x="1837" y="1"/>
                    <a:pt x="1710"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5"/>
            <p:cNvSpPr/>
            <p:nvPr/>
          </p:nvSpPr>
          <p:spPr>
            <a:xfrm>
              <a:off x="6737459" y="565355"/>
              <a:ext cx="524341" cy="857592"/>
            </a:xfrm>
            <a:custGeom>
              <a:rect b="b" l="l" r="r" t="t"/>
              <a:pathLst>
                <a:path extrusionOk="0" h="19262" w="11777">
                  <a:moveTo>
                    <a:pt x="989" y="378"/>
                  </a:moveTo>
                  <a:cubicBezTo>
                    <a:pt x="1132" y="378"/>
                    <a:pt x="1310" y="438"/>
                    <a:pt x="1501" y="545"/>
                  </a:cubicBezTo>
                  <a:lnTo>
                    <a:pt x="10133" y="5534"/>
                  </a:lnTo>
                  <a:cubicBezTo>
                    <a:pt x="10835" y="5927"/>
                    <a:pt x="11419" y="6927"/>
                    <a:pt x="11407" y="7736"/>
                  </a:cubicBezTo>
                  <a:lnTo>
                    <a:pt x="11371" y="18119"/>
                  </a:lnTo>
                  <a:cubicBezTo>
                    <a:pt x="11371" y="18464"/>
                    <a:pt x="11264" y="18714"/>
                    <a:pt x="11062" y="18833"/>
                  </a:cubicBezTo>
                  <a:cubicBezTo>
                    <a:pt x="10991" y="18877"/>
                    <a:pt x="10907" y="18899"/>
                    <a:pt x="10813" y="18899"/>
                  </a:cubicBezTo>
                  <a:cubicBezTo>
                    <a:pt x="10655" y="18899"/>
                    <a:pt x="10470" y="18838"/>
                    <a:pt x="10276" y="18726"/>
                  </a:cubicBezTo>
                  <a:lnTo>
                    <a:pt x="1644" y="13749"/>
                  </a:lnTo>
                  <a:cubicBezTo>
                    <a:pt x="941" y="13344"/>
                    <a:pt x="358" y="12344"/>
                    <a:pt x="370" y="11546"/>
                  </a:cubicBezTo>
                  <a:lnTo>
                    <a:pt x="406" y="1152"/>
                  </a:lnTo>
                  <a:cubicBezTo>
                    <a:pt x="406" y="807"/>
                    <a:pt x="513" y="557"/>
                    <a:pt x="715" y="438"/>
                  </a:cubicBezTo>
                  <a:cubicBezTo>
                    <a:pt x="787" y="390"/>
                    <a:pt x="882" y="378"/>
                    <a:pt x="989" y="378"/>
                  </a:cubicBezTo>
                  <a:close/>
                  <a:moveTo>
                    <a:pt x="976" y="0"/>
                  </a:moveTo>
                  <a:cubicBezTo>
                    <a:pt x="811" y="0"/>
                    <a:pt x="658" y="40"/>
                    <a:pt x="525" y="116"/>
                  </a:cubicBezTo>
                  <a:cubicBezTo>
                    <a:pt x="215" y="295"/>
                    <a:pt x="37" y="664"/>
                    <a:pt x="37" y="1152"/>
                  </a:cubicBezTo>
                  <a:lnTo>
                    <a:pt x="1" y="11546"/>
                  </a:lnTo>
                  <a:cubicBezTo>
                    <a:pt x="1" y="12475"/>
                    <a:pt x="644" y="13594"/>
                    <a:pt x="1465" y="14071"/>
                  </a:cubicBezTo>
                  <a:lnTo>
                    <a:pt x="10097" y="19059"/>
                  </a:lnTo>
                  <a:cubicBezTo>
                    <a:pt x="10347" y="19202"/>
                    <a:pt x="10585" y="19262"/>
                    <a:pt x="10812" y="19262"/>
                  </a:cubicBezTo>
                  <a:cubicBezTo>
                    <a:pt x="10966" y="19262"/>
                    <a:pt x="11121" y="19226"/>
                    <a:pt x="11252" y="19143"/>
                  </a:cubicBezTo>
                  <a:cubicBezTo>
                    <a:pt x="11562" y="18964"/>
                    <a:pt x="11740" y="18595"/>
                    <a:pt x="11740" y="18107"/>
                  </a:cubicBezTo>
                  <a:lnTo>
                    <a:pt x="11776" y="7713"/>
                  </a:lnTo>
                  <a:cubicBezTo>
                    <a:pt x="11776" y="6796"/>
                    <a:pt x="11133" y="5677"/>
                    <a:pt x="10312" y="5200"/>
                  </a:cubicBezTo>
                  <a:lnTo>
                    <a:pt x="1680" y="212"/>
                  </a:lnTo>
                  <a:cubicBezTo>
                    <a:pt x="1435" y="69"/>
                    <a:pt x="1195" y="0"/>
                    <a:pt x="976" y="0"/>
                  </a:cubicBezTo>
                  <a:close/>
                </a:path>
              </a:pathLst>
            </a:custGeom>
            <a:solidFill>
              <a:srgbClr val="C3D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5"/>
            <p:cNvSpPr/>
            <p:nvPr/>
          </p:nvSpPr>
          <p:spPr>
            <a:xfrm>
              <a:off x="6302249" y="1318501"/>
              <a:ext cx="33971" cy="288417"/>
            </a:xfrm>
            <a:custGeom>
              <a:rect b="b" l="l" r="r" t="t"/>
              <a:pathLst>
                <a:path extrusionOk="0" h="6478" w="763">
                  <a:moveTo>
                    <a:pt x="132" y="226"/>
                  </a:moveTo>
                  <a:lnTo>
                    <a:pt x="608" y="500"/>
                  </a:lnTo>
                  <a:lnTo>
                    <a:pt x="608" y="6239"/>
                  </a:lnTo>
                  <a:lnTo>
                    <a:pt x="132" y="5953"/>
                  </a:lnTo>
                  <a:lnTo>
                    <a:pt x="132" y="226"/>
                  </a:lnTo>
                  <a:close/>
                  <a:moveTo>
                    <a:pt x="1" y="0"/>
                  </a:moveTo>
                  <a:lnTo>
                    <a:pt x="1" y="6037"/>
                  </a:lnTo>
                  <a:lnTo>
                    <a:pt x="763" y="6477"/>
                  </a:lnTo>
                  <a:lnTo>
                    <a:pt x="763" y="429"/>
                  </a:lnTo>
                  <a:lnTo>
                    <a:pt x="1" y="0"/>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5"/>
            <p:cNvSpPr/>
            <p:nvPr/>
          </p:nvSpPr>
          <p:spPr>
            <a:xfrm>
              <a:off x="7048094" y="2264164"/>
              <a:ext cx="88066" cy="133657"/>
            </a:xfrm>
            <a:custGeom>
              <a:rect b="b" l="l" r="r" t="t"/>
              <a:pathLst>
                <a:path extrusionOk="0" h="3002" w="1978">
                  <a:moveTo>
                    <a:pt x="1120" y="1"/>
                  </a:moveTo>
                  <a:lnTo>
                    <a:pt x="263" y="1191"/>
                  </a:lnTo>
                  <a:cubicBezTo>
                    <a:pt x="263" y="1191"/>
                    <a:pt x="84" y="1680"/>
                    <a:pt x="144" y="2001"/>
                  </a:cubicBezTo>
                  <a:cubicBezTo>
                    <a:pt x="215" y="2334"/>
                    <a:pt x="60" y="2704"/>
                    <a:pt x="37" y="2763"/>
                  </a:cubicBezTo>
                  <a:cubicBezTo>
                    <a:pt x="1" y="2823"/>
                    <a:pt x="382" y="3001"/>
                    <a:pt x="382" y="3001"/>
                  </a:cubicBezTo>
                  <a:lnTo>
                    <a:pt x="941" y="2704"/>
                  </a:lnTo>
                  <a:lnTo>
                    <a:pt x="1787" y="1441"/>
                  </a:lnTo>
                  <a:cubicBezTo>
                    <a:pt x="1787" y="1441"/>
                    <a:pt x="1977" y="918"/>
                    <a:pt x="1977" y="894"/>
                  </a:cubicBezTo>
                  <a:cubicBezTo>
                    <a:pt x="1977" y="858"/>
                    <a:pt x="1120" y="1"/>
                    <a:pt x="1120"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5"/>
            <p:cNvSpPr/>
            <p:nvPr/>
          </p:nvSpPr>
          <p:spPr>
            <a:xfrm>
              <a:off x="7555965" y="1665690"/>
              <a:ext cx="142606" cy="132054"/>
            </a:xfrm>
            <a:custGeom>
              <a:rect b="b" l="l" r="r" t="t"/>
              <a:pathLst>
                <a:path extrusionOk="0" h="2966" w="3203">
                  <a:moveTo>
                    <a:pt x="2810" y="1"/>
                  </a:moveTo>
                  <a:lnTo>
                    <a:pt x="0" y="2025"/>
                  </a:lnTo>
                  <a:lnTo>
                    <a:pt x="738" y="2965"/>
                  </a:lnTo>
                  <a:lnTo>
                    <a:pt x="3203" y="596"/>
                  </a:lnTo>
                  <a:lnTo>
                    <a:pt x="2810" y="1"/>
                  </a:lnTo>
                  <a:close/>
                </a:path>
              </a:pathLst>
            </a:custGeom>
            <a:solidFill>
              <a:srgbClr val="F0F1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5"/>
            <p:cNvSpPr/>
            <p:nvPr/>
          </p:nvSpPr>
          <p:spPr>
            <a:xfrm>
              <a:off x="6835542" y="2177256"/>
              <a:ext cx="245987" cy="329199"/>
            </a:xfrm>
            <a:custGeom>
              <a:rect b="b" l="l" r="r" t="t"/>
              <a:pathLst>
                <a:path extrusionOk="0" h="7394" w="5525">
                  <a:moveTo>
                    <a:pt x="2036" y="0"/>
                  </a:moveTo>
                  <a:lnTo>
                    <a:pt x="0" y="6037"/>
                  </a:lnTo>
                  <a:lnTo>
                    <a:pt x="3251" y="7394"/>
                  </a:lnTo>
                  <a:lnTo>
                    <a:pt x="5525" y="1453"/>
                  </a:lnTo>
                  <a:lnTo>
                    <a:pt x="2036"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5"/>
            <p:cNvSpPr/>
            <p:nvPr/>
          </p:nvSpPr>
          <p:spPr>
            <a:xfrm>
              <a:off x="6810609" y="2142795"/>
              <a:ext cx="304846" cy="398120"/>
            </a:xfrm>
            <a:custGeom>
              <a:rect b="b" l="l" r="r" t="t"/>
              <a:pathLst>
                <a:path extrusionOk="0" h="8942" w="6847">
                  <a:moveTo>
                    <a:pt x="3894" y="0"/>
                  </a:moveTo>
                  <a:lnTo>
                    <a:pt x="3430" y="477"/>
                  </a:lnTo>
                  <a:lnTo>
                    <a:pt x="2799" y="179"/>
                  </a:lnTo>
                  <a:cubicBezTo>
                    <a:pt x="2745" y="155"/>
                    <a:pt x="2690" y="144"/>
                    <a:pt x="2637" y="144"/>
                  </a:cubicBezTo>
                  <a:cubicBezTo>
                    <a:pt x="2476" y="144"/>
                    <a:pt x="2329" y="244"/>
                    <a:pt x="2275" y="405"/>
                  </a:cubicBezTo>
                  <a:lnTo>
                    <a:pt x="1" y="7013"/>
                  </a:lnTo>
                  <a:lnTo>
                    <a:pt x="3882" y="8942"/>
                  </a:lnTo>
                  <a:lnTo>
                    <a:pt x="6764" y="2191"/>
                  </a:lnTo>
                  <a:cubicBezTo>
                    <a:pt x="6847" y="2012"/>
                    <a:pt x="6752" y="1786"/>
                    <a:pt x="6573" y="1715"/>
                  </a:cubicBezTo>
                  <a:lnTo>
                    <a:pt x="5609" y="1310"/>
                  </a:lnTo>
                  <a:lnTo>
                    <a:pt x="5621" y="739"/>
                  </a:lnTo>
                  <a:lnTo>
                    <a:pt x="3894" y="0"/>
                  </a:lnTo>
                  <a:close/>
                </a:path>
              </a:pathLst>
            </a:custGeom>
            <a:solidFill>
              <a:srgbClr val="C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1" name="Google Shape;2331;p55"/>
            <p:cNvGrpSpPr/>
            <p:nvPr/>
          </p:nvGrpSpPr>
          <p:grpSpPr>
            <a:xfrm>
              <a:off x="6810300" y="2142709"/>
              <a:ext cx="304832" cy="398102"/>
              <a:chOff x="7042389" y="1962162"/>
              <a:chExt cx="347982" cy="454455"/>
            </a:xfrm>
          </p:grpSpPr>
          <p:sp>
            <p:nvSpPr>
              <p:cNvPr id="2332" name="Google Shape;2332;p55"/>
              <p:cNvSpPr/>
              <p:nvPr/>
            </p:nvSpPr>
            <p:spPr>
              <a:xfrm>
                <a:off x="7042389" y="1962162"/>
                <a:ext cx="347982" cy="454455"/>
              </a:xfrm>
              <a:custGeom>
                <a:rect b="b" l="l" r="r" t="t"/>
                <a:pathLst>
                  <a:path extrusionOk="0" h="8942" w="6847">
                    <a:moveTo>
                      <a:pt x="3894" y="0"/>
                    </a:moveTo>
                    <a:lnTo>
                      <a:pt x="3430" y="477"/>
                    </a:lnTo>
                    <a:lnTo>
                      <a:pt x="2799" y="179"/>
                    </a:lnTo>
                    <a:cubicBezTo>
                      <a:pt x="2745" y="155"/>
                      <a:pt x="2690" y="144"/>
                      <a:pt x="2637" y="144"/>
                    </a:cubicBezTo>
                    <a:cubicBezTo>
                      <a:pt x="2476" y="144"/>
                      <a:pt x="2329" y="244"/>
                      <a:pt x="2275" y="405"/>
                    </a:cubicBezTo>
                    <a:lnTo>
                      <a:pt x="1" y="7013"/>
                    </a:lnTo>
                    <a:lnTo>
                      <a:pt x="3882" y="8942"/>
                    </a:lnTo>
                    <a:lnTo>
                      <a:pt x="6764" y="2191"/>
                    </a:lnTo>
                    <a:cubicBezTo>
                      <a:pt x="6847" y="2012"/>
                      <a:pt x="6752" y="1786"/>
                      <a:pt x="6573" y="1715"/>
                    </a:cubicBezTo>
                    <a:lnTo>
                      <a:pt x="5609" y="1310"/>
                    </a:lnTo>
                    <a:lnTo>
                      <a:pt x="5621" y="739"/>
                    </a:lnTo>
                    <a:lnTo>
                      <a:pt x="3894" y="0"/>
                    </a:lnTo>
                    <a:close/>
                  </a:path>
                </a:pathLst>
              </a:custGeom>
              <a:solidFill>
                <a:srgbClr val="C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5"/>
              <p:cNvSpPr/>
              <p:nvPr/>
            </p:nvSpPr>
            <p:spPr>
              <a:xfrm>
                <a:off x="7070850" y="2001499"/>
                <a:ext cx="280794" cy="375782"/>
              </a:xfrm>
              <a:custGeom>
                <a:rect b="b" l="l" r="r" t="t"/>
                <a:pathLst>
                  <a:path extrusionOk="0" h="7394" w="5525">
                    <a:moveTo>
                      <a:pt x="2036" y="0"/>
                    </a:moveTo>
                    <a:lnTo>
                      <a:pt x="0" y="6037"/>
                    </a:lnTo>
                    <a:lnTo>
                      <a:pt x="3251" y="7394"/>
                    </a:lnTo>
                    <a:lnTo>
                      <a:pt x="5525" y="1453"/>
                    </a:lnTo>
                    <a:lnTo>
                      <a:pt x="2036" y="0"/>
                    </a:lnTo>
                    <a:close/>
                  </a:path>
                </a:pathLst>
              </a:custGeom>
              <a:solidFill>
                <a:srgbClr val="EB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4" name="Google Shape;2334;p55"/>
            <p:cNvSpPr/>
            <p:nvPr/>
          </p:nvSpPr>
          <p:spPr>
            <a:xfrm>
              <a:off x="6806914" y="2364919"/>
              <a:ext cx="301684" cy="354087"/>
            </a:xfrm>
            <a:custGeom>
              <a:rect b="b" l="l" r="r" t="t"/>
              <a:pathLst>
                <a:path extrusionOk="0" h="7953" w="6776">
                  <a:moveTo>
                    <a:pt x="1786" y="0"/>
                  </a:moveTo>
                  <a:cubicBezTo>
                    <a:pt x="1" y="905"/>
                    <a:pt x="536" y="2322"/>
                    <a:pt x="536" y="2322"/>
                  </a:cubicBezTo>
                  <a:lnTo>
                    <a:pt x="2001" y="7239"/>
                  </a:lnTo>
                  <a:cubicBezTo>
                    <a:pt x="2142" y="7720"/>
                    <a:pt x="2589" y="7953"/>
                    <a:pt x="3070" y="7953"/>
                  </a:cubicBezTo>
                  <a:cubicBezTo>
                    <a:pt x="3278" y="7953"/>
                    <a:pt x="3493" y="7909"/>
                    <a:pt x="3691" y="7822"/>
                  </a:cubicBezTo>
                  <a:lnTo>
                    <a:pt x="6775" y="1643"/>
                  </a:lnTo>
                  <a:cubicBezTo>
                    <a:pt x="6525" y="214"/>
                    <a:pt x="5501" y="12"/>
                    <a:pt x="5501" y="12"/>
                  </a:cubicBezTo>
                  <a:lnTo>
                    <a:pt x="3572" y="3881"/>
                  </a:lnTo>
                  <a:cubicBezTo>
                    <a:pt x="3572" y="3881"/>
                    <a:pt x="3251" y="2036"/>
                    <a:pt x="3096" y="1322"/>
                  </a:cubicBezTo>
                  <a:cubicBezTo>
                    <a:pt x="2965" y="619"/>
                    <a:pt x="1786" y="0"/>
                    <a:pt x="1786" y="0"/>
                  </a:cubicBez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5"/>
            <p:cNvSpPr/>
            <p:nvPr/>
          </p:nvSpPr>
          <p:spPr>
            <a:xfrm>
              <a:off x="6533901" y="2269997"/>
              <a:ext cx="373766" cy="635915"/>
            </a:xfrm>
            <a:custGeom>
              <a:rect b="b" l="l" r="r" t="t"/>
              <a:pathLst>
                <a:path extrusionOk="0" h="14283" w="8395">
                  <a:moveTo>
                    <a:pt x="2561" y="1"/>
                  </a:moveTo>
                  <a:lnTo>
                    <a:pt x="1394" y="298"/>
                  </a:lnTo>
                  <a:cubicBezTo>
                    <a:pt x="882" y="322"/>
                    <a:pt x="465" y="703"/>
                    <a:pt x="358" y="1203"/>
                  </a:cubicBezTo>
                  <a:cubicBezTo>
                    <a:pt x="203" y="2096"/>
                    <a:pt x="1" y="3549"/>
                    <a:pt x="263" y="4728"/>
                  </a:cubicBezTo>
                  <a:cubicBezTo>
                    <a:pt x="418" y="5525"/>
                    <a:pt x="584" y="6954"/>
                    <a:pt x="751" y="8359"/>
                  </a:cubicBezTo>
                  <a:cubicBezTo>
                    <a:pt x="763" y="8514"/>
                    <a:pt x="965" y="11276"/>
                    <a:pt x="870" y="12407"/>
                  </a:cubicBezTo>
                  <a:cubicBezTo>
                    <a:pt x="870" y="12407"/>
                    <a:pt x="834" y="12633"/>
                    <a:pt x="1120" y="12871"/>
                  </a:cubicBezTo>
                  <a:cubicBezTo>
                    <a:pt x="2398" y="14049"/>
                    <a:pt x="4550" y="14282"/>
                    <a:pt x="6058" y="14282"/>
                  </a:cubicBezTo>
                  <a:cubicBezTo>
                    <a:pt x="7050" y="14282"/>
                    <a:pt x="7764" y="14181"/>
                    <a:pt x="7764" y="14181"/>
                  </a:cubicBezTo>
                  <a:cubicBezTo>
                    <a:pt x="8264" y="14122"/>
                    <a:pt x="8395" y="13574"/>
                    <a:pt x="8180" y="13205"/>
                  </a:cubicBezTo>
                  <a:cubicBezTo>
                    <a:pt x="7954" y="12812"/>
                    <a:pt x="7954" y="9740"/>
                    <a:pt x="7954" y="9740"/>
                  </a:cubicBezTo>
                  <a:cubicBezTo>
                    <a:pt x="8061" y="5954"/>
                    <a:pt x="7918" y="2144"/>
                    <a:pt x="7918" y="2144"/>
                  </a:cubicBezTo>
                  <a:lnTo>
                    <a:pt x="5763" y="739"/>
                  </a:lnTo>
                  <a:lnTo>
                    <a:pt x="2561"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5"/>
            <p:cNvSpPr/>
            <p:nvPr/>
          </p:nvSpPr>
          <p:spPr>
            <a:xfrm>
              <a:off x="6635680" y="2241903"/>
              <a:ext cx="170210" cy="82901"/>
            </a:xfrm>
            <a:custGeom>
              <a:rect b="b" l="l" r="r" t="t"/>
              <a:pathLst>
                <a:path extrusionOk="0" h="1862" w="3823">
                  <a:moveTo>
                    <a:pt x="3525" y="1132"/>
                  </a:moveTo>
                  <a:lnTo>
                    <a:pt x="3525" y="1132"/>
                  </a:lnTo>
                  <a:lnTo>
                    <a:pt x="3525" y="1132"/>
                  </a:lnTo>
                  <a:cubicBezTo>
                    <a:pt x="3525" y="1132"/>
                    <a:pt x="3525" y="1132"/>
                    <a:pt x="3525" y="1132"/>
                  </a:cubicBezTo>
                  <a:close/>
                  <a:moveTo>
                    <a:pt x="298" y="1"/>
                  </a:moveTo>
                  <a:lnTo>
                    <a:pt x="1" y="691"/>
                  </a:lnTo>
                  <a:cubicBezTo>
                    <a:pt x="1" y="691"/>
                    <a:pt x="864" y="1862"/>
                    <a:pt x="2447" y="1862"/>
                  </a:cubicBezTo>
                  <a:cubicBezTo>
                    <a:pt x="2858" y="1862"/>
                    <a:pt x="3317" y="1783"/>
                    <a:pt x="3823" y="1584"/>
                  </a:cubicBezTo>
                  <a:lnTo>
                    <a:pt x="3525" y="1132"/>
                  </a:lnTo>
                  <a:lnTo>
                    <a:pt x="3525" y="1132"/>
                  </a:lnTo>
                  <a:cubicBezTo>
                    <a:pt x="3522" y="1133"/>
                    <a:pt x="3305" y="1165"/>
                    <a:pt x="2977" y="1165"/>
                  </a:cubicBezTo>
                  <a:cubicBezTo>
                    <a:pt x="2247" y="1165"/>
                    <a:pt x="969" y="1007"/>
                    <a:pt x="298" y="1"/>
                  </a:cubicBezTo>
                  <a:close/>
                </a:path>
              </a:pathLst>
            </a:custGeom>
            <a:solidFill>
              <a:srgbClr val="EDF4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5"/>
            <p:cNvSpPr/>
            <p:nvPr/>
          </p:nvSpPr>
          <p:spPr>
            <a:xfrm>
              <a:off x="6498416" y="2689846"/>
              <a:ext cx="442643" cy="707908"/>
            </a:xfrm>
            <a:custGeom>
              <a:rect b="b" l="l" r="r" t="t"/>
              <a:pathLst>
                <a:path extrusionOk="0" h="15900" w="9942">
                  <a:moveTo>
                    <a:pt x="8763" y="1"/>
                  </a:moveTo>
                  <a:lnTo>
                    <a:pt x="1667" y="2977"/>
                  </a:lnTo>
                  <a:cubicBezTo>
                    <a:pt x="1667" y="2977"/>
                    <a:pt x="548" y="10180"/>
                    <a:pt x="0" y="14252"/>
                  </a:cubicBezTo>
                  <a:cubicBezTo>
                    <a:pt x="0" y="14252"/>
                    <a:pt x="2325" y="15900"/>
                    <a:pt x="5909" y="15900"/>
                  </a:cubicBezTo>
                  <a:cubicBezTo>
                    <a:pt x="7123" y="15900"/>
                    <a:pt x="8481" y="15711"/>
                    <a:pt x="9942" y="15205"/>
                  </a:cubicBezTo>
                  <a:lnTo>
                    <a:pt x="8763" y="1"/>
                  </a:lnTo>
                  <a:close/>
                </a:path>
              </a:pathLst>
            </a:custGeom>
            <a:solidFill>
              <a:srgbClr val="E5E5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5"/>
            <p:cNvSpPr/>
            <p:nvPr/>
          </p:nvSpPr>
          <p:spPr>
            <a:xfrm>
              <a:off x="7445148" y="1359685"/>
              <a:ext cx="273056" cy="337881"/>
            </a:xfrm>
            <a:custGeom>
              <a:rect b="b" l="l" r="r" t="t"/>
              <a:pathLst>
                <a:path extrusionOk="0" h="7589" w="6133">
                  <a:moveTo>
                    <a:pt x="3118" y="1"/>
                  </a:moveTo>
                  <a:cubicBezTo>
                    <a:pt x="1771" y="1"/>
                    <a:pt x="624" y="1322"/>
                    <a:pt x="358" y="2480"/>
                  </a:cubicBezTo>
                  <a:cubicBezTo>
                    <a:pt x="1" y="4088"/>
                    <a:pt x="108" y="7540"/>
                    <a:pt x="2739" y="7588"/>
                  </a:cubicBezTo>
                  <a:cubicBezTo>
                    <a:pt x="2761" y="7589"/>
                    <a:pt x="2782" y="7589"/>
                    <a:pt x="2804" y="7589"/>
                  </a:cubicBezTo>
                  <a:cubicBezTo>
                    <a:pt x="5036" y="7589"/>
                    <a:pt x="5585" y="5159"/>
                    <a:pt x="5585" y="5159"/>
                  </a:cubicBezTo>
                  <a:cubicBezTo>
                    <a:pt x="6132" y="2897"/>
                    <a:pt x="5704" y="1278"/>
                    <a:pt x="4346" y="385"/>
                  </a:cubicBezTo>
                  <a:cubicBezTo>
                    <a:pt x="3931" y="116"/>
                    <a:pt x="3516" y="1"/>
                    <a:pt x="3118"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5"/>
            <p:cNvSpPr/>
            <p:nvPr/>
          </p:nvSpPr>
          <p:spPr>
            <a:xfrm>
              <a:off x="7434551" y="1340629"/>
              <a:ext cx="307517" cy="312370"/>
            </a:xfrm>
            <a:custGeom>
              <a:rect b="b" l="l" r="r" t="t"/>
              <a:pathLst>
                <a:path extrusionOk="0" h="7016" w="6907">
                  <a:moveTo>
                    <a:pt x="3049" y="1"/>
                  </a:moveTo>
                  <a:cubicBezTo>
                    <a:pt x="636" y="1"/>
                    <a:pt x="61" y="2982"/>
                    <a:pt x="72" y="3004"/>
                  </a:cubicBezTo>
                  <a:cubicBezTo>
                    <a:pt x="1" y="3694"/>
                    <a:pt x="477" y="3730"/>
                    <a:pt x="477" y="3730"/>
                  </a:cubicBezTo>
                  <a:cubicBezTo>
                    <a:pt x="682" y="3770"/>
                    <a:pt x="886" y="3787"/>
                    <a:pt x="1087" y="3787"/>
                  </a:cubicBezTo>
                  <a:cubicBezTo>
                    <a:pt x="2382" y="3787"/>
                    <a:pt x="3538" y="3069"/>
                    <a:pt x="4032" y="3069"/>
                  </a:cubicBezTo>
                  <a:cubicBezTo>
                    <a:pt x="4127" y="3069"/>
                    <a:pt x="4197" y="3096"/>
                    <a:pt x="4239" y="3158"/>
                  </a:cubicBezTo>
                  <a:cubicBezTo>
                    <a:pt x="4358" y="3361"/>
                    <a:pt x="4370" y="3682"/>
                    <a:pt x="4346" y="3968"/>
                  </a:cubicBezTo>
                  <a:cubicBezTo>
                    <a:pt x="4338" y="4109"/>
                    <a:pt x="4451" y="4204"/>
                    <a:pt x="4565" y="4204"/>
                  </a:cubicBezTo>
                  <a:cubicBezTo>
                    <a:pt x="4614" y="4204"/>
                    <a:pt x="4664" y="4186"/>
                    <a:pt x="4703" y="4147"/>
                  </a:cubicBezTo>
                  <a:lnTo>
                    <a:pt x="4870" y="3980"/>
                  </a:lnTo>
                  <a:cubicBezTo>
                    <a:pt x="4951" y="3915"/>
                    <a:pt x="5018" y="3887"/>
                    <a:pt x="5074" y="3887"/>
                  </a:cubicBezTo>
                  <a:cubicBezTo>
                    <a:pt x="5316" y="3887"/>
                    <a:pt x="5353" y="4406"/>
                    <a:pt x="5382" y="4706"/>
                  </a:cubicBezTo>
                  <a:cubicBezTo>
                    <a:pt x="5430" y="5099"/>
                    <a:pt x="4906" y="5647"/>
                    <a:pt x="5049" y="5837"/>
                  </a:cubicBezTo>
                  <a:cubicBezTo>
                    <a:pt x="5180" y="6040"/>
                    <a:pt x="5120" y="7016"/>
                    <a:pt x="5120" y="7016"/>
                  </a:cubicBezTo>
                  <a:cubicBezTo>
                    <a:pt x="6906" y="5468"/>
                    <a:pt x="6561" y="3087"/>
                    <a:pt x="6561" y="3087"/>
                  </a:cubicBezTo>
                  <a:cubicBezTo>
                    <a:pt x="6085" y="218"/>
                    <a:pt x="3787" y="87"/>
                    <a:pt x="3787" y="87"/>
                  </a:cubicBezTo>
                  <a:cubicBezTo>
                    <a:pt x="3523" y="28"/>
                    <a:pt x="3278" y="1"/>
                    <a:pt x="3049" y="1"/>
                  </a:cubicBez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5"/>
            <p:cNvSpPr/>
            <p:nvPr/>
          </p:nvSpPr>
          <p:spPr>
            <a:xfrm>
              <a:off x="7458950" y="1513021"/>
              <a:ext cx="196700" cy="210992"/>
            </a:xfrm>
            <a:custGeom>
              <a:rect b="b" l="l" r="r" t="t"/>
              <a:pathLst>
                <a:path extrusionOk="0" h="4739" w="4418">
                  <a:moveTo>
                    <a:pt x="3929" y="1"/>
                  </a:moveTo>
                  <a:lnTo>
                    <a:pt x="3798" y="144"/>
                  </a:lnTo>
                  <a:cubicBezTo>
                    <a:pt x="3798" y="144"/>
                    <a:pt x="4096" y="2549"/>
                    <a:pt x="3334" y="3120"/>
                  </a:cubicBezTo>
                  <a:cubicBezTo>
                    <a:pt x="3334" y="3120"/>
                    <a:pt x="2724" y="3491"/>
                    <a:pt x="1839" y="3491"/>
                  </a:cubicBezTo>
                  <a:cubicBezTo>
                    <a:pt x="1475" y="3491"/>
                    <a:pt x="1065" y="3428"/>
                    <a:pt x="631" y="3251"/>
                  </a:cubicBezTo>
                  <a:cubicBezTo>
                    <a:pt x="631" y="3251"/>
                    <a:pt x="0" y="3977"/>
                    <a:pt x="524" y="4442"/>
                  </a:cubicBezTo>
                  <a:cubicBezTo>
                    <a:pt x="751" y="4643"/>
                    <a:pt x="1297" y="4739"/>
                    <a:pt x="1884" y="4739"/>
                  </a:cubicBezTo>
                  <a:cubicBezTo>
                    <a:pt x="2654" y="4739"/>
                    <a:pt x="3496" y="4574"/>
                    <a:pt x="3786" y="4263"/>
                  </a:cubicBezTo>
                  <a:cubicBezTo>
                    <a:pt x="4298" y="3715"/>
                    <a:pt x="4417" y="1287"/>
                    <a:pt x="4155" y="239"/>
                  </a:cubicBezTo>
                  <a:lnTo>
                    <a:pt x="3929" y="1"/>
                  </a:lnTo>
                  <a:close/>
                </a:path>
              </a:pathLst>
            </a:custGeom>
            <a:solidFill>
              <a:srgbClr val="4949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4" name="Shape 2344"/>
        <p:cNvGrpSpPr/>
        <p:nvPr/>
      </p:nvGrpSpPr>
      <p:grpSpPr>
        <a:xfrm>
          <a:off x="0" y="0"/>
          <a:ext cx="0" cy="0"/>
          <a:chOff x="0" y="0"/>
          <a:chExt cx="0" cy="0"/>
        </a:xfrm>
      </p:grpSpPr>
      <p:sp>
        <p:nvSpPr>
          <p:cNvPr id="2345" name="Google Shape;2345;p56"/>
          <p:cNvSpPr txBox="1"/>
          <p:nvPr>
            <p:ph type="title"/>
          </p:nvPr>
        </p:nvSpPr>
        <p:spPr>
          <a:xfrm>
            <a:off x="720300" y="-7847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Indicators (4/4)</a:t>
            </a:r>
            <a:endParaRPr/>
          </a:p>
        </p:txBody>
      </p:sp>
      <p:graphicFrame>
        <p:nvGraphicFramePr>
          <p:cNvPr id="2346" name="Google Shape;2346;p56"/>
          <p:cNvGraphicFramePr/>
          <p:nvPr/>
        </p:nvGraphicFramePr>
        <p:xfrm>
          <a:off x="156413" y="414013"/>
          <a:ext cx="3000000" cy="3000000"/>
        </p:xfrm>
        <a:graphic>
          <a:graphicData uri="http://schemas.openxmlformats.org/drawingml/2006/table">
            <a:tbl>
              <a:tblPr>
                <a:noFill/>
                <a:tableStyleId>{16E233B7-EDC1-432C-937A-E1DA0D06E8F7}</a:tableStyleId>
              </a:tblPr>
              <a:tblGrid>
                <a:gridCol w="1326750"/>
                <a:gridCol w="1050475"/>
                <a:gridCol w="1130100"/>
                <a:gridCol w="1344425"/>
                <a:gridCol w="2896900"/>
                <a:gridCol w="1082500"/>
              </a:tblGrid>
              <a:tr h="624025">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Indicator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Definition</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Numerator</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Denominator </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Rationale</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1500">
                          <a:solidFill>
                            <a:schemeClr val="lt1"/>
                          </a:solidFill>
                          <a:latin typeface="Roboto Black"/>
                          <a:ea typeface="Roboto Black"/>
                          <a:cs typeface="Roboto Black"/>
                          <a:sym typeface="Roboto Black"/>
                        </a:rPr>
                        <a:t>Refresh Frequency</a:t>
                      </a:r>
                      <a:endParaRPr sz="1500">
                        <a:solidFill>
                          <a:schemeClr val="lt1"/>
                        </a:solidFill>
                        <a:latin typeface="Roboto Black"/>
                        <a:ea typeface="Roboto Black"/>
                        <a:cs typeface="Roboto Black"/>
                        <a:sym typeface="Roboto Black"/>
                      </a:endParaRPr>
                    </a:p>
                  </a:txBody>
                  <a:tcPr marT="91425" marB="91425" marR="91425" marL="91425">
                    <a:lnB cap="flat" cmpd="sng" w="9525">
                      <a:solidFill>
                        <a:schemeClr val="accent3"/>
                      </a:solidFill>
                      <a:prstDash val="solid"/>
                      <a:round/>
                      <a:headEnd len="sm" w="sm" type="none"/>
                      <a:tailEnd len="sm" w="sm" type="none"/>
                    </a:lnB>
                    <a:solidFill>
                      <a:schemeClr val="accent3"/>
                    </a:solidFill>
                  </a:tcPr>
                </a:tc>
              </a:tr>
              <a:tr h="2025125">
                <a:tc>
                  <a:txBody>
                    <a:bodyPr/>
                    <a:lstStyle/>
                    <a:p>
                      <a:pPr indent="0" lvl="0" marL="0" rtl="0" algn="l">
                        <a:spcBef>
                          <a:spcPts val="0"/>
                        </a:spcBef>
                        <a:spcAft>
                          <a:spcPts val="0"/>
                        </a:spcAft>
                        <a:buNone/>
                      </a:pPr>
                      <a:r>
                        <a:rPr b="1" lang="en">
                          <a:latin typeface="Roboto"/>
                          <a:ea typeface="Roboto"/>
                          <a:cs typeface="Roboto"/>
                          <a:sym typeface="Roboto"/>
                        </a:rPr>
                        <a:t>Energy Consumption Per Square Foot</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i="1" lang="en" sz="1100">
                          <a:latin typeface="Roboto"/>
                          <a:ea typeface="Roboto"/>
                          <a:cs typeface="Roboto"/>
                          <a:sym typeface="Roboto"/>
                        </a:rPr>
                        <a:t>The total energy consumed per square foot of hospital space.</a:t>
                      </a:r>
                      <a:endParaRPr i="1" sz="1100">
                        <a:latin typeface="Roboto"/>
                        <a:ea typeface="Roboto"/>
                        <a:cs typeface="Roboto"/>
                        <a:sym typeface="Roboto"/>
                      </a:endParaRPr>
                    </a:p>
                    <a:p>
                      <a:pPr indent="0" lvl="0" marL="0" rtl="0" algn="l">
                        <a:lnSpc>
                          <a:spcPct val="115000"/>
                        </a:lnSpc>
                        <a:spcBef>
                          <a:spcPts val="0"/>
                        </a:spcBef>
                        <a:spcAft>
                          <a:spcPts val="0"/>
                        </a:spcAft>
                        <a:buNone/>
                      </a:pPr>
                      <a:r>
                        <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Total energy consumption (kWh)</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latin typeface="Roboto"/>
                          <a:ea typeface="Roboto"/>
                          <a:cs typeface="Roboto"/>
                          <a:sym typeface="Roboto"/>
                        </a:rPr>
                        <a:t>Total square footage of the hospital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Aligns with South Niagara Hospital’s commitment to </a:t>
                      </a:r>
                      <a:r>
                        <a:rPr b="1" lang="en" sz="1100">
                          <a:latin typeface="Roboto"/>
                          <a:ea typeface="Roboto"/>
                          <a:cs typeface="Roboto"/>
                          <a:sym typeface="Roboto"/>
                        </a:rPr>
                        <a:t>environmental leadership and sustainability,</a:t>
                      </a:r>
                      <a:r>
                        <a:rPr lang="en" sz="1100">
                          <a:latin typeface="Roboto"/>
                          <a:ea typeface="Roboto"/>
                          <a:cs typeface="Roboto"/>
                          <a:sym typeface="Roboto"/>
                        </a:rPr>
                        <a:t> including goals for </a:t>
                      </a:r>
                      <a:r>
                        <a:rPr b="1" lang="en" sz="1100">
                          <a:latin typeface="Roboto"/>
                          <a:ea typeface="Roboto"/>
                          <a:cs typeface="Roboto"/>
                          <a:sym typeface="Roboto"/>
                        </a:rPr>
                        <a:t>LEED certification</a:t>
                      </a:r>
                      <a:r>
                        <a:rPr lang="en" sz="1100">
                          <a:latin typeface="Roboto"/>
                          <a:ea typeface="Roboto"/>
                          <a:cs typeface="Roboto"/>
                          <a:sym typeface="Roboto"/>
                        </a:rPr>
                        <a:t>.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Efficient energy use supports </a:t>
                      </a:r>
                      <a:r>
                        <a:rPr b="1" lang="en" sz="1100">
                          <a:latin typeface="Roboto"/>
                          <a:ea typeface="Roboto"/>
                          <a:cs typeface="Roboto"/>
                          <a:sym typeface="Roboto"/>
                        </a:rPr>
                        <a:t>cost savings</a:t>
                      </a:r>
                      <a:r>
                        <a:rPr lang="en" sz="1100">
                          <a:latin typeface="Roboto"/>
                          <a:ea typeface="Roboto"/>
                          <a:cs typeface="Roboto"/>
                          <a:sym typeface="Roboto"/>
                        </a:rPr>
                        <a:t> and </a:t>
                      </a:r>
                      <a:r>
                        <a:rPr b="1" lang="en" sz="1100">
                          <a:latin typeface="Roboto"/>
                          <a:ea typeface="Roboto"/>
                          <a:cs typeface="Roboto"/>
                          <a:sym typeface="Roboto"/>
                        </a:rPr>
                        <a:t>reduces</a:t>
                      </a:r>
                      <a:r>
                        <a:rPr lang="en" sz="1100">
                          <a:latin typeface="Roboto"/>
                          <a:ea typeface="Roboto"/>
                          <a:cs typeface="Roboto"/>
                          <a:sym typeface="Roboto"/>
                        </a:rPr>
                        <a:t> the hospital’s </a:t>
                      </a:r>
                      <a:r>
                        <a:rPr b="1" lang="en" sz="1100">
                          <a:latin typeface="Roboto"/>
                          <a:ea typeface="Roboto"/>
                          <a:cs typeface="Roboto"/>
                          <a:sym typeface="Roboto"/>
                        </a:rPr>
                        <a:t>carbon footprint</a:t>
                      </a:r>
                      <a:r>
                        <a:rPr lang="en" sz="1100">
                          <a:latin typeface="Roboto"/>
                          <a:ea typeface="Roboto"/>
                          <a:cs typeface="Roboto"/>
                          <a:sym typeface="Roboto"/>
                        </a:rPr>
                        <a:t>, contributing to long-term sustainability. </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Monitoring energy consumption can help </a:t>
                      </a:r>
                      <a:r>
                        <a:rPr b="1" lang="en" sz="1100">
                          <a:latin typeface="Roboto"/>
                          <a:ea typeface="Roboto"/>
                          <a:cs typeface="Roboto"/>
                          <a:sym typeface="Roboto"/>
                        </a:rPr>
                        <a:t>identify opportunities for improvement </a:t>
                      </a:r>
                      <a:r>
                        <a:rPr lang="en" sz="1100">
                          <a:latin typeface="Roboto"/>
                          <a:ea typeface="Roboto"/>
                          <a:cs typeface="Roboto"/>
                          <a:sym typeface="Roboto"/>
                        </a:rPr>
                        <a:t>in energy efficiency and sustainability practices.</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Annually</a:t>
                      </a:r>
                      <a:r>
                        <a:rPr lang="en" sz="1100">
                          <a:latin typeface="Roboto"/>
                          <a:ea typeface="Roboto"/>
                          <a:cs typeface="Roboto"/>
                          <a:sym typeface="Roboto"/>
                        </a:rPr>
                        <a:t>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r h="1848375">
                <a:tc>
                  <a:txBody>
                    <a:bodyPr/>
                    <a:lstStyle/>
                    <a:p>
                      <a:pPr indent="0" lvl="0" marL="0" rtl="0" algn="l">
                        <a:spcBef>
                          <a:spcPts val="0"/>
                        </a:spcBef>
                        <a:spcAft>
                          <a:spcPts val="0"/>
                        </a:spcAft>
                        <a:buNone/>
                      </a:pPr>
                      <a:r>
                        <a:rPr b="1" lang="en">
                          <a:latin typeface="Roboto"/>
                          <a:ea typeface="Roboto"/>
                          <a:cs typeface="Roboto"/>
                          <a:sym typeface="Roboto"/>
                        </a:rPr>
                        <a:t>Medication Error Rate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i="1" lang="en" sz="1100">
                          <a:latin typeface="Roboto"/>
                          <a:ea typeface="Roboto"/>
                          <a:cs typeface="Roboto"/>
                          <a:sym typeface="Roboto"/>
                        </a:rPr>
                        <a:t>The rate of medication errors reported in relation to the total number of medication doses administered.	</a:t>
                      </a:r>
                      <a:endParaRPr i="1"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latin typeface="Roboto"/>
                          <a:ea typeface="Roboto"/>
                          <a:cs typeface="Roboto"/>
                          <a:sym typeface="Roboto"/>
                        </a:rPr>
                        <a:t>Number of reported medication errors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100"/>
                        <a:t>Total number of medication doses administered	</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207009" lvl="0" marL="228600" rtl="0" algn="l">
                        <a:spcBef>
                          <a:spcPts val="0"/>
                        </a:spcBef>
                        <a:spcAft>
                          <a:spcPts val="0"/>
                        </a:spcAft>
                        <a:buSzPts val="1100"/>
                        <a:buFont typeface="Roboto"/>
                        <a:buChar char="●"/>
                      </a:pPr>
                      <a:r>
                        <a:rPr lang="en" sz="1100">
                          <a:latin typeface="Roboto"/>
                          <a:ea typeface="Roboto"/>
                          <a:cs typeface="Roboto"/>
                          <a:sym typeface="Roboto"/>
                        </a:rPr>
                        <a:t>Ensures patient safety, aligning with South Niagara Hospital’s focus on </a:t>
                      </a:r>
                      <a:r>
                        <a:rPr b="1" lang="en" sz="1100">
                          <a:latin typeface="Roboto"/>
                          <a:ea typeface="Roboto"/>
                          <a:cs typeface="Roboto"/>
                          <a:sym typeface="Roboto"/>
                        </a:rPr>
                        <a:t>high-quality care,</a:t>
                      </a:r>
                      <a:r>
                        <a:rPr lang="en" sz="1100">
                          <a:latin typeface="Roboto"/>
                          <a:ea typeface="Roboto"/>
                          <a:cs typeface="Roboto"/>
                          <a:sym typeface="Roboto"/>
                        </a:rPr>
                        <a:t> especially for complex cases.</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Reducing medication errors can lead to improved outcomes, increased patient satisfaction, and lower costs from adverse events.</a:t>
                      </a:r>
                      <a:endParaRPr sz="1100">
                        <a:latin typeface="Roboto"/>
                        <a:ea typeface="Roboto"/>
                        <a:cs typeface="Roboto"/>
                        <a:sym typeface="Roboto"/>
                      </a:endParaRPr>
                    </a:p>
                    <a:p>
                      <a:pPr indent="-207009" lvl="0" marL="228600" rtl="0" algn="l">
                        <a:spcBef>
                          <a:spcPts val="0"/>
                        </a:spcBef>
                        <a:spcAft>
                          <a:spcPts val="0"/>
                        </a:spcAft>
                        <a:buSzPts val="1100"/>
                        <a:buFont typeface="Roboto"/>
                        <a:buChar char="●"/>
                      </a:pPr>
                      <a:r>
                        <a:rPr lang="en" sz="1100">
                          <a:latin typeface="Roboto"/>
                          <a:ea typeface="Roboto"/>
                          <a:cs typeface="Roboto"/>
                          <a:sym typeface="Roboto"/>
                        </a:rPr>
                        <a:t>Frequent monitoring allows </a:t>
                      </a:r>
                      <a:r>
                        <a:rPr b="1" lang="en" sz="1100">
                          <a:latin typeface="Roboto"/>
                          <a:ea typeface="Roboto"/>
                          <a:cs typeface="Roboto"/>
                          <a:sym typeface="Roboto"/>
                        </a:rPr>
                        <a:t>quick identification of trends</a:t>
                      </a:r>
                      <a:r>
                        <a:rPr lang="en" sz="1100">
                          <a:latin typeface="Roboto"/>
                          <a:ea typeface="Roboto"/>
                          <a:cs typeface="Roboto"/>
                          <a:sym typeface="Roboto"/>
                        </a:rPr>
                        <a:t> and the ability to implement safety improvements promptly.</a:t>
                      </a:r>
                      <a:endParaRPr sz="1100">
                        <a:latin typeface="Roboto"/>
                        <a:ea typeface="Roboto"/>
                        <a:cs typeface="Roboto"/>
                        <a:sym typeface="Roboto"/>
                      </a:endParaRPr>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Monthly </a:t>
                      </a:r>
                      <a:endParaRPr sz="1100"/>
                    </a:p>
                  </a:txBody>
                  <a:tcPr marT="91425" marB="91425" marR="91425" marL="91425">
                    <a:lnL cap="flat" cmpd="sng" w="9525">
                      <a:solidFill>
                        <a:schemeClr val="accent3"/>
                      </a:solidFill>
                      <a:prstDash val="solid"/>
                      <a:round/>
                      <a:headEnd len="sm" w="sm" type="none"/>
                      <a:tailEnd len="sm" w="sm" type="none"/>
                    </a:lnL>
                    <a:lnR cap="flat" cmpd="sng" w="9525">
                      <a:solidFill>
                        <a:schemeClr val="accent3"/>
                      </a:solidFill>
                      <a:prstDash val="solid"/>
                      <a:round/>
                      <a:headEnd len="sm" w="sm" type="none"/>
                      <a:tailEnd len="sm" w="sm" type="none"/>
                    </a:lnR>
                    <a:lnT cap="flat" cmpd="sng" w="9525">
                      <a:solidFill>
                        <a:schemeClr val="accent3"/>
                      </a:solidFill>
                      <a:prstDash val="solid"/>
                      <a:round/>
                      <a:headEnd len="sm" w="sm" type="none"/>
                      <a:tailEnd len="sm" w="sm" type="none"/>
                    </a:lnT>
                    <a:lnB cap="flat" cmpd="sng" w="9525">
                      <a:solidFill>
                        <a:schemeClr val="accent3"/>
                      </a:solidFill>
                      <a:prstDash val="solid"/>
                      <a:round/>
                      <a:headEnd len="sm" w="sm" type="none"/>
                      <a:tailEnd len="sm" w="sm" type="none"/>
                    </a:lnB>
                    <a:solidFill>
                      <a:schemeClr val="lt1"/>
                    </a:solidFill>
                  </a:tcPr>
                </a:tc>
              </a:tr>
            </a:tbl>
          </a:graphicData>
        </a:graphic>
      </p:graphicFrame>
      <p:grpSp>
        <p:nvGrpSpPr>
          <p:cNvPr id="2347" name="Google Shape;2347;p56"/>
          <p:cNvGrpSpPr/>
          <p:nvPr/>
        </p:nvGrpSpPr>
        <p:grpSpPr>
          <a:xfrm>
            <a:off x="547201" y="2106894"/>
            <a:ext cx="427654" cy="929705"/>
            <a:chOff x="2101725" y="426050"/>
            <a:chExt cx="800700" cy="1382050"/>
          </a:xfrm>
        </p:grpSpPr>
        <p:sp>
          <p:nvSpPr>
            <p:cNvPr id="2348" name="Google Shape;2348;p56"/>
            <p:cNvSpPr/>
            <p:nvPr/>
          </p:nvSpPr>
          <p:spPr>
            <a:xfrm>
              <a:off x="2500575" y="657300"/>
              <a:ext cx="399875" cy="1150800"/>
            </a:xfrm>
            <a:custGeom>
              <a:rect b="b" l="l" r="r" t="t"/>
              <a:pathLst>
                <a:path extrusionOk="0" h="46032" w="15995">
                  <a:moveTo>
                    <a:pt x="15994" y="0"/>
                  </a:moveTo>
                  <a:lnTo>
                    <a:pt x="60" y="8872"/>
                  </a:lnTo>
                  <a:lnTo>
                    <a:pt x="0" y="46032"/>
                  </a:lnTo>
                  <a:lnTo>
                    <a:pt x="0" y="46032"/>
                  </a:lnTo>
                  <a:lnTo>
                    <a:pt x="15994" y="37021"/>
                  </a:lnTo>
                  <a:lnTo>
                    <a:pt x="15994"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6"/>
            <p:cNvSpPr/>
            <p:nvPr/>
          </p:nvSpPr>
          <p:spPr>
            <a:xfrm>
              <a:off x="2101725" y="642375"/>
              <a:ext cx="400375" cy="1165725"/>
            </a:xfrm>
            <a:custGeom>
              <a:rect b="b" l="l" r="r" t="t"/>
              <a:pathLst>
                <a:path extrusionOk="0" h="46629" w="16015">
                  <a:moveTo>
                    <a:pt x="0" y="0"/>
                  </a:moveTo>
                  <a:lnTo>
                    <a:pt x="0" y="37399"/>
                  </a:lnTo>
                  <a:lnTo>
                    <a:pt x="15954" y="46629"/>
                  </a:lnTo>
                  <a:lnTo>
                    <a:pt x="16014" y="9469"/>
                  </a:lnTo>
                  <a:lnTo>
                    <a:pt x="0" y="0"/>
                  </a:lnTo>
                  <a:close/>
                </a:path>
              </a:pathLst>
            </a:custGeom>
            <a:solidFill>
              <a:srgbClr val="5274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6"/>
            <p:cNvSpPr/>
            <p:nvPr/>
          </p:nvSpPr>
          <p:spPr>
            <a:xfrm>
              <a:off x="2207650" y="1519650"/>
              <a:ext cx="177575" cy="219325"/>
            </a:xfrm>
            <a:custGeom>
              <a:rect b="b" l="l" r="r" t="t"/>
              <a:pathLst>
                <a:path extrusionOk="0" h="8773" w="7103">
                  <a:moveTo>
                    <a:pt x="1" y="0"/>
                  </a:moveTo>
                  <a:lnTo>
                    <a:pt x="1" y="4774"/>
                  </a:lnTo>
                  <a:lnTo>
                    <a:pt x="7102" y="8773"/>
                  </a:lnTo>
                  <a:lnTo>
                    <a:pt x="7102" y="4198"/>
                  </a:lnTo>
                  <a:lnTo>
                    <a:pt x="1" y="0"/>
                  </a:lnTo>
                  <a:close/>
                </a:path>
              </a:pathLst>
            </a:custGeom>
            <a:solidFill>
              <a:srgbClr val="5A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6"/>
            <p:cNvSpPr/>
            <p:nvPr/>
          </p:nvSpPr>
          <p:spPr>
            <a:xfrm>
              <a:off x="2293200" y="1569875"/>
              <a:ext cx="92025" cy="171600"/>
            </a:xfrm>
            <a:custGeom>
              <a:rect b="b" l="l" r="r" t="t"/>
              <a:pathLst>
                <a:path extrusionOk="0" h="6864" w="3681">
                  <a:moveTo>
                    <a:pt x="0" y="0"/>
                  </a:moveTo>
                  <a:lnTo>
                    <a:pt x="0" y="4695"/>
                  </a:lnTo>
                  <a:lnTo>
                    <a:pt x="3680" y="6863"/>
                  </a:lnTo>
                  <a:lnTo>
                    <a:pt x="3680" y="2189"/>
                  </a:lnTo>
                  <a:lnTo>
                    <a:pt x="0" y="0"/>
                  </a:lnTo>
                  <a:close/>
                </a:path>
              </a:pathLst>
            </a:custGeom>
            <a:solidFill>
              <a:srgbClr val="3D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6"/>
            <p:cNvSpPr/>
            <p:nvPr/>
          </p:nvSpPr>
          <p:spPr>
            <a:xfrm>
              <a:off x="2101725" y="426050"/>
              <a:ext cx="798725" cy="453075"/>
            </a:xfrm>
            <a:custGeom>
              <a:rect b="b" l="l" r="r" t="t"/>
              <a:pathLst>
                <a:path extrusionOk="0" h="18123" w="31949">
                  <a:moveTo>
                    <a:pt x="15676" y="0"/>
                  </a:moveTo>
                  <a:lnTo>
                    <a:pt x="0" y="8653"/>
                  </a:lnTo>
                  <a:lnTo>
                    <a:pt x="16014" y="18122"/>
                  </a:lnTo>
                  <a:lnTo>
                    <a:pt x="31948" y="9250"/>
                  </a:lnTo>
                  <a:lnTo>
                    <a:pt x="15676" y="0"/>
                  </a:lnTo>
                  <a:close/>
                </a:path>
              </a:pathLst>
            </a:custGeom>
            <a:solidFill>
              <a:srgbClr val="D9F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6"/>
            <p:cNvSpPr/>
            <p:nvPr/>
          </p:nvSpPr>
          <p:spPr>
            <a:xfrm>
              <a:off x="2172350" y="466325"/>
              <a:ext cx="655975" cy="371525"/>
            </a:xfrm>
            <a:custGeom>
              <a:rect b="b" l="l" r="r" t="t"/>
              <a:pathLst>
                <a:path extrusionOk="0" h="14861" w="26239">
                  <a:moveTo>
                    <a:pt x="12851" y="0"/>
                  </a:moveTo>
                  <a:lnTo>
                    <a:pt x="0" y="7042"/>
                  </a:lnTo>
                  <a:lnTo>
                    <a:pt x="13189" y="14860"/>
                  </a:lnTo>
                  <a:lnTo>
                    <a:pt x="26239" y="7619"/>
                  </a:lnTo>
                  <a:lnTo>
                    <a:pt x="12851" y="0"/>
                  </a:lnTo>
                  <a:close/>
                </a:path>
              </a:pathLst>
            </a:custGeom>
            <a:solidFill>
              <a:srgbClr val="5A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6"/>
            <p:cNvSpPr/>
            <p:nvPr/>
          </p:nvSpPr>
          <p:spPr>
            <a:xfrm>
              <a:off x="2494600" y="467325"/>
              <a:ext cx="333725" cy="217350"/>
            </a:xfrm>
            <a:custGeom>
              <a:rect b="b" l="l" r="r" t="t"/>
              <a:pathLst>
                <a:path extrusionOk="0" h="8694" w="13349">
                  <a:moveTo>
                    <a:pt x="1" y="0"/>
                  </a:moveTo>
                  <a:lnTo>
                    <a:pt x="1" y="2009"/>
                  </a:lnTo>
                  <a:lnTo>
                    <a:pt x="11399" y="8693"/>
                  </a:lnTo>
                  <a:lnTo>
                    <a:pt x="13349" y="7579"/>
                  </a:lnTo>
                  <a:lnTo>
                    <a:pt x="1" y="0"/>
                  </a:lnTo>
                  <a:close/>
                </a:path>
              </a:pathLst>
            </a:custGeom>
            <a:solidFill>
              <a:srgbClr val="5A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6"/>
            <p:cNvSpPr/>
            <p:nvPr/>
          </p:nvSpPr>
          <p:spPr>
            <a:xfrm>
              <a:off x="2208650" y="504625"/>
              <a:ext cx="583375" cy="334225"/>
            </a:xfrm>
            <a:custGeom>
              <a:rect b="b" l="l" r="r" t="t"/>
              <a:pathLst>
                <a:path extrusionOk="0" h="13369" w="23335">
                  <a:moveTo>
                    <a:pt x="11399" y="0"/>
                  </a:moveTo>
                  <a:lnTo>
                    <a:pt x="0" y="6406"/>
                  </a:lnTo>
                  <a:lnTo>
                    <a:pt x="11677" y="13368"/>
                  </a:lnTo>
                  <a:lnTo>
                    <a:pt x="23335" y="6963"/>
                  </a:lnTo>
                  <a:lnTo>
                    <a:pt x="11399" y="0"/>
                  </a:ln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6"/>
            <p:cNvSpPr/>
            <p:nvPr/>
          </p:nvSpPr>
          <p:spPr>
            <a:xfrm>
              <a:off x="2102225" y="1145150"/>
              <a:ext cx="800200" cy="274550"/>
            </a:xfrm>
            <a:custGeom>
              <a:rect b="b" l="l" r="r" t="t"/>
              <a:pathLst>
                <a:path extrusionOk="0" h="10982" w="32008">
                  <a:moveTo>
                    <a:pt x="0" y="1"/>
                  </a:moveTo>
                  <a:lnTo>
                    <a:pt x="0" y="1712"/>
                  </a:lnTo>
                  <a:lnTo>
                    <a:pt x="15994" y="10982"/>
                  </a:lnTo>
                  <a:lnTo>
                    <a:pt x="32008" y="1950"/>
                  </a:lnTo>
                  <a:lnTo>
                    <a:pt x="32008" y="220"/>
                  </a:lnTo>
                  <a:lnTo>
                    <a:pt x="15994" y="9251"/>
                  </a:lnTo>
                  <a:lnTo>
                    <a:pt x="0" y="1"/>
                  </a:lnTo>
                  <a:close/>
                </a:path>
              </a:pathLst>
            </a:custGeom>
            <a:solidFill>
              <a:srgbClr val="F7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6"/>
            <p:cNvSpPr/>
            <p:nvPr/>
          </p:nvSpPr>
          <p:spPr>
            <a:xfrm>
              <a:off x="2102225" y="1038225"/>
              <a:ext cx="800200" cy="273550"/>
            </a:xfrm>
            <a:custGeom>
              <a:rect b="b" l="l" r="r" t="t"/>
              <a:pathLst>
                <a:path extrusionOk="0" h="10942" w="32008">
                  <a:moveTo>
                    <a:pt x="0" y="1"/>
                  </a:moveTo>
                  <a:lnTo>
                    <a:pt x="0" y="1732"/>
                  </a:lnTo>
                  <a:lnTo>
                    <a:pt x="15994" y="10942"/>
                  </a:lnTo>
                  <a:lnTo>
                    <a:pt x="32008" y="1950"/>
                  </a:lnTo>
                  <a:lnTo>
                    <a:pt x="32008" y="240"/>
                  </a:lnTo>
                  <a:lnTo>
                    <a:pt x="15994" y="9231"/>
                  </a:lnTo>
                  <a:lnTo>
                    <a:pt x="0" y="1"/>
                  </a:lnTo>
                  <a:close/>
                </a:path>
              </a:pathLst>
            </a:custGeom>
            <a:solidFill>
              <a:srgbClr val="F7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6"/>
            <p:cNvSpPr/>
            <p:nvPr/>
          </p:nvSpPr>
          <p:spPr>
            <a:xfrm>
              <a:off x="2102225" y="1253075"/>
              <a:ext cx="800200" cy="273550"/>
            </a:xfrm>
            <a:custGeom>
              <a:rect b="b" l="l" r="r" t="t"/>
              <a:pathLst>
                <a:path extrusionOk="0" h="10942" w="32008">
                  <a:moveTo>
                    <a:pt x="0" y="1"/>
                  </a:moveTo>
                  <a:lnTo>
                    <a:pt x="0" y="1711"/>
                  </a:lnTo>
                  <a:lnTo>
                    <a:pt x="15994" y="10942"/>
                  </a:lnTo>
                  <a:lnTo>
                    <a:pt x="32008" y="1930"/>
                  </a:lnTo>
                  <a:lnTo>
                    <a:pt x="32008" y="219"/>
                  </a:lnTo>
                  <a:lnTo>
                    <a:pt x="15994" y="9211"/>
                  </a:lnTo>
                  <a:lnTo>
                    <a:pt x="0" y="1"/>
                  </a:lnTo>
                  <a:close/>
                </a:path>
              </a:pathLst>
            </a:custGeom>
            <a:solidFill>
              <a:srgbClr val="F7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6"/>
            <p:cNvSpPr/>
            <p:nvPr/>
          </p:nvSpPr>
          <p:spPr>
            <a:xfrm>
              <a:off x="2102225" y="1362975"/>
              <a:ext cx="800200" cy="273550"/>
            </a:xfrm>
            <a:custGeom>
              <a:rect b="b" l="l" r="r" t="t"/>
              <a:pathLst>
                <a:path extrusionOk="0" h="10942" w="32008">
                  <a:moveTo>
                    <a:pt x="0" y="1"/>
                  </a:moveTo>
                  <a:lnTo>
                    <a:pt x="0" y="1712"/>
                  </a:lnTo>
                  <a:lnTo>
                    <a:pt x="15994" y="10942"/>
                  </a:lnTo>
                  <a:lnTo>
                    <a:pt x="32008" y="1931"/>
                  </a:lnTo>
                  <a:lnTo>
                    <a:pt x="32008" y="220"/>
                  </a:lnTo>
                  <a:lnTo>
                    <a:pt x="15994" y="9231"/>
                  </a:lnTo>
                  <a:lnTo>
                    <a:pt x="0" y="1"/>
                  </a:lnTo>
                  <a:close/>
                </a:path>
              </a:pathLst>
            </a:custGeom>
            <a:solidFill>
              <a:srgbClr val="F7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6"/>
            <p:cNvSpPr/>
            <p:nvPr/>
          </p:nvSpPr>
          <p:spPr>
            <a:xfrm>
              <a:off x="2102225" y="930825"/>
              <a:ext cx="800200" cy="274050"/>
            </a:xfrm>
            <a:custGeom>
              <a:rect b="b" l="l" r="r" t="t"/>
              <a:pathLst>
                <a:path extrusionOk="0" h="10962" w="32008">
                  <a:moveTo>
                    <a:pt x="0" y="0"/>
                  </a:moveTo>
                  <a:lnTo>
                    <a:pt x="0" y="1711"/>
                  </a:lnTo>
                  <a:lnTo>
                    <a:pt x="15994" y="10961"/>
                  </a:lnTo>
                  <a:lnTo>
                    <a:pt x="32008" y="1950"/>
                  </a:lnTo>
                  <a:lnTo>
                    <a:pt x="32008" y="219"/>
                  </a:lnTo>
                  <a:lnTo>
                    <a:pt x="15994" y="9250"/>
                  </a:lnTo>
                  <a:lnTo>
                    <a:pt x="0" y="0"/>
                  </a:lnTo>
                  <a:close/>
                </a:path>
              </a:pathLst>
            </a:custGeom>
            <a:solidFill>
              <a:srgbClr val="F7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6"/>
            <p:cNvSpPr/>
            <p:nvPr/>
          </p:nvSpPr>
          <p:spPr>
            <a:xfrm>
              <a:off x="2102225" y="823900"/>
              <a:ext cx="800200" cy="273550"/>
            </a:xfrm>
            <a:custGeom>
              <a:rect b="b" l="l" r="r" t="t"/>
              <a:pathLst>
                <a:path extrusionOk="0" h="10942" w="32008">
                  <a:moveTo>
                    <a:pt x="0" y="0"/>
                  </a:moveTo>
                  <a:lnTo>
                    <a:pt x="0" y="1711"/>
                  </a:lnTo>
                  <a:lnTo>
                    <a:pt x="15994" y="10941"/>
                  </a:lnTo>
                  <a:lnTo>
                    <a:pt x="32008" y="1950"/>
                  </a:lnTo>
                  <a:lnTo>
                    <a:pt x="32008" y="219"/>
                  </a:lnTo>
                  <a:lnTo>
                    <a:pt x="15994" y="9230"/>
                  </a:lnTo>
                  <a:lnTo>
                    <a:pt x="0" y="0"/>
                  </a:lnTo>
                  <a:close/>
                </a:path>
              </a:pathLst>
            </a:custGeom>
            <a:solidFill>
              <a:srgbClr val="F7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6"/>
            <p:cNvSpPr/>
            <p:nvPr/>
          </p:nvSpPr>
          <p:spPr>
            <a:xfrm>
              <a:off x="2102225" y="716475"/>
              <a:ext cx="800200" cy="274050"/>
            </a:xfrm>
            <a:custGeom>
              <a:rect b="b" l="l" r="r" t="t"/>
              <a:pathLst>
                <a:path extrusionOk="0" h="10962" w="32008">
                  <a:moveTo>
                    <a:pt x="0" y="0"/>
                  </a:moveTo>
                  <a:lnTo>
                    <a:pt x="0" y="1711"/>
                  </a:lnTo>
                  <a:lnTo>
                    <a:pt x="15994" y="10961"/>
                  </a:lnTo>
                  <a:lnTo>
                    <a:pt x="32008" y="1930"/>
                  </a:lnTo>
                  <a:lnTo>
                    <a:pt x="32008" y="219"/>
                  </a:lnTo>
                  <a:lnTo>
                    <a:pt x="15994" y="9251"/>
                  </a:lnTo>
                  <a:lnTo>
                    <a:pt x="15994" y="9231"/>
                  </a:lnTo>
                  <a:lnTo>
                    <a:pt x="0" y="0"/>
                  </a:lnTo>
                  <a:close/>
                </a:path>
              </a:pathLst>
            </a:custGeom>
            <a:solidFill>
              <a:srgbClr val="F7F6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6"/>
            <p:cNvSpPr/>
            <p:nvPr/>
          </p:nvSpPr>
          <p:spPr>
            <a:xfrm>
              <a:off x="2501075" y="1368450"/>
              <a:ext cx="401350" cy="268075"/>
            </a:xfrm>
            <a:custGeom>
              <a:rect b="b" l="l" r="r" t="t"/>
              <a:pathLst>
                <a:path extrusionOk="0" h="10723" w="16054">
                  <a:moveTo>
                    <a:pt x="16054" y="1"/>
                  </a:moveTo>
                  <a:lnTo>
                    <a:pt x="40" y="9012"/>
                  </a:lnTo>
                  <a:lnTo>
                    <a:pt x="0" y="8972"/>
                  </a:lnTo>
                  <a:lnTo>
                    <a:pt x="0" y="10723"/>
                  </a:lnTo>
                  <a:lnTo>
                    <a:pt x="40" y="10723"/>
                  </a:lnTo>
                  <a:lnTo>
                    <a:pt x="16054" y="1712"/>
                  </a:lnTo>
                  <a:lnTo>
                    <a:pt x="16054" y="1"/>
                  </a:lnTo>
                  <a:close/>
                </a:path>
              </a:pathLst>
            </a:custGeom>
            <a:solidFill>
              <a:srgbClr val="E5E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6"/>
            <p:cNvSpPr/>
            <p:nvPr/>
          </p:nvSpPr>
          <p:spPr>
            <a:xfrm>
              <a:off x="2501075" y="1150625"/>
              <a:ext cx="401350" cy="269075"/>
            </a:xfrm>
            <a:custGeom>
              <a:rect b="b" l="l" r="r" t="t"/>
              <a:pathLst>
                <a:path extrusionOk="0" h="10763" w="16054">
                  <a:moveTo>
                    <a:pt x="16054" y="1"/>
                  </a:moveTo>
                  <a:lnTo>
                    <a:pt x="40" y="9032"/>
                  </a:lnTo>
                  <a:lnTo>
                    <a:pt x="0" y="9012"/>
                  </a:lnTo>
                  <a:lnTo>
                    <a:pt x="0" y="10723"/>
                  </a:lnTo>
                  <a:lnTo>
                    <a:pt x="40" y="10763"/>
                  </a:lnTo>
                  <a:lnTo>
                    <a:pt x="16054" y="1731"/>
                  </a:lnTo>
                  <a:lnTo>
                    <a:pt x="16054" y="1"/>
                  </a:lnTo>
                  <a:close/>
                </a:path>
              </a:pathLst>
            </a:custGeom>
            <a:solidFill>
              <a:srgbClr val="E5E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6"/>
            <p:cNvSpPr/>
            <p:nvPr/>
          </p:nvSpPr>
          <p:spPr>
            <a:xfrm>
              <a:off x="2501075" y="1044200"/>
              <a:ext cx="401350" cy="267575"/>
            </a:xfrm>
            <a:custGeom>
              <a:rect b="b" l="l" r="r" t="t"/>
              <a:pathLst>
                <a:path extrusionOk="0" h="10703" w="16054">
                  <a:moveTo>
                    <a:pt x="16054" y="1"/>
                  </a:moveTo>
                  <a:lnTo>
                    <a:pt x="40" y="8992"/>
                  </a:lnTo>
                  <a:lnTo>
                    <a:pt x="0" y="8972"/>
                  </a:lnTo>
                  <a:lnTo>
                    <a:pt x="0" y="10703"/>
                  </a:lnTo>
                  <a:lnTo>
                    <a:pt x="40" y="10703"/>
                  </a:lnTo>
                  <a:lnTo>
                    <a:pt x="16054" y="1711"/>
                  </a:lnTo>
                  <a:lnTo>
                    <a:pt x="16054" y="1"/>
                  </a:lnTo>
                  <a:close/>
                </a:path>
              </a:pathLst>
            </a:custGeom>
            <a:solidFill>
              <a:srgbClr val="E5E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6"/>
            <p:cNvSpPr/>
            <p:nvPr/>
          </p:nvSpPr>
          <p:spPr>
            <a:xfrm>
              <a:off x="2501075" y="1258550"/>
              <a:ext cx="401350" cy="268075"/>
            </a:xfrm>
            <a:custGeom>
              <a:rect b="b" l="l" r="r" t="t"/>
              <a:pathLst>
                <a:path extrusionOk="0" h="10723" w="16054">
                  <a:moveTo>
                    <a:pt x="16054" y="0"/>
                  </a:moveTo>
                  <a:lnTo>
                    <a:pt x="40" y="8992"/>
                  </a:lnTo>
                  <a:lnTo>
                    <a:pt x="0" y="8972"/>
                  </a:lnTo>
                  <a:lnTo>
                    <a:pt x="0" y="10723"/>
                  </a:lnTo>
                  <a:lnTo>
                    <a:pt x="40" y="10723"/>
                  </a:lnTo>
                  <a:lnTo>
                    <a:pt x="16054" y="1711"/>
                  </a:lnTo>
                  <a:lnTo>
                    <a:pt x="16054" y="0"/>
                  </a:lnTo>
                  <a:close/>
                </a:path>
              </a:pathLst>
            </a:custGeom>
            <a:solidFill>
              <a:srgbClr val="E5E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6"/>
            <p:cNvSpPr/>
            <p:nvPr/>
          </p:nvSpPr>
          <p:spPr>
            <a:xfrm>
              <a:off x="2501075" y="936275"/>
              <a:ext cx="401350" cy="268600"/>
            </a:xfrm>
            <a:custGeom>
              <a:rect b="b" l="l" r="r" t="t"/>
              <a:pathLst>
                <a:path extrusionOk="0" h="10744" w="16054">
                  <a:moveTo>
                    <a:pt x="16054" y="1"/>
                  </a:moveTo>
                  <a:lnTo>
                    <a:pt x="40" y="9032"/>
                  </a:lnTo>
                  <a:lnTo>
                    <a:pt x="0" y="9012"/>
                  </a:lnTo>
                  <a:lnTo>
                    <a:pt x="0" y="10723"/>
                  </a:lnTo>
                  <a:lnTo>
                    <a:pt x="40" y="10743"/>
                  </a:lnTo>
                  <a:lnTo>
                    <a:pt x="16054" y="1732"/>
                  </a:lnTo>
                  <a:lnTo>
                    <a:pt x="16054" y="1"/>
                  </a:lnTo>
                  <a:close/>
                </a:path>
              </a:pathLst>
            </a:custGeom>
            <a:solidFill>
              <a:srgbClr val="E5E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6"/>
            <p:cNvSpPr/>
            <p:nvPr/>
          </p:nvSpPr>
          <p:spPr>
            <a:xfrm>
              <a:off x="2501075" y="829375"/>
              <a:ext cx="401350" cy="268075"/>
            </a:xfrm>
            <a:custGeom>
              <a:rect b="b" l="l" r="r" t="t"/>
              <a:pathLst>
                <a:path extrusionOk="0" h="10723" w="16054">
                  <a:moveTo>
                    <a:pt x="16054" y="0"/>
                  </a:moveTo>
                  <a:lnTo>
                    <a:pt x="40" y="9011"/>
                  </a:lnTo>
                  <a:lnTo>
                    <a:pt x="0" y="8992"/>
                  </a:lnTo>
                  <a:lnTo>
                    <a:pt x="0" y="10702"/>
                  </a:lnTo>
                  <a:lnTo>
                    <a:pt x="40" y="10722"/>
                  </a:lnTo>
                  <a:lnTo>
                    <a:pt x="16054" y="1731"/>
                  </a:lnTo>
                  <a:lnTo>
                    <a:pt x="16054" y="0"/>
                  </a:lnTo>
                  <a:close/>
                </a:path>
              </a:pathLst>
            </a:custGeom>
            <a:solidFill>
              <a:srgbClr val="E5E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6"/>
            <p:cNvSpPr/>
            <p:nvPr/>
          </p:nvSpPr>
          <p:spPr>
            <a:xfrm>
              <a:off x="2501075" y="721950"/>
              <a:ext cx="401350" cy="268575"/>
            </a:xfrm>
            <a:custGeom>
              <a:rect b="b" l="l" r="r" t="t"/>
              <a:pathLst>
                <a:path extrusionOk="0" h="10743" w="16054">
                  <a:moveTo>
                    <a:pt x="16054" y="0"/>
                  </a:moveTo>
                  <a:lnTo>
                    <a:pt x="40" y="9032"/>
                  </a:lnTo>
                  <a:lnTo>
                    <a:pt x="40" y="9012"/>
                  </a:lnTo>
                  <a:lnTo>
                    <a:pt x="0" y="9012"/>
                  </a:lnTo>
                  <a:lnTo>
                    <a:pt x="0" y="10722"/>
                  </a:lnTo>
                  <a:lnTo>
                    <a:pt x="40" y="10742"/>
                  </a:lnTo>
                  <a:lnTo>
                    <a:pt x="16054" y="1711"/>
                  </a:lnTo>
                  <a:lnTo>
                    <a:pt x="16054" y="0"/>
                  </a:lnTo>
                  <a:close/>
                </a:path>
              </a:pathLst>
            </a:custGeom>
            <a:solidFill>
              <a:srgbClr val="E5E5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6"/>
            <p:cNvSpPr/>
            <p:nvPr/>
          </p:nvSpPr>
          <p:spPr>
            <a:xfrm>
              <a:off x="2209150" y="856725"/>
              <a:ext cx="174075" cy="304875"/>
            </a:xfrm>
            <a:custGeom>
              <a:rect b="b" l="l" r="r" t="t"/>
              <a:pathLst>
                <a:path extrusionOk="0" h="12195" w="6963">
                  <a:moveTo>
                    <a:pt x="0" y="0"/>
                  </a:moveTo>
                  <a:lnTo>
                    <a:pt x="0" y="8216"/>
                  </a:lnTo>
                  <a:lnTo>
                    <a:pt x="1731" y="9310"/>
                  </a:lnTo>
                  <a:lnTo>
                    <a:pt x="1731" y="6107"/>
                  </a:lnTo>
                  <a:lnTo>
                    <a:pt x="5212" y="8116"/>
                  </a:lnTo>
                  <a:lnTo>
                    <a:pt x="5212" y="11100"/>
                  </a:lnTo>
                  <a:lnTo>
                    <a:pt x="6963" y="12194"/>
                  </a:lnTo>
                  <a:lnTo>
                    <a:pt x="6963" y="4018"/>
                  </a:lnTo>
                  <a:lnTo>
                    <a:pt x="5212" y="2885"/>
                  </a:lnTo>
                  <a:lnTo>
                    <a:pt x="5212" y="6227"/>
                  </a:lnTo>
                  <a:lnTo>
                    <a:pt x="1731" y="4158"/>
                  </a:lnTo>
                  <a:lnTo>
                    <a:pt x="1731" y="1134"/>
                  </a:lnTo>
                  <a:lnTo>
                    <a:pt x="0"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1" name="Google Shape;2371;p56"/>
          <p:cNvGrpSpPr/>
          <p:nvPr/>
        </p:nvGrpSpPr>
        <p:grpSpPr>
          <a:xfrm rot="2195963">
            <a:off x="429567" y="3987277"/>
            <a:ext cx="967718" cy="1131979"/>
            <a:chOff x="3443450" y="356250"/>
            <a:chExt cx="871950" cy="1266550"/>
          </a:xfrm>
        </p:grpSpPr>
        <p:sp>
          <p:nvSpPr>
            <p:cNvPr id="2372" name="Google Shape;2372;p56"/>
            <p:cNvSpPr/>
            <p:nvPr/>
          </p:nvSpPr>
          <p:spPr>
            <a:xfrm>
              <a:off x="3443450" y="977000"/>
              <a:ext cx="835675" cy="645800"/>
            </a:xfrm>
            <a:custGeom>
              <a:rect b="b" l="l" r="r" t="t"/>
              <a:pathLst>
                <a:path extrusionOk="0" h="25832" w="33427">
                  <a:moveTo>
                    <a:pt x="25174" y="1"/>
                  </a:moveTo>
                  <a:cubicBezTo>
                    <a:pt x="24047" y="1"/>
                    <a:pt x="22918" y="322"/>
                    <a:pt x="21779" y="932"/>
                  </a:cubicBezTo>
                  <a:cubicBezTo>
                    <a:pt x="21779" y="932"/>
                    <a:pt x="16696" y="3926"/>
                    <a:pt x="12230" y="6566"/>
                  </a:cubicBezTo>
                  <a:cubicBezTo>
                    <a:pt x="8806" y="8584"/>
                    <a:pt x="5746" y="10400"/>
                    <a:pt x="5599" y="10511"/>
                  </a:cubicBezTo>
                  <a:cubicBezTo>
                    <a:pt x="2554" y="12357"/>
                    <a:pt x="334" y="14269"/>
                    <a:pt x="187" y="17632"/>
                  </a:cubicBezTo>
                  <a:cubicBezTo>
                    <a:pt x="0" y="21967"/>
                    <a:pt x="3364" y="25633"/>
                    <a:pt x="7703" y="25826"/>
                  </a:cubicBezTo>
                  <a:cubicBezTo>
                    <a:pt x="7799" y="25830"/>
                    <a:pt x="7895" y="25832"/>
                    <a:pt x="7989" y="25832"/>
                  </a:cubicBezTo>
                  <a:cubicBezTo>
                    <a:pt x="9810" y="25832"/>
                    <a:pt x="11306" y="25103"/>
                    <a:pt x="12897" y="24141"/>
                  </a:cubicBezTo>
                  <a:lnTo>
                    <a:pt x="19209" y="20378"/>
                  </a:lnTo>
                  <a:lnTo>
                    <a:pt x="28151" y="15053"/>
                  </a:lnTo>
                  <a:cubicBezTo>
                    <a:pt x="28829" y="14653"/>
                    <a:pt x="30063" y="13763"/>
                    <a:pt x="30579" y="13131"/>
                  </a:cubicBezTo>
                  <a:cubicBezTo>
                    <a:pt x="33426" y="9697"/>
                    <a:pt x="32390" y="3926"/>
                    <a:pt x="29648" y="1756"/>
                  </a:cubicBezTo>
                  <a:cubicBezTo>
                    <a:pt x="28148" y="561"/>
                    <a:pt x="26663" y="1"/>
                    <a:pt x="25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6"/>
            <p:cNvSpPr/>
            <p:nvPr/>
          </p:nvSpPr>
          <p:spPr>
            <a:xfrm>
              <a:off x="3443450" y="1138550"/>
              <a:ext cx="527400" cy="484250"/>
            </a:xfrm>
            <a:custGeom>
              <a:rect b="b" l="l" r="r" t="t"/>
              <a:pathLst>
                <a:path extrusionOk="0" h="19370" w="21096">
                  <a:moveTo>
                    <a:pt x="13300" y="1"/>
                  </a:moveTo>
                  <a:cubicBezTo>
                    <a:pt x="12979" y="1"/>
                    <a:pt x="12620" y="33"/>
                    <a:pt x="12230" y="104"/>
                  </a:cubicBezTo>
                  <a:cubicBezTo>
                    <a:pt x="8806" y="2122"/>
                    <a:pt x="5746" y="3938"/>
                    <a:pt x="5599" y="4049"/>
                  </a:cubicBezTo>
                  <a:cubicBezTo>
                    <a:pt x="2554" y="5895"/>
                    <a:pt x="334" y="7807"/>
                    <a:pt x="187" y="11170"/>
                  </a:cubicBezTo>
                  <a:cubicBezTo>
                    <a:pt x="0" y="15505"/>
                    <a:pt x="3364" y="19171"/>
                    <a:pt x="7703" y="19364"/>
                  </a:cubicBezTo>
                  <a:cubicBezTo>
                    <a:pt x="7799" y="19368"/>
                    <a:pt x="7895" y="19370"/>
                    <a:pt x="7989" y="19370"/>
                  </a:cubicBezTo>
                  <a:cubicBezTo>
                    <a:pt x="9810" y="19370"/>
                    <a:pt x="11306" y="18641"/>
                    <a:pt x="12897" y="17679"/>
                  </a:cubicBezTo>
                  <a:lnTo>
                    <a:pt x="19209" y="13916"/>
                  </a:lnTo>
                  <a:cubicBezTo>
                    <a:pt x="20185" y="12258"/>
                    <a:pt x="20828" y="10629"/>
                    <a:pt x="20883" y="9289"/>
                  </a:cubicBezTo>
                  <a:cubicBezTo>
                    <a:pt x="21096" y="4347"/>
                    <a:pt x="17768" y="185"/>
                    <a:pt x="13433" y="3"/>
                  </a:cubicBezTo>
                  <a:cubicBezTo>
                    <a:pt x="13390" y="1"/>
                    <a:pt x="13345" y="1"/>
                    <a:pt x="13300" y="1"/>
                  </a:cubicBez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6"/>
            <p:cNvSpPr/>
            <p:nvPr/>
          </p:nvSpPr>
          <p:spPr>
            <a:xfrm>
              <a:off x="3465075" y="356250"/>
              <a:ext cx="850325" cy="640350"/>
            </a:xfrm>
            <a:custGeom>
              <a:rect b="b" l="l" r="r" t="t"/>
              <a:pathLst>
                <a:path extrusionOk="0" h="25614" w="34013">
                  <a:moveTo>
                    <a:pt x="8863" y="0"/>
                  </a:moveTo>
                  <a:cubicBezTo>
                    <a:pt x="4963" y="0"/>
                    <a:pt x="1215" y="3207"/>
                    <a:pt x="632" y="6264"/>
                  </a:cubicBezTo>
                  <a:cubicBezTo>
                    <a:pt x="0" y="9577"/>
                    <a:pt x="1087" y="11939"/>
                    <a:pt x="3576" y="13618"/>
                  </a:cubicBezTo>
                  <a:cubicBezTo>
                    <a:pt x="3576" y="13618"/>
                    <a:pt x="8588" y="16724"/>
                    <a:pt x="13008" y="19450"/>
                  </a:cubicBezTo>
                  <a:cubicBezTo>
                    <a:pt x="16387" y="21533"/>
                    <a:pt x="19416" y="23400"/>
                    <a:pt x="19588" y="23476"/>
                  </a:cubicBezTo>
                  <a:cubicBezTo>
                    <a:pt x="21657" y="24722"/>
                    <a:pt x="23570" y="25614"/>
                    <a:pt x="25537" y="25614"/>
                  </a:cubicBezTo>
                  <a:cubicBezTo>
                    <a:pt x="26474" y="25614"/>
                    <a:pt x="27424" y="25411"/>
                    <a:pt x="28409" y="24947"/>
                  </a:cubicBezTo>
                  <a:cubicBezTo>
                    <a:pt x="32334" y="23086"/>
                    <a:pt x="34013" y="18403"/>
                    <a:pt x="32167" y="14478"/>
                  </a:cubicBezTo>
                  <a:cubicBezTo>
                    <a:pt x="31332" y="12708"/>
                    <a:pt x="29936" y="11671"/>
                    <a:pt x="28262" y="10659"/>
                  </a:cubicBezTo>
                  <a:lnTo>
                    <a:pt x="21991" y="6831"/>
                  </a:lnTo>
                  <a:lnTo>
                    <a:pt x="13099" y="1399"/>
                  </a:lnTo>
                  <a:cubicBezTo>
                    <a:pt x="12437" y="989"/>
                    <a:pt x="11071" y="311"/>
                    <a:pt x="10267" y="144"/>
                  </a:cubicBezTo>
                  <a:cubicBezTo>
                    <a:pt x="9800" y="46"/>
                    <a:pt x="9330" y="0"/>
                    <a:pt x="88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6"/>
            <p:cNvSpPr/>
            <p:nvPr/>
          </p:nvSpPr>
          <p:spPr>
            <a:xfrm>
              <a:off x="3727800" y="526550"/>
              <a:ext cx="587600" cy="470050"/>
            </a:xfrm>
            <a:custGeom>
              <a:rect b="b" l="l" r="r" t="t"/>
              <a:pathLst>
                <a:path extrusionOk="0" h="18802" w="23504">
                  <a:moveTo>
                    <a:pt x="10583" y="1"/>
                  </a:moveTo>
                  <a:cubicBezTo>
                    <a:pt x="9018" y="1"/>
                    <a:pt x="7624" y="220"/>
                    <a:pt x="6606" y="702"/>
                  </a:cubicBezTo>
                  <a:cubicBezTo>
                    <a:pt x="2130" y="2811"/>
                    <a:pt x="1" y="7696"/>
                    <a:pt x="1852" y="11616"/>
                  </a:cubicBezTo>
                  <a:cubicBezTo>
                    <a:pt x="1999" y="11935"/>
                    <a:pt x="2221" y="12273"/>
                    <a:pt x="2499" y="12638"/>
                  </a:cubicBezTo>
                  <a:cubicBezTo>
                    <a:pt x="5878" y="14721"/>
                    <a:pt x="8907" y="16588"/>
                    <a:pt x="9079" y="16664"/>
                  </a:cubicBezTo>
                  <a:cubicBezTo>
                    <a:pt x="11148" y="17910"/>
                    <a:pt x="13061" y="18802"/>
                    <a:pt x="15028" y="18802"/>
                  </a:cubicBezTo>
                  <a:cubicBezTo>
                    <a:pt x="15965" y="18802"/>
                    <a:pt x="16915" y="18599"/>
                    <a:pt x="17900" y="18135"/>
                  </a:cubicBezTo>
                  <a:cubicBezTo>
                    <a:pt x="21825" y="16274"/>
                    <a:pt x="23504" y="11591"/>
                    <a:pt x="21658" y="7671"/>
                  </a:cubicBezTo>
                  <a:cubicBezTo>
                    <a:pt x="20823" y="5901"/>
                    <a:pt x="19427" y="4864"/>
                    <a:pt x="17753" y="3852"/>
                  </a:cubicBezTo>
                  <a:lnTo>
                    <a:pt x="11482" y="24"/>
                  </a:lnTo>
                  <a:cubicBezTo>
                    <a:pt x="11177" y="9"/>
                    <a:pt x="10877" y="1"/>
                    <a:pt x="10583" y="1"/>
                  </a:cubicBez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9" name="Shape 2379"/>
        <p:cNvGrpSpPr/>
        <p:nvPr/>
      </p:nvGrpSpPr>
      <p:grpSpPr>
        <a:xfrm>
          <a:off x="0" y="0"/>
          <a:ext cx="0" cy="0"/>
          <a:chOff x="0" y="0"/>
          <a:chExt cx="0" cy="0"/>
        </a:xfrm>
      </p:grpSpPr>
      <p:sp>
        <p:nvSpPr>
          <p:cNvPr id="2380" name="Google Shape;2380;p57"/>
          <p:cNvSpPr txBox="1"/>
          <p:nvPr>
            <p:ph type="title"/>
          </p:nvPr>
        </p:nvSpPr>
        <p:spPr>
          <a:xfrm>
            <a:off x="4802100" y="2183100"/>
            <a:ext cx="37965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Recommendation and Next Steps</a:t>
            </a:r>
            <a:endParaRPr sz="3200"/>
          </a:p>
        </p:txBody>
      </p:sp>
      <p:sp>
        <p:nvSpPr>
          <p:cNvPr id="2381" name="Google Shape;2381;p57"/>
          <p:cNvSpPr txBox="1"/>
          <p:nvPr>
            <p:ph idx="2" type="title"/>
          </p:nvPr>
        </p:nvSpPr>
        <p:spPr>
          <a:xfrm>
            <a:off x="4999916" y="1253850"/>
            <a:ext cx="3422700" cy="7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382" name="Google Shape;2382;p57"/>
          <p:cNvGrpSpPr/>
          <p:nvPr/>
        </p:nvGrpSpPr>
        <p:grpSpPr>
          <a:xfrm flipH="1">
            <a:off x="586583" y="556049"/>
            <a:ext cx="4215514" cy="4031419"/>
            <a:chOff x="-4142125" y="-6763625"/>
            <a:chExt cx="17991950" cy="17206225"/>
          </a:xfrm>
        </p:grpSpPr>
        <p:sp>
          <p:nvSpPr>
            <p:cNvPr id="2383" name="Google Shape;2383;p57"/>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7"/>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7"/>
            <p:cNvSpPr/>
            <p:nvPr/>
          </p:nvSpPr>
          <p:spPr>
            <a:xfrm>
              <a:off x="5129350" y="-6075"/>
              <a:ext cx="8720475" cy="5075650"/>
            </a:xfrm>
            <a:custGeom>
              <a:rect b="b" l="l" r="r" t="t"/>
              <a:pathLst>
                <a:path extrusionOk="0" h="203026" w="348819">
                  <a:moveTo>
                    <a:pt x="341638" y="146710"/>
                  </a:moveTo>
                  <a:cubicBezTo>
                    <a:pt x="347228" y="148977"/>
                    <a:pt x="348819" y="154050"/>
                    <a:pt x="344025" y="156437"/>
                  </a:cubicBezTo>
                  <a:lnTo>
                    <a:pt x="269845" y="200897"/>
                  </a:lnTo>
                  <a:cubicBezTo>
                    <a:pt x="266125" y="203026"/>
                    <a:pt x="259998" y="203026"/>
                    <a:pt x="256119" y="200897"/>
                  </a:cubicBezTo>
                  <a:lnTo>
                    <a:pt x="3860" y="54586"/>
                  </a:lnTo>
                  <a:cubicBezTo>
                    <a:pt x="1" y="52438"/>
                    <a:pt x="1" y="48857"/>
                    <a:pt x="3860" y="46589"/>
                  </a:cubicBezTo>
                  <a:lnTo>
                    <a:pt x="78000" y="2109"/>
                  </a:lnTo>
                  <a:cubicBezTo>
                    <a:pt x="81740" y="1"/>
                    <a:pt x="341638" y="146710"/>
                    <a:pt x="341638" y="146710"/>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7"/>
            <p:cNvSpPr/>
            <p:nvPr/>
          </p:nvSpPr>
          <p:spPr>
            <a:xfrm>
              <a:off x="6799350" y="-2382750"/>
              <a:ext cx="6874425" cy="6473125"/>
            </a:xfrm>
            <a:custGeom>
              <a:rect b="b" l="l" r="r" t="t"/>
              <a:pathLst>
                <a:path extrusionOk="0" h="258925" w="274977">
                  <a:moveTo>
                    <a:pt x="274679" y="121585"/>
                  </a:moveTo>
                  <a:lnTo>
                    <a:pt x="274675" y="123318"/>
                  </a:lnTo>
                  <a:lnTo>
                    <a:pt x="274675" y="123318"/>
                  </a:lnTo>
                  <a:cubicBezTo>
                    <a:pt x="274732" y="123187"/>
                    <a:pt x="274788" y="123043"/>
                    <a:pt x="274838" y="122878"/>
                  </a:cubicBezTo>
                  <a:cubicBezTo>
                    <a:pt x="274977" y="122500"/>
                    <a:pt x="274977" y="122221"/>
                    <a:pt x="274679" y="121585"/>
                  </a:cubicBezTo>
                  <a:close/>
                  <a:moveTo>
                    <a:pt x="259" y="0"/>
                  </a:moveTo>
                  <a:lnTo>
                    <a:pt x="0" y="118919"/>
                  </a:lnTo>
                  <a:cubicBezTo>
                    <a:pt x="0" y="120252"/>
                    <a:pt x="796" y="121445"/>
                    <a:pt x="2527" y="122520"/>
                  </a:cubicBezTo>
                  <a:lnTo>
                    <a:pt x="39547" y="143944"/>
                  </a:lnTo>
                  <a:lnTo>
                    <a:pt x="236226" y="257770"/>
                  </a:lnTo>
                  <a:cubicBezTo>
                    <a:pt x="236624" y="258029"/>
                    <a:pt x="237022" y="258168"/>
                    <a:pt x="237420" y="258288"/>
                  </a:cubicBezTo>
                  <a:lnTo>
                    <a:pt x="237539" y="258288"/>
                  </a:lnTo>
                  <a:cubicBezTo>
                    <a:pt x="237658" y="258288"/>
                    <a:pt x="237658" y="258288"/>
                    <a:pt x="237817" y="258407"/>
                  </a:cubicBezTo>
                  <a:cubicBezTo>
                    <a:pt x="238076" y="258526"/>
                    <a:pt x="238335" y="258526"/>
                    <a:pt x="238613" y="258685"/>
                  </a:cubicBezTo>
                  <a:cubicBezTo>
                    <a:pt x="238733" y="258685"/>
                    <a:pt x="238872" y="258805"/>
                    <a:pt x="239011" y="258805"/>
                  </a:cubicBezTo>
                  <a:lnTo>
                    <a:pt x="239548" y="258805"/>
                  </a:lnTo>
                  <a:cubicBezTo>
                    <a:pt x="239827" y="258805"/>
                    <a:pt x="240065" y="258924"/>
                    <a:pt x="240344" y="258924"/>
                  </a:cubicBezTo>
                  <a:lnTo>
                    <a:pt x="244223" y="258924"/>
                  </a:lnTo>
                  <a:cubicBezTo>
                    <a:pt x="244501" y="258924"/>
                    <a:pt x="244740" y="258924"/>
                    <a:pt x="245019" y="258805"/>
                  </a:cubicBezTo>
                  <a:cubicBezTo>
                    <a:pt x="245138" y="258805"/>
                    <a:pt x="245297" y="258805"/>
                    <a:pt x="245297" y="258685"/>
                  </a:cubicBezTo>
                  <a:cubicBezTo>
                    <a:pt x="245556" y="258685"/>
                    <a:pt x="245814" y="258566"/>
                    <a:pt x="246093" y="258407"/>
                  </a:cubicBezTo>
                  <a:cubicBezTo>
                    <a:pt x="246212" y="258407"/>
                    <a:pt x="246351" y="258407"/>
                    <a:pt x="246491" y="258288"/>
                  </a:cubicBezTo>
                  <a:cubicBezTo>
                    <a:pt x="246610" y="258288"/>
                    <a:pt x="246610" y="258288"/>
                    <a:pt x="246610" y="258168"/>
                  </a:cubicBezTo>
                  <a:cubicBezTo>
                    <a:pt x="247286" y="257890"/>
                    <a:pt x="247804" y="257770"/>
                    <a:pt x="248341" y="257372"/>
                  </a:cubicBezTo>
                  <a:lnTo>
                    <a:pt x="271914" y="243905"/>
                  </a:lnTo>
                  <a:lnTo>
                    <a:pt x="272053" y="243905"/>
                  </a:lnTo>
                  <a:cubicBezTo>
                    <a:pt x="272172" y="243786"/>
                    <a:pt x="272311" y="243627"/>
                    <a:pt x="272451" y="243627"/>
                  </a:cubicBezTo>
                  <a:cubicBezTo>
                    <a:pt x="272709" y="243507"/>
                    <a:pt x="272849" y="243368"/>
                    <a:pt x="273107" y="243229"/>
                  </a:cubicBezTo>
                  <a:cubicBezTo>
                    <a:pt x="273386" y="243109"/>
                    <a:pt x="273505" y="242831"/>
                    <a:pt x="273644" y="242712"/>
                  </a:cubicBezTo>
                  <a:cubicBezTo>
                    <a:pt x="273644" y="242712"/>
                    <a:pt x="273644" y="242592"/>
                    <a:pt x="273764" y="242592"/>
                  </a:cubicBezTo>
                  <a:cubicBezTo>
                    <a:pt x="273764" y="242592"/>
                    <a:pt x="273764" y="242473"/>
                    <a:pt x="273883" y="242473"/>
                  </a:cubicBezTo>
                  <a:cubicBezTo>
                    <a:pt x="273883" y="242334"/>
                    <a:pt x="274002" y="242334"/>
                    <a:pt x="274002" y="242194"/>
                  </a:cubicBezTo>
                  <a:cubicBezTo>
                    <a:pt x="274142" y="242075"/>
                    <a:pt x="274142" y="241916"/>
                    <a:pt x="274281" y="241677"/>
                  </a:cubicBezTo>
                  <a:lnTo>
                    <a:pt x="274281" y="241538"/>
                  </a:lnTo>
                  <a:lnTo>
                    <a:pt x="274281" y="241418"/>
                  </a:lnTo>
                  <a:cubicBezTo>
                    <a:pt x="274281" y="241299"/>
                    <a:pt x="274400" y="241140"/>
                    <a:pt x="274400" y="241140"/>
                  </a:cubicBezTo>
                  <a:lnTo>
                    <a:pt x="274400" y="240623"/>
                  </a:lnTo>
                  <a:lnTo>
                    <a:pt x="274400" y="240503"/>
                  </a:lnTo>
                  <a:lnTo>
                    <a:pt x="274675" y="123318"/>
                  </a:lnTo>
                  <a:lnTo>
                    <a:pt x="274675" y="123318"/>
                  </a:lnTo>
                  <a:cubicBezTo>
                    <a:pt x="274593" y="123503"/>
                    <a:pt x="274510" y="123661"/>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7"/>
            <p:cNvSpPr/>
            <p:nvPr/>
          </p:nvSpPr>
          <p:spPr>
            <a:xfrm>
              <a:off x="6799350" y="-2382750"/>
              <a:ext cx="6874425" cy="3947725"/>
            </a:xfrm>
            <a:custGeom>
              <a:rect b="b" l="l" r="r" t="t"/>
              <a:pathLst>
                <a:path extrusionOk="0" h="157909" w="274977">
                  <a:moveTo>
                    <a:pt x="274838" y="122878"/>
                  </a:moveTo>
                  <a:lnTo>
                    <a:pt x="274838" y="122878"/>
                  </a:lnTo>
                  <a:cubicBezTo>
                    <a:pt x="274718" y="123276"/>
                    <a:pt x="274559" y="123554"/>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lnTo>
                    <a:pt x="0" y="17864"/>
                  </a:lnTo>
                  <a:cubicBezTo>
                    <a:pt x="0" y="19197"/>
                    <a:pt x="796" y="20390"/>
                    <a:pt x="2527" y="21465"/>
                  </a:cubicBezTo>
                  <a:lnTo>
                    <a:pt x="39547" y="42889"/>
                  </a:lnTo>
                  <a:lnTo>
                    <a:pt x="236226" y="156735"/>
                  </a:lnTo>
                  <a:cubicBezTo>
                    <a:pt x="236624" y="157014"/>
                    <a:pt x="237022" y="157133"/>
                    <a:pt x="237420" y="157252"/>
                  </a:cubicBezTo>
                  <a:lnTo>
                    <a:pt x="237539" y="157252"/>
                  </a:lnTo>
                  <a:cubicBezTo>
                    <a:pt x="237658" y="157252"/>
                    <a:pt x="237658" y="157252"/>
                    <a:pt x="237817" y="157372"/>
                  </a:cubicBezTo>
                  <a:cubicBezTo>
                    <a:pt x="238076" y="157511"/>
                    <a:pt x="238335" y="157511"/>
                    <a:pt x="238613" y="157650"/>
                  </a:cubicBezTo>
                  <a:cubicBezTo>
                    <a:pt x="238733" y="157650"/>
                    <a:pt x="238872" y="157770"/>
                    <a:pt x="239011" y="157770"/>
                  </a:cubicBezTo>
                  <a:lnTo>
                    <a:pt x="239270" y="157770"/>
                  </a:lnTo>
                  <a:lnTo>
                    <a:pt x="239548" y="157770"/>
                  </a:lnTo>
                  <a:cubicBezTo>
                    <a:pt x="239827" y="157770"/>
                    <a:pt x="240065" y="157909"/>
                    <a:pt x="240344" y="157909"/>
                  </a:cubicBezTo>
                  <a:lnTo>
                    <a:pt x="240622" y="157909"/>
                  </a:lnTo>
                  <a:lnTo>
                    <a:pt x="240881" y="157909"/>
                  </a:lnTo>
                  <a:lnTo>
                    <a:pt x="241159" y="157909"/>
                  </a:lnTo>
                  <a:lnTo>
                    <a:pt x="241955" y="157909"/>
                  </a:lnTo>
                  <a:lnTo>
                    <a:pt x="242234" y="157909"/>
                  </a:lnTo>
                  <a:lnTo>
                    <a:pt x="242512" y="157909"/>
                  </a:lnTo>
                  <a:lnTo>
                    <a:pt x="242910" y="157909"/>
                  </a:lnTo>
                  <a:lnTo>
                    <a:pt x="243825" y="157909"/>
                  </a:lnTo>
                  <a:lnTo>
                    <a:pt x="243944" y="157909"/>
                  </a:lnTo>
                  <a:lnTo>
                    <a:pt x="244223" y="157909"/>
                  </a:lnTo>
                  <a:cubicBezTo>
                    <a:pt x="244501" y="157909"/>
                    <a:pt x="244740" y="157909"/>
                    <a:pt x="245019" y="157770"/>
                  </a:cubicBezTo>
                  <a:cubicBezTo>
                    <a:pt x="245138" y="157770"/>
                    <a:pt x="245297" y="157770"/>
                    <a:pt x="245297" y="157650"/>
                  </a:cubicBezTo>
                  <a:cubicBezTo>
                    <a:pt x="245556" y="157650"/>
                    <a:pt x="245814" y="157531"/>
                    <a:pt x="246093" y="157372"/>
                  </a:cubicBezTo>
                  <a:cubicBezTo>
                    <a:pt x="246212" y="157372"/>
                    <a:pt x="246351" y="157372"/>
                    <a:pt x="246491" y="157252"/>
                  </a:cubicBezTo>
                  <a:cubicBezTo>
                    <a:pt x="246610" y="157252"/>
                    <a:pt x="246610" y="157252"/>
                    <a:pt x="246610" y="157133"/>
                  </a:cubicBezTo>
                  <a:cubicBezTo>
                    <a:pt x="247286" y="156854"/>
                    <a:pt x="247804" y="156735"/>
                    <a:pt x="248341" y="156337"/>
                  </a:cubicBezTo>
                  <a:lnTo>
                    <a:pt x="271914" y="142890"/>
                  </a:lnTo>
                  <a:lnTo>
                    <a:pt x="272053" y="142890"/>
                  </a:lnTo>
                  <a:cubicBezTo>
                    <a:pt x="272172" y="142751"/>
                    <a:pt x="272311" y="142611"/>
                    <a:pt x="272451" y="142611"/>
                  </a:cubicBezTo>
                  <a:cubicBezTo>
                    <a:pt x="272709" y="142492"/>
                    <a:pt x="272849" y="142333"/>
                    <a:pt x="273107" y="142213"/>
                  </a:cubicBezTo>
                  <a:lnTo>
                    <a:pt x="273107" y="142213"/>
                  </a:lnTo>
                  <a:cubicBezTo>
                    <a:pt x="273386" y="142094"/>
                    <a:pt x="273505" y="141816"/>
                    <a:pt x="273644" y="141696"/>
                  </a:cubicBezTo>
                  <a:cubicBezTo>
                    <a:pt x="273644" y="141696"/>
                    <a:pt x="273644" y="141557"/>
                    <a:pt x="273764" y="141557"/>
                  </a:cubicBezTo>
                  <a:cubicBezTo>
                    <a:pt x="273764" y="141557"/>
                    <a:pt x="273764" y="141438"/>
                    <a:pt x="273883" y="141438"/>
                  </a:cubicBezTo>
                  <a:cubicBezTo>
                    <a:pt x="273883" y="141318"/>
                    <a:pt x="274002" y="141318"/>
                    <a:pt x="274002" y="141159"/>
                  </a:cubicBezTo>
                  <a:cubicBezTo>
                    <a:pt x="274142" y="141040"/>
                    <a:pt x="274142" y="140901"/>
                    <a:pt x="274281" y="140642"/>
                  </a:cubicBezTo>
                  <a:lnTo>
                    <a:pt x="274281" y="140523"/>
                  </a:lnTo>
                  <a:lnTo>
                    <a:pt x="274281" y="140403"/>
                  </a:lnTo>
                  <a:cubicBezTo>
                    <a:pt x="274281" y="140264"/>
                    <a:pt x="274400" y="140125"/>
                    <a:pt x="274400" y="140125"/>
                  </a:cubicBezTo>
                  <a:lnTo>
                    <a:pt x="274400" y="139607"/>
                  </a:lnTo>
                  <a:lnTo>
                    <a:pt x="274400" y="139468"/>
                  </a:lnTo>
                  <a:lnTo>
                    <a:pt x="274679" y="121624"/>
                  </a:lnTo>
                  <a:cubicBezTo>
                    <a:pt x="274977" y="122221"/>
                    <a:pt x="274977" y="122500"/>
                    <a:pt x="274838" y="122878"/>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7"/>
            <p:cNvSpPr/>
            <p:nvPr/>
          </p:nvSpPr>
          <p:spPr>
            <a:xfrm>
              <a:off x="6792875" y="-2852725"/>
              <a:ext cx="6900800" cy="3991500"/>
            </a:xfrm>
            <a:custGeom>
              <a:rect b="b" l="l" r="r" t="t"/>
              <a:pathLst>
                <a:path extrusionOk="0" h="159660" w="276032">
                  <a:moveTo>
                    <a:pt x="272710" y="137161"/>
                  </a:moveTo>
                  <a:cubicBezTo>
                    <a:pt x="276032" y="139150"/>
                    <a:pt x="276032" y="142214"/>
                    <a:pt x="272710" y="144223"/>
                  </a:cubicBezTo>
                  <a:lnTo>
                    <a:pt x="249137" y="157670"/>
                  </a:lnTo>
                  <a:cubicBezTo>
                    <a:pt x="245795" y="159660"/>
                    <a:pt x="240364" y="159660"/>
                    <a:pt x="237022" y="157670"/>
                  </a:cubicBezTo>
                  <a:lnTo>
                    <a:pt x="3343" y="22499"/>
                  </a:lnTo>
                  <a:cubicBezTo>
                    <a:pt x="1" y="20510"/>
                    <a:pt x="1" y="17447"/>
                    <a:pt x="3343" y="15437"/>
                  </a:cubicBezTo>
                  <a:lnTo>
                    <a:pt x="2689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7"/>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7"/>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7"/>
            <p:cNvSpPr/>
            <p:nvPr/>
          </p:nvSpPr>
          <p:spPr>
            <a:xfrm>
              <a:off x="5128850" y="-3298325"/>
              <a:ext cx="8698100" cy="5079650"/>
            </a:xfrm>
            <a:custGeom>
              <a:rect b="b" l="l" r="r" t="t"/>
              <a:pathLst>
                <a:path extrusionOk="0" h="203186" w="347924">
                  <a:moveTo>
                    <a:pt x="344065" y="148599"/>
                  </a:moveTo>
                  <a:cubicBezTo>
                    <a:pt x="347924" y="150728"/>
                    <a:pt x="347924" y="154309"/>
                    <a:pt x="344065" y="156576"/>
                  </a:cubicBezTo>
                  <a:lnTo>
                    <a:pt x="269885" y="201037"/>
                  </a:lnTo>
                  <a:cubicBezTo>
                    <a:pt x="266165" y="203185"/>
                    <a:pt x="260038" y="203185"/>
                    <a:pt x="256159" y="201037"/>
                  </a:cubicBezTo>
                  <a:lnTo>
                    <a:pt x="3860" y="54567"/>
                  </a:lnTo>
                  <a:cubicBezTo>
                    <a:pt x="1" y="52438"/>
                    <a:pt x="1" y="48857"/>
                    <a:pt x="3860" y="46590"/>
                  </a:cubicBezTo>
                  <a:lnTo>
                    <a:pt x="78020" y="2129"/>
                  </a:lnTo>
                  <a:cubicBezTo>
                    <a:pt x="81760" y="1"/>
                    <a:pt x="87867" y="1"/>
                    <a:pt x="91746"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7"/>
            <p:cNvSpPr/>
            <p:nvPr/>
          </p:nvSpPr>
          <p:spPr>
            <a:xfrm>
              <a:off x="6805825" y="-5671525"/>
              <a:ext cx="6867850" cy="6473625"/>
            </a:xfrm>
            <a:custGeom>
              <a:rect b="b" l="l" r="r" t="t"/>
              <a:pathLst>
                <a:path extrusionOk="0" h="258945" w="274714">
                  <a:moveTo>
                    <a:pt x="274698" y="121605"/>
                  </a:moveTo>
                  <a:lnTo>
                    <a:pt x="274696" y="122325"/>
                  </a:lnTo>
                  <a:lnTo>
                    <a:pt x="274696" y="122325"/>
                  </a:lnTo>
                  <a:cubicBezTo>
                    <a:pt x="274713" y="122148"/>
                    <a:pt x="274708" y="121924"/>
                    <a:pt x="274698" y="121605"/>
                  </a:cubicBezTo>
                  <a:close/>
                  <a:moveTo>
                    <a:pt x="279" y="1"/>
                  </a:moveTo>
                  <a:lnTo>
                    <a:pt x="0" y="118919"/>
                  </a:lnTo>
                  <a:cubicBezTo>
                    <a:pt x="0" y="120252"/>
                    <a:pt x="796" y="121446"/>
                    <a:pt x="2546" y="122520"/>
                  </a:cubicBezTo>
                  <a:lnTo>
                    <a:pt x="39567" y="143964"/>
                  </a:lnTo>
                  <a:lnTo>
                    <a:pt x="236226" y="257771"/>
                  </a:lnTo>
                  <a:cubicBezTo>
                    <a:pt x="236624" y="258049"/>
                    <a:pt x="237021" y="258169"/>
                    <a:pt x="237419" y="258288"/>
                  </a:cubicBezTo>
                  <a:lnTo>
                    <a:pt x="237558" y="258288"/>
                  </a:lnTo>
                  <a:cubicBezTo>
                    <a:pt x="237678" y="258288"/>
                    <a:pt x="237678" y="258288"/>
                    <a:pt x="237817" y="258427"/>
                  </a:cubicBezTo>
                  <a:cubicBezTo>
                    <a:pt x="238096" y="258547"/>
                    <a:pt x="238334" y="258547"/>
                    <a:pt x="238613" y="258686"/>
                  </a:cubicBezTo>
                  <a:cubicBezTo>
                    <a:pt x="238752" y="258686"/>
                    <a:pt x="238891" y="258805"/>
                    <a:pt x="239011" y="258805"/>
                  </a:cubicBezTo>
                  <a:lnTo>
                    <a:pt x="239568" y="258805"/>
                  </a:lnTo>
                  <a:cubicBezTo>
                    <a:pt x="239826" y="258805"/>
                    <a:pt x="240085" y="258944"/>
                    <a:pt x="240363" y="258944"/>
                  </a:cubicBezTo>
                  <a:lnTo>
                    <a:pt x="244242" y="258944"/>
                  </a:lnTo>
                  <a:cubicBezTo>
                    <a:pt x="244501" y="258944"/>
                    <a:pt x="244760" y="258944"/>
                    <a:pt x="245038" y="258805"/>
                  </a:cubicBezTo>
                  <a:cubicBezTo>
                    <a:pt x="245157" y="258805"/>
                    <a:pt x="245297" y="258805"/>
                    <a:pt x="245297" y="258686"/>
                  </a:cubicBezTo>
                  <a:cubicBezTo>
                    <a:pt x="245575" y="258686"/>
                    <a:pt x="245834" y="258566"/>
                    <a:pt x="246092" y="258427"/>
                  </a:cubicBezTo>
                  <a:cubicBezTo>
                    <a:pt x="246232" y="258427"/>
                    <a:pt x="246371" y="258427"/>
                    <a:pt x="246490" y="258288"/>
                  </a:cubicBezTo>
                  <a:cubicBezTo>
                    <a:pt x="246630" y="258288"/>
                    <a:pt x="246630" y="258288"/>
                    <a:pt x="246630" y="258169"/>
                  </a:cubicBezTo>
                  <a:cubicBezTo>
                    <a:pt x="247286" y="257890"/>
                    <a:pt x="247823" y="257771"/>
                    <a:pt x="248360" y="257373"/>
                  </a:cubicBezTo>
                  <a:lnTo>
                    <a:pt x="271933" y="243925"/>
                  </a:lnTo>
                  <a:lnTo>
                    <a:pt x="272052" y="243925"/>
                  </a:lnTo>
                  <a:cubicBezTo>
                    <a:pt x="272192" y="243786"/>
                    <a:pt x="272331" y="243647"/>
                    <a:pt x="272450" y="243647"/>
                  </a:cubicBezTo>
                  <a:cubicBezTo>
                    <a:pt x="272729" y="243527"/>
                    <a:pt x="272848" y="243368"/>
                    <a:pt x="273127" y="243249"/>
                  </a:cubicBezTo>
                  <a:cubicBezTo>
                    <a:pt x="273405" y="243130"/>
                    <a:pt x="273524" y="242851"/>
                    <a:pt x="273644" y="242732"/>
                  </a:cubicBezTo>
                  <a:cubicBezTo>
                    <a:pt x="273644" y="242732"/>
                    <a:pt x="273644" y="242593"/>
                    <a:pt x="273783" y="242593"/>
                  </a:cubicBezTo>
                  <a:cubicBezTo>
                    <a:pt x="273783" y="242593"/>
                    <a:pt x="273783" y="242473"/>
                    <a:pt x="273902" y="242473"/>
                  </a:cubicBezTo>
                  <a:cubicBezTo>
                    <a:pt x="273902" y="242354"/>
                    <a:pt x="274022" y="242354"/>
                    <a:pt x="274022" y="242195"/>
                  </a:cubicBezTo>
                  <a:cubicBezTo>
                    <a:pt x="274141" y="242075"/>
                    <a:pt x="274141" y="241936"/>
                    <a:pt x="274300" y="241677"/>
                  </a:cubicBezTo>
                  <a:lnTo>
                    <a:pt x="274300" y="241558"/>
                  </a:lnTo>
                  <a:lnTo>
                    <a:pt x="274300" y="241439"/>
                  </a:lnTo>
                  <a:cubicBezTo>
                    <a:pt x="274300" y="241300"/>
                    <a:pt x="274420" y="241160"/>
                    <a:pt x="274420" y="241160"/>
                  </a:cubicBezTo>
                  <a:lnTo>
                    <a:pt x="274420" y="240643"/>
                  </a:lnTo>
                  <a:lnTo>
                    <a:pt x="274420" y="240504"/>
                  </a:lnTo>
                  <a:lnTo>
                    <a:pt x="274696" y="122325"/>
                  </a:lnTo>
                  <a:lnTo>
                    <a:pt x="274696" y="122325"/>
                  </a:lnTo>
                  <a:cubicBezTo>
                    <a:pt x="274681" y="122490"/>
                    <a:pt x="274646" y="122614"/>
                    <a:pt x="274579" y="122739"/>
                  </a:cubicBez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7"/>
            <p:cNvSpPr/>
            <p:nvPr/>
          </p:nvSpPr>
          <p:spPr>
            <a:xfrm>
              <a:off x="6805825" y="-5671525"/>
              <a:ext cx="6867950" cy="3947750"/>
            </a:xfrm>
            <a:custGeom>
              <a:rect b="b" l="l" r="r" t="t"/>
              <a:pathLst>
                <a:path extrusionOk="0" h="157910" w="274718">
                  <a:moveTo>
                    <a:pt x="274579" y="122739"/>
                  </a:moveTo>
                  <a:lnTo>
                    <a:pt x="274579" y="122739"/>
                  </a:ln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lnTo>
                    <a:pt x="0" y="17864"/>
                  </a:lnTo>
                  <a:cubicBezTo>
                    <a:pt x="0" y="19197"/>
                    <a:pt x="796" y="20391"/>
                    <a:pt x="2546" y="21465"/>
                  </a:cubicBezTo>
                  <a:lnTo>
                    <a:pt x="39567" y="42909"/>
                  </a:lnTo>
                  <a:lnTo>
                    <a:pt x="236226" y="156736"/>
                  </a:lnTo>
                  <a:cubicBezTo>
                    <a:pt x="236624" y="157014"/>
                    <a:pt x="237021" y="157133"/>
                    <a:pt x="237419" y="157253"/>
                  </a:cubicBezTo>
                  <a:lnTo>
                    <a:pt x="237558" y="157253"/>
                  </a:lnTo>
                  <a:cubicBezTo>
                    <a:pt x="237678" y="157253"/>
                    <a:pt x="237678" y="157253"/>
                    <a:pt x="237817" y="157392"/>
                  </a:cubicBezTo>
                  <a:cubicBezTo>
                    <a:pt x="238096" y="157511"/>
                    <a:pt x="238334" y="157511"/>
                    <a:pt x="238613" y="157651"/>
                  </a:cubicBezTo>
                  <a:cubicBezTo>
                    <a:pt x="238752" y="157651"/>
                    <a:pt x="238891" y="157790"/>
                    <a:pt x="239011" y="157790"/>
                  </a:cubicBezTo>
                  <a:lnTo>
                    <a:pt x="239289" y="157790"/>
                  </a:lnTo>
                  <a:lnTo>
                    <a:pt x="239568" y="157790"/>
                  </a:lnTo>
                  <a:cubicBezTo>
                    <a:pt x="239826" y="157790"/>
                    <a:pt x="240085" y="157909"/>
                    <a:pt x="240363" y="157909"/>
                  </a:cubicBezTo>
                  <a:lnTo>
                    <a:pt x="240622" y="157909"/>
                  </a:lnTo>
                  <a:lnTo>
                    <a:pt x="240900" y="157909"/>
                  </a:lnTo>
                  <a:lnTo>
                    <a:pt x="241179" y="157909"/>
                  </a:lnTo>
                  <a:lnTo>
                    <a:pt x="241975" y="157909"/>
                  </a:lnTo>
                  <a:lnTo>
                    <a:pt x="242253" y="157909"/>
                  </a:lnTo>
                  <a:lnTo>
                    <a:pt x="242512" y="157909"/>
                  </a:lnTo>
                  <a:lnTo>
                    <a:pt x="242910" y="157909"/>
                  </a:lnTo>
                  <a:lnTo>
                    <a:pt x="243845" y="157909"/>
                  </a:lnTo>
                  <a:lnTo>
                    <a:pt x="243964" y="157909"/>
                  </a:lnTo>
                  <a:lnTo>
                    <a:pt x="244242" y="157909"/>
                  </a:lnTo>
                  <a:cubicBezTo>
                    <a:pt x="244501" y="157909"/>
                    <a:pt x="244760" y="157909"/>
                    <a:pt x="245038" y="157790"/>
                  </a:cubicBezTo>
                  <a:cubicBezTo>
                    <a:pt x="245157" y="157790"/>
                    <a:pt x="245297" y="157790"/>
                    <a:pt x="245297" y="157651"/>
                  </a:cubicBezTo>
                  <a:cubicBezTo>
                    <a:pt x="245575" y="157651"/>
                    <a:pt x="245834" y="157531"/>
                    <a:pt x="246092" y="157392"/>
                  </a:cubicBezTo>
                  <a:cubicBezTo>
                    <a:pt x="246232" y="157392"/>
                    <a:pt x="246371" y="157392"/>
                    <a:pt x="246490" y="157253"/>
                  </a:cubicBezTo>
                  <a:cubicBezTo>
                    <a:pt x="246630" y="157253"/>
                    <a:pt x="246630" y="157253"/>
                    <a:pt x="246630" y="157133"/>
                  </a:cubicBezTo>
                  <a:cubicBezTo>
                    <a:pt x="247286" y="156855"/>
                    <a:pt x="247823" y="156736"/>
                    <a:pt x="248360" y="156338"/>
                  </a:cubicBezTo>
                  <a:lnTo>
                    <a:pt x="271933" y="142890"/>
                  </a:lnTo>
                  <a:lnTo>
                    <a:pt x="272052" y="142890"/>
                  </a:lnTo>
                  <a:cubicBezTo>
                    <a:pt x="272192" y="142771"/>
                    <a:pt x="272331" y="142612"/>
                    <a:pt x="272450" y="142612"/>
                  </a:cubicBezTo>
                  <a:cubicBezTo>
                    <a:pt x="272729" y="142492"/>
                    <a:pt x="272848" y="142333"/>
                    <a:pt x="273127" y="142214"/>
                  </a:cubicBezTo>
                  <a:lnTo>
                    <a:pt x="273127" y="142214"/>
                  </a:lnTo>
                  <a:cubicBezTo>
                    <a:pt x="273405" y="142094"/>
                    <a:pt x="273524" y="141816"/>
                    <a:pt x="273644" y="141697"/>
                  </a:cubicBezTo>
                  <a:cubicBezTo>
                    <a:pt x="273644" y="141697"/>
                    <a:pt x="273644" y="141577"/>
                    <a:pt x="273783" y="141577"/>
                  </a:cubicBezTo>
                  <a:cubicBezTo>
                    <a:pt x="273783" y="141577"/>
                    <a:pt x="273783" y="141438"/>
                    <a:pt x="273902" y="141438"/>
                  </a:cubicBezTo>
                  <a:cubicBezTo>
                    <a:pt x="273902" y="141319"/>
                    <a:pt x="274022" y="141319"/>
                    <a:pt x="274022" y="141179"/>
                  </a:cubicBezTo>
                  <a:cubicBezTo>
                    <a:pt x="274141" y="141040"/>
                    <a:pt x="274141" y="140901"/>
                    <a:pt x="274300" y="140642"/>
                  </a:cubicBezTo>
                  <a:lnTo>
                    <a:pt x="274300" y="140523"/>
                  </a:lnTo>
                  <a:lnTo>
                    <a:pt x="274300" y="140404"/>
                  </a:lnTo>
                  <a:cubicBezTo>
                    <a:pt x="274300" y="140284"/>
                    <a:pt x="274420" y="140125"/>
                    <a:pt x="274420" y="140125"/>
                  </a:cubicBezTo>
                  <a:lnTo>
                    <a:pt x="274420" y="139608"/>
                  </a:lnTo>
                  <a:lnTo>
                    <a:pt x="274420" y="139489"/>
                  </a:lnTo>
                  <a:lnTo>
                    <a:pt x="274698" y="121625"/>
                  </a:lnTo>
                  <a:cubicBezTo>
                    <a:pt x="274718" y="122222"/>
                    <a:pt x="274718" y="122480"/>
                    <a:pt x="274579" y="122739"/>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7"/>
            <p:cNvSpPr/>
            <p:nvPr/>
          </p:nvSpPr>
          <p:spPr>
            <a:xfrm>
              <a:off x="6793375" y="-6144475"/>
              <a:ext cx="6900300" cy="3994000"/>
            </a:xfrm>
            <a:custGeom>
              <a:rect b="b" l="l" r="r" t="t"/>
              <a:pathLst>
                <a:path extrusionOk="0" h="159760" w="276012">
                  <a:moveTo>
                    <a:pt x="272690" y="137261"/>
                  </a:moveTo>
                  <a:cubicBezTo>
                    <a:pt x="276012" y="139250"/>
                    <a:pt x="276012" y="142313"/>
                    <a:pt x="272690" y="144322"/>
                  </a:cubicBezTo>
                  <a:lnTo>
                    <a:pt x="249117" y="157770"/>
                  </a:lnTo>
                  <a:cubicBezTo>
                    <a:pt x="245775" y="159759"/>
                    <a:pt x="240344" y="159759"/>
                    <a:pt x="237002" y="157770"/>
                  </a:cubicBezTo>
                  <a:lnTo>
                    <a:pt x="3343" y="22499"/>
                  </a:lnTo>
                  <a:cubicBezTo>
                    <a:pt x="1" y="20510"/>
                    <a:pt x="1" y="17467"/>
                    <a:pt x="3343" y="15437"/>
                  </a:cubicBezTo>
                  <a:lnTo>
                    <a:pt x="2691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7"/>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7"/>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7"/>
            <p:cNvSpPr/>
            <p:nvPr/>
          </p:nvSpPr>
          <p:spPr>
            <a:xfrm>
              <a:off x="5135325" y="-6587575"/>
              <a:ext cx="8691625" cy="5136825"/>
            </a:xfrm>
            <a:custGeom>
              <a:rect b="b" l="l" r="r" t="t"/>
              <a:pathLst>
                <a:path extrusionOk="0" h="205473" w="347665">
                  <a:moveTo>
                    <a:pt x="343806" y="148480"/>
                  </a:moveTo>
                  <a:cubicBezTo>
                    <a:pt x="347665" y="150608"/>
                    <a:pt x="347665" y="154189"/>
                    <a:pt x="343806" y="156457"/>
                  </a:cubicBezTo>
                  <a:lnTo>
                    <a:pt x="270064" y="203324"/>
                  </a:lnTo>
                  <a:cubicBezTo>
                    <a:pt x="266324" y="205472"/>
                    <a:pt x="260217" y="205472"/>
                    <a:pt x="256338" y="203324"/>
                  </a:cubicBezTo>
                  <a:lnTo>
                    <a:pt x="3860" y="56993"/>
                  </a:lnTo>
                  <a:cubicBezTo>
                    <a:pt x="1" y="54845"/>
                    <a:pt x="1" y="51264"/>
                    <a:pt x="3860" y="49016"/>
                  </a:cubicBezTo>
                  <a:lnTo>
                    <a:pt x="77642" y="2129"/>
                  </a:lnTo>
                  <a:cubicBezTo>
                    <a:pt x="81381" y="0"/>
                    <a:pt x="87489" y="0"/>
                    <a:pt x="91368"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7"/>
            <p:cNvSpPr/>
            <p:nvPr/>
          </p:nvSpPr>
          <p:spPr>
            <a:xfrm>
              <a:off x="11849600" y="-2889025"/>
              <a:ext cx="673900" cy="884750"/>
            </a:xfrm>
            <a:custGeom>
              <a:rect b="b" l="l" r="r" t="t"/>
              <a:pathLst>
                <a:path extrusionOk="0" h="35390" w="26956">
                  <a:moveTo>
                    <a:pt x="1" y="1"/>
                  </a:moveTo>
                  <a:cubicBezTo>
                    <a:pt x="1" y="279"/>
                    <a:pt x="1" y="538"/>
                    <a:pt x="120" y="796"/>
                  </a:cubicBezTo>
                  <a:cubicBezTo>
                    <a:pt x="120" y="1075"/>
                    <a:pt x="239" y="1333"/>
                    <a:pt x="399" y="1592"/>
                  </a:cubicBezTo>
                  <a:cubicBezTo>
                    <a:pt x="518" y="1870"/>
                    <a:pt x="657" y="2129"/>
                    <a:pt x="776" y="2388"/>
                  </a:cubicBezTo>
                  <a:cubicBezTo>
                    <a:pt x="916" y="2666"/>
                    <a:pt x="1055" y="2925"/>
                    <a:pt x="1314" y="3183"/>
                  </a:cubicBezTo>
                  <a:cubicBezTo>
                    <a:pt x="1572" y="3462"/>
                    <a:pt x="1831" y="3860"/>
                    <a:pt x="2109" y="4118"/>
                  </a:cubicBezTo>
                  <a:cubicBezTo>
                    <a:pt x="2626" y="4516"/>
                    <a:pt x="3164" y="4914"/>
                    <a:pt x="3840" y="5312"/>
                  </a:cubicBezTo>
                  <a:cubicBezTo>
                    <a:pt x="3840" y="5312"/>
                    <a:pt x="3959" y="5312"/>
                    <a:pt x="3959" y="5431"/>
                  </a:cubicBezTo>
                  <a:cubicBezTo>
                    <a:pt x="4894" y="5948"/>
                    <a:pt x="5829" y="6346"/>
                    <a:pt x="6903" y="6764"/>
                  </a:cubicBezTo>
                  <a:cubicBezTo>
                    <a:pt x="7699" y="7043"/>
                    <a:pt x="8495" y="7301"/>
                    <a:pt x="9430" y="7440"/>
                  </a:cubicBezTo>
                  <a:cubicBezTo>
                    <a:pt x="9967" y="7560"/>
                    <a:pt x="10504" y="7560"/>
                    <a:pt x="11180" y="7719"/>
                  </a:cubicBezTo>
                  <a:cubicBezTo>
                    <a:pt x="11698" y="7719"/>
                    <a:pt x="12095" y="7838"/>
                    <a:pt x="12652" y="7838"/>
                  </a:cubicBezTo>
                  <a:lnTo>
                    <a:pt x="13985" y="7838"/>
                  </a:lnTo>
                  <a:cubicBezTo>
                    <a:pt x="14423" y="7838"/>
                    <a:pt x="14920" y="7838"/>
                    <a:pt x="15338" y="7719"/>
                  </a:cubicBezTo>
                  <a:cubicBezTo>
                    <a:pt x="15736" y="7719"/>
                    <a:pt x="16253" y="7600"/>
                    <a:pt x="16671" y="7600"/>
                  </a:cubicBezTo>
                  <a:cubicBezTo>
                    <a:pt x="17108" y="7600"/>
                    <a:pt x="17606" y="7460"/>
                    <a:pt x="18023" y="7321"/>
                  </a:cubicBezTo>
                  <a:cubicBezTo>
                    <a:pt x="18541" y="7202"/>
                    <a:pt x="18938" y="7043"/>
                    <a:pt x="19356" y="6923"/>
                  </a:cubicBezTo>
                  <a:cubicBezTo>
                    <a:pt x="19893" y="6804"/>
                    <a:pt x="20430" y="6525"/>
                    <a:pt x="20948" y="6406"/>
                  </a:cubicBezTo>
                  <a:cubicBezTo>
                    <a:pt x="21624" y="6127"/>
                    <a:pt x="22300" y="5869"/>
                    <a:pt x="22818" y="5471"/>
                  </a:cubicBezTo>
                  <a:cubicBezTo>
                    <a:pt x="25483" y="4019"/>
                    <a:pt x="26816" y="2030"/>
                    <a:pt x="26816" y="1"/>
                  </a:cubicBezTo>
                  <a:lnTo>
                    <a:pt x="26955" y="27552"/>
                  </a:lnTo>
                  <a:cubicBezTo>
                    <a:pt x="26955" y="29541"/>
                    <a:pt x="25603" y="31570"/>
                    <a:pt x="22937" y="33022"/>
                  </a:cubicBezTo>
                  <a:cubicBezTo>
                    <a:pt x="22280" y="33420"/>
                    <a:pt x="21743" y="33699"/>
                    <a:pt x="21087" y="33957"/>
                  </a:cubicBezTo>
                  <a:cubicBezTo>
                    <a:pt x="20550" y="34216"/>
                    <a:pt x="20013" y="34355"/>
                    <a:pt x="19495" y="34475"/>
                  </a:cubicBezTo>
                  <a:cubicBezTo>
                    <a:pt x="19098" y="34594"/>
                    <a:pt x="18561" y="34753"/>
                    <a:pt x="18143" y="34872"/>
                  </a:cubicBezTo>
                  <a:cubicBezTo>
                    <a:pt x="17745" y="34992"/>
                    <a:pt x="17228" y="34992"/>
                    <a:pt x="16810" y="35151"/>
                  </a:cubicBezTo>
                  <a:cubicBezTo>
                    <a:pt x="16412" y="35151"/>
                    <a:pt x="16014" y="35270"/>
                    <a:pt x="15457" y="35270"/>
                  </a:cubicBezTo>
                  <a:cubicBezTo>
                    <a:pt x="15059" y="35270"/>
                    <a:pt x="14542" y="35270"/>
                    <a:pt x="14124" y="35390"/>
                  </a:cubicBezTo>
                  <a:lnTo>
                    <a:pt x="12772" y="35390"/>
                  </a:lnTo>
                  <a:cubicBezTo>
                    <a:pt x="12255" y="35390"/>
                    <a:pt x="11857" y="35390"/>
                    <a:pt x="11300" y="35270"/>
                  </a:cubicBezTo>
                  <a:cubicBezTo>
                    <a:pt x="10782" y="35270"/>
                    <a:pt x="10106" y="35151"/>
                    <a:pt x="9569" y="34992"/>
                  </a:cubicBezTo>
                  <a:cubicBezTo>
                    <a:pt x="8634" y="34872"/>
                    <a:pt x="7818" y="34594"/>
                    <a:pt x="7023" y="34315"/>
                  </a:cubicBezTo>
                  <a:cubicBezTo>
                    <a:pt x="5949" y="33918"/>
                    <a:pt x="5034" y="33520"/>
                    <a:pt x="4099" y="32983"/>
                  </a:cubicBezTo>
                  <a:cubicBezTo>
                    <a:pt x="4099" y="32983"/>
                    <a:pt x="3959" y="32983"/>
                    <a:pt x="3959" y="32863"/>
                  </a:cubicBezTo>
                  <a:cubicBezTo>
                    <a:pt x="3303" y="32465"/>
                    <a:pt x="2766" y="32068"/>
                    <a:pt x="2229" y="31670"/>
                  </a:cubicBezTo>
                  <a:cubicBezTo>
                    <a:pt x="1950" y="31391"/>
                    <a:pt x="1711" y="31133"/>
                    <a:pt x="1433" y="30735"/>
                  </a:cubicBezTo>
                  <a:cubicBezTo>
                    <a:pt x="1154" y="30476"/>
                    <a:pt x="1035" y="30218"/>
                    <a:pt x="916" y="29939"/>
                  </a:cubicBezTo>
                  <a:cubicBezTo>
                    <a:pt x="776" y="29680"/>
                    <a:pt x="637" y="29422"/>
                    <a:pt x="518" y="29143"/>
                  </a:cubicBezTo>
                  <a:cubicBezTo>
                    <a:pt x="399" y="28885"/>
                    <a:pt x="399" y="28626"/>
                    <a:pt x="239" y="28348"/>
                  </a:cubicBezTo>
                  <a:cubicBezTo>
                    <a:pt x="239" y="28089"/>
                    <a:pt x="120" y="27830"/>
                    <a:pt x="120" y="27552"/>
                  </a:cubicBezTo>
                  <a:lnTo>
                    <a:pt x="120" y="27433"/>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7"/>
            <p:cNvSpPr/>
            <p:nvPr/>
          </p:nvSpPr>
          <p:spPr>
            <a:xfrm>
              <a:off x="11849600" y="-2889025"/>
              <a:ext cx="673900" cy="884750"/>
            </a:xfrm>
            <a:custGeom>
              <a:rect b="b" l="l" r="r" t="t"/>
              <a:pathLst>
                <a:path extrusionOk="0" h="35390" w="26956">
                  <a:moveTo>
                    <a:pt x="1" y="1"/>
                  </a:moveTo>
                  <a:cubicBezTo>
                    <a:pt x="1" y="49"/>
                    <a:pt x="1" y="97"/>
                    <a:pt x="1" y="144"/>
                  </a:cubicBezTo>
                  <a:lnTo>
                    <a:pt x="1" y="144"/>
                  </a:lnTo>
                  <a:lnTo>
                    <a:pt x="1" y="1"/>
                  </a:lnTo>
                  <a:close/>
                  <a:moveTo>
                    <a:pt x="26816" y="1"/>
                  </a:moveTo>
                  <a:cubicBezTo>
                    <a:pt x="26816" y="2030"/>
                    <a:pt x="25483" y="4019"/>
                    <a:pt x="22818" y="5471"/>
                  </a:cubicBezTo>
                  <a:cubicBezTo>
                    <a:pt x="22300" y="5869"/>
                    <a:pt x="21624" y="6127"/>
                    <a:pt x="20948" y="6406"/>
                  </a:cubicBezTo>
                  <a:cubicBezTo>
                    <a:pt x="20430" y="6525"/>
                    <a:pt x="19893" y="6804"/>
                    <a:pt x="19356" y="6923"/>
                  </a:cubicBezTo>
                  <a:cubicBezTo>
                    <a:pt x="18938" y="7043"/>
                    <a:pt x="18541" y="7202"/>
                    <a:pt x="18023" y="7321"/>
                  </a:cubicBezTo>
                  <a:cubicBezTo>
                    <a:pt x="17606" y="7460"/>
                    <a:pt x="17108" y="7600"/>
                    <a:pt x="16671" y="7600"/>
                  </a:cubicBezTo>
                  <a:cubicBezTo>
                    <a:pt x="16253" y="7600"/>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301"/>
                    <a:pt x="7699" y="7043"/>
                    <a:pt x="6903" y="6764"/>
                  </a:cubicBezTo>
                  <a:cubicBezTo>
                    <a:pt x="5829" y="6346"/>
                    <a:pt x="4894" y="5948"/>
                    <a:pt x="3959" y="5431"/>
                  </a:cubicBezTo>
                  <a:cubicBezTo>
                    <a:pt x="3959" y="5312"/>
                    <a:pt x="3840" y="5312"/>
                    <a:pt x="3840" y="5312"/>
                  </a:cubicBezTo>
                  <a:cubicBezTo>
                    <a:pt x="3164" y="4914"/>
                    <a:pt x="2626" y="4516"/>
                    <a:pt x="2109" y="4118"/>
                  </a:cubicBezTo>
                  <a:cubicBezTo>
                    <a:pt x="1831" y="3860"/>
                    <a:pt x="1572" y="3462"/>
                    <a:pt x="1314" y="3183"/>
                  </a:cubicBezTo>
                  <a:cubicBezTo>
                    <a:pt x="1055" y="2925"/>
                    <a:pt x="916" y="2666"/>
                    <a:pt x="776" y="2388"/>
                  </a:cubicBezTo>
                  <a:cubicBezTo>
                    <a:pt x="657" y="2129"/>
                    <a:pt x="518" y="1870"/>
                    <a:pt x="399" y="1592"/>
                  </a:cubicBezTo>
                  <a:cubicBezTo>
                    <a:pt x="239" y="1333"/>
                    <a:pt x="120" y="1075"/>
                    <a:pt x="120" y="796"/>
                  </a:cubicBezTo>
                  <a:cubicBezTo>
                    <a:pt x="21" y="583"/>
                    <a:pt x="4" y="369"/>
                    <a:pt x="1" y="144"/>
                  </a:cubicBezTo>
                  <a:lnTo>
                    <a:pt x="1" y="144"/>
                  </a:lnTo>
                  <a:lnTo>
                    <a:pt x="120" y="27433"/>
                  </a:lnTo>
                  <a:lnTo>
                    <a:pt x="120" y="27552"/>
                  </a:lnTo>
                  <a:cubicBezTo>
                    <a:pt x="120" y="27830"/>
                    <a:pt x="239" y="28089"/>
                    <a:pt x="239" y="28348"/>
                  </a:cubicBezTo>
                  <a:cubicBezTo>
                    <a:pt x="399" y="28626"/>
                    <a:pt x="399" y="28885"/>
                    <a:pt x="518" y="29143"/>
                  </a:cubicBezTo>
                  <a:cubicBezTo>
                    <a:pt x="637" y="29422"/>
                    <a:pt x="776" y="29680"/>
                    <a:pt x="916" y="29939"/>
                  </a:cubicBezTo>
                  <a:cubicBezTo>
                    <a:pt x="1035" y="30218"/>
                    <a:pt x="1154" y="30476"/>
                    <a:pt x="1433" y="30735"/>
                  </a:cubicBezTo>
                  <a:cubicBezTo>
                    <a:pt x="1711" y="31133"/>
                    <a:pt x="1950" y="31391"/>
                    <a:pt x="2229" y="31670"/>
                  </a:cubicBezTo>
                  <a:cubicBezTo>
                    <a:pt x="2766" y="32068"/>
                    <a:pt x="3303" y="32465"/>
                    <a:pt x="3959" y="32863"/>
                  </a:cubicBezTo>
                  <a:cubicBezTo>
                    <a:pt x="3959" y="32983"/>
                    <a:pt x="4099" y="32983"/>
                    <a:pt x="4099" y="32983"/>
                  </a:cubicBezTo>
                  <a:cubicBezTo>
                    <a:pt x="5034" y="33520"/>
                    <a:pt x="5949" y="33918"/>
                    <a:pt x="7023" y="34315"/>
                  </a:cubicBezTo>
                  <a:cubicBezTo>
                    <a:pt x="7818" y="34594"/>
                    <a:pt x="8634" y="34872"/>
                    <a:pt x="9569" y="34992"/>
                  </a:cubicBezTo>
                  <a:cubicBezTo>
                    <a:pt x="10106" y="35151"/>
                    <a:pt x="10782" y="35270"/>
                    <a:pt x="11300" y="35270"/>
                  </a:cubicBezTo>
                  <a:cubicBezTo>
                    <a:pt x="11857" y="35390"/>
                    <a:pt x="12255" y="35390"/>
                    <a:pt x="12772" y="35390"/>
                  </a:cubicBezTo>
                  <a:lnTo>
                    <a:pt x="14124" y="35390"/>
                  </a:lnTo>
                  <a:cubicBezTo>
                    <a:pt x="14542" y="35270"/>
                    <a:pt x="15059" y="35270"/>
                    <a:pt x="15457" y="35270"/>
                  </a:cubicBezTo>
                  <a:cubicBezTo>
                    <a:pt x="16014" y="35270"/>
                    <a:pt x="16412" y="35151"/>
                    <a:pt x="16810" y="35151"/>
                  </a:cubicBezTo>
                  <a:cubicBezTo>
                    <a:pt x="17228" y="34992"/>
                    <a:pt x="17745" y="34992"/>
                    <a:pt x="18143" y="34872"/>
                  </a:cubicBezTo>
                  <a:cubicBezTo>
                    <a:pt x="18561" y="34753"/>
                    <a:pt x="19098" y="34594"/>
                    <a:pt x="19495" y="34475"/>
                  </a:cubicBezTo>
                  <a:cubicBezTo>
                    <a:pt x="20013" y="34355"/>
                    <a:pt x="20550" y="34216"/>
                    <a:pt x="21087" y="33957"/>
                  </a:cubicBezTo>
                  <a:cubicBezTo>
                    <a:pt x="21743" y="33699"/>
                    <a:pt x="22280" y="33420"/>
                    <a:pt x="22937" y="33022"/>
                  </a:cubicBezTo>
                  <a:cubicBezTo>
                    <a:pt x="25603" y="31570"/>
                    <a:pt x="26955" y="29541"/>
                    <a:pt x="26955" y="27552"/>
                  </a:cubicBezTo>
                  <a:lnTo>
                    <a:pt x="26816"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7"/>
            <p:cNvSpPr/>
            <p:nvPr/>
          </p:nvSpPr>
          <p:spPr>
            <a:xfrm>
              <a:off x="11849600" y="-2693075"/>
              <a:ext cx="673900" cy="475450"/>
            </a:xfrm>
            <a:custGeom>
              <a:rect b="b" l="l" r="r" t="t"/>
              <a:pathLst>
                <a:path extrusionOk="0" h="19018" w="26956">
                  <a:moveTo>
                    <a:pt x="1" y="0"/>
                  </a:moveTo>
                  <a:cubicBezTo>
                    <a:pt x="1" y="76"/>
                    <a:pt x="1" y="148"/>
                    <a:pt x="3" y="219"/>
                  </a:cubicBezTo>
                  <a:lnTo>
                    <a:pt x="3" y="219"/>
                  </a:lnTo>
                  <a:lnTo>
                    <a:pt x="1" y="0"/>
                  </a:lnTo>
                  <a:close/>
                  <a:moveTo>
                    <a:pt x="26816" y="0"/>
                  </a:moveTo>
                  <a:cubicBezTo>
                    <a:pt x="26816" y="2009"/>
                    <a:pt x="25483" y="3999"/>
                    <a:pt x="22818" y="5471"/>
                  </a:cubicBezTo>
                  <a:cubicBezTo>
                    <a:pt x="22300" y="5869"/>
                    <a:pt x="21624" y="6127"/>
                    <a:pt x="20948" y="6386"/>
                  </a:cubicBezTo>
                  <a:cubicBezTo>
                    <a:pt x="20430" y="6525"/>
                    <a:pt x="19893" y="6784"/>
                    <a:pt x="19356" y="6923"/>
                  </a:cubicBezTo>
                  <a:cubicBezTo>
                    <a:pt x="18938" y="7042"/>
                    <a:pt x="18541" y="7182"/>
                    <a:pt x="18023" y="7321"/>
                  </a:cubicBezTo>
                  <a:cubicBezTo>
                    <a:pt x="17606" y="7460"/>
                    <a:pt x="17108" y="7579"/>
                    <a:pt x="16671" y="7579"/>
                  </a:cubicBezTo>
                  <a:cubicBezTo>
                    <a:pt x="16253" y="7579"/>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281"/>
                    <a:pt x="7699" y="7042"/>
                    <a:pt x="6903" y="6764"/>
                  </a:cubicBezTo>
                  <a:cubicBezTo>
                    <a:pt x="5829" y="6346"/>
                    <a:pt x="4894" y="5948"/>
                    <a:pt x="3959" y="5431"/>
                  </a:cubicBezTo>
                  <a:cubicBezTo>
                    <a:pt x="3959" y="5292"/>
                    <a:pt x="3840" y="5292"/>
                    <a:pt x="3840" y="5292"/>
                  </a:cubicBezTo>
                  <a:cubicBezTo>
                    <a:pt x="3164" y="4894"/>
                    <a:pt x="2626" y="4496"/>
                    <a:pt x="2109" y="4098"/>
                  </a:cubicBezTo>
                  <a:cubicBezTo>
                    <a:pt x="1831" y="3859"/>
                    <a:pt x="1572" y="3462"/>
                    <a:pt x="1314" y="3183"/>
                  </a:cubicBezTo>
                  <a:cubicBezTo>
                    <a:pt x="1055" y="2905"/>
                    <a:pt x="916" y="2666"/>
                    <a:pt x="776" y="2387"/>
                  </a:cubicBezTo>
                  <a:cubicBezTo>
                    <a:pt x="657" y="2109"/>
                    <a:pt x="518" y="1870"/>
                    <a:pt x="399" y="1592"/>
                  </a:cubicBezTo>
                  <a:cubicBezTo>
                    <a:pt x="239" y="1313"/>
                    <a:pt x="120" y="1074"/>
                    <a:pt x="120" y="796"/>
                  </a:cubicBezTo>
                  <a:cubicBezTo>
                    <a:pt x="33" y="593"/>
                    <a:pt x="9" y="411"/>
                    <a:pt x="3" y="219"/>
                  </a:cubicBezTo>
                  <a:lnTo>
                    <a:pt x="3" y="219"/>
                  </a:lnTo>
                  <a:lnTo>
                    <a:pt x="120" y="11061"/>
                  </a:lnTo>
                  <a:lnTo>
                    <a:pt x="120" y="11200"/>
                  </a:lnTo>
                  <a:cubicBezTo>
                    <a:pt x="120" y="11458"/>
                    <a:pt x="239" y="11717"/>
                    <a:pt x="239" y="11996"/>
                  </a:cubicBezTo>
                  <a:cubicBezTo>
                    <a:pt x="399" y="12254"/>
                    <a:pt x="399" y="12513"/>
                    <a:pt x="518" y="12791"/>
                  </a:cubicBezTo>
                  <a:cubicBezTo>
                    <a:pt x="637" y="13050"/>
                    <a:pt x="776" y="13308"/>
                    <a:pt x="916" y="13587"/>
                  </a:cubicBezTo>
                  <a:cubicBezTo>
                    <a:pt x="1035" y="13846"/>
                    <a:pt x="1154" y="14104"/>
                    <a:pt x="1433" y="14383"/>
                  </a:cubicBezTo>
                  <a:cubicBezTo>
                    <a:pt x="1711" y="14781"/>
                    <a:pt x="1950" y="15019"/>
                    <a:pt x="2229" y="15298"/>
                  </a:cubicBezTo>
                  <a:cubicBezTo>
                    <a:pt x="2766" y="15696"/>
                    <a:pt x="3303" y="16093"/>
                    <a:pt x="3959" y="16491"/>
                  </a:cubicBezTo>
                  <a:cubicBezTo>
                    <a:pt x="3959" y="16611"/>
                    <a:pt x="4099" y="16611"/>
                    <a:pt x="4099" y="16611"/>
                  </a:cubicBezTo>
                  <a:cubicBezTo>
                    <a:pt x="5034" y="17168"/>
                    <a:pt x="5949" y="17566"/>
                    <a:pt x="7023" y="17963"/>
                  </a:cubicBezTo>
                  <a:cubicBezTo>
                    <a:pt x="7818" y="18222"/>
                    <a:pt x="8634" y="18501"/>
                    <a:pt x="9569" y="18620"/>
                  </a:cubicBezTo>
                  <a:cubicBezTo>
                    <a:pt x="10106" y="18779"/>
                    <a:pt x="10782" y="18898"/>
                    <a:pt x="11300" y="18898"/>
                  </a:cubicBezTo>
                  <a:cubicBezTo>
                    <a:pt x="11857" y="19018"/>
                    <a:pt x="12255" y="19018"/>
                    <a:pt x="12772" y="19018"/>
                  </a:cubicBezTo>
                  <a:lnTo>
                    <a:pt x="14124" y="19018"/>
                  </a:lnTo>
                  <a:cubicBezTo>
                    <a:pt x="14542" y="18898"/>
                    <a:pt x="15059" y="18898"/>
                    <a:pt x="15457" y="18898"/>
                  </a:cubicBezTo>
                  <a:cubicBezTo>
                    <a:pt x="16014" y="18898"/>
                    <a:pt x="16412" y="18779"/>
                    <a:pt x="16810" y="18779"/>
                  </a:cubicBezTo>
                  <a:cubicBezTo>
                    <a:pt x="17228" y="18620"/>
                    <a:pt x="17745" y="18620"/>
                    <a:pt x="18143" y="18501"/>
                  </a:cubicBezTo>
                  <a:cubicBezTo>
                    <a:pt x="18561" y="18381"/>
                    <a:pt x="19098" y="18222"/>
                    <a:pt x="19495" y="18103"/>
                  </a:cubicBezTo>
                  <a:cubicBezTo>
                    <a:pt x="20013" y="17983"/>
                    <a:pt x="20550" y="17864"/>
                    <a:pt x="21087" y="17585"/>
                  </a:cubicBezTo>
                  <a:cubicBezTo>
                    <a:pt x="21743" y="17327"/>
                    <a:pt x="22280" y="17068"/>
                    <a:pt x="22937" y="16670"/>
                  </a:cubicBezTo>
                  <a:cubicBezTo>
                    <a:pt x="25603" y="15198"/>
                    <a:pt x="26955" y="13189"/>
                    <a:pt x="26955" y="11200"/>
                  </a:cubicBezTo>
                  <a:lnTo>
                    <a:pt x="26816"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7"/>
            <p:cNvSpPr/>
            <p:nvPr/>
          </p:nvSpPr>
          <p:spPr>
            <a:xfrm>
              <a:off x="11811300" y="-3086200"/>
              <a:ext cx="742025" cy="397375"/>
            </a:xfrm>
            <a:custGeom>
              <a:rect b="b" l="l" r="r" t="t"/>
              <a:pathLst>
                <a:path extrusionOk="0" h="15895" w="29681">
                  <a:moveTo>
                    <a:pt x="14901" y="0"/>
                  </a:moveTo>
                  <a:cubicBezTo>
                    <a:pt x="11474" y="0"/>
                    <a:pt x="8028" y="786"/>
                    <a:pt x="5352" y="2357"/>
                  </a:cubicBezTo>
                  <a:cubicBezTo>
                    <a:pt x="140" y="5481"/>
                    <a:pt x="1" y="10533"/>
                    <a:pt x="5352" y="13537"/>
                  </a:cubicBezTo>
                  <a:cubicBezTo>
                    <a:pt x="7968" y="15109"/>
                    <a:pt x="11414" y="15894"/>
                    <a:pt x="14856" y="15894"/>
                  </a:cubicBezTo>
                  <a:cubicBezTo>
                    <a:pt x="18297" y="15894"/>
                    <a:pt x="21734" y="15109"/>
                    <a:pt x="24330" y="13537"/>
                  </a:cubicBezTo>
                  <a:cubicBezTo>
                    <a:pt x="29542" y="10414"/>
                    <a:pt x="29681" y="5361"/>
                    <a:pt x="24330" y="2357"/>
                  </a:cubicBezTo>
                  <a:cubicBezTo>
                    <a:pt x="21734" y="786"/>
                    <a:pt x="18327" y="0"/>
                    <a:pt x="14901"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7"/>
            <p:cNvSpPr/>
            <p:nvPr/>
          </p:nvSpPr>
          <p:spPr>
            <a:xfrm>
              <a:off x="11946575" y="-3172500"/>
              <a:ext cx="470500" cy="331750"/>
            </a:xfrm>
            <a:custGeom>
              <a:rect b="b" l="l" r="r" t="t"/>
              <a:pathLst>
                <a:path extrusionOk="0" h="13270" w="18820">
                  <a:moveTo>
                    <a:pt x="1" y="160"/>
                  </a:moveTo>
                  <a:lnTo>
                    <a:pt x="1" y="677"/>
                  </a:lnTo>
                  <a:cubicBezTo>
                    <a:pt x="1" y="796"/>
                    <a:pt x="120" y="1075"/>
                    <a:pt x="120" y="1214"/>
                  </a:cubicBezTo>
                  <a:cubicBezTo>
                    <a:pt x="239" y="1333"/>
                    <a:pt x="239" y="1612"/>
                    <a:pt x="399" y="1731"/>
                  </a:cubicBezTo>
                  <a:cubicBezTo>
                    <a:pt x="518" y="1851"/>
                    <a:pt x="657" y="2129"/>
                    <a:pt x="796" y="2249"/>
                  </a:cubicBezTo>
                  <a:cubicBezTo>
                    <a:pt x="916" y="2527"/>
                    <a:pt x="1174" y="2646"/>
                    <a:pt x="1314" y="2925"/>
                  </a:cubicBezTo>
                  <a:cubicBezTo>
                    <a:pt x="1712" y="3203"/>
                    <a:pt x="2109" y="3601"/>
                    <a:pt x="2507" y="3840"/>
                  </a:cubicBezTo>
                  <a:cubicBezTo>
                    <a:pt x="2507" y="3840"/>
                    <a:pt x="2627" y="3840"/>
                    <a:pt x="2627" y="3959"/>
                  </a:cubicBezTo>
                  <a:cubicBezTo>
                    <a:pt x="3303" y="4357"/>
                    <a:pt x="3979" y="4636"/>
                    <a:pt x="4755" y="4894"/>
                  </a:cubicBezTo>
                  <a:cubicBezTo>
                    <a:pt x="5292" y="5014"/>
                    <a:pt x="5949" y="5292"/>
                    <a:pt x="6506" y="5292"/>
                  </a:cubicBezTo>
                  <a:cubicBezTo>
                    <a:pt x="6903" y="5411"/>
                    <a:pt x="7301" y="5411"/>
                    <a:pt x="7699" y="5411"/>
                  </a:cubicBezTo>
                  <a:cubicBezTo>
                    <a:pt x="8097" y="5411"/>
                    <a:pt x="8376" y="5411"/>
                    <a:pt x="8773" y="5531"/>
                  </a:cubicBezTo>
                  <a:lnTo>
                    <a:pt x="9688" y="5531"/>
                  </a:lnTo>
                  <a:lnTo>
                    <a:pt x="10604" y="5531"/>
                  </a:lnTo>
                  <a:cubicBezTo>
                    <a:pt x="10882" y="5531"/>
                    <a:pt x="11280" y="5531"/>
                    <a:pt x="11519" y="5411"/>
                  </a:cubicBezTo>
                  <a:cubicBezTo>
                    <a:pt x="11797" y="5411"/>
                    <a:pt x="12195" y="5292"/>
                    <a:pt x="12454" y="5292"/>
                  </a:cubicBezTo>
                  <a:cubicBezTo>
                    <a:pt x="12851" y="5153"/>
                    <a:pt x="13110" y="5153"/>
                    <a:pt x="13369" y="5014"/>
                  </a:cubicBezTo>
                  <a:cubicBezTo>
                    <a:pt x="13766" y="4894"/>
                    <a:pt x="14164" y="4735"/>
                    <a:pt x="14562" y="4616"/>
                  </a:cubicBezTo>
                  <a:cubicBezTo>
                    <a:pt x="15079" y="4496"/>
                    <a:pt x="15477" y="4218"/>
                    <a:pt x="15915" y="3939"/>
                  </a:cubicBezTo>
                  <a:cubicBezTo>
                    <a:pt x="17765" y="2865"/>
                    <a:pt x="18700" y="1413"/>
                    <a:pt x="18700" y="80"/>
                  </a:cubicBezTo>
                  <a:lnTo>
                    <a:pt x="18819" y="7819"/>
                  </a:lnTo>
                  <a:cubicBezTo>
                    <a:pt x="18819" y="9291"/>
                    <a:pt x="17904" y="10603"/>
                    <a:pt x="16034" y="11678"/>
                  </a:cubicBezTo>
                  <a:cubicBezTo>
                    <a:pt x="15636" y="11956"/>
                    <a:pt x="15099" y="12076"/>
                    <a:pt x="14682" y="12354"/>
                  </a:cubicBezTo>
                  <a:cubicBezTo>
                    <a:pt x="14284" y="12473"/>
                    <a:pt x="13886" y="12613"/>
                    <a:pt x="13488" y="12752"/>
                  </a:cubicBezTo>
                  <a:cubicBezTo>
                    <a:pt x="13229" y="12871"/>
                    <a:pt x="12812" y="12871"/>
                    <a:pt x="12573" y="13011"/>
                  </a:cubicBezTo>
                  <a:cubicBezTo>
                    <a:pt x="12294" y="13011"/>
                    <a:pt x="11897" y="13150"/>
                    <a:pt x="11658" y="13150"/>
                  </a:cubicBezTo>
                  <a:cubicBezTo>
                    <a:pt x="11379" y="13150"/>
                    <a:pt x="10981" y="13269"/>
                    <a:pt x="10723" y="13269"/>
                  </a:cubicBezTo>
                  <a:lnTo>
                    <a:pt x="9808" y="13269"/>
                  </a:lnTo>
                  <a:lnTo>
                    <a:pt x="8893" y="13269"/>
                  </a:lnTo>
                  <a:cubicBezTo>
                    <a:pt x="8495" y="13269"/>
                    <a:pt x="8216" y="13269"/>
                    <a:pt x="7819" y="13150"/>
                  </a:cubicBezTo>
                  <a:cubicBezTo>
                    <a:pt x="7421" y="13150"/>
                    <a:pt x="7023" y="13011"/>
                    <a:pt x="6625" y="13011"/>
                  </a:cubicBezTo>
                  <a:cubicBezTo>
                    <a:pt x="5949" y="12891"/>
                    <a:pt x="5431" y="12752"/>
                    <a:pt x="4894" y="12613"/>
                  </a:cubicBezTo>
                  <a:cubicBezTo>
                    <a:pt x="4099" y="12354"/>
                    <a:pt x="3422" y="12095"/>
                    <a:pt x="2746" y="11698"/>
                  </a:cubicBezTo>
                  <a:cubicBezTo>
                    <a:pt x="2746" y="11698"/>
                    <a:pt x="2627" y="11698"/>
                    <a:pt x="2627" y="11578"/>
                  </a:cubicBezTo>
                  <a:cubicBezTo>
                    <a:pt x="2229" y="11300"/>
                    <a:pt x="1831" y="11061"/>
                    <a:pt x="1433" y="10663"/>
                  </a:cubicBezTo>
                  <a:cubicBezTo>
                    <a:pt x="1155" y="10385"/>
                    <a:pt x="1035" y="10265"/>
                    <a:pt x="916" y="9987"/>
                  </a:cubicBezTo>
                  <a:cubicBezTo>
                    <a:pt x="796" y="9867"/>
                    <a:pt x="637" y="9589"/>
                    <a:pt x="518" y="9470"/>
                  </a:cubicBezTo>
                  <a:cubicBezTo>
                    <a:pt x="399" y="9330"/>
                    <a:pt x="399" y="9072"/>
                    <a:pt x="239" y="8933"/>
                  </a:cubicBezTo>
                  <a:cubicBezTo>
                    <a:pt x="239" y="8813"/>
                    <a:pt x="120" y="8535"/>
                    <a:pt x="120" y="8415"/>
                  </a:cubicBezTo>
                  <a:lnTo>
                    <a:pt x="120" y="7898"/>
                  </a:lnTo>
                  <a:lnTo>
                    <a:pt x="120" y="7779"/>
                  </a:lnTo>
                  <a:lnTo>
                    <a:pt x="1" y="160"/>
                  </a:lnTo>
                  <a:cubicBezTo>
                    <a:pt x="1" y="1"/>
                    <a:pt x="1" y="160"/>
                    <a:pt x="1" y="16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7"/>
            <p:cNvSpPr/>
            <p:nvPr/>
          </p:nvSpPr>
          <p:spPr>
            <a:xfrm>
              <a:off x="11946575" y="-3170500"/>
              <a:ext cx="470500" cy="329750"/>
            </a:xfrm>
            <a:custGeom>
              <a:rect b="b" l="l" r="r" t="t"/>
              <a:pathLst>
                <a:path extrusionOk="0" h="13190" w="18820">
                  <a:moveTo>
                    <a:pt x="1" y="80"/>
                  </a:moveTo>
                  <a:lnTo>
                    <a:pt x="1" y="597"/>
                  </a:lnTo>
                  <a:cubicBezTo>
                    <a:pt x="1" y="617"/>
                    <a:pt x="4" y="642"/>
                    <a:pt x="10" y="671"/>
                  </a:cubicBezTo>
                  <a:lnTo>
                    <a:pt x="10" y="671"/>
                  </a:lnTo>
                  <a:lnTo>
                    <a:pt x="1" y="80"/>
                  </a:lnTo>
                  <a:close/>
                  <a:moveTo>
                    <a:pt x="18700" y="0"/>
                  </a:moveTo>
                  <a:cubicBezTo>
                    <a:pt x="18700" y="1333"/>
                    <a:pt x="17765" y="2785"/>
                    <a:pt x="15915" y="3859"/>
                  </a:cubicBezTo>
                  <a:cubicBezTo>
                    <a:pt x="15477" y="4138"/>
                    <a:pt x="15079" y="4416"/>
                    <a:pt x="14562" y="4536"/>
                  </a:cubicBezTo>
                  <a:cubicBezTo>
                    <a:pt x="14164" y="4655"/>
                    <a:pt x="13766" y="4814"/>
                    <a:pt x="13369" y="4934"/>
                  </a:cubicBezTo>
                  <a:cubicBezTo>
                    <a:pt x="13110" y="5073"/>
                    <a:pt x="12851" y="5073"/>
                    <a:pt x="12454" y="5212"/>
                  </a:cubicBezTo>
                  <a:cubicBezTo>
                    <a:pt x="12195" y="5212"/>
                    <a:pt x="11797" y="5331"/>
                    <a:pt x="11519" y="5331"/>
                  </a:cubicBezTo>
                  <a:cubicBezTo>
                    <a:pt x="11280" y="5451"/>
                    <a:pt x="10882" y="5451"/>
                    <a:pt x="10604" y="5451"/>
                  </a:cubicBezTo>
                  <a:lnTo>
                    <a:pt x="8773" y="5451"/>
                  </a:lnTo>
                  <a:cubicBezTo>
                    <a:pt x="8376" y="5331"/>
                    <a:pt x="8097" y="5331"/>
                    <a:pt x="7699" y="5331"/>
                  </a:cubicBezTo>
                  <a:cubicBezTo>
                    <a:pt x="7301" y="5331"/>
                    <a:pt x="6903" y="5331"/>
                    <a:pt x="6506" y="5212"/>
                  </a:cubicBezTo>
                  <a:cubicBezTo>
                    <a:pt x="5949" y="5212"/>
                    <a:pt x="5292" y="4934"/>
                    <a:pt x="4755" y="4814"/>
                  </a:cubicBezTo>
                  <a:cubicBezTo>
                    <a:pt x="3979" y="4556"/>
                    <a:pt x="3303" y="4277"/>
                    <a:pt x="2627" y="3879"/>
                  </a:cubicBezTo>
                  <a:cubicBezTo>
                    <a:pt x="2627" y="3760"/>
                    <a:pt x="2507" y="3760"/>
                    <a:pt x="2507" y="3760"/>
                  </a:cubicBezTo>
                  <a:cubicBezTo>
                    <a:pt x="2109" y="3521"/>
                    <a:pt x="1712" y="3123"/>
                    <a:pt x="1314" y="2845"/>
                  </a:cubicBezTo>
                  <a:cubicBezTo>
                    <a:pt x="1174" y="2566"/>
                    <a:pt x="916" y="2447"/>
                    <a:pt x="796" y="2169"/>
                  </a:cubicBezTo>
                  <a:cubicBezTo>
                    <a:pt x="657" y="2049"/>
                    <a:pt x="518" y="1771"/>
                    <a:pt x="399" y="1651"/>
                  </a:cubicBezTo>
                  <a:cubicBezTo>
                    <a:pt x="239" y="1532"/>
                    <a:pt x="239" y="1253"/>
                    <a:pt x="120" y="1134"/>
                  </a:cubicBezTo>
                  <a:cubicBezTo>
                    <a:pt x="120" y="1019"/>
                    <a:pt x="38" y="807"/>
                    <a:pt x="10" y="671"/>
                  </a:cubicBezTo>
                  <a:lnTo>
                    <a:pt x="10" y="671"/>
                  </a:lnTo>
                  <a:lnTo>
                    <a:pt x="120" y="7699"/>
                  </a:lnTo>
                  <a:lnTo>
                    <a:pt x="120" y="7818"/>
                  </a:lnTo>
                  <a:lnTo>
                    <a:pt x="120" y="8335"/>
                  </a:lnTo>
                  <a:cubicBezTo>
                    <a:pt x="120" y="8455"/>
                    <a:pt x="239" y="8733"/>
                    <a:pt x="239" y="8853"/>
                  </a:cubicBezTo>
                  <a:cubicBezTo>
                    <a:pt x="399" y="8992"/>
                    <a:pt x="399" y="9250"/>
                    <a:pt x="518" y="9390"/>
                  </a:cubicBezTo>
                  <a:cubicBezTo>
                    <a:pt x="637" y="9509"/>
                    <a:pt x="796" y="9787"/>
                    <a:pt x="916" y="9907"/>
                  </a:cubicBezTo>
                  <a:cubicBezTo>
                    <a:pt x="1035" y="10185"/>
                    <a:pt x="1155" y="10305"/>
                    <a:pt x="1433" y="10583"/>
                  </a:cubicBezTo>
                  <a:cubicBezTo>
                    <a:pt x="1831" y="10981"/>
                    <a:pt x="2229" y="11220"/>
                    <a:pt x="2627" y="11498"/>
                  </a:cubicBezTo>
                  <a:cubicBezTo>
                    <a:pt x="2627" y="11618"/>
                    <a:pt x="2746" y="11618"/>
                    <a:pt x="2746" y="11618"/>
                  </a:cubicBezTo>
                  <a:cubicBezTo>
                    <a:pt x="3422" y="12015"/>
                    <a:pt x="4099" y="12274"/>
                    <a:pt x="4894" y="12533"/>
                  </a:cubicBezTo>
                  <a:cubicBezTo>
                    <a:pt x="5431" y="12672"/>
                    <a:pt x="5949" y="12811"/>
                    <a:pt x="6625" y="12931"/>
                  </a:cubicBezTo>
                  <a:cubicBezTo>
                    <a:pt x="7023" y="12931"/>
                    <a:pt x="7421" y="13070"/>
                    <a:pt x="7819" y="13070"/>
                  </a:cubicBezTo>
                  <a:cubicBezTo>
                    <a:pt x="8216" y="13189"/>
                    <a:pt x="8495" y="13189"/>
                    <a:pt x="8893" y="13189"/>
                  </a:cubicBezTo>
                  <a:lnTo>
                    <a:pt x="10723" y="13189"/>
                  </a:lnTo>
                  <a:cubicBezTo>
                    <a:pt x="10981" y="13189"/>
                    <a:pt x="11379" y="13070"/>
                    <a:pt x="11658" y="13070"/>
                  </a:cubicBezTo>
                  <a:cubicBezTo>
                    <a:pt x="11897" y="13070"/>
                    <a:pt x="12294" y="12931"/>
                    <a:pt x="12573" y="12931"/>
                  </a:cubicBezTo>
                  <a:cubicBezTo>
                    <a:pt x="12812" y="12791"/>
                    <a:pt x="13229" y="12791"/>
                    <a:pt x="13488" y="12672"/>
                  </a:cubicBezTo>
                  <a:cubicBezTo>
                    <a:pt x="13886" y="12533"/>
                    <a:pt x="14284" y="12393"/>
                    <a:pt x="14682" y="12274"/>
                  </a:cubicBezTo>
                  <a:cubicBezTo>
                    <a:pt x="15099" y="11996"/>
                    <a:pt x="15636" y="11876"/>
                    <a:pt x="16034" y="11598"/>
                  </a:cubicBezTo>
                  <a:cubicBezTo>
                    <a:pt x="17904" y="10523"/>
                    <a:pt x="18819" y="9211"/>
                    <a:pt x="18819" y="7739"/>
                  </a:cubicBezTo>
                  <a:lnTo>
                    <a:pt x="1870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7"/>
            <p:cNvSpPr/>
            <p:nvPr/>
          </p:nvSpPr>
          <p:spPr>
            <a:xfrm>
              <a:off x="11919225" y="-3308500"/>
              <a:ext cx="522700" cy="280500"/>
            </a:xfrm>
            <a:custGeom>
              <a:rect b="b" l="l" r="r" t="t"/>
              <a:pathLst>
                <a:path extrusionOk="0" h="11220" w="20908">
                  <a:moveTo>
                    <a:pt x="10452" y="0"/>
                  </a:moveTo>
                  <a:cubicBezTo>
                    <a:pt x="8022" y="0"/>
                    <a:pt x="5590" y="547"/>
                    <a:pt x="3721" y="1641"/>
                  </a:cubicBezTo>
                  <a:cubicBezTo>
                    <a:pt x="1" y="3829"/>
                    <a:pt x="1" y="7390"/>
                    <a:pt x="3721" y="9578"/>
                  </a:cubicBezTo>
                  <a:cubicBezTo>
                    <a:pt x="5590" y="10672"/>
                    <a:pt x="8022" y="11220"/>
                    <a:pt x="10452" y="11220"/>
                  </a:cubicBezTo>
                  <a:cubicBezTo>
                    <a:pt x="12881" y="11220"/>
                    <a:pt x="15308" y="10672"/>
                    <a:pt x="17168" y="9578"/>
                  </a:cubicBezTo>
                  <a:cubicBezTo>
                    <a:pt x="20908" y="7390"/>
                    <a:pt x="20908" y="3829"/>
                    <a:pt x="17168" y="1641"/>
                  </a:cubicBezTo>
                  <a:cubicBezTo>
                    <a:pt x="15308" y="547"/>
                    <a:pt x="12881" y="0"/>
                    <a:pt x="10452"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7"/>
            <p:cNvSpPr/>
            <p:nvPr/>
          </p:nvSpPr>
          <p:spPr>
            <a:xfrm>
              <a:off x="7958600" y="-2012250"/>
              <a:ext cx="836500" cy="1066275"/>
            </a:xfrm>
            <a:custGeom>
              <a:rect b="b" l="l" r="r" t="t"/>
              <a:pathLst>
                <a:path extrusionOk="0" h="42651" w="33460">
                  <a:moveTo>
                    <a:pt x="0" y="339"/>
                  </a:moveTo>
                  <a:cubicBezTo>
                    <a:pt x="0" y="617"/>
                    <a:pt x="0" y="339"/>
                    <a:pt x="120" y="339"/>
                  </a:cubicBezTo>
                  <a:cubicBezTo>
                    <a:pt x="120" y="617"/>
                    <a:pt x="239" y="1015"/>
                    <a:pt x="398" y="1274"/>
                  </a:cubicBezTo>
                  <a:cubicBezTo>
                    <a:pt x="518" y="1532"/>
                    <a:pt x="677" y="1930"/>
                    <a:pt x="796" y="2189"/>
                  </a:cubicBezTo>
                  <a:cubicBezTo>
                    <a:pt x="915" y="2586"/>
                    <a:pt x="1194" y="2865"/>
                    <a:pt x="1472" y="3104"/>
                  </a:cubicBezTo>
                  <a:cubicBezTo>
                    <a:pt x="1731" y="3502"/>
                    <a:pt x="2129" y="3899"/>
                    <a:pt x="2527" y="4178"/>
                  </a:cubicBezTo>
                  <a:cubicBezTo>
                    <a:pt x="3064" y="4695"/>
                    <a:pt x="3879" y="5252"/>
                    <a:pt x="4675" y="5769"/>
                  </a:cubicBezTo>
                  <a:cubicBezTo>
                    <a:pt x="4675" y="5769"/>
                    <a:pt x="4794" y="5889"/>
                    <a:pt x="4954" y="5889"/>
                  </a:cubicBezTo>
                  <a:cubicBezTo>
                    <a:pt x="6008" y="6565"/>
                    <a:pt x="7201" y="7082"/>
                    <a:pt x="8554" y="7480"/>
                  </a:cubicBezTo>
                  <a:cubicBezTo>
                    <a:pt x="9628" y="7759"/>
                    <a:pt x="10543" y="7997"/>
                    <a:pt x="11757" y="8276"/>
                  </a:cubicBezTo>
                  <a:cubicBezTo>
                    <a:pt x="12433" y="8395"/>
                    <a:pt x="13229" y="8554"/>
                    <a:pt x="13905" y="8554"/>
                  </a:cubicBezTo>
                  <a:cubicBezTo>
                    <a:pt x="14562" y="8554"/>
                    <a:pt x="15099" y="8674"/>
                    <a:pt x="15755" y="8674"/>
                  </a:cubicBezTo>
                  <a:lnTo>
                    <a:pt x="17506" y="8674"/>
                  </a:lnTo>
                  <a:cubicBezTo>
                    <a:pt x="18023" y="8674"/>
                    <a:pt x="18580" y="8674"/>
                    <a:pt x="19097" y="8554"/>
                  </a:cubicBezTo>
                  <a:cubicBezTo>
                    <a:pt x="19614" y="8554"/>
                    <a:pt x="20171" y="8435"/>
                    <a:pt x="20689" y="8435"/>
                  </a:cubicBezTo>
                  <a:cubicBezTo>
                    <a:pt x="21206" y="8296"/>
                    <a:pt x="21763" y="8296"/>
                    <a:pt x="22280" y="8156"/>
                  </a:cubicBezTo>
                  <a:cubicBezTo>
                    <a:pt x="22797" y="8037"/>
                    <a:pt x="23474" y="7878"/>
                    <a:pt x="24011" y="7759"/>
                  </a:cubicBezTo>
                  <a:cubicBezTo>
                    <a:pt x="24687" y="7639"/>
                    <a:pt x="25363" y="7361"/>
                    <a:pt x="26000" y="7082"/>
                  </a:cubicBezTo>
                  <a:cubicBezTo>
                    <a:pt x="26796" y="6804"/>
                    <a:pt x="27591" y="6406"/>
                    <a:pt x="28387" y="5889"/>
                  </a:cubicBezTo>
                  <a:cubicBezTo>
                    <a:pt x="31610" y="4019"/>
                    <a:pt x="33301" y="2388"/>
                    <a:pt x="33301" y="0"/>
                  </a:cubicBezTo>
                  <a:lnTo>
                    <a:pt x="33460" y="33062"/>
                  </a:lnTo>
                  <a:cubicBezTo>
                    <a:pt x="33460" y="35608"/>
                    <a:pt x="31868" y="37996"/>
                    <a:pt x="28546" y="39865"/>
                  </a:cubicBezTo>
                  <a:lnTo>
                    <a:pt x="26159" y="41059"/>
                  </a:lnTo>
                  <a:cubicBezTo>
                    <a:pt x="25483" y="41318"/>
                    <a:pt x="24806" y="41576"/>
                    <a:pt x="24170" y="41715"/>
                  </a:cubicBezTo>
                  <a:cubicBezTo>
                    <a:pt x="23653" y="41855"/>
                    <a:pt x="22976" y="41994"/>
                    <a:pt x="22419" y="42113"/>
                  </a:cubicBezTo>
                  <a:cubicBezTo>
                    <a:pt x="21902" y="42253"/>
                    <a:pt x="21365" y="42392"/>
                    <a:pt x="20828" y="42392"/>
                  </a:cubicBezTo>
                  <a:cubicBezTo>
                    <a:pt x="20311" y="42511"/>
                    <a:pt x="19774" y="42511"/>
                    <a:pt x="19237" y="42511"/>
                  </a:cubicBezTo>
                  <a:cubicBezTo>
                    <a:pt x="18719" y="42511"/>
                    <a:pt x="18182" y="42650"/>
                    <a:pt x="17645" y="42650"/>
                  </a:cubicBezTo>
                  <a:lnTo>
                    <a:pt x="15914" y="42650"/>
                  </a:lnTo>
                  <a:cubicBezTo>
                    <a:pt x="15238" y="42650"/>
                    <a:pt x="14721" y="42650"/>
                    <a:pt x="14045" y="42511"/>
                  </a:cubicBezTo>
                  <a:cubicBezTo>
                    <a:pt x="13368" y="42392"/>
                    <a:pt x="12572" y="42392"/>
                    <a:pt x="11916" y="42253"/>
                  </a:cubicBezTo>
                  <a:cubicBezTo>
                    <a:pt x="10842" y="42113"/>
                    <a:pt x="9768" y="41855"/>
                    <a:pt x="8693" y="41457"/>
                  </a:cubicBezTo>
                  <a:cubicBezTo>
                    <a:pt x="7361" y="41059"/>
                    <a:pt x="6167" y="40522"/>
                    <a:pt x="5093" y="39865"/>
                  </a:cubicBezTo>
                  <a:cubicBezTo>
                    <a:pt x="4973" y="39865"/>
                    <a:pt x="4973" y="39726"/>
                    <a:pt x="4814" y="39726"/>
                  </a:cubicBezTo>
                  <a:cubicBezTo>
                    <a:pt x="4019" y="39209"/>
                    <a:pt x="3362" y="38672"/>
                    <a:pt x="2686" y="38135"/>
                  </a:cubicBezTo>
                  <a:lnTo>
                    <a:pt x="1612" y="37080"/>
                  </a:lnTo>
                  <a:cubicBezTo>
                    <a:pt x="1333" y="36802"/>
                    <a:pt x="1094" y="36404"/>
                    <a:pt x="935" y="36145"/>
                  </a:cubicBezTo>
                  <a:cubicBezTo>
                    <a:pt x="816" y="35887"/>
                    <a:pt x="677" y="35489"/>
                    <a:pt x="537" y="35230"/>
                  </a:cubicBezTo>
                  <a:cubicBezTo>
                    <a:pt x="418" y="34952"/>
                    <a:pt x="279" y="34554"/>
                    <a:pt x="279" y="34315"/>
                  </a:cubicBezTo>
                  <a:cubicBezTo>
                    <a:pt x="279" y="34037"/>
                    <a:pt x="140" y="33639"/>
                    <a:pt x="140" y="33400"/>
                  </a:cubicBezTo>
                  <a:lnTo>
                    <a:pt x="140" y="33261"/>
                  </a:lnTo>
                  <a:lnTo>
                    <a:pt x="0" y="339"/>
                  </a:lnTo>
                  <a:cubicBezTo>
                    <a:pt x="0" y="478"/>
                    <a:pt x="0" y="339"/>
                    <a:pt x="0" y="3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7"/>
            <p:cNvSpPr/>
            <p:nvPr/>
          </p:nvSpPr>
          <p:spPr>
            <a:xfrm>
              <a:off x="7958575" y="-2012250"/>
              <a:ext cx="836525" cy="1066275"/>
            </a:xfrm>
            <a:custGeom>
              <a:rect b="b" l="l" r="r" t="t"/>
              <a:pathLst>
                <a:path extrusionOk="0" h="42651" w="33461">
                  <a:moveTo>
                    <a:pt x="0" y="418"/>
                  </a:moveTo>
                  <a:cubicBezTo>
                    <a:pt x="0" y="420"/>
                    <a:pt x="0" y="421"/>
                    <a:pt x="0" y="421"/>
                  </a:cubicBezTo>
                  <a:cubicBezTo>
                    <a:pt x="0" y="421"/>
                    <a:pt x="0" y="420"/>
                    <a:pt x="0" y="418"/>
                  </a:cubicBezTo>
                  <a:close/>
                  <a:moveTo>
                    <a:pt x="33302" y="0"/>
                  </a:moveTo>
                  <a:cubicBezTo>
                    <a:pt x="33302" y="2388"/>
                    <a:pt x="31611" y="4019"/>
                    <a:pt x="28388" y="5889"/>
                  </a:cubicBezTo>
                  <a:cubicBezTo>
                    <a:pt x="27592" y="6406"/>
                    <a:pt x="26797" y="6804"/>
                    <a:pt x="26001" y="7082"/>
                  </a:cubicBezTo>
                  <a:cubicBezTo>
                    <a:pt x="25364" y="7361"/>
                    <a:pt x="24688" y="7639"/>
                    <a:pt x="24012" y="7759"/>
                  </a:cubicBezTo>
                  <a:cubicBezTo>
                    <a:pt x="23475" y="7878"/>
                    <a:pt x="22798" y="8037"/>
                    <a:pt x="22281" y="8156"/>
                  </a:cubicBezTo>
                  <a:cubicBezTo>
                    <a:pt x="21764" y="8296"/>
                    <a:pt x="21207" y="8296"/>
                    <a:pt x="20690" y="8435"/>
                  </a:cubicBezTo>
                  <a:cubicBezTo>
                    <a:pt x="20172" y="8435"/>
                    <a:pt x="19615" y="8554"/>
                    <a:pt x="19098" y="8554"/>
                  </a:cubicBezTo>
                  <a:cubicBezTo>
                    <a:pt x="18581" y="8674"/>
                    <a:pt x="18024" y="8674"/>
                    <a:pt x="17507" y="8674"/>
                  </a:cubicBezTo>
                  <a:lnTo>
                    <a:pt x="15756" y="8674"/>
                  </a:lnTo>
                  <a:cubicBezTo>
                    <a:pt x="15100" y="8674"/>
                    <a:pt x="14563" y="8554"/>
                    <a:pt x="13906" y="8554"/>
                  </a:cubicBezTo>
                  <a:cubicBezTo>
                    <a:pt x="13230" y="8554"/>
                    <a:pt x="12434" y="8395"/>
                    <a:pt x="11758" y="8276"/>
                  </a:cubicBezTo>
                  <a:cubicBezTo>
                    <a:pt x="10544" y="7997"/>
                    <a:pt x="9629" y="7759"/>
                    <a:pt x="8555" y="7480"/>
                  </a:cubicBezTo>
                  <a:cubicBezTo>
                    <a:pt x="7202" y="7082"/>
                    <a:pt x="6009" y="6565"/>
                    <a:pt x="4955" y="5889"/>
                  </a:cubicBezTo>
                  <a:cubicBezTo>
                    <a:pt x="4795" y="5889"/>
                    <a:pt x="4676" y="5769"/>
                    <a:pt x="4676" y="5769"/>
                  </a:cubicBezTo>
                  <a:cubicBezTo>
                    <a:pt x="3880" y="5252"/>
                    <a:pt x="3065" y="4695"/>
                    <a:pt x="2528" y="4178"/>
                  </a:cubicBezTo>
                  <a:cubicBezTo>
                    <a:pt x="2130" y="3899"/>
                    <a:pt x="1732" y="3502"/>
                    <a:pt x="1473" y="3104"/>
                  </a:cubicBezTo>
                  <a:cubicBezTo>
                    <a:pt x="1195" y="2865"/>
                    <a:pt x="916" y="2586"/>
                    <a:pt x="797" y="2189"/>
                  </a:cubicBezTo>
                  <a:cubicBezTo>
                    <a:pt x="678" y="1930"/>
                    <a:pt x="519" y="1532"/>
                    <a:pt x="399" y="1274"/>
                  </a:cubicBezTo>
                  <a:cubicBezTo>
                    <a:pt x="240" y="1015"/>
                    <a:pt x="121" y="617"/>
                    <a:pt x="121" y="339"/>
                  </a:cubicBezTo>
                  <a:cubicBezTo>
                    <a:pt x="92" y="286"/>
                    <a:pt x="70" y="266"/>
                    <a:pt x="54" y="266"/>
                  </a:cubicBezTo>
                  <a:cubicBezTo>
                    <a:pt x="17" y="266"/>
                    <a:pt x="5" y="360"/>
                    <a:pt x="2" y="402"/>
                  </a:cubicBezTo>
                  <a:lnTo>
                    <a:pt x="2" y="402"/>
                  </a:lnTo>
                  <a:lnTo>
                    <a:pt x="1" y="339"/>
                  </a:lnTo>
                  <a:cubicBezTo>
                    <a:pt x="1" y="386"/>
                    <a:pt x="1" y="410"/>
                    <a:pt x="0" y="418"/>
                  </a:cubicBezTo>
                  <a:lnTo>
                    <a:pt x="0" y="418"/>
                  </a:lnTo>
                  <a:cubicBezTo>
                    <a:pt x="1" y="415"/>
                    <a:pt x="1" y="409"/>
                    <a:pt x="2" y="402"/>
                  </a:cubicBezTo>
                  <a:lnTo>
                    <a:pt x="2" y="402"/>
                  </a:lnTo>
                  <a:lnTo>
                    <a:pt x="141" y="33261"/>
                  </a:lnTo>
                  <a:lnTo>
                    <a:pt x="141" y="33400"/>
                  </a:lnTo>
                  <a:cubicBezTo>
                    <a:pt x="141" y="33639"/>
                    <a:pt x="280" y="34037"/>
                    <a:pt x="280" y="34315"/>
                  </a:cubicBezTo>
                  <a:cubicBezTo>
                    <a:pt x="280" y="34554"/>
                    <a:pt x="419" y="34952"/>
                    <a:pt x="538" y="35230"/>
                  </a:cubicBezTo>
                  <a:cubicBezTo>
                    <a:pt x="678" y="35489"/>
                    <a:pt x="817" y="35887"/>
                    <a:pt x="936" y="36145"/>
                  </a:cubicBezTo>
                  <a:cubicBezTo>
                    <a:pt x="1095" y="36404"/>
                    <a:pt x="1334" y="36802"/>
                    <a:pt x="1613" y="37080"/>
                  </a:cubicBezTo>
                  <a:lnTo>
                    <a:pt x="2687" y="38135"/>
                  </a:lnTo>
                  <a:cubicBezTo>
                    <a:pt x="3363" y="38672"/>
                    <a:pt x="4020" y="39209"/>
                    <a:pt x="4815" y="39726"/>
                  </a:cubicBezTo>
                  <a:cubicBezTo>
                    <a:pt x="4974" y="39726"/>
                    <a:pt x="4974" y="39865"/>
                    <a:pt x="5094" y="39865"/>
                  </a:cubicBezTo>
                  <a:cubicBezTo>
                    <a:pt x="6168" y="40522"/>
                    <a:pt x="7362" y="41059"/>
                    <a:pt x="8694" y="41457"/>
                  </a:cubicBezTo>
                  <a:cubicBezTo>
                    <a:pt x="9769" y="41855"/>
                    <a:pt x="10843" y="42113"/>
                    <a:pt x="11917" y="42253"/>
                  </a:cubicBezTo>
                  <a:cubicBezTo>
                    <a:pt x="12573" y="42392"/>
                    <a:pt x="13369" y="42392"/>
                    <a:pt x="14046" y="42511"/>
                  </a:cubicBezTo>
                  <a:cubicBezTo>
                    <a:pt x="14722" y="42650"/>
                    <a:pt x="15239" y="42650"/>
                    <a:pt x="15915" y="42650"/>
                  </a:cubicBezTo>
                  <a:lnTo>
                    <a:pt x="17646" y="42650"/>
                  </a:lnTo>
                  <a:cubicBezTo>
                    <a:pt x="18183" y="42650"/>
                    <a:pt x="18720" y="42511"/>
                    <a:pt x="19238" y="42511"/>
                  </a:cubicBezTo>
                  <a:cubicBezTo>
                    <a:pt x="19775" y="42511"/>
                    <a:pt x="20312" y="42511"/>
                    <a:pt x="20829" y="42392"/>
                  </a:cubicBezTo>
                  <a:cubicBezTo>
                    <a:pt x="21366" y="42392"/>
                    <a:pt x="21903" y="42253"/>
                    <a:pt x="22420" y="42113"/>
                  </a:cubicBezTo>
                  <a:cubicBezTo>
                    <a:pt x="22977" y="41994"/>
                    <a:pt x="23654" y="41855"/>
                    <a:pt x="24171" y="41715"/>
                  </a:cubicBezTo>
                  <a:cubicBezTo>
                    <a:pt x="24807" y="41576"/>
                    <a:pt x="25484" y="41318"/>
                    <a:pt x="26160" y="41059"/>
                  </a:cubicBezTo>
                  <a:lnTo>
                    <a:pt x="28547" y="39865"/>
                  </a:lnTo>
                  <a:cubicBezTo>
                    <a:pt x="31869" y="37996"/>
                    <a:pt x="33461" y="35608"/>
                    <a:pt x="33461" y="33062"/>
                  </a:cubicBezTo>
                  <a:lnTo>
                    <a:pt x="33302"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7"/>
            <p:cNvSpPr/>
            <p:nvPr/>
          </p:nvSpPr>
          <p:spPr>
            <a:xfrm>
              <a:off x="7958600" y="-1792450"/>
              <a:ext cx="836000" cy="582900"/>
            </a:xfrm>
            <a:custGeom>
              <a:rect b="b" l="l" r="r" t="t"/>
              <a:pathLst>
                <a:path extrusionOk="0" h="23316" w="33440">
                  <a:moveTo>
                    <a:pt x="0" y="200"/>
                  </a:moveTo>
                  <a:lnTo>
                    <a:pt x="0" y="339"/>
                  </a:lnTo>
                  <a:cubicBezTo>
                    <a:pt x="0" y="420"/>
                    <a:pt x="0" y="513"/>
                    <a:pt x="4" y="612"/>
                  </a:cubicBezTo>
                  <a:lnTo>
                    <a:pt x="4" y="612"/>
                  </a:lnTo>
                  <a:lnTo>
                    <a:pt x="0" y="200"/>
                  </a:lnTo>
                  <a:close/>
                  <a:moveTo>
                    <a:pt x="33321" y="1"/>
                  </a:moveTo>
                  <a:cubicBezTo>
                    <a:pt x="33321" y="2388"/>
                    <a:pt x="31610" y="4934"/>
                    <a:pt x="28387" y="6804"/>
                  </a:cubicBezTo>
                  <a:cubicBezTo>
                    <a:pt x="27591" y="7322"/>
                    <a:pt x="26796" y="7719"/>
                    <a:pt x="26000" y="7998"/>
                  </a:cubicBezTo>
                  <a:cubicBezTo>
                    <a:pt x="25363" y="8256"/>
                    <a:pt x="24687" y="8535"/>
                    <a:pt x="24011" y="8654"/>
                  </a:cubicBezTo>
                  <a:cubicBezTo>
                    <a:pt x="23474" y="8794"/>
                    <a:pt x="22797" y="8933"/>
                    <a:pt x="22280" y="9052"/>
                  </a:cubicBezTo>
                  <a:cubicBezTo>
                    <a:pt x="21763" y="9211"/>
                    <a:pt x="21206" y="9211"/>
                    <a:pt x="20689" y="9331"/>
                  </a:cubicBezTo>
                  <a:cubicBezTo>
                    <a:pt x="20171" y="9331"/>
                    <a:pt x="19614" y="9450"/>
                    <a:pt x="19097" y="9450"/>
                  </a:cubicBezTo>
                  <a:cubicBezTo>
                    <a:pt x="18580" y="9589"/>
                    <a:pt x="18023" y="9589"/>
                    <a:pt x="17506" y="9589"/>
                  </a:cubicBezTo>
                  <a:lnTo>
                    <a:pt x="15755" y="9589"/>
                  </a:lnTo>
                  <a:cubicBezTo>
                    <a:pt x="15099" y="9589"/>
                    <a:pt x="14562" y="9450"/>
                    <a:pt x="13905" y="9450"/>
                  </a:cubicBezTo>
                  <a:cubicBezTo>
                    <a:pt x="13229" y="9450"/>
                    <a:pt x="12433" y="9311"/>
                    <a:pt x="11757" y="9191"/>
                  </a:cubicBezTo>
                  <a:cubicBezTo>
                    <a:pt x="10543" y="8913"/>
                    <a:pt x="9628" y="8654"/>
                    <a:pt x="8554" y="8396"/>
                  </a:cubicBezTo>
                  <a:cubicBezTo>
                    <a:pt x="7201" y="7998"/>
                    <a:pt x="6008" y="7461"/>
                    <a:pt x="4954" y="6804"/>
                  </a:cubicBezTo>
                  <a:cubicBezTo>
                    <a:pt x="4794" y="6804"/>
                    <a:pt x="4675" y="6665"/>
                    <a:pt x="4675" y="6665"/>
                  </a:cubicBezTo>
                  <a:cubicBezTo>
                    <a:pt x="3879" y="6148"/>
                    <a:pt x="3064" y="5611"/>
                    <a:pt x="2527" y="5074"/>
                  </a:cubicBezTo>
                  <a:cubicBezTo>
                    <a:pt x="2129" y="4815"/>
                    <a:pt x="1731" y="4417"/>
                    <a:pt x="1472" y="4019"/>
                  </a:cubicBezTo>
                  <a:cubicBezTo>
                    <a:pt x="1194" y="3761"/>
                    <a:pt x="915" y="3482"/>
                    <a:pt x="796" y="3084"/>
                  </a:cubicBezTo>
                  <a:cubicBezTo>
                    <a:pt x="677" y="2846"/>
                    <a:pt x="518" y="2448"/>
                    <a:pt x="398" y="2169"/>
                  </a:cubicBezTo>
                  <a:cubicBezTo>
                    <a:pt x="239" y="1931"/>
                    <a:pt x="120" y="1533"/>
                    <a:pt x="120" y="1254"/>
                  </a:cubicBezTo>
                  <a:cubicBezTo>
                    <a:pt x="37" y="1076"/>
                    <a:pt x="12" y="832"/>
                    <a:pt x="4" y="612"/>
                  </a:cubicBezTo>
                  <a:lnTo>
                    <a:pt x="4" y="612"/>
                  </a:lnTo>
                  <a:lnTo>
                    <a:pt x="120" y="13926"/>
                  </a:lnTo>
                  <a:lnTo>
                    <a:pt x="120" y="14065"/>
                  </a:lnTo>
                  <a:cubicBezTo>
                    <a:pt x="120" y="14304"/>
                    <a:pt x="239" y="14722"/>
                    <a:pt x="239" y="14980"/>
                  </a:cubicBezTo>
                  <a:cubicBezTo>
                    <a:pt x="239" y="15219"/>
                    <a:pt x="398" y="15617"/>
                    <a:pt x="518" y="15895"/>
                  </a:cubicBezTo>
                  <a:cubicBezTo>
                    <a:pt x="637" y="16154"/>
                    <a:pt x="796" y="16552"/>
                    <a:pt x="915" y="16810"/>
                  </a:cubicBezTo>
                  <a:cubicBezTo>
                    <a:pt x="1074" y="17069"/>
                    <a:pt x="1313" y="17467"/>
                    <a:pt x="1592" y="17745"/>
                  </a:cubicBezTo>
                  <a:lnTo>
                    <a:pt x="2666" y="18800"/>
                  </a:lnTo>
                  <a:cubicBezTo>
                    <a:pt x="3322" y="19337"/>
                    <a:pt x="3999" y="19874"/>
                    <a:pt x="4794" y="20391"/>
                  </a:cubicBezTo>
                  <a:cubicBezTo>
                    <a:pt x="4954" y="20391"/>
                    <a:pt x="4954" y="20530"/>
                    <a:pt x="5073" y="20530"/>
                  </a:cubicBezTo>
                  <a:cubicBezTo>
                    <a:pt x="6147" y="21187"/>
                    <a:pt x="7341" y="21724"/>
                    <a:pt x="8674" y="22122"/>
                  </a:cubicBezTo>
                  <a:cubicBezTo>
                    <a:pt x="9748" y="22520"/>
                    <a:pt x="10822" y="22778"/>
                    <a:pt x="11876" y="22917"/>
                  </a:cubicBezTo>
                  <a:cubicBezTo>
                    <a:pt x="12553" y="23057"/>
                    <a:pt x="13348" y="23057"/>
                    <a:pt x="14025" y="23176"/>
                  </a:cubicBezTo>
                  <a:cubicBezTo>
                    <a:pt x="14701" y="23315"/>
                    <a:pt x="15218" y="23315"/>
                    <a:pt x="15895" y="23315"/>
                  </a:cubicBezTo>
                  <a:lnTo>
                    <a:pt x="17625" y="23315"/>
                  </a:lnTo>
                  <a:cubicBezTo>
                    <a:pt x="18142" y="23315"/>
                    <a:pt x="18699" y="23176"/>
                    <a:pt x="19217" y="23176"/>
                  </a:cubicBezTo>
                  <a:cubicBezTo>
                    <a:pt x="19734" y="23176"/>
                    <a:pt x="20291" y="23176"/>
                    <a:pt x="20808" y="23057"/>
                  </a:cubicBezTo>
                  <a:cubicBezTo>
                    <a:pt x="21325" y="23057"/>
                    <a:pt x="21882" y="22917"/>
                    <a:pt x="22399" y="22778"/>
                  </a:cubicBezTo>
                  <a:cubicBezTo>
                    <a:pt x="22956" y="22659"/>
                    <a:pt x="23613" y="22520"/>
                    <a:pt x="24150" y="22380"/>
                  </a:cubicBezTo>
                  <a:cubicBezTo>
                    <a:pt x="24787" y="22241"/>
                    <a:pt x="25463" y="21982"/>
                    <a:pt x="26139" y="21724"/>
                  </a:cubicBezTo>
                  <a:lnTo>
                    <a:pt x="28526" y="20530"/>
                  </a:lnTo>
                  <a:cubicBezTo>
                    <a:pt x="31848" y="18660"/>
                    <a:pt x="33440" y="16273"/>
                    <a:pt x="33440" y="13727"/>
                  </a:cubicBezTo>
                  <a:lnTo>
                    <a:pt x="33321"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7"/>
            <p:cNvSpPr/>
            <p:nvPr/>
          </p:nvSpPr>
          <p:spPr>
            <a:xfrm>
              <a:off x="7958600" y="-2700050"/>
              <a:ext cx="833525" cy="902175"/>
            </a:xfrm>
            <a:custGeom>
              <a:rect b="b" l="l" r="r" t="t"/>
              <a:pathLst>
                <a:path extrusionOk="0" h="36087" w="33341">
                  <a:moveTo>
                    <a:pt x="20589" y="1"/>
                  </a:moveTo>
                  <a:lnTo>
                    <a:pt x="12374" y="41"/>
                  </a:lnTo>
                  <a:lnTo>
                    <a:pt x="20" y="27851"/>
                  </a:lnTo>
                  <a:cubicBezTo>
                    <a:pt x="20" y="28129"/>
                    <a:pt x="0" y="28248"/>
                    <a:pt x="140" y="28527"/>
                  </a:cubicBezTo>
                  <a:cubicBezTo>
                    <a:pt x="140" y="28796"/>
                    <a:pt x="269" y="29176"/>
                    <a:pt x="403" y="29416"/>
                  </a:cubicBezTo>
                  <a:lnTo>
                    <a:pt x="403" y="29416"/>
                  </a:lnTo>
                  <a:cubicBezTo>
                    <a:pt x="392" y="29390"/>
                    <a:pt x="383" y="29369"/>
                    <a:pt x="384" y="29369"/>
                  </a:cubicBezTo>
                  <a:lnTo>
                    <a:pt x="384" y="29369"/>
                  </a:lnTo>
                  <a:cubicBezTo>
                    <a:pt x="384" y="29369"/>
                    <a:pt x="394" y="29389"/>
                    <a:pt x="418" y="29442"/>
                  </a:cubicBezTo>
                  <a:cubicBezTo>
                    <a:pt x="413" y="29434"/>
                    <a:pt x="408" y="29425"/>
                    <a:pt x="403" y="29416"/>
                  </a:cubicBezTo>
                  <a:lnTo>
                    <a:pt x="403" y="29416"/>
                  </a:lnTo>
                  <a:cubicBezTo>
                    <a:pt x="410" y="29432"/>
                    <a:pt x="418" y="29450"/>
                    <a:pt x="426" y="29467"/>
                  </a:cubicBezTo>
                  <a:lnTo>
                    <a:pt x="426" y="29467"/>
                  </a:lnTo>
                  <a:cubicBezTo>
                    <a:pt x="423" y="29458"/>
                    <a:pt x="421" y="29450"/>
                    <a:pt x="418" y="29442"/>
                  </a:cubicBezTo>
                  <a:lnTo>
                    <a:pt x="418" y="29442"/>
                  </a:lnTo>
                  <a:cubicBezTo>
                    <a:pt x="444" y="29503"/>
                    <a:pt x="453" y="29525"/>
                    <a:pt x="452" y="29525"/>
                  </a:cubicBezTo>
                  <a:cubicBezTo>
                    <a:pt x="452" y="29525"/>
                    <a:pt x="440" y="29498"/>
                    <a:pt x="426" y="29467"/>
                  </a:cubicBezTo>
                  <a:lnTo>
                    <a:pt x="426" y="29467"/>
                  </a:lnTo>
                  <a:cubicBezTo>
                    <a:pt x="549" y="29851"/>
                    <a:pt x="822" y="30127"/>
                    <a:pt x="1094" y="30516"/>
                  </a:cubicBezTo>
                  <a:cubicBezTo>
                    <a:pt x="1373" y="30914"/>
                    <a:pt x="1771" y="31312"/>
                    <a:pt x="2169" y="31590"/>
                  </a:cubicBezTo>
                  <a:cubicBezTo>
                    <a:pt x="2825" y="32108"/>
                    <a:pt x="3501" y="32665"/>
                    <a:pt x="4297" y="33182"/>
                  </a:cubicBezTo>
                  <a:cubicBezTo>
                    <a:pt x="4416" y="33182"/>
                    <a:pt x="4416" y="33301"/>
                    <a:pt x="4576" y="33301"/>
                  </a:cubicBezTo>
                  <a:cubicBezTo>
                    <a:pt x="5650" y="33978"/>
                    <a:pt x="6963" y="34495"/>
                    <a:pt x="8296" y="34893"/>
                  </a:cubicBezTo>
                  <a:cubicBezTo>
                    <a:pt x="9370" y="35290"/>
                    <a:pt x="10444" y="35410"/>
                    <a:pt x="11518" y="35688"/>
                  </a:cubicBezTo>
                  <a:cubicBezTo>
                    <a:pt x="12175" y="35808"/>
                    <a:pt x="12970" y="35967"/>
                    <a:pt x="13647" y="35967"/>
                  </a:cubicBezTo>
                  <a:cubicBezTo>
                    <a:pt x="14323" y="35967"/>
                    <a:pt x="14840" y="36086"/>
                    <a:pt x="15517" y="36086"/>
                  </a:cubicBezTo>
                  <a:lnTo>
                    <a:pt x="17247" y="36086"/>
                  </a:lnTo>
                  <a:cubicBezTo>
                    <a:pt x="17804" y="36086"/>
                    <a:pt x="18321" y="36086"/>
                    <a:pt x="18998" y="35967"/>
                  </a:cubicBezTo>
                  <a:cubicBezTo>
                    <a:pt x="19515" y="35967"/>
                    <a:pt x="20072" y="35847"/>
                    <a:pt x="20589" y="35847"/>
                  </a:cubicBezTo>
                  <a:cubicBezTo>
                    <a:pt x="21106" y="35708"/>
                    <a:pt x="21663" y="35708"/>
                    <a:pt x="22320" y="35569"/>
                  </a:cubicBezTo>
                  <a:cubicBezTo>
                    <a:pt x="22857" y="35450"/>
                    <a:pt x="23513" y="35290"/>
                    <a:pt x="24070" y="35171"/>
                  </a:cubicBezTo>
                  <a:cubicBezTo>
                    <a:pt x="24747" y="34893"/>
                    <a:pt x="25403" y="34773"/>
                    <a:pt x="26060" y="34495"/>
                  </a:cubicBezTo>
                  <a:cubicBezTo>
                    <a:pt x="26855" y="34097"/>
                    <a:pt x="27790" y="33818"/>
                    <a:pt x="28447" y="33301"/>
                  </a:cubicBezTo>
                  <a:cubicBezTo>
                    <a:pt x="31769" y="31431"/>
                    <a:pt x="33340" y="30079"/>
                    <a:pt x="33340" y="27532"/>
                  </a:cubicBezTo>
                  <a:lnTo>
                    <a:pt x="2058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7"/>
            <p:cNvSpPr/>
            <p:nvPr/>
          </p:nvSpPr>
          <p:spPr>
            <a:xfrm>
              <a:off x="8131175" y="-2708500"/>
              <a:ext cx="477450" cy="336225"/>
            </a:xfrm>
            <a:custGeom>
              <a:rect b="b" l="l" r="r" t="t"/>
              <a:pathLst>
                <a:path extrusionOk="0" h="13449" w="19098">
                  <a:moveTo>
                    <a:pt x="0" y="219"/>
                  </a:moveTo>
                  <a:lnTo>
                    <a:pt x="0" y="737"/>
                  </a:lnTo>
                  <a:cubicBezTo>
                    <a:pt x="0" y="876"/>
                    <a:pt x="139" y="1134"/>
                    <a:pt x="139" y="1274"/>
                  </a:cubicBezTo>
                  <a:cubicBezTo>
                    <a:pt x="259" y="1393"/>
                    <a:pt x="259" y="1672"/>
                    <a:pt x="398" y="1791"/>
                  </a:cubicBezTo>
                  <a:cubicBezTo>
                    <a:pt x="537" y="1910"/>
                    <a:pt x="676" y="2189"/>
                    <a:pt x="796" y="2308"/>
                  </a:cubicBezTo>
                  <a:cubicBezTo>
                    <a:pt x="935" y="2587"/>
                    <a:pt x="1194" y="2706"/>
                    <a:pt x="1333" y="2984"/>
                  </a:cubicBezTo>
                  <a:cubicBezTo>
                    <a:pt x="1731" y="3263"/>
                    <a:pt x="2129" y="3661"/>
                    <a:pt x="2526" y="3900"/>
                  </a:cubicBezTo>
                  <a:cubicBezTo>
                    <a:pt x="2526" y="3900"/>
                    <a:pt x="2646" y="3900"/>
                    <a:pt x="2646" y="4039"/>
                  </a:cubicBezTo>
                  <a:cubicBezTo>
                    <a:pt x="3322" y="4437"/>
                    <a:pt x="3979" y="4695"/>
                    <a:pt x="4774" y="4954"/>
                  </a:cubicBezTo>
                  <a:cubicBezTo>
                    <a:pt x="5311" y="5073"/>
                    <a:pt x="5968" y="5352"/>
                    <a:pt x="6644" y="5352"/>
                  </a:cubicBezTo>
                  <a:cubicBezTo>
                    <a:pt x="7042" y="5471"/>
                    <a:pt x="7440" y="5471"/>
                    <a:pt x="7838" y="5471"/>
                  </a:cubicBezTo>
                  <a:cubicBezTo>
                    <a:pt x="8236" y="5471"/>
                    <a:pt x="8514" y="5471"/>
                    <a:pt x="8912" y="5590"/>
                  </a:cubicBezTo>
                  <a:lnTo>
                    <a:pt x="9827" y="5590"/>
                  </a:lnTo>
                  <a:lnTo>
                    <a:pt x="10742" y="5590"/>
                  </a:lnTo>
                  <a:cubicBezTo>
                    <a:pt x="11021" y="5590"/>
                    <a:pt x="11418" y="5590"/>
                    <a:pt x="11677" y="5471"/>
                  </a:cubicBezTo>
                  <a:cubicBezTo>
                    <a:pt x="11936" y="5471"/>
                    <a:pt x="12334" y="5352"/>
                    <a:pt x="12592" y="5352"/>
                  </a:cubicBezTo>
                  <a:cubicBezTo>
                    <a:pt x="12990" y="5232"/>
                    <a:pt x="13268" y="5232"/>
                    <a:pt x="13666" y="5073"/>
                  </a:cubicBezTo>
                  <a:cubicBezTo>
                    <a:pt x="14064" y="4954"/>
                    <a:pt x="14462" y="4795"/>
                    <a:pt x="14860" y="4675"/>
                  </a:cubicBezTo>
                  <a:cubicBezTo>
                    <a:pt x="15377" y="4556"/>
                    <a:pt x="15775" y="4278"/>
                    <a:pt x="16193" y="3999"/>
                  </a:cubicBezTo>
                  <a:cubicBezTo>
                    <a:pt x="18063" y="2925"/>
                    <a:pt x="18978" y="1473"/>
                    <a:pt x="18978" y="1"/>
                  </a:cubicBezTo>
                  <a:lnTo>
                    <a:pt x="19097" y="7858"/>
                  </a:lnTo>
                  <a:cubicBezTo>
                    <a:pt x="19097" y="9330"/>
                    <a:pt x="18182" y="10782"/>
                    <a:pt x="16312" y="11857"/>
                  </a:cubicBezTo>
                  <a:cubicBezTo>
                    <a:pt x="15914" y="12135"/>
                    <a:pt x="15397" y="12394"/>
                    <a:pt x="14979" y="12533"/>
                  </a:cubicBezTo>
                  <a:cubicBezTo>
                    <a:pt x="14561" y="12672"/>
                    <a:pt x="14184" y="12812"/>
                    <a:pt x="13786" y="12931"/>
                  </a:cubicBezTo>
                  <a:cubicBezTo>
                    <a:pt x="13507" y="13050"/>
                    <a:pt x="13109" y="13050"/>
                    <a:pt x="12711" y="13209"/>
                  </a:cubicBezTo>
                  <a:cubicBezTo>
                    <a:pt x="12433" y="13209"/>
                    <a:pt x="12035" y="13329"/>
                    <a:pt x="11796" y="13329"/>
                  </a:cubicBezTo>
                  <a:cubicBezTo>
                    <a:pt x="11518" y="13329"/>
                    <a:pt x="11120" y="13448"/>
                    <a:pt x="10881" y="13448"/>
                  </a:cubicBezTo>
                  <a:lnTo>
                    <a:pt x="9946" y="13448"/>
                  </a:lnTo>
                  <a:lnTo>
                    <a:pt x="9031" y="13448"/>
                  </a:lnTo>
                  <a:cubicBezTo>
                    <a:pt x="8633" y="13448"/>
                    <a:pt x="8355" y="13448"/>
                    <a:pt x="7957" y="13329"/>
                  </a:cubicBezTo>
                  <a:cubicBezTo>
                    <a:pt x="7559" y="13329"/>
                    <a:pt x="7161" y="13209"/>
                    <a:pt x="6764" y="13209"/>
                  </a:cubicBezTo>
                  <a:cubicBezTo>
                    <a:pt x="6107" y="13090"/>
                    <a:pt x="5570" y="12931"/>
                    <a:pt x="4914" y="12812"/>
                  </a:cubicBezTo>
                  <a:cubicBezTo>
                    <a:pt x="4118" y="12533"/>
                    <a:pt x="3441" y="12274"/>
                    <a:pt x="2765" y="11896"/>
                  </a:cubicBezTo>
                  <a:cubicBezTo>
                    <a:pt x="2765" y="11896"/>
                    <a:pt x="2646" y="11896"/>
                    <a:pt x="2646" y="11757"/>
                  </a:cubicBezTo>
                  <a:cubicBezTo>
                    <a:pt x="2129" y="11499"/>
                    <a:pt x="1731" y="11240"/>
                    <a:pt x="1452" y="10842"/>
                  </a:cubicBezTo>
                  <a:cubicBezTo>
                    <a:pt x="1174" y="10564"/>
                    <a:pt x="1054" y="10444"/>
                    <a:pt x="935" y="10166"/>
                  </a:cubicBezTo>
                  <a:cubicBezTo>
                    <a:pt x="796" y="10046"/>
                    <a:pt x="657" y="9768"/>
                    <a:pt x="537" y="9649"/>
                  </a:cubicBezTo>
                  <a:cubicBezTo>
                    <a:pt x="398" y="9529"/>
                    <a:pt x="398" y="9251"/>
                    <a:pt x="259" y="9131"/>
                  </a:cubicBezTo>
                  <a:cubicBezTo>
                    <a:pt x="139" y="9012"/>
                    <a:pt x="139" y="8733"/>
                    <a:pt x="139" y="8594"/>
                  </a:cubicBezTo>
                  <a:lnTo>
                    <a:pt x="139" y="8077"/>
                  </a:lnTo>
                  <a:lnTo>
                    <a:pt x="139" y="7958"/>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7"/>
            <p:cNvSpPr/>
            <p:nvPr/>
          </p:nvSpPr>
          <p:spPr>
            <a:xfrm>
              <a:off x="8131175" y="-2708500"/>
              <a:ext cx="477450" cy="336225"/>
            </a:xfrm>
            <a:custGeom>
              <a:rect b="b" l="l" r="r" t="t"/>
              <a:pathLst>
                <a:path extrusionOk="0" h="13449" w="19098">
                  <a:moveTo>
                    <a:pt x="0" y="219"/>
                  </a:moveTo>
                  <a:lnTo>
                    <a:pt x="0" y="737"/>
                  </a:lnTo>
                  <a:cubicBezTo>
                    <a:pt x="0" y="760"/>
                    <a:pt x="4" y="788"/>
                    <a:pt x="11" y="817"/>
                  </a:cubicBezTo>
                  <a:lnTo>
                    <a:pt x="11" y="817"/>
                  </a:lnTo>
                  <a:lnTo>
                    <a:pt x="0" y="219"/>
                  </a:lnTo>
                  <a:close/>
                  <a:moveTo>
                    <a:pt x="18978" y="1"/>
                  </a:moveTo>
                  <a:cubicBezTo>
                    <a:pt x="18978" y="1473"/>
                    <a:pt x="18063" y="2925"/>
                    <a:pt x="16193" y="3999"/>
                  </a:cubicBezTo>
                  <a:cubicBezTo>
                    <a:pt x="15775" y="4278"/>
                    <a:pt x="15377" y="4556"/>
                    <a:pt x="14860" y="4675"/>
                  </a:cubicBezTo>
                  <a:cubicBezTo>
                    <a:pt x="14462" y="4795"/>
                    <a:pt x="14064" y="4954"/>
                    <a:pt x="13666" y="5073"/>
                  </a:cubicBezTo>
                  <a:cubicBezTo>
                    <a:pt x="13268" y="5232"/>
                    <a:pt x="12990" y="5232"/>
                    <a:pt x="12592" y="5352"/>
                  </a:cubicBezTo>
                  <a:cubicBezTo>
                    <a:pt x="12334" y="5352"/>
                    <a:pt x="11936" y="5471"/>
                    <a:pt x="11677" y="5471"/>
                  </a:cubicBezTo>
                  <a:cubicBezTo>
                    <a:pt x="11418" y="5590"/>
                    <a:pt x="11021" y="5590"/>
                    <a:pt x="10742" y="5590"/>
                  </a:cubicBezTo>
                  <a:lnTo>
                    <a:pt x="8912" y="5590"/>
                  </a:lnTo>
                  <a:cubicBezTo>
                    <a:pt x="8514" y="5471"/>
                    <a:pt x="8236" y="5471"/>
                    <a:pt x="7838" y="5471"/>
                  </a:cubicBezTo>
                  <a:cubicBezTo>
                    <a:pt x="7440" y="5471"/>
                    <a:pt x="7042" y="5471"/>
                    <a:pt x="6644" y="5352"/>
                  </a:cubicBezTo>
                  <a:cubicBezTo>
                    <a:pt x="5968" y="5352"/>
                    <a:pt x="5311" y="5073"/>
                    <a:pt x="4774" y="4954"/>
                  </a:cubicBezTo>
                  <a:cubicBezTo>
                    <a:pt x="3979" y="4695"/>
                    <a:pt x="3322" y="4437"/>
                    <a:pt x="2646" y="4039"/>
                  </a:cubicBezTo>
                  <a:cubicBezTo>
                    <a:pt x="2646" y="3900"/>
                    <a:pt x="2526" y="3900"/>
                    <a:pt x="2526" y="3900"/>
                  </a:cubicBezTo>
                  <a:cubicBezTo>
                    <a:pt x="2129" y="3661"/>
                    <a:pt x="1731" y="3263"/>
                    <a:pt x="1333" y="2984"/>
                  </a:cubicBezTo>
                  <a:cubicBezTo>
                    <a:pt x="1194" y="2706"/>
                    <a:pt x="935" y="2587"/>
                    <a:pt x="796" y="2308"/>
                  </a:cubicBezTo>
                  <a:cubicBezTo>
                    <a:pt x="676" y="2189"/>
                    <a:pt x="537" y="1910"/>
                    <a:pt x="398" y="1791"/>
                  </a:cubicBezTo>
                  <a:cubicBezTo>
                    <a:pt x="259" y="1672"/>
                    <a:pt x="259" y="1393"/>
                    <a:pt x="139" y="1274"/>
                  </a:cubicBezTo>
                  <a:cubicBezTo>
                    <a:pt x="139" y="1158"/>
                    <a:pt x="43" y="961"/>
                    <a:pt x="11" y="817"/>
                  </a:cubicBezTo>
                  <a:lnTo>
                    <a:pt x="11" y="817"/>
                  </a:lnTo>
                  <a:lnTo>
                    <a:pt x="139" y="7958"/>
                  </a:lnTo>
                  <a:lnTo>
                    <a:pt x="139" y="8077"/>
                  </a:lnTo>
                  <a:lnTo>
                    <a:pt x="139" y="8594"/>
                  </a:lnTo>
                  <a:cubicBezTo>
                    <a:pt x="139" y="8733"/>
                    <a:pt x="139" y="9012"/>
                    <a:pt x="259" y="9131"/>
                  </a:cubicBezTo>
                  <a:cubicBezTo>
                    <a:pt x="398" y="9251"/>
                    <a:pt x="398" y="9529"/>
                    <a:pt x="537" y="9649"/>
                  </a:cubicBezTo>
                  <a:cubicBezTo>
                    <a:pt x="657" y="9768"/>
                    <a:pt x="796" y="10046"/>
                    <a:pt x="935" y="10166"/>
                  </a:cubicBezTo>
                  <a:cubicBezTo>
                    <a:pt x="1054" y="10444"/>
                    <a:pt x="1174" y="10564"/>
                    <a:pt x="1452" y="10842"/>
                  </a:cubicBezTo>
                  <a:cubicBezTo>
                    <a:pt x="1731" y="11240"/>
                    <a:pt x="2129" y="11499"/>
                    <a:pt x="2646" y="11757"/>
                  </a:cubicBezTo>
                  <a:cubicBezTo>
                    <a:pt x="2646" y="11896"/>
                    <a:pt x="2765" y="11896"/>
                    <a:pt x="2765" y="11896"/>
                  </a:cubicBezTo>
                  <a:cubicBezTo>
                    <a:pt x="3441" y="12274"/>
                    <a:pt x="4118" y="12533"/>
                    <a:pt x="4914" y="12812"/>
                  </a:cubicBezTo>
                  <a:cubicBezTo>
                    <a:pt x="5570" y="12931"/>
                    <a:pt x="6107" y="13090"/>
                    <a:pt x="6764" y="13209"/>
                  </a:cubicBezTo>
                  <a:cubicBezTo>
                    <a:pt x="7161" y="13209"/>
                    <a:pt x="7559" y="13329"/>
                    <a:pt x="7957" y="13329"/>
                  </a:cubicBezTo>
                  <a:cubicBezTo>
                    <a:pt x="8355" y="13448"/>
                    <a:pt x="8633" y="13448"/>
                    <a:pt x="9031" y="13448"/>
                  </a:cubicBezTo>
                  <a:lnTo>
                    <a:pt x="10881" y="13448"/>
                  </a:lnTo>
                  <a:cubicBezTo>
                    <a:pt x="11120" y="13448"/>
                    <a:pt x="11518" y="13329"/>
                    <a:pt x="11796" y="13329"/>
                  </a:cubicBezTo>
                  <a:cubicBezTo>
                    <a:pt x="12035" y="13329"/>
                    <a:pt x="12433" y="13209"/>
                    <a:pt x="12711" y="13209"/>
                  </a:cubicBezTo>
                  <a:cubicBezTo>
                    <a:pt x="13109" y="13050"/>
                    <a:pt x="13507" y="13050"/>
                    <a:pt x="13786" y="12931"/>
                  </a:cubicBezTo>
                  <a:cubicBezTo>
                    <a:pt x="14184" y="12812"/>
                    <a:pt x="14561" y="12672"/>
                    <a:pt x="14979" y="12533"/>
                  </a:cubicBezTo>
                  <a:cubicBezTo>
                    <a:pt x="15397" y="12394"/>
                    <a:pt x="15914" y="12135"/>
                    <a:pt x="16312" y="11857"/>
                  </a:cubicBezTo>
                  <a:cubicBezTo>
                    <a:pt x="18182" y="10782"/>
                    <a:pt x="19097" y="9330"/>
                    <a:pt x="19097" y="7858"/>
                  </a:cubicBezTo>
                  <a:lnTo>
                    <a:pt x="18978" y="1"/>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7"/>
            <p:cNvSpPr/>
            <p:nvPr/>
          </p:nvSpPr>
          <p:spPr>
            <a:xfrm>
              <a:off x="8106300" y="-2859675"/>
              <a:ext cx="532150" cy="314825"/>
            </a:xfrm>
            <a:custGeom>
              <a:rect b="b" l="l" r="r" t="t"/>
              <a:pathLst>
                <a:path extrusionOk="0" h="12593" w="21286">
                  <a:moveTo>
                    <a:pt x="3860" y="2208"/>
                  </a:moveTo>
                  <a:cubicBezTo>
                    <a:pt x="140" y="4436"/>
                    <a:pt x="0" y="8156"/>
                    <a:pt x="3860" y="10364"/>
                  </a:cubicBezTo>
                  <a:cubicBezTo>
                    <a:pt x="7599" y="12592"/>
                    <a:pt x="13706" y="12592"/>
                    <a:pt x="17446" y="10364"/>
                  </a:cubicBezTo>
                  <a:cubicBezTo>
                    <a:pt x="21166" y="8156"/>
                    <a:pt x="21286" y="4436"/>
                    <a:pt x="17446" y="2208"/>
                  </a:cubicBezTo>
                  <a:cubicBezTo>
                    <a:pt x="13706" y="0"/>
                    <a:pt x="7599" y="0"/>
                    <a:pt x="3860" y="2208"/>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7"/>
            <p:cNvSpPr/>
            <p:nvPr/>
          </p:nvSpPr>
          <p:spPr>
            <a:xfrm>
              <a:off x="8976600" y="-1464700"/>
              <a:ext cx="840000" cy="1068250"/>
            </a:xfrm>
            <a:custGeom>
              <a:rect b="b" l="l" r="r" t="t"/>
              <a:pathLst>
                <a:path extrusionOk="0" h="42730" w="33600">
                  <a:moveTo>
                    <a:pt x="160" y="1075"/>
                  </a:moveTo>
                  <a:cubicBezTo>
                    <a:pt x="160" y="1353"/>
                    <a:pt x="418" y="1075"/>
                    <a:pt x="558" y="1353"/>
                  </a:cubicBezTo>
                  <a:cubicBezTo>
                    <a:pt x="677" y="1632"/>
                    <a:pt x="816" y="2009"/>
                    <a:pt x="955" y="2268"/>
                  </a:cubicBezTo>
                  <a:cubicBezTo>
                    <a:pt x="1075" y="2666"/>
                    <a:pt x="1353" y="2944"/>
                    <a:pt x="1612" y="3183"/>
                  </a:cubicBezTo>
                  <a:cubicBezTo>
                    <a:pt x="1890" y="3581"/>
                    <a:pt x="2288" y="3979"/>
                    <a:pt x="2686" y="4257"/>
                  </a:cubicBezTo>
                  <a:cubicBezTo>
                    <a:pt x="3203" y="4775"/>
                    <a:pt x="4039" y="5332"/>
                    <a:pt x="4835" y="5849"/>
                  </a:cubicBezTo>
                  <a:cubicBezTo>
                    <a:pt x="4835" y="5849"/>
                    <a:pt x="4954" y="5968"/>
                    <a:pt x="5093" y="5968"/>
                  </a:cubicBezTo>
                  <a:cubicBezTo>
                    <a:pt x="6167" y="6644"/>
                    <a:pt x="7361" y="7162"/>
                    <a:pt x="8714" y="7560"/>
                  </a:cubicBezTo>
                  <a:cubicBezTo>
                    <a:pt x="9768" y="7838"/>
                    <a:pt x="10703" y="8077"/>
                    <a:pt x="11916" y="8355"/>
                  </a:cubicBezTo>
                  <a:cubicBezTo>
                    <a:pt x="12593" y="8475"/>
                    <a:pt x="13388" y="8634"/>
                    <a:pt x="14045" y="8634"/>
                  </a:cubicBezTo>
                  <a:cubicBezTo>
                    <a:pt x="14721" y="8634"/>
                    <a:pt x="15238" y="8753"/>
                    <a:pt x="15915" y="8753"/>
                  </a:cubicBezTo>
                  <a:lnTo>
                    <a:pt x="17665" y="8753"/>
                  </a:lnTo>
                  <a:cubicBezTo>
                    <a:pt x="18183" y="8753"/>
                    <a:pt x="18720" y="8753"/>
                    <a:pt x="19257" y="8634"/>
                  </a:cubicBezTo>
                  <a:cubicBezTo>
                    <a:pt x="19774" y="8634"/>
                    <a:pt x="20311" y="8514"/>
                    <a:pt x="20848" y="8514"/>
                  </a:cubicBezTo>
                  <a:cubicBezTo>
                    <a:pt x="21365" y="8375"/>
                    <a:pt x="21902" y="8375"/>
                    <a:pt x="22440" y="8236"/>
                  </a:cubicBezTo>
                  <a:cubicBezTo>
                    <a:pt x="22957" y="8117"/>
                    <a:pt x="23633" y="7957"/>
                    <a:pt x="24170" y="7838"/>
                  </a:cubicBezTo>
                  <a:cubicBezTo>
                    <a:pt x="24847" y="7719"/>
                    <a:pt x="25523" y="7440"/>
                    <a:pt x="26159" y="7162"/>
                  </a:cubicBezTo>
                  <a:cubicBezTo>
                    <a:pt x="26955" y="6883"/>
                    <a:pt x="27751" y="6485"/>
                    <a:pt x="28547" y="5968"/>
                  </a:cubicBezTo>
                  <a:cubicBezTo>
                    <a:pt x="31650" y="2566"/>
                    <a:pt x="33500" y="2387"/>
                    <a:pt x="33500" y="0"/>
                  </a:cubicBezTo>
                  <a:lnTo>
                    <a:pt x="33599" y="33161"/>
                  </a:lnTo>
                  <a:cubicBezTo>
                    <a:pt x="33599" y="35688"/>
                    <a:pt x="32008" y="38075"/>
                    <a:pt x="28686" y="39945"/>
                  </a:cubicBezTo>
                  <a:lnTo>
                    <a:pt x="26299" y="41138"/>
                  </a:lnTo>
                  <a:cubicBezTo>
                    <a:pt x="25622" y="41417"/>
                    <a:pt x="24946" y="41656"/>
                    <a:pt x="24309" y="41815"/>
                  </a:cubicBezTo>
                  <a:cubicBezTo>
                    <a:pt x="23772" y="41934"/>
                    <a:pt x="23116" y="42073"/>
                    <a:pt x="22559" y="42213"/>
                  </a:cubicBezTo>
                  <a:cubicBezTo>
                    <a:pt x="22042" y="42332"/>
                    <a:pt x="21485" y="42471"/>
                    <a:pt x="20968" y="42471"/>
                  </a:cubicBezTo>
                  <a:cubicBezTo>
                    <a:pt x="20450" y="42611"/>
                    <a:pt x="19893" y="42611"/>
                    <a:pt x="19376" y="42611"/>
                  </a:cubicBezTo>
                  <a:cubicBezTo>
                    <a:pt x="18859" y="42611"/>
                    <a:pt x="18302" y="42730"/>
                    <a:pt x="17785" y="42730"/>
                  </a:cubicBezTo>
                  <a:lnTo>
                    <a:pt x="16034" y="42730"/>
                  </a:lnTo>
                  <a:cubicBezTo>
                    <a:pt x="15378" y="42730"/>
                    <a:pt x="14841" y="42730"/>
                    <a:pt x="14184" y="42611"/>
                  </a:cubicBezTo>
                  <a:cubicBezTo>
                    <a:pt x="13508" y="42471"/>
                    <a:pt x="12712" y="42471"/>
                    <a:pt x="12036" y="42332"/>
                  </a:cubicBezTo>
                  <a:cubicBezTo>
                    <a:pt x="10981" y="42213"/>
                    <a:pt x="9907" y="41934"/>
                    <a:pt x="8833" y="41536"/>
                  </a:cubicBezTo>
                  <a:cubicBezTo>
                    <a:pt x="7480" y="41138"/>
                    <a:pt x="6287" y="40621"/>
                    <a:pt x="5232" y="39945"/>
                  </a:cubicBezTo>
                  <a:cubicBezTo>
                    <a:pt x="5093" y="39945"/>
                    <a:pt x="5093" y="39826"/>
                    <a:pt x="4954" y="39826"/>
                  </a:cubicBezTo>
                  <a:cubicBezTo>
                    <a:pt x="4158" y="39288"/>
                    <a:pt x="3482" y="38751"/>
                    <a:pt x="2825" y="38234"/>
                  </a:cubicBezTo>
                  <a:lnTo>
                    <a:pt x="1751" y="37160"/>
                  </a:lnTo>
                  <a:cubicBezTo>
                    <a:pt x="1473" y="36881"/>
                    <a:pt x="1234" y="36484"/>
                    <a:pt x="1075" y="36245"/>
                  </a:cubicBezTo>
                  <a:cubicBezTo>
                    <a:pt x="955" y="35966"/>
                    <a:pt x="796" y="35568"/>
                    <a:pt x="677" y="35310"/>
                  </a:cubicBezTo>
                  <a:cubicBezTo>
                    <a:pt x="558" y="35051"/>
                    <a:pt x="398" y="34653"/>
                    <a:pt x="398" y="34395"/>
                  </a:cubicBezTo>
                  <a:cubicBezTo>
                    <a:pt x="398" y="34116"/>
                    <a:pt x="279" y="33718"/>
                    <a:pt x="279" y="33480"/>
                  </a:cubicBezTo>
                  <a:lnTo>
                    <a:pt x="279" y="33360"/>
                  </a:lnTo>
                  <a:cubicBezTo>
                    <a:pt x="279" y="33301"/>
                    <a:pt x="1" y="796"/>
                    <a:pt x="160"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7"/>
            <p:cNvSpPr/>
            <p:nvPr/>
          </p:nvSpPr>
          <p:spPr>
            <a:xfrm>
              <a:off x="8976650" y="-1464700"/>
              <a:ext cx="839950" cy="1068250"/>
            </a:xfrm>
            <a:custGeom>
              <a:rect b="b" l="l" r="r" t="t"/>
              <a:pathLst>
                <a:path extrusionOk="0" h="42730" w="33598">
                  <a:moveTo>
                    <a:pt x="33498" y="0"/>
                  </a:moveTo>
                  <a:cubicBezTo>
                    <a:pt x="33498" y="2387"/>
                    <a:pt x="31409" y="2845"/>
                    <a:pt x="28545" y="5968"/>
                  </a:cubicBezTo>
                  <a:cubicBezTo>
                    <a:pt x="27749" y="6485"/>
                    <a:pt x="26953" y="6883"/>
                    <a:pt x="26157" y="7162"/>
                  </a:cubicBezTo>
                  <a:cubicBezTo>
                    <a:pt x="25521" y="7440"/>
                    <a:pt x="24845" y="7719"/>
                    <a:pt x="24168" y="7838"/>
                  </a:cubicBezTo>
                  <a:cubicBezTo>
                    <a:pt x="23631" y="7957"/>
                    <a:pt x="22955" y="8117"/>
                    <a:pt x="22438" y="8236"/>
                  </a:cubicBezTo>
                  <a:cubicBezTo>
                    <a:pt x="21900" y="8375"/>
                    <a:pt x="21363" y="8375"/>
                    <a:pt x="20846" y="8514"/>
                  </a:cubicBezTo>
                  <a:cubicBezTo>
                    <a:pt x="20309" y="8514"/>
                    <a:pt x="19772" y="8634"/>
                    <a:pt x="19255" y="8634"/>
                  </a:cubicBezTo>
                  <a:cubicBezTo>
                    <a:pt x="18718" y="8753"/>
                    <a:pt x="18181" y="8753"/>
                    <a:pt x="17663" y="8753"/>
                  </a:cubicBezTo>
                  <a:lnTo>
                    <a:pt x="15913" y="8753"/>
                  </a:lnTo>
                  <a:cubicBezTo>
                    <a:pt x="15236" y="8753"/>
                    <a:pt x="14719" y="8634"/>
                    <a:pt x="14043" y="8634"/>
                  </a:cubicBezTo>
                  <a:cubicBezTo>
                    <a:pt x="13386" y="8634"/>
                    <a:pt x="12591" y="8475"/>
                    <a:pt x="11914" y="8355"/>
                  </a:cubicBezTo>
                  <a:cubicBezTo>
                    <a:pt x="10701" y="8077"/>
                    <a:pt x="9766" y="7838"/>
                    <a:pt x="8712" y="7560"/>
                  </a:cubicBezTo>
                  <a:cubicBezTo>
                    <a:pt x="7359" y="7162"/>
                    <a:pt x="6165" y="6644"/>
                    <a:pt x="5091" y="5968"/>
                  </a:cubicBezTo>
                  <a:cubicBezTo>
                    <a:pt x="4952" y="5968"/>
                    <a:pt x="4833" y="5849"/>
                    <a:pt x="4833" y="5849"/>
                  </a:cubicBezTo>
                  <a:cubicBezTo>
                    <a:pt x="4037" y="5332"/>
                    <a:pt x="3201" y="4775"/>
                    <a:pt x="2684" y="4257"/>
                  </a:cubicBezTo>
                  <a:cubicBezTo>
                    <a:pt x="2286" y="3979"/>
                    <a:pt x="1888" y="3581"/>
                    <a:pt x="1610" y="3183"/>
                  </a:cubicBezTo>
                  <a:cubicBezTo>
                    <a:pt x="1351" y="2944"/>
                    <a:pt x="1073" y="2666"/>
                    <a:pt x="953" y="2268"/>
                  </a:cubicBezTo>
                  <a:cubicBezTo>
                    <a:pt x="814" y="2009"/>
                    <a:pt x="675" y="1632"/>
                    <a:pt x="556" y="1353"/>
                  </a:cubicBezTo>
                  <a:cubicBezTo>
                    <a:pt x="486" y="1214"/>
                    <a:pt x="387" y="1214"/>
                    <a:pt x="304" y="1214"/>
                  </a:cubicBezTo>
                  <a:cubicBezTo>
                    <a:pt x="222" y="1214"/>
                    <a:pt x="158" y="1214"/>
                    <a:pt x="158" y="1075"/>
                  </a:cubicBezTo>
                  <a:cubicBezTo>
                    <a:pt x="157" y="1073"/>
                    <a:pt x="156" y="1073"/>
                    <a:pt x="156" y="1073"/>
                  </a:cubicBezTo>
                  <a:lnTo>
                    <a:pt x="156" y="1073"/>
                  </a:lnTo>
                  <a:cubicBezTo>
                    <a:pt x="1" y="1073"/>
                    <a:pt x="277" y="33301"/>
                    <a:pt x="277" y="33360"/>
                  </a:cubicBezTo>
                  <a:lnTo>
                    <a:pt x="277" y="33480"/>
                  </a:lnTo>
                  <a:cubicBezTo>
                    <a:pt x="277" y="33718"/>
                    <a:pt x="396" y="34116"/>
                    <a:pt x="396" y="34395"/>
                  </a:cubicBezTo>
                  <a:cubicBezTo>
                    <a:pt x="396" y="34653"/>
                    <a:pt x="556" y="35051"/>
                    <a:pt x="675" y="35310"/>
                  </a:cubicBezTo>
                  <a:cubicBezTo>
                    <a:pt x="794" y="35568"/>
                    <a:pt x="953" y="35966"/>
                    <a:pt x="1073" y="36245"/>
                  </a:cubicBezTo>
                  <a:cubicBezTo>
                    <a:pt x="1232" y="36484"/>
                    <a:pt x="1471" y="36881"/>
                    <a:pt x="1749" y="37160"/>
                  </a:cubicBezTo>
                  <a:lnTo>
                    <a:pt x="2823" y="38234"/>
                  </a:lnTo>
                  <a:cubicBezTo>
                    <a:pt x="3480" y="38751"/>
                    <a:pt x="4156" y="39288"/>
                    <a:pt x="4952" y="39826"/>
                  </a:cubicBezTo>
                  <a:cubicBezTo>
                    <a:pt x="5091" y="39826"/>
                    <a:pt x="5091" y="39945"/>
                    <a:pt x="5230" y="39945"/>
                  </a:cubicBezTo>
                  <a:cubicBezTo>
                    <a:pt x="6285" y="40621"/>
                    <a:pt x="7478" y="41138"/>
                    <a:pt x="8831" y="41536"/>
                  </a:cubicBezTo>
                  <a:cubicBezTo>
                    <a:pt x="9905" y="41934"/>
                    <a:pt x="10979" y="42213"/>
                    <a:pt x="12034" y="42332"/>
                  </a:cubicBezTo>
                  <a:cubicBezTo>
                    <a:pt x="12710" y="42471"/>
                    <a:pt x="13506" y="42471"/>
                    <a:pt x="14182" y="42611"/>
                  </a:cubicBezTo>
                  <a:cubicBezTo>
                    <a:pt x="14839" y="42730"/>
                    <a:pt x="15376" y="42730"/>
                    <a:pt x="16032" y="42730"/>
                  </a:cubicBezTo>
                  <a:lnTo>
                    <a:pt x="17783" y="42730"/>
                  </a:lnTo>
                  <a:cubicBezTo>
                    <a:pt x="18300" y="42730"/>
                    <a:pt x="18857" y="42611"/>
                    <a:pt x="19374" y="42611"/>
                  </a:cubicBezTo>
                  <a:cubicBezTo>
                    <a:pt x="19891" y="42611"/>
                    <a:pt x="20448" y="42611"/>
                    <a:pt x="20966" y="42471"/>
                  </a:cubicBezTo>
                  <a:cubicBezTo>
                    <a:pt x="21483" y="42471"/>
                    <a:pt x="22040" y="42332"/>
                    <a:pt x="22557" y="42213"/>
                  </a:cubicBezTo>
                  <a:cubicBezTo>
                    <a:pt x="23114" y="42073"/>
                    <a:pt x="23770" y="41934"/>
                    <a:pt x="24307" y="41815"/>
                  </a:cubicBezTo>
                  <a:cubicBezTo>
                    <a:pt x="24944" y="41656"/>
                    <a:pt x="25620" y="41417"/>
                    <a:pt x="26297" y="41138"/>
                  </a:cubicBezTo>
                  <a:lnTo>
                    <a:pt x="28684" y="39945"/>
                  </a:lnTo>
                  <a:cubicBezTo>
                    <a:pt x="32006" y="38075"/>
                    <a:pt x="33597" y="35688"/>
                    <a:pt x="33597" y="33161"/>
                  </a:cubicBezTo>
                  <a:lnTo>
                    <a:pt x="33498"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7"/>
            <p:cNvSpPr/>
            <p:nvPr/>
          </p:nvSpPr>
          <p:spPr>
            <a:xfrm>
              <a:off x="8980575" y="-1242900"/>
              <a:ext cx="836025" cy="582875"/>
            </a:xfrm>
            <a:custGeom>
              <a:rect b="b" l="l" r="r" t="t"/>
              <a:pathLst>
                <a:path extrusionOk="0" h="23315" w="33441">
                  <a:moveTo>
                    <a:pt x="1" y="199"/>
                  </a:moveTo>
                  <a:lnTo>
                    <a:pt x="1" y="339"/>
                  </a:lnTo>
                  <a:cubicBezTo>
                    <a:pt x="1" y="419"/>
                    <a:pt x="1" y="513"/>
                    <a:pt x="4" y="612"/>
                  </a:cubicBezTo>
                  <a:lnTo>
                    <a:pt x="4" y="612"/>
                  </a:lnTo>
                  <a:lnTo>
                    <a:pt x="1" y="199"/>
                  </a:lnTo>
                  <a:close/>
                  <a:moveTo>
                    <a:pt x="33321" y="0"/>
                  </a:moveTo>
                  <a:cubicBezTo>
                    <a:pt x="33321" y="2388"/>
                    <a:pt x="31590" y="4934"/>
                    <a:pt x="28388" y="6804"/>
                  </a:cubicBezTo>
                  <a:cubicBezTo>
                    <a:pt x="27592" y="7321"/>
                    <a:pt x="26796" y="7719"/>
                    <a:pt x="26000" y="7997"/>
                  </a:cubicBezTo>
                  <a:cubicBezTo>
                    <a:pt x="25364" y="8256"/>
                    <a:pt x="24688" y="8534"/>
                    <a:pt x="24011" y="8654"/>
                  </a:cubicBezTo>
                  <a:cubicBezTo>
                    <a:pt x="23474" y="8793"/>
                    <a:pt x="22798" y="8932"/>
                    <a:pt x="22281" y="9052"/>
                  </a:cubicBezTo>
                  <a:cubicBezTo>
                    <a:pt x="21743" y="9211"/>
                    <a:pt x="21206" y="9211"/>
                    <a:pt x="20689" y="9330"/>
                  </a:cubicBezTo>
                  <a:cubicBezTo>
                    <a:pt x="20152" y="9330"/>
                    <a:pt x="19615" y="9450"/>
                    <a:pt x="19098" y="9450"/>
                  </a:cubicBezTo>
                  <a:cubicBezTo>
                    <a:pt x="18561" y="9589"/>
                    <a:pt x="18024" y="9589"/>
                    <a:pt x="17506" y="9589"/>
                  </a:cubicBezTo>
                  <a:lnTo>
                    <a:pt x="15756" y="9589"/>
                  </a:lnTo>
                  <a:cubicBezTo>
                    <a:pt x="15079" y="9589"/>
                    <a:pt x="14562" y="9450"/>
                    <a:pt x="13886" y="9450"/>
                  </a:cubicBezTo>
                  <a:cubicBezTo>
                    <a:pt x="13229" y="9450"/>
                    <a:pt x="12434" y="9310"/>
                    <a:pt x="11757" y="9191"/>
                  </a:cubicBezTo>
                  <a:cubicBezTo>
                    <a:pt x="10544" y="8912"/>
                    <a:pt x="9609" y="8654"/>
                    <a:pt x="8555" y="8395"/>
                  </a:cubicBezTo>
                  <a:cubicBezTo>
                    <a:pt x="7202" y="7997"/>
                    <a:pt x="6008" y="7460"/>
                    <a:pt x="4934" y="6804"/>
                  </a:cubicBezTo>
                  <a:cubicBezTo>
                    <a:pt x="4795" y="6804"/>
                    <a:pt x="4676" y="6665"/>
                    <a:pt x="4676" y="6665"/>
                  </a:cubicBezTo>
                  <a:cubicBezTo>
                    <a:pt x="3880" y="6147"/>
                    <a:pt x="3044" y="5610"/>
                    <a:pt x="2527" y="5073"/>
                  </a:cubicBezTo>
                  <a:cubicBezTo>
                    <a:pt x="2129" y="4814"/>
                    <a:pt x="1731" y="4417"/>
                    <a:pt x="1453" y="4019"/>
                  </a:cubicBezTo>
                  <a:cubicBezTo>
                    <a:pt x="1194" y="3760"/>
                    <a:pt x="916" y="3482"/>
                    <a:pt x="796" y="3084"/>
                  </a:cubicBezTo>
                  <a:cubicBezTo>
                    <a:pt x="657" y="2845"/>
                    <a:pt x="538" y="2427"/>
                    <a:pt x="399" y="2169"/>
                  </a:cubicBezTo>
                  <a:cubicBezTo>
                    <a:pt x="239" y="1930"/>
                    <a:pt x="120" y="1532"/>
                    <a:pt x="120" y="1254"/>
                  </a:cubicBezTo>
                  <a:cubicBezTo>
                    <a:pt x="38" y="1075"/>
                    <a:pt x="12" y="831"/>
                    <a:pt x="4" y="612"/>
                  </a:cubicBezTo>
                  <a:lnTo>
                    <a:pt x="4" y="612"/>
                  </a:lnTo>
                  <a:lnTo>
                    <a:pt x="120" y="13925"/>
                  </a:lnTo>
                  <a:lnTo>
                    <a:pt x="120" y="14065"/>
                  </a:lnTo>
                  <a:cubicBezTo>
                    <a:pt x="120" y="14303"/>
                    <a:pt x="239" y="14721"/>
                    <a:pt x="239" y="14980"/>
                  </a:cubicBezTo>
                  <a:cubicBezTo>
                    <a:pt x="239" y="15218"/>
                    <a:pt x="399" y="15616"/>
                    <a:pt x="518" y="15895"/>
                  </a:cubicBezTo>
                  <a:cubicBezTo>
                    <a:pt x="637" y="16153"/>
                    <a:pt x="757" y="16571"/>
                    <a:pt x="916" y="16810"/>
                  </a:cubicBezTo>
                  <a:cubicBezTo>
                    <a:pt x="1055" y="17068"/>
                    <a:pt x="1314" y="17466"/>
                    <a:pt x="1592" y="17745"/>
                  </a:cubicBezTo>
                  <a:lnTo>
                    <a:pt x="2646" y="18799"/>
                  </a:lnTo>
                  <a:cubicBezTo>
                    <a:pt x="3323" y="19336"/>
                    <a:pt x="3999" y="19873"/>
                    <a:pt x="4795" y="20391"/>
                  </a:cubicBezTo>
                  <a:cubicBezTo>
                    <a:pt x="4934" y="20391"/>
                    <a:pt x="4934" y="20530"/>
                    <a:pt x="5073" y="20530"/>
                  </a:cubicBezTo>
                  <a:cubicBezTo>
                    <a:pt x="6128" y="21186"/>
                    <a:pt x="7321" y="21723"/>
                    <a:pt x="8674" y="22121"/>
                  </a:cubicBezTo>
                  <a:cubicBezTo>
                    <a:pt x="9748" y="22519"/>
                    <a:pt x="10802" y="22778"/>
                    <a:pt x="11877" y="22917"/>
                  </a:cubicBezTo>
                  <a:cubicBezTo>
                    <a:pt x="12553" y="23056"/>
                    <a:pt x="13349" y="23056"/>
                    <a:pt x="14025" y="23175"/>
                  </a:cubicBezTo>
                  <a:cubicBezTo>
                    <a:pt x="14682" y="23315"/>
                    <a:pt x="15219" y="23315"/>
                    <a:pt x="15875" y="23315"/>
                  </a:cubicBezTo>
                  <a:lnTo>
                    <a:pt x="17626" y="23315"/>
                  </a:lnTo>
                  <a:cubicBezTo>
                    <a:pt x="18143" y="23315"/>
                    <a:pt x="18700" y="23175"/>
                    <a:pt x="19217" y="23175"/>
                  </a:cubicBezTo>
                  <a:cubicBezTo>
                    <a:pt x="19734" y="23175"/>
                    <a:pt x="20291" y="23175"/>
                    <a:pt x="20809" y="23056"/>
                  </a:cubicBezTo>
                  <a:cubicBezTo>
                    <a:pt x="21326" y="23056"/>
                    <a:pt x="21883" y="22917"/>
                    <a:pt x="22400" y="22778"/>
                  </a:cubicBezTo>
                  <a:cubicBezTo>
                    <a:pt x="22937" y="22658"/>
                    <a:pt x="23613" y="22519"/>
                    <a:pt x="24131" y="22380"/>
                  </a:cubicBezTo>
                  <a:cubicBezTo>
                    <a:pt x="24787" y="22241"/>
                    <a:pt x="25463" y="21982"/>
                    <a:pt x="26120" y="21723"/>
                  </a:cubicBezTo>
                  <a:lnTo>
                    <a:pt x="28507" y="20530"/>
                  </a:lnTo>
                  <a:cubicBezTo>
                    <a:pt x="31849" y="18660"/>
                    <a:pt x="33440" y="16273"/>
                    <a:pt x="33440" y="13726"/>
                  </a:cubicBezTo>
                  <a:lnTo>
                    <a:pt x="33321"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7"/>
            <p:cNvSpPr/>
            <p:nvPr/>
          </p:nvSpPr>
          <p:spPr>
            <a:xfrm>
              <a:off x="8976600" y="-2151000"/>
              <a:ext cx="836525" cy="909625"/>
            </a:xfrm>
            <a:custGeom>
              <a:rect b="b" l="l" r="r" t="t"/>
              <a:pathLst>
                <a:path extrusionOk="0" h="36385" w="33461">
                  <a:moveTo>
                    <a:pt x="12513" y="0"/>
                  </a:moveTo>
                  <a:cubicBezTo>
                    <a:pt x="12513" y="0"/>
                    <a:pt x="1" y="28467"/>
                    <a:pt x="140" y="28745"/>
                  </a:cubicBezTo>
                  <a:cubicBezTo>
                    <a:pt x="259" y="29024"/>
                    <a:pt x="398" y="29422"/>
                    <a:pt x="538" y="29700"/>
                  </a:cubicBezTo>
                  <a:cubicBezTo>
                    <a:pt x="677" y="30098"/>
                    <a:pt x="936" y="30357"/>
                    <a:pt x="1194" y="30754"/>
                  </a:cubicBezTo>
                  <a:cubicBezTo>
                    <a:pt x="1473" y="31152"/>
                    <a:pt x="1871" y="31550"/>
                    <a:pt x="2268" y="31829"/>
                  </a:cubicBezTo>
                  <a:cubicBezTo>
                    <a:pt x="2348" y="31908"/>
                    <a:pt x="2447" y="31948"/>
                    <a:pt x="2527" y="32028"/>
                  </a:cubicBezTo>
                  <a:cubicBezTo>
                    <a:pt x="3084" y="32505"/>
                    <a:pt x="3681" y="32982"/>
                    <a:pt x="4377" y="33440"/>
                  </a:cubicBezTo>
                  <a:cubicBezTo>
                    <a:pt x="4536" y="33440"/>
                    <a:pt x="4536" y="33579"/>
                    <a:pt x="4656" y="33579"/>
                  </a:cubicBezTo>
                  <a:cubicBezTo>
                    <a:pt x="5730" y="34236"/>
                    <a:pt x="7063" y="34793"/>
                    <a:pt x="8395" y="35191"/>
                  </a:cubicBezTo>
                  <a:cubicBezTo>
                    <a:pt x="9450" y="35588"/>
                    <a:pt x="10524" y="35708"/>
                    <a:pt x="11598" y="35986"/>
                  </a:cubicBezTo>
                  <a:cubicBezTo>
                    <a:pt x="12274" y="36126"/>
                    <a:pt x="13070" y="36265"/>
                    <a:pt x="13727" y="36265"/>
                  </a:cubicBezTo>
                  <a:cubicBezTo>
                    <a:pt x="14403" y="36265"/>
                    <a:pt x="14920" y="36384"/>
                    <a:pt x="15596" y="36384"/>
                  </a:cubicBezTo>
                  <a:lnTo>
                    <a:pt x="17347" y="36384"/>
                  </a:lnTo>
                  <a:cubicBezTo>
                    <a:pt x="17884" y="36384"/>
                    <a:pt x="18401" y="36384"/>
                    <a:pt x="19078" y="36265"/>
                  </a:cubicBezTo>
                  <a:cubicBezTo>
                    <a:pt x="19595" y="36265"/>
                    <a:pt x="20152" y="36126"/>
                    <a:pt x="20669" y="36126"/>
                  </a:cubicBezTo>
                  <a:cubicBezTo>
                    <a:pt x="21226" y="35986"/>
                    <a:pt x="21743" y="35986"/>
                    <a:pt x="22420" y="35867"/>
                  </a:cubicBezTo>
                  <a:cubicBezTo>
                    <a:pt x="22957" y="35728"/>
                    <a:pt x="23633" y="35588"/>
                    <a:pt x="24150" y="35469"/>
                  </a:cubicBezTo>
                  <a:cubicBezTo>
                    <a:pt x="24827" y="35191"/>
                    <a:pt x="25463" y="35071"/>
                    <a:pt x="26140" y="34793"/>
                  </a:cubicBezTo>
                  <a:cubicBezTo>
                    <a:pt x="26935" y="34375"/>
                    <a:pt x="27850" y="34116"/>
                    <a:pt x="28527" y="33579"/>
                  </a:cubicBezTo>
                  <a:cubicBezTo>
                    <a:pt x="29979" y="32744"/>
                    <a:pt x="31113" y="31809"/>
                    <a:pt x="31968" y="30794"/>
                  </a:cubicBezTo>
                  <a:cubicBezTo>
                    <a:pt x="33003" y="29481"/>
                    <a:pt x="33460" y="29143"/>
                    <a:pt x="33460" y="27711"/>
                  </a:cubicBezTo>
                  <a:lnTo>
                    <a:pt x="32605" y="25523"/>
                  </a:lnTo>
                  <a:lnTo>
                    <a:pt x="31769" y="22877"/>
                  </a:lnTo>
                  <a:lnTo>
                    <a:pt x="2064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7"/>
            <p:cNvSpPr/>
            <p:nvPr/>
          </p:nvSpPr>
          <p:spPr>
            <a:xfrm>
              <a:off x="9153150" y="-2158950"/>
              <a:ext cx="477450" cy="336200"/>
            </a:xfrm>
            <a:custGeom>
              <a:rect b="b" l="l" r="r" t="t"/>
              <a:pathLst>
                <a:path extrusionOk="0" h="13448" w="19098">
                  <a:moveTo>
                    <a:pt x="1" y="219"/>
                  </a:moveTo>
                  <a:lnTo>
                    <a:pt x="1" y="736"/>
                  </a:lnTo>
                  <a:cubicBezTo>
                    <a:pt x="1" y="875"/>
                    <a:pt x="120" y="1154"/>
                    <a:pt x="120" y="1273"/>
                  </a:cubicBezTo>
                  <a:cubicBezTo>
                    <a:pt x="259" y="1393"/>
                    <a:pt x="259" y="1671"/>
                    <a:pt x="398" y="1790"/>
                  </a:cubicBezTo>
                  <a:cubicBezTo>
                    <a:pt x="518" y="1910"/>
                    <a:pt x="677" y="2188"/>
                    <a:pt x="796" y="2308"/>
                  </a:cubicBezTo>
                  <a:cubicBezTo>
                    <a:pt x="916" y="2586"/>
                    <a:pt x="1194" y="2705"/>
                    <a:pt x="1313" y="2984"/>
                  </a:cubicBezTo>
                  <a:cubicBezTo>
                    <a:pt x="1711" y="3262"/>
                    <a:pt x="2109" y="3660"/>
                    <a:pt x="2507" y="3899"/>
                  </a:cubicBezTo>
                  <a:cubicBezTo>
                    <a:pt x="2507" y="3899"/>
                    <a:pt x="2646" y="3899"/>
                    <a:pt x="2646" y="4038"/>
                  </a:cubicBezTo>
                  <a:cubicBezTo>
                    <a:pt x="3303" y="4436"/>
                    <a:pt x="3979" y="4695"/>
                    <a:pt x="4775" y="4953"/>
                  </a:cubicBezTo>
                  <a:cubicBezTo>
                    <a:pt x="5292" y="5073"/>
                    <a:pt x="5968" y="5351"/>
                    <a:pt x="6645" y="5351"/>
                  </a:cubicBezTo>
                  <a:cubicBezTo>
                    <a:pt x="7043" y="5471"/>
                    <a:pt x="7440" y="5471"/>
                    <a:pt x="7838" y="5471"/>
                  </a:cubicBezTo>
                  <a:cubicBezTo>
                    <a:pt x="8236" y="5471"/>
                    <a:pt x="8515" y="5471"/>
                    <a:pt x="8912" y="5590"/>
                  </a:cubicBezTo>
                  <a:lnTo>
                    <a:pt x="9828" y="5590"/>
                  </a:lnTo>
                  <a:lnTo>
                    <a:pt x="10743" y="5590"/>
                  </a:lnTo>
                  <a:cubicBezTo>
                    <a:pt x="11021" y="5590"/>
                    <a:pt x="11419" y="5590"/>
                    <a:pt x="11658" y="5471"/>
                  </a:cubicBezTo>
                  <a:cubicBezTo>
                    <a:pt x="11936" y="5471"/>
                    <a:pt x="12334" y="5351"/>
                    <a:pt x="12593" y="5351"/>
                  </a:cubicBezTo>
                  <a:cubicBezTo>
                    <a:pt x="12990" y="5232"/>
                    <a:pt x="13249" y="5232"/>
                    <a:pt x="13647" y="5073"/>
                  </a:cubicBezTo>
                  <a:cubicBezTo>
                    <a:pt x="14045" y="4953"/>
                    <a:pt x="14443" y="4794"/>
                    <a:pt x="14840" y="4675"/>
                  </a:cubicBezTo>
                  <a:cubicBezTo>
                    <a:pt x="15378" y="4555"/>
                    <a:pt x="15775" y="4277"/>
                    <a:pt x="16193" y="3998"/>
                  </a:cubicBezTo>
                  <a:cubicBezTo>
                    <a:pt x="18063" y="2944"/>
                    <a:pt x="18978" y="1472"/>
                    <a:pt x="18978" y="0"/>
                  </a:cubicBezTo>
                  <a:lnTo>
                    <a:pt x="19097" y="7858"/>
                  </a:lnTo>
                  <a:cubicBezTo>
                    <a:pt x="19097" y="9330"/>
                    <a:pt x="18182" y="10802"/>
                    <a:pt x="16313" y="11856"/>
                  </a:cubicBezTo>
                  <a:cubicBezTo>
                    <a:pt x="15915" y="12135"/>
                    <a:pt x="15397" y="12393"/>
                    <a:pt x="14980" y="12532"/>
                  </a:cubicBezTo>
                  <a:cubicBezTo>
                    <a:pt x="14542" y="12672"/>
                    <a:pt x="14184" y="12811"/>
                    <a:pt x="13786" y="12930"/>
                  </a:cubicBezTo>
                  <a:cubicBezTo>
                    <a:pt x="13508" y="13050"/>
                    <a:pt x="13110" y="13050"/>
                    <a:pt x="12712" y="13209"/>
                  </a:cubicBezTo>
                  <a:cubicBezTo>
                    <a:pt x="12433" y="13209"/>
                    <a:pt x="12036" y="13328"/>
                    <a:pt x="11797" y="13328"/>
                  </a:cubicBezTo>
                  <a:cubicBezTo>
                    <a:pt x="11518" y="13328"/>
                    <a:pt x="11121" y="13448"/>
                    <a:pt x="10862" y="13448"/>
                  </a:cubicBezTo>
                  <a:lnTo>
                    <a:pt x="9947" y="13448"/>
                  </a:lnTo>
                  <a:lnTo>
                    <a:pt x="9032" y="13448"/>
                  </a:lnTo>
                  <a:cubicBezTo>
                    <a:pt x="8634" y="13448"/>
                    <a:pt x="8355" y="13448"/>
                    <a:pt x="7958" y="13328"/>
                  </a:cubicBezTo>
                  <a:cubicBezTo>
                    <a:pt x="7560" y="13328"/>
                    <a:pt x="7162" y="13209"/>
                    <a:pt x="6764" y="13209"/>
                  </a:cubicBezTo>
                  <a:cubicBezTo>
                    <a:pt x="6088" y="13089"/>
                    <a:pt x="5570" y="12930"/>
                    <a:pt x="4894" y="12811"/>
                  </a:cubicBezTo>
                  <a:cubicBezTo>
                    <a:pt x="4098" y="12532"/>
                    <a:pt x="3442" y="12294"/>
                    <a:pt x="2766" y="11896"/>
                  </a:cubicBezTo>
                  <a:cubicBezTo>
                    <a:pt x="2766" y="11896"/>
                    <a:pt x="2646" y="11896"/>
                    <a:pt x="2646" y="11757"/>
                  </a:cubicBezTo>
                  <a:cubicBezTo>
                    <a:pt x="2109" y="11498"/>
                    <a:pt x="1711" y="11239"/>
                    <a:pt x="1453" y="10842"/>
                  </a:cubicBezTo>
                  <a:cubicBezTo>
                    <a:pt x="1174" y="10563"/>
                    <a:pt x="1055" y="10444"/>
                    <a:pt x="916" y="10165"/>
                  </a:cubicBezTo>
                  <a:cubicBezTo>
                    <a:pt x="796" y="10046"/>
                    <a:pt x="657" y="9767"/>
                    <a:pt x="518" y="9648"/>
                  </a:cubicBezTo>
                  <a:cubicBezTo>
                    <a:pt x="398" y="9529"/>
                    <a:pt x="398" y="9250"/>
                    <a:pt x="259" y="9131"/>
                  </a:cubicBezTo>
                  <a:cubicBezTo>
                    <a:pt x="120" y="9011"/>
                    <a:pt x="120" y="8733"/>
                    <a:pt x="120" y="8614"/>
                  </a:cubicBezTo>
                  <a:lnTo>
                    <a:pt x="120" y="8077"/>
                  </a:lnTo>
                  <a:lnTo>
                    <a:pt x="120" y="7957"/>
                  </a:lnTo>
                  <a:lnTo>
                    <a:pt x="1" y="219"/>
                  </a:lnTo>
                  <a:cubicBezTo>
                    <a:pt x="1" y="100"/>
                    <a:pt x="1" y="219"/>
                    <a:pt x="1" y="21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7"/>
            <p:cNvSpPr/>
            <p:nvPr/>
          </p:nvSpPr>
          <p:spPr>
            <a:xfrm>
              <a:off x="9153150" y="-2158950"/>
              <a:ext cx="477450" cy="336200"/>
            </a:xfrm>
            <a:custGeom>
              <a:rect b="b" l="l" r="r" t="t"/>
              <a:pathLst>
                <a:path extrusionOk="0" h="13448" w="19098">
                  <a:moveTo>
                    <a:pt x="1" y="219"/>
                  </a:moveTo>
                  <a:lnTo>
                    <a:pt x="1" y="736"/>
                  </a:lnTo>
                  <a:cubicBezTo>
                    <a:pt x="1" y="760"/>
                    <a:pt x="4" y="788"/>
                    <a:pt x="10" y="818"/>
                  </a:cubicBezTo>
                  <a:lnTo>
                    <a:pt x="10" y="818"/>
                  </a:lnTo>
                  <a:lnTo>
                    <a:pt x="1" y="219"/>
                  </a:lnTo>
                  <a:close/>
                  <a:moveTo>
                    <a:pt x="18978" y="0"/>
                  </a:moveTo>
                  <a:cubicBezTo>
                    <a:pt x="18978" y="1472"/>
                    <a:pt x="18063" y="2944"/>
                    <a:pt x="16193" y="3998"/>
                  </a:cubicBezTo>
                  <a:cubicBezTo>
                    <a:pt x="15775" y="4277"/>
                    <a:pt x="15378" y="4555"/>
                    <a:pt x="14840" y="4675"/>
                  </a:cubicBezTo>
                  <a:cubicBezTo>
                    <a:pt x="14443" y="4794"/>
                    <a:pt x="14045" y="4953"/>
                    <a:pt x="13647" y="5073"/>
                  </a:cubicBezTo>
                  <a:cubicBezTo>
                    <a:pt x="13249" y="5232"/>
                    <a:pt x="12990" y="5232"/>
                    <a:pt x="12593" y="5351"/>
                  </a:cubicBezTo>
                  <a:cubicBezTo>
                    <a:pt x="12334" y="5351"/>
                    <a:pt x="11936" y="5471"/>
                    <a:pt x="11658" y="5471"/>
                  </a:cubicBezTo>
                  <a:cubicBezTo>
                    <a:pt x="11419" y="5590"/>
                    <a:pt x="11021" y="5590"/>
                    <a:pt x="10743" y="5590"/>
                  </a:cubicBezTo>
                  <a:lnTo>
                    <a:pt x="8912" y="5590"/>
                  </a:lnTo>
                  <a:cubicBezTo>
                    <a:pt x="8515" y="5471"/>
                    <a:pt x="8236" y="5471"/>
                    <a:pt x="7838" y="5471"/>
                  </a:cubicBezTo>
                  <a:cubicBezTo>
                    <a:pt x="7440" y="5471"/>
                    <a:pt x="7043" y="5471"/>
                    <a:pt x="6645" y="5351"/>
                  </a:cubicBezTo>
                  <a:cubicBezTo>
                    <a:pt x="5968" y="5351"/>
                    <a:pt x="5292" y="5073"/>
                    <a:pt x="4775" y="4953"/>
                  </a:cubicBezTo>
                  <a:cubicBezTo>
                    <a:pt x="3979" y="4695"/>
                    <a:pt x="3303" y="4436"/>
                    <a:pt x="2646" y="4038"/>
                  </a:cubicBezTo>
                  <a:cubicBezTo>
                    <a:pt x="2646" y="3899"/>
                    <a:pt x="2507" y="3899"/>
                    <a:pt x="2507" y="3899"/>
                  </a:cubicBezTo>
                  <a:cubicBezTo>
                    <a:pt x="2109" y="3660"/>
                    <a:pt x="1711" y="3262"/>
                    <a:pt x="1313" y="2984"/>
                  </a:cubicBezTo>
                  <a:cubicBezTo>
                    <a:pt x="1194" y="2705"/>
                    <a:pt x="916" y="2586"/>
                    <a:pt x="796" y="2308"/>
                  </a:cubicBezTo>
                  <a:cubicBezTo>
                    <a:pt x="677" y="2188"/>
                    <a:pt x="518" y="1910"/>
                    <a:pt x="398" y="1790"/>
                  </a:cubicBezTo>
                  <a:cubicBezTo>
                    <a:pt x="259" y="1671"/>
                    <a:pt x="259" y="1393"/>
                    <a:pt x="120" y="1273"/>
                  </a:cubicBezTo>
                  <a:cubicBezTo>
                    <a:pt x="120" y="1174"/>
                    <a:pt x="38" y="966"/>
                    <a:pt x="10" y="818"/>
                  </a:cubicBezTo>
                  <a:lnTo>
                    <a:pt x="10" y="818"/>
                  </a:lnTo>
                  <a:lnTo>
                    <a:pt x="120" y="7957"/>
                  </a:lnTo>
                  <a:lnTo>
                    <a:pt x="120" y="8077"/>
                  </a:lnTo>
                  <a:lnTo>
                    <a:pt x="120" y="8614"/>
                  </a:lnTo>
                  <a:cubicBezTo>
                    <a:pt x="120" y="8733"/>
                    <a:pt x="120" y="9011"/>
                    <a:pt x="259" y="9131"/>
                  </a:cubicBezTo>
                  <a:cubicBezTo>
                    <a:pt x="398" y="9250"/>
                    <a:pt x="398" y="9529"/>
                    <a:pt x="518" y="9648"/>
                  </a:cubicBezTo>
                  <a:cubicBezTo>
                    <a:pt x="657" y="9767"/>
                    <a:pt x="796" y="10046"/>
                    <a:pt x="916" y="10165"/>
                  </a:cubicBezTo>
                  <a:cubicBezTo>
                    <a:pt x="1055" y="10444"/>
                    <a:pt x="1174" y="10563"/>
                    <a:pt x="1453" y="10842"/>
                  </a:cubicBezTo>
                  <a:cubicBezTo>
                    <a:pt x="1711" y="11239"/>
                    <a:pt x="2109" y="11498"/>
                    <a:pt x="2646" y="11757"/>
                  </a:cubicBezTo>
                  <a:cubicBezTo>
                    <a:pt x="2646" y="11896"/>
                    <a:pt x="2766" y="11896"/>
                    <a:pt x="2766" y="11896"/>
                  </a:cubicBezTo>
                  <a:cubicBezTo>
                    <a:pt x="3442" y="12294"/>
                    <a:pt x="4098" y="12532"/>
                    <a:pt x="4894" y="12811"/>
                  </a:cubicBezTo>
                  <a:cubicBezTo>
                    <a:pt x="5570" y="12930"/>
                    <a:pt x="6088" y="13089"/>
                    <a:pt x="6764" y="13209"/>
                  </a:cubicBezTo>
                  <a:cubicBezTo>
                    <a:pt x="7162" y="13209"/>
                    <a:pt x="7560" y="13328"/>
                    <a:pt x="7958" y="13328"/>
                  </a:cubicBezTo>
                  <a:cubicBezTo>
                    <a:pt x="8355" y="13448"/>
                    <a:pt x="8634" y="13448"/>
                    <a:pt x="9032" y="13448"/>
                  </a:cubicBezTo>
                  <a:lnTo>
                    <a:pt x="10862" y="13448"/>
                  </a:lnTo>
                  <a:cubicBezTo>
                    <a:pt x="11121" y="13448"/>
                    <a:pt x="11518" y="13328"/>
                    <a:pt x="11797" y="13328"/>
                  </a:cubicBezTo>
                  <a:cubicBezTo>
                    <a:pt x="12036" y="13328"/>
                    <a:pt x="12433" y="13209"/>
                    <a:pt x="12712" y="13209"/>
                  </a:cubicBezTo>
                  <a:cubicBezTo>
                    <a:pt x="13110" y="13050"/>
                    <a:pt x="13508" y="13050"/>
                    <a:pt x="13786" y="12930"/>
                  </a:cubicBezTo>
                  <a:cubicBezTo>
                    <a:pt x="14184" y="12811"/>
                    <a:pt x="14542" y="12672"/>
                    <a:pt x="14980" y="12532"/>
                  </a:cubicBezTo>
                  <a:cubicBezTo>
                    <a:pt x="15397" y="12393"/>
                    <a:pt x="15915" y="12135"/>
                    <a:pt x="16313" y="11856"/>
                  </a:cubicBezTo>
                  <a:cubicBezTo>
                    <a:pt x="18182" y="10802"/>
                    <a:pt x="19097" y="9330"/>
                    <a:pt x="19097" y="7858"/>
                  </a:cubicBezTo>
                  <a:lnTo>
                    <a:pt x="18978" y="0"/>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7"/>
            <p:cNvSpPr/>
            <p:nvPr/>
          </p:nvSpPr>
          <p:spPr>
            <a:xfrm>
              <a:off x="9130275" y="-2310650"/>
              <a:ext cx="532150" cy="321300"/>
            </a:xfrm>
            <a:custGeom>
              <a:rect b="b" l="l" r="r" t="t"/>
              <a:pathLst>
                <a:path extrusionOk="0" h="12852" w="21286">
                  <a:moveTo>
                    <a:pt x="3860" y="2269"/>
                  </a:moveTo>
                  <a:cubicBezTo>
                    <a:pt x="120" y="4536"/>
                    <a:pt x="0" y="8336"/>
                    <a:pt x="3860" y="10584"/>
                  </a:cubicBezTo>
                  <a:cubicBezTo>
                    <a:pt x="7580" y="12851"/>
                    <a:pt x="13707" y="12851"/>
                    <a:pt x="17426" y="10584"/>
                  </a:cubicBezTo>
                  <a:cubicBezTo>
                    <a:pt x="21166" y="8336"/>
                    <a:pt x="21286" y="4536"/>
                    <a:pt x="17426" y="2269"/>
                  </a:cubicBezTo>
                  <a:cubicBezTo>
                    <a:pt x="13707" y="1"/>
                    <a:pt x="7580" y="1"/>
                    <a:pt x="3860" y="2269"/>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7"/>
            <p:cNvSpPr/>
            <p:nvPr/>
          </p:nvSpPr>
          <p:spPr>
            <a:xfrm>
              <a:off x="10647600" y="2575000"/>
              <a:ext cx="860875" cy="1131425"/>
            </a:xfrm>
            <a:custGeom>
              <a:rect b="b" l="l" r="r" t="t"/>
              <a:pathLst>
                <a:path extrusionOk="0" h="45257" w="34435">
                  <a:moveTo>
                    <a:pt x="0" y="319"/>
                  </a:moveTo>
                  <a:cubicBezTo>
                    <a:pt x="0" y="598"/>
                    <a:pt x="0" y="996"/>
                    <a:pt x="139" y="1234"/>
                  </a:cubicBezTo>
                  <a:cubicBezTo>
                    <a:pt x="139" y="1513"/>
                    <a:pt x="259" y="1911"/>
                    <a:pt x="398" y="2169"/>
                  </a:cubicBezTo>
                  <a:cubicBezTo>
                    <a:pt x="557" y="2408"/>
                    <a:pt x="676" y="2826"/>
                    <a:pt x="796" y="3084"/>
                  </a:cubicBezTo>
                  <a:cubicBezTo>
                    <a:pt x="915" y="3482"/>
                    <a:pt x="1194" y="3741"/>
                    <a:pt x="1472" y="4159"/>
                  </a:cubicBezTo>
                  <a:cubicBezTo>
                    <a:pt x="1751" y="4556"/>
                    <a:pt x="2148" y="4934"/>
                    <a:pt x="2546" y="5352"/>
                  </a:cubicBezTo>
                  <a:cubicBezTo>
                    <a:pt x="3223" y="5869"/>
                    <a:pt x="3879" y="6406"/>
                    <a:pt x="4675" y="6924"/>
                  </a:cubicBezTo>
                  <a:cubicBezTo>
                    <a:pt x="4794" y="6924"/>
                    <a:pt x="4794" y="7063"/>
                    <a:pt x="4953" y="7063"/>
                  </a:cubicBezTo>
                  <a:cubicBezTo>
                    <a:pt x="6147" y="7719"/>
                    <a:pt x="7340" y="8256"/>
                    <a:pt x="8673" y="8654"/>
                  </a:cubicBezTo>
                  <a:cubicBezTo>
                    <a:pt x="9747" y="9052"/>
                    <a:pt x="10822" y="9311"/>
                    <a:pt x="11896" y="9450"/>
                  </a:cubicBezTo>
                  <a:cubicBezTo>
                    <a:pt x="12552" y="9569"/>
                    <a:pt x="13348" y="9709"/>
                    <a:pt x="14024" y="9709"/>
                  </a:cubicBezTo>
                  <a:cubicBezTo>
                    <a:pt x="14701" y="9709"/>
                    <a:pt x="15377" y="9848"/>
                    <a:pt x="15894" y="9848"/>
                  </a:cubicBezTo>
                  <a:lnTo>
                    <a:pt x="17625" y="9848"/>
                  </a:lnTo>
                  <a:cubicBezTo>
                    <a:pt x="18182" y="9848"/>
                    <a:pt x="18819" y="9848"/>
                    <a:pt x="19376" y="9709"/>
                  </a:cubicBezTo>
                  <a:cubicBezTo>
                    <a:pt x="19893" y="9709"/>
                    <a:pt x="20450" y="9589"/>
                    <a:pt x="21106" y="9589"/>
                  </a:cubicBezTo>
                  <a:cubicBezTo>
                    <a:pt x="21643" y="9470"/>
                    <a:pt x="22300" y="9470"/>
                    <a:pt x="22857" y="9311"/>
                  </a:cubicBezTo>
                  <a:cubicBezTo>
                    <a:pt x="23533" y="9191"/>
                    <a:pt x="24050" y="9052"/>
                    <a:pt x="24587" y="8913"/>
                  </a:cubicBezTo>
                  <a:cubicBezTo>
                    <a:pt x="25264" y="8654"/>
                    <a:pt x="26059" y="8515"/>
                    <a:pt x="26736" y="8256"/>
                  </a:cubicBezTo>
                  <a:cubicBezTo>
                    <a:pt x="27651" y="7859"/>
                    <a:pt x="28466" y="7461"/>
                    <a:pt x="29262" y="7063"/>
                  </a:cubicBezTo>
                  <a:cubicBezTo>
                    <a:pt x="32604" y="5074"/>
                    <a:pt x="34315" y="2527"/>
                    <a:pt x="34315" y="1"/>
                  </a:cubicBezTo>
                  <a:lnTo>
                    <a:pt x="34434" y="35410"/>
                  </a:lnTo>
                  <a:cubicBezTo>
                    <a:pt x="34434" y="37936"/>
                    <a:pt x="32704" y="40602"/>
                    <a:pt x="29401" y="42472"/>
                  </a:cubicBezTo>
                  <a:cubicBezTo>
                    <a:pt x="28606" y="42870"/>
                    <a:pt x="27810" y="43268"/>
                    <a:pt x="26855" y="43665"/>
                  </a:cubicBezTo>
                  <a:cubicBezTo>
                    <a:pt x="26179" y="43924"/>
                    <a:pt x="25522" y="44183"/>
                    <a:pt x="24727" y="44322"/>
                  </a:cubicBezTo>
                  <a:cubicBezTo>
                    <a:pt x="24190" y="44461"/>
                    <a:pt x="23533" y="44600"/>
                    <a:pt x="22976" y="44720"/>
                  </a:cubicBezTo>
                  <a:cubicBezTo>
                    <a:pt x="22459" y="44859"/>
                    <a:pt x="21902" y="44998"/>
                    <a:pt x="21245" y="44998"/>
                  </a:cubicBezTo>
                  <a:cubicBezTo>
                    <a:pt x="20708" y="45138"/>
                    <a:pt x="20171" y="45138"/>
                    <a:pt x="19495" y="45138"/>
                  </a:cubicBezTo>
                  <a:cubicBezTo>
                    <a:pt x="18978" y="45138"/>
                    <a:pt x="18421" y="45257"/>
                    <a:pt x="17764" y="45257"/>
                  </a:cubicBezTo>
                  <a:lnTo>
                    <a:pt x="16014" y="45257"/>
                  </a:lnTo>
                  <a:cubicBezTo>
                    <a:pt x="15337" y="45257"/>
                    <a:pt x="14681" y="45257"/>
                    <a:pt x="14144" y="45138"/>
                  </a:cubicBezTo>
                  <a:cubicBezTo>
                    <a:pt x="13348" y="44998"/>
                    <a:pt x="12692" y="44998"/>
                    <a:pt x="12015" y="44859"/>
                  </a:cubicBezTo>
                  <a:cubicBezTo>
                    <a:pt x="10941" y="44581"/>
                    <a:pt x="9747" y="44322"/>
                    <a:pt x="8812" y="44063"/>
                  </a:cubicBezTo>
                  <a:cubicBezTo>
                    <a:pt x="7460" y="43665"/>
                    <a:pt x="6147" y="43128"/>
                    <a:pt x="5073" y="42472"/>
                  </a:cubicBezTo>
                  <a:cubicBezTo>
                    <a:pt x="4953" y="42472"/>
                    <a:pt x="4953" y="42333"/>
                    <a:pt x="4794" y="42333"/>
                  </a:cubicBezTo>
                  <a:cubicBezTo>
                    <a:pt x="3998" y="41815"/>
                    <a:pt x="3203" y="41278"/>
                    <a:pt x="2666" y="40741"/>
                  </a:cubicBezTo>
                  <a:cubicBezTo>
                    <a:pt x="2268" y="40343"/>
                    <a:pt x="1870" y="39946"/>
                    <a:pt x="1591" y="39568"/>
                  </a:cubicBezTo>
                  <a:cubicBezTo>
                    <a:pt x="1333" y="39170"/>
                    <a:pt x="1074" y="38891"/>
                    <a:pt x="915" y="38493"/>
                  </a:cubicBezTo>
                  <a:cubicBezTo>
                    <a:pt x="796" y="38215"/>
                    <a:pt x="537" y="37817"/>
                    <a:pt x="537" y="37578"/>
                  </a:cubicBezTo>
                  <a:cubicBezTo>
                    <a:pt x="398" y="37300"/>
                    <a:pt x="259" y="36902"/>
                    <a:pt x="259" y="36643"/>
                  </a:cubicBezTo>
                  <a:cubicBezTo>
                    <a:pt x="259" y="36405"/>
                    <a:pt x="139" y="35967"/>
                    <a:pt x="139" y="35728"/>
                  </a:cubicBezTo>
                  <a:lnTo>
                    <a:pt x="139" y="35609"/>
                  </a:lnTo>
                  <a:lnTo>
                    <a:pt x="0"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7"/>
            <p:cNvSpPr/>
            <p:nvPr/>
          </p:nvSpPr>
          <p:spPr>
            <a:xfrm>
              <a:off x="10647600" y="2575000"/>
              <a:ext cx="860875" cy="1131425"/>
            </a:xfrm>
            <a:custGeom>
              <a:rect b="b" l="l" r="r" t="t"/>
              <a:pathLst>
                <a:path extrusionOk="0" h="45257" w="34435">
                  <a:moveTo>
                    <a:pt x="0" y="200"/>
                  </a:moveTo>
                  <a:lnTo>
                    <a:pt x="0" y="319"/>
                  </a:lnTo>
                  <a:cubicBezTo>
                    <a:pt x="0" y="376"/>
                    <a:pt x="0" y="438"/>
                    <a:pt x="1" y="503"/>
                  </a:cubicBezTo>
                  <a:lnTo>
                    <a:pt x="1" y="503"/>
                  </a:lnTo>
                  <a:lnTo>
                    <a:pt x="0" y="200"/>
                  </a:lnTo>
                  <a:close/>
                  <a:moveTo>
                    <a:pt x="34315" y="1"/>
                  </a:moveTo>
                  <a:cubicBezTo>
                    <a:pt x="34315" y="2527"/>
                    <a:pt x="32604" y="5074"/>
                    <a:pt x="29262" y="7063"/>
                  </a:cubicBezTo>
                  <a:cubicBezTo>
                    <a:pt x="28466" y="7461"/>
                    <a:pt x="27651" y="7859"/>
                    <a:pt x="26736" y="8256"/>
                  </a:cubicBezTo>
                  <a:cubicBezTo>
                    <a:pt x="26059" y="8515"/>
                    <a:pt x="25264" y="8654"/>
                    <a:pt x="24587" y="8913"/>
                  </a:cubicBezTo>
                  <a:cubicBezTo>
                    <a:pt x="24050" y="9052"/>
                    <a:pt x="23533" y="9191"/>
                    <a:pt x="22857" y="9311"/>
                  </a:cubicBezTo>
                  <a:cubicBezTo>
                    <a:pt x="22300" y="9470"/>
                    <a:pt x="21643" y="9470"/>
                    <a:pt x="21106" y="9589"/>
                  </a:cubicBezTo>
                  <a:cubicBezTo>
                    <a:pt x="20450" y="9589"/>
                    <a:pt x="19893" y="9709"/>
                    <a:pt x="19376" y="9709"/>
                  </a:cubicBezTo>
                  <a:cubicBezTo>
                    <a:pt x="18819" y="9848"/>
                    <a:pt x="18182" y="9848"/>
                    <a:pt x="17625" y="9848"/>
                  </a:cubicBezTo>
                  <a:lnTo>
                    <a:pt x="15894" y="9848"/>
                  </a:lnTo>
                  <a:cubicBezTo>
                    <a:pt x="15377" y="9848"/>
                    <a:pt x="14701" y="9709"/>
                    <a:pt x="14024" y="9709"/>
                  </a:cubicBezTo>
                  <a:cubicBezTo>
                    <a:pt x="13348" y="9709"/>
                    <a:pt x="12552" y="9569"/>
                    <a:pt x="11896" y="9450"/>
                  </a:cubicBezTo>
                  <a:cubicBezTo>
                    <a:pt x="10822" y="9311"/>
                    <a:pt x="9747" y="9052"/>
                    <a:pt x="8673" y="8654"/>
                  </a:cubicBezTo>
                  <a:cubicBezTo>
                    <a:pt x="7340" y="8256"/>
                    <a:pt x="6147" y="7719"/>
                    <a:pt x="4953" y="7063"/>
                  </a:cubicBezTo>
                  <a:cubicBezTo>
                    <a:pt x="4794" y="7063"/>
                    <a:pt x="4794" y="6924"/>
                    <a:pt x="4675" y="6924"/>
                  </a:cubicBezTo>
                  <a:cubicBezTo>
                    <a:pt x="3879" y="6406"/>
                    <a:pt x="3223" y="5869"/>
                    <a:pt x="2546" y="5352"/>
                  </a:cubicBezTo>
                  <a:cubicBezTo>
                    <a:pt x="2148" y="4934"/>
                    <a:pt x="1751" y="4556"/>
                    <a:pt x="1472" y="4159"/>
                  </a:cubicBezTo>
                  <a:cubicBezTo>
                    <a:pt x="1194" y="3741"/>
                    <a:pt x="915" y="3482"/>
                    <a:pt x="796" y="3084"/>
                  </a:cubicBezTo>
                  <a:cubicBezTo>
                    <a:pt x="676" y="2826"/>
                    <a:pt x="557" y="2408"/>
                    <a:pt x="398" y="2169"/>
                  </a:cubicBezTo>
                  <a:cubicBezTo>
                    <a:pt x="259" y="1911"/>
                    <a:pt x="139" y="1513"/>
                    <a:pt x="139" y="1234"/>
                  </a:cubicBezTo>
                  <a:cubicBezTo>
                    <a:pt x="29" y="1044"/>
                    <a:pt x="6" y="754"/>
                    <a:pt x="1" y="503"/>
                  </a:cubicBezTo>
                  <a:lnTo>
                    <a:pt x="1" y="503"/>
                  </a:lnTo>
                  <a:lnTo>
                    <a:pt x="139" y="35609"/>
                  </a:lnTo>
                  <a:lnTo>
                    <a:pt x="139" y="35728"/>
                  </a:lnTo>
                  <a:cubicBezTo>
                    <a:pt x="139" y="35967"/>
                    <a:pt x="259" y="36405"/>
                    <a:pt x="259" y="36643"/>
                  </a:cubicBezTo>
                  <a:cubicBezTo>
                    <a:pt x="259" y="36902"/>
                    <a:pt x="398" y="37300"/>
                    <a:pt x="537" y="37578"/>
                  </a:cubicBezTo>
                  <a:cubicBezTo>
                    <a:pt x="537" y="37817"/>
                    <a:pt x="796" y="38215"/>
                    <a:pt x="915" y="38493"/>
                  </a:cubicBezTo>
                  <a:cubicBezTo>
                    <a:pt x="1074" y="38891"/>
                    <a:pt x="1333" y="39170"/>
                    <a:pt x="1591" y="39568"/>
                  </a:cubicBezTo>
                  <a:cubicBezTo>
                    <a:pt x="1870" y="39946"/>
                    <a:pt x="2268" y="40343"/>
                    <a:pt x="2666" y="40741"/>
                  </a:cubicBezTo>
                  <a:cubicBezTo>
                    <a:pt x="3203" y="41278"/>
                    <a:pt x="3998" y="41815"/>
                    <a:pt x="4794" y="42333"/>
                  </a:cubicBezTo>
                  <a:cubicBezTo>
                    <a:pt x="4953" y="42333"/>
                    <a:pt x="4953" y="42472"/>
                    <a:pt x="5073" y="42472"/>
                  </a:cubicBezTo>
                  <a:cubicBezTo>
                    <a:pt x="6147" y="43128"/>
                    <a:pt x="7460" y="43665"/>
                    <a:pt x="8812" y="44063"/>
                  </a:cubicBezTo>
                  <a:cubicBezTo>
                    <a:pt x="9747" y="44322"/>
                    <a:pt x="10941" y="44581"/>
                    <a:pt x="12015" y="44859"/>
                  </a:cubicBezTo>
                  <a:cubicBezTo>
                    <a:pt x="12692" y="44998"/>
                    <a:pt x="13348" y="44998"/>
                    <a:pt x="14144" y="45138"/>
                  </a:cubicBezTo>
                  <a:cubicBezTo>
                    <a:pt x="14681" y="45257"/>
                    <a:pt x="15337" y="45257"/>
                    <a:pt x="16014" y="45257"/>
                  </a:cubicBezTo>
                  <a:lnTo>
                    <a:pt x="17764" y="45257"/>
                  </a:lnTo>
                  <a:cubicBezTo>
                    <a:pt x="18421" y="45257"/>
                    <a:pt x="18978" y="45138"/>
                    <a:pt x="19495" y="45138"/>
                  </a:cubicBezTo>
                  <a:cubicBezTo>
                    <a:pt x="20171" y="45138"/>
                    <a:pt x="20708" y="45138"/>
                    <a:pt x="21245" y="44998"/>
                  </a:cubicBezTo>
                  <a:cubicBezTo>
                    <a:pt x="21902" y="44998"/>
                    <a:pt x="22459" y="44859"/>
                    <a:pt x="22976" y="44720"/>
                  </a:cubicBezTo>
                  <a:cubicBezTo>
                    <a:pt x="23533" y="44600"/>
                    <a:pt x="24190" y="44461"/>
                    <a:pt x="24727" y="44322"/>
                  </a:cubicBezTo>
                  <a:cubicBezTo>
                    <a:pt x="25522" y="44183"/>
                    <a:pt x="26179" y="43924"/>
                    <a:pt x="26855" y="43665"/>
                  </a:cubicBezTo>
                  <a:cubicBezTo>
                    <a:pt x="27810" y="43268"/>
                    <a:pt x="28606" y="42870"/>
                    <a:pt x="29401" y="42472"/>
                  </a:cubicBezTo>
                  <a:cubicBezTo>
                    <a:pt x="32704" y="40602"/>
                    <a:pt x="34434" y="37936"/>
                    <a:pt x="34434"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7"/>
            <p:cNvSpPr/>
            <p:nvPr/>
          </p:nvSpPr>
          <p:spPr>
            <a:xfrm>
              <a:off x="10647600" y="2822175"/>
              <a:ext cx="861875" cy="761425"/>
            </a:xfrm>
            <a:custGeom>
              <a:rect b="b" l="l" r="r" t="t"/>
              <a:pathLst>
                <a:path extrusionOk="0" h="30457" w="34475">
                  <a:moveTo>
                    <a:pt x="40" y="299"/>
                  </a:moveTo>
                  <a:lnTo>
                    <a:pt x="0" y="438"/>
                  </a:lnTo>
                  <a:cubicBezTo>
                    <a:pt x="0" y="615"/>
                    <a:pt x="0" y="856"/>
                    <a:pt x="44" y="1074"/>
                  </a:cubicBezTo>
                  <a:lnTo>
                    <a:pt x="44" y="1074"/>
                  </a:lnTo>
                  <a:lnTo>
                    <a:pt x="40" y="299"/>
                  </a:lnTo>
                  <a:close/>
                  <a:moveTo>
                    <a:pt x="34394" y="1"/>
                  </a:moveTo>
                  <a:cubicBezTo>
                    <a:pt x="34394" y="2507"/>
                    <a:pt x="32604" y="5173"/>
                    <a:pt x="29262" y="7162"/>
                  </a:cubicBezTo>
                  <a:cubicBezTo>
                    <a:pt x="28466" y="7560"/>
                    <a:pt x="27651" y="7958"/>
                    <a:pt x="26736" y="8356"/>
                  </a:cubicBezTo>
                  <a:cubicBezTo>
                    <a:pt x="26059" y="8634"/>
                    <a:pt x="25264" y="8753"/>
                    <a:pt x="24587" y="9032"/>
                  </a:cubicBezTo>
                  <a:cubicBezTo>
                    <a:pt x="24050" y="9151"/>
                    <a:pt x="23533" y="9310"/>
                    <a:pt x="22857" y="9430"/>
                  </a:cubicBezTo>
                  <a:cubicBezTo>
                    <a:pt x="22300" y="9569"/>
                    <a:pt x="21643" y="9569"/>
                    <a:pt x="21106" y="9708"/>
                  </a:cubicBezTo>
                  <a:cubicBezTo>
                    <a:pt x="20450" y="9708"/>
                    <a:pt x="19893" y="9828"/>
                    <a:pt x="19376" y="9828"/>
                  </a:cubicBezTo>
                  <a:cubicBezTo>
                    <a:pt x="18819" y="9947"/>
                    <a:pt x="18182" y="9947"/>
                    <a:pt x="17625" y="9947"/>
                  </a:cubicBezTo>
                  <a:lnTo>
                    <a:pt x="15894" y="9947"/>
                  </a:lnTo>
                  <a:cubicBezTo>
                    <a:pt x="15377" y="9947"/>
                    <a:pt x="14701" y="9828"/>
                    <a:pt x="14024" y="9828"/>
                  </a:cubicBezTo>
                  <a:cubicBezTo>
                    <a:pt x="13348" y="9828"/>
                    <a:pt x="12552" y="9668"/>
                    <a:pt x="11896" y="9549"/>
                  </a:cubicBezTo>
                  <a:cubicBezTo>
                    <a:pt x="10822" y="9430"/>
                    <a:pt x="9747" y="9151"/>
                    <a:pt x="8673" y="8753"/>
                  </a:cubicBezTo>
                  <a:cubicBezTo>
                    <a:pt x="7340" y="8356"/>
                    <a:pt x="6147" y="7838"/>
                    <a:pt x="4953" y="7162"/>
                  </a:cubicBezTo>
                  <a:cubicBezTo>
                    <a:pt x="4794" y="7162"/>
                    <a:pt x="4794" y="7043"/>
                    <a:pt x="4675" y="7043"/>
                  </a:cubicBezTo>
                  <a:cubicBezTo>
                    <a:pt x="3879" y="6525"/>
                    <a:pt x="3223" y="5968"/>
                    <a:pt x="2546" y="5451"/>
                  </a:cubicBezTo>
                  <a:cubicBezTo>
                    <a:pt x="2148" y="5053"/>
                    <a:pt x="1751" y="4656"/>
                    <a:pt x="1472" y="4258"/>
                  </a:cubicBezTo>
                  <a:cubicBezTo>
                    <a:pt x="1194" y="3860"/>
                    <a:pt x="915" y="3581"/>
                    <a:pt x="796" y="3183"/>
                  </a:cubicBezTo>
                  <a:cubicBezTo>
                    <a:pt x="676" y="2945"/>
                    <a:pt x="557" y="2507"/>
                    <a:pt x="398" y="2268"/>
                  </a:cubicBezTo>
                  <a:cubicBezTo>
                    <a:pt x="259" y="2010"/>
                    <a:pt x="139" y="1632"/>
                    <a:pt x="139" y="1353"/>
                  </a:cubicBezTo>
                  <a:cubicBezTo>
                    <a:pt x="95" y="1271"/>
                    <a:pt x="65" y="1175"/>
                    <a:pt x="44" y="1074"/>
                  </a:cubicBezTo>
                  <a:lnTo>
                    <a:pt x="44" y="1074"/>
                  </a:lnTo>
                  <a:lnTo>
                    <a:pt x="159" y="20828"/>
                  </a:lnTo>
                  <a:lnTo>
                    <a:pt x="159" y="20948"/>
                  </a:lnTo>
                  <a:cubicBezTo>
                    <a:pt x="159" y="21186"/>
                    <a:pt x="279" y="21624"/>
                    <a:pt x="279" y="21863"/>
                  </a:cubicBezTo>
                  <a:cubicBezTo>
                    <a:pt x="279" y="22121"/>
                    <a:pt x="418" y="22499"/>
                    <a:pt x="557" y="22778"/>
                  </a:cubicBezTo>
                  <a:cubicBezTo>
                    <a:pt x="557" y="23036"/>
                    <a:pt x="816" y="23434"/>
                    <a:pt x="955" y="23693"/>
                  </a:cubicBezTo>
                  <a:cubicBezTo>
                    <a:pt x="1094" y="24091"/>
                    <a:pt x="1353" y="24369"/>
                    <a:pt x="1611" y="24767"/>
                  </a:cubicBezTo>
                  <a:cubicBezTo>
                    <a:pt x="1890" y="25165"/>
                    <a:pt x="2288" y="25563"/>
                    <a:pt x="2686" y="25961"/>
                  </a:cubicBezTo>
                  <a:cubicBezTo>
                    <a:pt x="3243" y="26478"/>
                    <a:pt x="4038" y="27035"/>
                    <a:pt x="4834" y="27552"/>
                  </a:cubicBezTo>
                  <a:cubicBezTo>
                    <a:pt x="4973" y="27552"/>
                    <a:pt x="4973" y="27671"/>
                    <a:pt x="5093" y="27671"/>
                  </a:cubicBezTo>
                  <a:cubicBezTo>
                    <a:pt x="6167" y="28348"/>
                    <a:pt x="7480" y="28865"/>
                    <a:pt x="8832" y="29263"/>
                  </a:cubicBezTo>
                  <a:cubicBezTo>
                    <a:pt x="9767" y="29541"/>
                    <a:pt x="10961" y="29800"/>
                    <a:pt x="12035" y="30059"/>
                  </a:cubicBezTo>
                  <a:cubicBezTo>
                    <a:pt x="12711" y="30218"/>
                    <a:pt x="13388" y="30218"/>
                    <a:pt x="14184" y="30337"/>
                  </a:cubicBezTo>
                  <a:cubicBezTo>
                    <a:pt x="14701" y="30456"/>
                    <a:pt x="15377" y="30456"/>
                    <a:pt x="16034" y="30456"/>
                  </a:cubicBezTo>
                  <a:lnTo>
                    <a:pt x="17784" y="30456"/>
                  </a:lnTo>
                  <a:cubicBezTo>
                    <a:pt x="18460" y="30456"/>
                    <a:pt x="18998" y="30337"/>
                    <a:pt x="19515" y="30337"/>
                  </a:cubicBezTo>
                  <a:cubicBezTo>
                    <a:pt x="20191" y="30337"/>
                    <a:pt x="20748" y="30337"/>
                    <a:pt x="21265" y="30218"/>
                  </a:cubicBezTo>
                  <a:cubicBezTo>
                    <a:pt x="21942" y="30218"/>
                    <a:pt x="22479" y="30059"/>
                    <a:pt x="22996" y="29939"/>
                  </a:cubicBezTo>
                  <a:cubicBezTo>
                    <a:pt x="23553" y="29820"/>
                    <a:pt x="24229" y="29661"/>
                    <a:pt x="24747" y="29541"/>
                  </a:cubicBezTo>
                  <a:cubicBezTo>
                    <a:pt x="25542" y="29402"/>
                    <a:pt x="26219" y="29143"/>
                    <a:pt x="26875" y="28865"/>
                  </a:cubicBezTo>
                  <a:cubicBezTo>
                    <a:pt x="27830" y="28467"/>
                    <a:pt x="28626" y="28069"/>
                    <a:pt x="29421" y="27671"/>
                  </a:cubicBezTo>
                  <a:cubicBezTo>
                    <a:pt x="32724" y="25821"/>
                    <a:pt x="34474" y="23156"/>
                    <a:pt x="34474" y="20609"/>
                  </a:cubicBezTo>
                  <a:lnTo>
                    <a:pt x="34394"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7"/>
            <p:cNvSpPr/>
            <p:nvPr/>
          </p:nvSpPr>
          <p:spPr>
            <a:xfrm>
              <a:off x="10604825" y="2328100"/>
              <a:ext cx="945425" cy="497450"/>
            </a:xfrm>
            <a:custGeom>
              <a:rect b="b" l="l" r="r" t="t"/>
              <a:pathLst>
                <a:path extrusionOk="0" h="19898" w="37817">
                  <a:moveTo>
                    <a:pt x="19020" y="0"/>
                  </a:moveTo>
                  <a:cubicBezTo>
                    <a:pt x="14611" y="0"/>
                    <a:pt x="10185" y="965"/>
                    <a:pt x="6784" y="2895"/>
                  </a:cubicBezTo>
                  <a:cubicBezTo>
                    <a:pt x="0" y="6734"/>
                    <a:pt x="0" y="13139"/>
                    <a:pt x="6664" y="17018"/>
                  </a:cubicBezTo>
                  <a:cubicBezTo>
                    <a:pt x="9996" y="18938"/>
                    <a:pt x="14393" y="19898"/>
                    <a:pt x="18804" y="19898"/>
                  </a:cubicBezTo>
                  <a:cubicBezTo>
                    <a:pt x="23215" y="19898"/>
                    <a:pt x="27641" y="18938"/>
                    <a:pt x="31033" y="17018"/>
                  </a:cubicBezTo>
                  <a:cubicBezTo>
                    <a:pt x="37816" y="13159"/>
                    <a:pt x="37816" y="6774"/>
                    <a:pt x="31152" y="2895"/>
                  </a:cubicBezTo>
                  <a:cubicBezTo>
                    <a:pt x="27820" y="965"/>
                    <a:pt x="23429" y="0"/>
                    <a:pt x="19020"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7"/>
            <p:cNvSpPr/>
            <p:nvPr/>
          </p:nvSpPr>
          <p:spPr>
            <a:xfrm>
              <a:off x="10848500" y="2348225"/>
              <a:ext cx="459050" cy="292450"/>
            </a:xfrm>
            <a:custGeom>
              <a:rect b="b" l="l" r="r" t="t"/>
              <a:pathLst>
                <a:path extrusionOk="0" h="11698" w="18362">
                  <a:moveTo>
                    <a:pt x="3164" y="100"/>
                  </a:moveTo>
                  <a:cubicBezTo>
                    <a:pt x="3164" y="220"/>
                    <a:pt x="3044" y="220"/>
                    <a:pt x="3044" y="359"/>
                  </a:cubicBezTo>
                  <a:lnTo>
                    <a:pt x="3044" y="637"/>
                  </a:lnTo>
                  <a:lnTo>
                    <a:pt x="3044" y="916"/>
                  </a:lnTo>
                  <a:cubicBezTo>
                    <a:pt x="3044" y="1055"/>
                    <a:pt x="3044" y="1035"/>
                    <a:pt x="3164" y="1194"/>
                  </a:cubicBezTo>
                  <a:cubicBezTo>
                    <a:pt x="3164" y="1314"/>
                    <a:pt x="3283" y="1453"/>
                    <a:pt x="3442" y="1592"/>
                  </a:cubicBezTo>
                  <a:cubicBezTo>
                    <a:pt x="3561" y="1712"/>
                    <a:pt x="3820" y="1990"/>
                    <a:pt x="4099" y="2109"/>
                  </a:cubicBezTo>
                  <a:lnTo>
                    <a:pt x="4238" y="2109"/>
                  </a:lnTo>
                  <a:cubicBezTo>
                    <a:pt x="4636" y="2388"/>
                    <a:pt x="5153" y="2507"/>
                    <a:pt x="5571" y="2627"/>
                  </a:cubicBezTo>
                  <a:cubicBezTo>
                    <a:pt x="5968" y="2746"/>
                    <a:pt x="6486" y="2905"/>
                    <a:pt x="6923" y="2905"/>
                  </a:cubicBezTo>
                  <a:cubicBezTo>
                    <a:pt x="7182" y="2905"/>
                    <a:pt x="7580" y="3025"/>
                    <a:pt x="7838" y="3025"/>
                  </a:cubicBezTo>
                  <a:lnTo>
                    <a:pt x="8634" y="3025"/>
                  </a:lnTo>
                  <a:lnTo>
                    <a:pt x="9430" y="3025"/>
                  </a:lnTo>
                  <a:lnTo>
                    <a:pt x="10226" y="3025"/>
                  </a:lnTo>
                  <a:cubicBezTo>
                    <a:pt x="10504" y="3025"/>
                    <a:pt x="10743" y="3025"/>
                    <a:pt x="10902" y="2905"/>
                  </a:cubicBezTo>
                  <a:cubicBezTo>
                    <a:pt x="11160" y="2905"/>
                    <a:pt x="11419" y="2786"/>
                    <a:pt x="11558" y="2786"/>
                  </a:cubicBezTo>
                  <a:cubicBezTo>
                    <a:pt x="11837" y="2786"/>
                    <a:pt x="12095" y="2647"/>
                    <a:pt x="12354" y="2647"/>
                  </a:cubicBezTo>
                  <a:cubicBezTo>
                    <a:pt x="12633" y="2527"/>
                    <a:pt x="12891" y="2527"/>
                    <a:pt x="13150" y="2388"/>
                  </a:cubicBezTo>
                  <a:cubicBezTo>
                    <a:pt x="13428" y="2249"/>
                    <a:pt x="13826" y="2109"/>
                    <a:pt x="14085" y="1990"/>
                  </a:cubicBezTo>
                  <a:cubicBezTo>
                    <a:pt x="15139" y="1314"/>
                    <a:pt x="15418" y="637"/>
                    <a:pt x="15139" y="1"/>
                  </a:cubicBezTo>
                  <a:lnTo>
                    <a:pt x="17685" y="4795"/>
                  </a:lnTo>
                  <a:cubicBezTo>
                    <a:pt x="18362" y="6128"/>
                    <a:pt x="18202" y="7719"/>
                    <a:pt x="16770" y="9191"/>
                  </a:cubicBezTo>
                  <a:cubicBezTo>
                    <a:pt x="16372" y="9589"/>
                    <a:pt x="15975" y="9868"/>
                    <a:pt x="15418" y="10106"/>
                  </a:cubicBezTo>
                  <a:cubicBezTo>
                    <a:pt x="15020" y="10385"/>
                    <a:pt x="14622" y="10504"/>
                    <a:pt x="14224" y="10783"/>
                  </a:cubicBezTo>
                  <a:cubicBezTo>
                    <a:pt x="13826" y="10902"/>
                    <a:pt x="13428" y="11061"/>
                    <a:pt x="13030" y="11181"/>
                  </a:cubicBezTo>
                  <a:cubicBezTo>
                    <a:pt x="12633" y="11300"/>
                    <a:pt x="12235" y="11459"/>
                    <a:pt x="11837" y="11459"/>
                  </a:cubicBezTo>
                  <a:cubicBezTo>
                    <a:pt x="11439" y="11578"/>
                    <a:pt x="11041" y="11578"/>
                    <a:pt x="10643" y="11578"/>
                  </a:cubicBezTo>
                  <a:cubicBezTo>
                    <a:pt x="10245" y="11578"/>
                    <a:pt x="9848" y="11698"/>
                    <a:pt x="9450" y="11698"/>
                  </a:cubicBezTo>
                  <a:lnTo>
                    <a:pt x="8256" y="11698"/>
                  </a:lnTo>
                  <a:cubicBezTo>
                    <a:pt x="7858" y="11698"/>
                    <a:pt x="7341" y="11698"/>
                    <a:pt x="6923" y="11578"/>
                  </a:cubicBezTo>
                  <a:cubicBezTo>
                    <a:pt x="6386" y="11459"/>
                    <a:pt x="5849" y="11459"/>
                    <a:pt x="5451" y="11300"/>
                  </a:cubicBezTo>
                  <a:cubicBezTo>
                    <a:pt x="4656" y="11181"/>
                    <a:pt x="3979" y="10902"/>
                    <a:pt x="3303" y="10504"/>
                  </a:cubicBezTo>
                  <a:cubicBezTo>
                    <a:pt x="2507" y="10106"/>
                    <a:pt x="1851" y="9709"/>
                    <a:pt x="1314" y="9171"/>
                  </a:cubicBezTo>
                  <a:lnTo>
                    <a:pt x="1194" y="9052"/>
                  </a:lnTo>
                  <a:cubicBezTo>
                    <a:pt x="796" y="8654"/>
                    <a:pt x="518" y="8256"/>
                    <a:pt x="399" y="7858"/>
                  </a:cubicBezTo>
                  <a:cubicBezTo>
                    <a:pt x="279" y="7580"/>
                    <a:pt x="120" y="7321"/>
                    <a:pt x="120" y="7063"/>
                  </a:cubicBezTo>
                  <a:cubicBezTo>
                    <a:pt x="120" y="6784"/>
                    <a:pt x="1" y="6665"/>
                    <a:pt x="1" y="6386"/>
                  </a:cubicBezTo>
                  <a:lnTo>
                    <a:pt x="1" y="5869"/>
                  </a:lnTo>
                  <a:cubicBezTo>
                    <a:pt x="1" y="5730"/>
                    <a:pt x="120" y="5471"/>
                    <a:pt x="120" y="5332"/>
                  </a:cubicBezTo>
                  <a:cubicBezTo>
                    <a:pt x="120" y="5213"/>
                    <a:pt x="259" y="4934"/>
                    <a:pt x="399" y="4815"/>
                  </a:cubicBezTo>
                  <a:lnTo>
                    <a:pt x="399"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7"/>
            <p:cNvSpPr/>
            <p:nvPr/>
          </p:nvSpPr>
          <p:spPr>
            <a:xfrm>
              <a:off x="10848500" y="2348225"/>
              <a:ext cx="459050" cy="292450"/>
            </a:xfrm>
            <a:custGeom>
              <a:rect b="b" l="l" r="r" t="t"/>
              <a:pathLst>
                <a:path extrusionOk="0" h="11698" w="18362">
                  <a:moveTo>
                    <a:pt x="15139" y="1"/>
                  </a:moveTo>
                  <a:cubicBezTo>
                    <a:pt x="15418" y="637"/>
                    <a:pt x="15139" y="1314"/>
                    <a:pt x="14085" y="1990"/>
                  </a:cubicBezTo>
                  <a:cubicBezTo>
                    <a:pt x="13826" y="2109"/>
                    <a:pt x="13428" y="2249"/>
                    <a:pt x="13150" y="2388"/>
                  </a:cubicBezTo>
                  <a:cubicBezTo>
                    <a:pt x="12891" y="2527"/>
                    <a:pt x="12633" y="2527"/>
                    <a:pt x="12354" y="2647"/>
                  </a:cubicBezTo>
                  <a:cubicBezTo>
                    <a:pt x="12095" y="2647"/>
                    <a:pt x="11837" y="2786"/>
                    <a:pt x="11558" y="2786"/>
                  </a:cubicBezTo>
                  <a:cubicBezTo>
                    <a:pt x="11419" y="2786"/>
                    <a:pt x="11160" y="2905"/>
                    <a:pt x="10902" y="2905"/>
                  </a:cubicBezTo>
                  <a:cubicBezTo>
                    <a:pt x="10743" y="3025"/>
                    <a:pt x="10504" y="3025"/>
                    <a:pt x="10226" y="3025"/>
                  </a:cubicBezTo>
                  <a:lnTo>
                    <a:pt x="7838" y="3025"/>
                  </a:lnTo>
                  <a:cubicBezTo>
                    <a:pt x="7580" y="3025"/>
                    <a:pt x="7182" y="2905"/>
                    <a:pt x="6923" y="2905"/>
                  </a:cubicBezTo>
                  <a:cubicBezTo>
                    <a:pt x="6486" y="2905"/>
                    <a:pt x="5968" y="2746"/>
                    <a:pt x="5571" y="2627"/>
                  </a:cubicBezTo>
                  <a:cubicBezTo>
                    <a:pt x="5153" y="2507"/>
                    <a:pt x="4636" y="2388"/>
                    <a:pt x="4238" y="2109"/>
                  </a:cubicBezTo>
                  <a:lnTo>
                    <a:pt x="4099" y="2109"/>
                  </a:lnTo>
                  <a:cubicBezTo>
                    <a:pt x="3820" y="1990"/>
                    <a:pt x="3561" y="1712"/>
                    <a:pt x="3442" y="1592"/>
                  </a:cubicBezTo>
                  <a:cubicBezTo>
                    <a:pt x="3283" y="1453"/>
                    <a:pt x="3164" y="1314"/>
                    <a:pt x="3164" y="1194"/>
                  </a:cubicBezTo>
                  <a:cubicBezTo>
                    <a:pt x="3044" y="1035"/>
                    <a:pt x="3044" y="1055"/>
                    <a:pt x="3044" y="916"/>
                  </a:cubicBezTo>
                  <a:lnTo>
                    <a:pt x="3044" y="637"/>
                  </a:lnTo>
                  <a:lnTo>
                    <a:pt x="3044" y="359"/>
                  </a:lnTo>
                  <a:cubicBezTo>
                    <a:pt x="3044" y="220"/>
                    <a:pt x="3164" y="220"/>
                    <a:pt x="3164" y="100"/>
                  </a:cubicBezTo>
                  <a:lnTo>
                    <a:pt x="3164" y="100"/>
                  </a:lnTo>
                  <a:lnTo>
                    <a:pt x="399" y="4696"/>
                  </a:lnTo>
                  <a:lnTo>
                    <a:pt x="399" y="4815"/>
                  </a:lnTo>
                  <a:cubicBezTo>
                    <a:pt x="259" y="4934"/>
                    <a:pt x="120" y="5213"/>
                    <a:pt x="120" y="5332"/>
                  </a:cubicBezTo>
                  <a:cubicBezTo>
                    <a:pt x="120" y="5471"/>
                    <a:pt x="1" y="5730"/>
                    <a:pt x="1" y="5869"/>
                  </a:cubicBezTo>
                  <a:lnTo>
                    <a:pt x="1" y="6386"/>
                  </a:lnTo>
                  <a:cubicBezTo>
                    <a:pt x="1" y="6665"/>
                    <a:pt x="120" y="6784"/>
                    <a:pt x="120" y="7063"/>
                  </a:cubicBezTo>
                  <a:cubicBezTo>
                    <a:pt x="120" y="7321"/>
                    <a:pt x="279" y="7580"/>
                    <a:pt x="399" y="7858"/>
                  </a:cubicBezTo>
                  <a:cubicBezTo>
                    <a:pt x="518" y="8256"/>
                    <a:pt x="796" y="8654"/>
                    <a:pt x="1194" y="9052"/>
                  </a:cubicBezTo>
                  <a:lnTo>
                    <a:pt x="1314" y="9171"/>
                  </a:lnTo>
                  <a:cubicBezTo>
                    <a:pt x="1851" y="9709"/>
                    <a:pt x="2507" y="10106"/>
                    <a:pt x="3303" y="10504"/>
                  </a:cubicBezTo>
                  <a:cubicBezTo>
                    <a:pt x="3979" y="10902"/>
                    <a:pt x="4656" y="11181"/>
                    <a:pt x="5451" y="11300"/>
                  </a:cubicBezTo>
                  <a:cubicBezTo>
                    <a:pt x="5849" y="11459"/>
                    <a:pt x="6386" y="11459"/>
                    <a:pt x="6923" y="11578"/>
                  </a:cubicBezTo>
                  <a:cubicBezTo>
                    <a:pt x="7341" y="11698"/>
                    <a:pt x="7858" y="11698"/>
                    <a:pt x="8256" y="11698"/>
                  </a:cubicBezTo>
                  <a:lnTo>
                    <a:pt x="9450" y="11698"/>
                  </a:lnTo>
                  <a:cubicBezTo>
                    <a:pt x="9848" y="11698"/>
                    <a:pt x="10245" y="11578"/>
                    <a:pt x="10643" y="11578"/>
                  </a:cubicBezTo>
                  <a:cubicBezTo>
                    <a:pt x="11041" y="11578"/>
                    <a:pt x="11439" y="11578"/>
                    <a:pt x="11837" y="11459"/>
                  </a:cubicBezTo>
                  <a:cubicBezTo>
                    <a:pt x="12235" y="11459"/>
                    <a:pt x="12633" y="11300"/>
                    <a:pt x="13030" y="11181"/>
                  </a:cubicBezTo>
                  <a:cubicBezTo>
                    <a:pt x="13428" y="11061"/>
                    <a:pt x="13826" y="10902"/>
                    <a:pt x="14224" y="10783"/>
                  </a:cubicBezTo>
                  <a:cubicBezTo>
                    <a:pt x="14622" y="10504"/>
                    <a:pt x="15020" y="10385"/>
                    <a:pt x="15418" y="10106"/>
                  </a:cubicBezTo>
                  <a:cubicBezTo>
                    <a:pt x="15975" y="9868"/>
                    <a:pt x="16372" y="9589"/>
                    <a:pt x="16770" y="9191"/>
                  </a:cubicBezTo>
                  <a:cubicBezTo>
                    <a:pt x="18202" y="7719"/>
                    <a:pt x="18362" y="612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7"/>
            <p:cNvSpPr/>
            <p:nvPr/>
          </p:nvSpPr>
          <p:spPr>
            <a:xfrm>
              <a:off x="10885800" y="2299375"/>
              <a:ext cx="376000" cy="133675"/>
            </a:xfrm>
            <a:custGeom>
              <a:rect b="b" l="l" r="r" t="t"/>
              <a:pathLst>
                <a:path extrusionOk="0" h="5347" w="15040">
                  <a:moveTo>
                    <a:pt x="7530" y="0"/>
                  </a:moveTo>
                  <a:cubicBezTo>
                    <a:pt x="6143" y="0"/>
                    <a:pt x="4775" y="174"/>
                    <a:pt x="3661" y="523"/>
                  </a:cubicBezTo>
                  <a:cubicBezTo>
                    <a:pt x="975" y="1378"/>
                    <a:pt x="1" y="2910"/>
                    <a:pt x="2249" y="4183"/>
                  </a:cubicBezTo>
                  <a:cubicBezTo>
                    <a:pt x="3591" y="4959"/>
                    <a:pt x="5561" y="5347"/>
                    <a:pt x="7528" y="5347"/>
                  </a:cubicBezTo>
                  <a:cubicBezTo>
                    <a:pt x="9494" y="5347"/>
                    <a:pt x="11459" y="4959"/>
                    <a:pt x="12792" y="4183"/>
                  </a:cubicBezTo>
                  <a:cubicBezTo>
                    <a:pt x="15040" y="2910"/>
                    <a:pt x="14045" y="1378"/>
                    <a:pt x="11519" y="523"/>
                  </a:cubicBezTo>
                  <a:cubicBezTo>
                    <a:pt x="10325" y="174"/>
                    <a:pt x="8918" y="0"/>
                    <a:pt x="7530"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7"/>
            <p:cNvSpPr/>
            <p:nvPr/>
          </p:nvSpPr>
          <p:spPr>
            <a:xfrm>
              <a:off x="11706375" y="3177750"/>
              <a:ext cx="860875" cy="1131425"/>
            </a:xfrm>
            <a:custGeom>
              <a:rect b="b" l="l" r="r" t="t"/>
              <a:pathLst>
                <a:path extrusionOk="0" h="45257" w="34435">
                  <a:moveTo>
                    <a:pt x="1" y="339"/>
                  </a:moveTo>
                  <a:cubicBezTo>
                    <a:pt x="1" y="598"/>
                    <a:pt x="1" y="996"/>
                    <a:pt x="120" y="1254"/>
                  </a:cubicBezTo>
                  <a:cubicBezTo>
                    <a:pt x="120" y="1533"/>
                    <a:pt x="259" y="1931"/>
                    <a:pt x="398" y="2169"/>
                  </a:cubicBezTo>
                  <a:cubicBezTo>
                    <a:pt x="518" y="2448"/>
                    <a:pt x="677" y="2846"/>
                    <a:pt x="796" y="3084"/>
                  </a:cubicBezTo>
                  <a:cubicBezTo>
                    <a:pt x="916" y="3482"/>
                    <a:pt x="1194" y="3761"/>
                    <a:pt x="1473" y="4159"/>
                  </a:cubicBezTo>
                  <a:cubicBezTo>
                    <a:pt x="1731" y="4556"/>
                    <a:pt x="2149" y="4954"/>
                    <a:pt x="2527" y="5352"/>
                  </a:cubicBezTo>
                  <a:cubicBezTo>
                    <a:pt x="3203" y="5869"/>
                    <a:pt x="3880" y="6426"/>
                    <a:pt x="4675" y="6943"/>
                  </a:cubicBezTo>
                  <a:cubicBezTo>
                    <a:pt x="4795" y="6943"/>
                    <a:pt x="4795" y="7063"/>
                    <a:pt x="4954" y="7063"/>
                  </a:cubicBezTo>
                  <a:cubicBezTo>
                    <a:pt x="6147" y="7739"/>
                    <a:pt x="7341" y="8256"/>
                    <a:pt x="8674" y="8654"/>
                  </a:cubicBezTo>
                  <a:cubicBezTo>
                    <a:pt x="9748" y="9052"/>
                    <a:pt x="10822" y="9331"/>
                    <a:pt x="11876" y="9450"/>
                  </a:cubicBezTo>
                  <a:cubicBezTo>
                    <a:pt x="12553" y="9569"/>
                    <a:pt x="13349" y="9728"/>
                    <a:pt x="14025" y="9728"/>
                  </a:cubicBezTo>
                  <a:cubicBezTo>
                    <a:pt x="14701" y="9728"/>
                    <a:pt x="15358" y="9848"/>
                    <a:pt x="15895" y="9848"/>
                  </a:cubicBezTo>
                  <a:lnTo>
                    <a:pt x="17625" y="9848"/>
                  </a:lnTo>
                  <a:cubicBezTo>
                    <a:pt x="18143" y="9848"/>
                    <a:pt x="18819" y="9848"/>
                    <a:pt x="19376" y="9728"/>
                  </a:cubicBezTo>
                  <a:cubicBezTo>
                    <a:pt x="19893" y="9728"/>
                    <a:pt x="20430" y="9609"/>
                    <a:pt x="21107" y="9609"/>
                  </a:cubicBezTo>
                  <a:cubicBezTo>
                    <a:pt x="21624" y="9490"/>
                    <a:pt x="22300" y="9490"/>
                    <a:pt x="22857" y="9331"/>
                  </a:cubicBezTo>
                  <a:cubicBezTo>
                    <a:pt x="23514" y="9211"/>
                    <a:pt x="24051" y="9052"/>
                    <a:pt x="24588" y="8933"/>
                  </a:cubicBezTo>
                  <a:cubicBezTo>
                    <a:pt x="25264" y="8654"/>
                    <a:pt x="26060" y="8535"/>
                    <a:pt x="26736" y="8256"/>
                  </a:cubicBezTo>
                  <a:cubicBezTo>
                    <a:pt x="27651" y="7859"/>
                    <a:pt x="28467" y="7461"/>
                    <a:pt x="29263" y="7063"/>
                  </a:cubicBezTo>
                  <a:cubicBezTo>
                    <a:pt x="32605" y="5074"/>
                    <a:pt x="34315" y="2547"/>
                    <a:pt x="34315" y="1"/>
                  </a:cubicBezTo>
                  <a:lnTo>
                    <a:pt x="34435" y="35410"/>
                  </a:lnTo>
                  <a:cubicBezTo>
                    <a:pt x="34435" y="37956"/>
                    <a:pt x="32704" y="40602"/>
                    <a:pt x="29382" y="42472"/>
                  </a:cubicBezTo>
                  <a:cubicBezTo>
                    <a:pt x="28586" y="42870"/>
                    <a:pt x="27791" y="43268"/>
                    <a:pt x="26856" y="43665"/>
                  </a:cubicBezTo>
                  <a:cubicBezTo>
                    <a:pt x="26179" y="43944"/>
                    <a:pt x="25503" y="44183"/>
                    <a:pt x="24707" y="44342"/>
                  </a:cubicBezTo>
                  <a:cubicBezTo>
                    <a:pt x="24190" y="44461"/>
                    <a:pt x="23514" y="44620"/>
                    <a:pt x="22977" y="44740"/>
                  </a:cubicBezTo>
                  <a:cubicBezTo>
                    <a:pt x="22459" y="44859"/>
                    <a:pt x="21902" y="45018"/>
                    <a:pt x="21226" y="45018"/>
                  </a:cubicBezTo>
                  <a:cubicBezTo>
                    <a:pt x="20709" y="45138"/>
                    <a:pt x="20172" y="45138"/>
                    <a:pt x="19495" y="45138"/>
                  </a:cubicBezTo>
                  <a:cubicBezTo>
                    <a:pt x="18978" y="45138"/>
                    <a:pt x="18421" y="45257"/>
                    <a:pt x="17745" y="45257"/>
                  </a:cubicBezTo>
                  <a:lnTo>
                    <a:pt x="16014" y="45257"/>
                  </a:lnTo>
                  <a:cubicBezTo>
                    <a:pt x="15338" y="45257"/>
                    <a:pt x="14661" y="45257"/>
                    <a:pt x="14144" y="45138"/>
                  </a:cubicBezTo>
                  <a:cubicBezTo>
                    <a:pt x="13349" y="45018"/>
                    <a:pt x="12672" y="45018"/>
                    <a:pt x="12016" y="44859"/>
                  </a:cubicBezTo>
                  <a:cubicBezTo>
                    <a:pt x="10942" y="44581"/>
                    <a:pt x="9748" y="44342"/>
                    <a:pt x="8793" y="44063"/>
                  </a:cubicBezTo>
                  <a:cubicBezTo>
                    <a:pt x="7460" y="43665"/>
                    <a:pt x="6147" y="43148"/>
                    <a:pt x="5073" y="42472"/>
                  </a:cubicBezTo>
                  <a:cubicBezTo>
                    <a:pt x="4954" y="42472"/>
                    <a:pt x="4954" y="42353"/>
                    <a:pt x="4795" y="42353"/>
                  </a:cubicBezTo>
                  <a:cubicBezTo>
                    <a:pt x="3999" y="41835"/>
                    <a:pt x="3203" y="41278"/>
                    <a:pt x="2666" y="40761"/>
                  </a:cubicBezTo>
                  <a:cubicBezTo>
                    <a:pt x="2268" y="40363"/>
                    <a:pt x="1870" y="39965"/>
                    <a:pt x="1592" y="39568"/>
                  </a:cubicBezTo>
                  <a:cubicBezTo>
                    <a:pt x="1313" y="39170"/>
                    <a:pt x="1075" y="38891"/>
                    <a:pt x="916" y="38493"/>
                  </a:cubicBezTo>
                  <a:cubicBezTo>
                    <a:pt x="796" y="38235"/>
                    <a:pt x="518" y="37837"/>
                    <a:pt x="518" y="37578"/>
                  </a:cubicBezTo>
                  <a:cubicBezTo>
                    <a:pt x="398" y="37300"/>
                    <a:pt x="259" y="36902"/>
                    <a:pt x="259" y="36663"/>
                  </a:cubicBezTo>
                  <a:cubicBezTo>
                    <a:pt x="259" y="36405"/>
                    <a:pt x="120" y="35987"/>
                    <a:pt x="120" y="35728"/>
                  </a:cubicBezTo>
                  <a:lnTo>
                    <a:pt x="120" y="35609"/>
                  </a:lnTo>
                  <a:lnTo>
                    <a:pt x="1"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7"/>
            <p:cNvSpPr/>
            <p:nvPr/>
          </p:nvSpPr>
          <p:spPr>
            <a:xfrm>
              <a:off x="11706375" y="3177750"/>
              <a:ext cx="860875" cy="1131425"/>
            </a:xfrm>
            <a:custGeom>
              <a:rect b="b" l="l" r="r" t="t"/>
              <a:pathLst>
                <a:path extrusionOk="0" h="45257" w="34435">
                  <a:moveTo>
                    <a:pt x="1" y="200"/>
                  </a:moveTo>
                  <a:lnTo>
                    <a:pt x="1" y="339"/>
                  </a:lnTo>
                  <a:cubicBezTo>
                    <a:pt x="1" y="393"/>
                    <a:pt x="1" y="452"/>
                    <a:pt x="2" y="515"/>
                  </a:cubicBezTo>
                  <a:lnTo>
                    <a:pt x="2" y="515"/>
                  </a:lnTo>
                  <a:lnTo>
                    <a:pt x="1" y="200"/>
                  </a:lnTo>
                  <a:close/>
                  <a:moveTo>
                    <a:pt x="34315" y="1"/>
                  </a:moveTo>
                  <a:cubicBezTo>
                    <a:pt x="34315" y="2547"/>
                    <a:pt x="32605" y="5074"/>
                    <a:pt x="29263" y="7063"/>
                  </a:cubicBezTo>
                  <a:cubicBezTo>
                    <a:pt x="28467" y="7461"/>
                    <a:pt x="27651" y="7859"/>
                    <a:pt x="26736" y="8256"/>
                  </a:cubicBezTo>
                  <a:cubicBezTo>
                    <a:pt x="26060" y="8535"/>
                    <a:pt x="25264" y="8654"/>
                    <a:pt x="24588" y="8933"/>
                  </a:cubicBezTo>
                  <a:cubicBezTo>
                    <a:pt x="24051" y="9052"/>
                    <a:pt x="23514" y="9211"/>
                    <a:pt x="22857" y="9331"/>
                  </a:cubicBezTo>
                  <a:cubicBezTo>
                    <a:pt x="22300" y="9490"/>
                    <a:pt x="21624" y="9490"/>
                    <a:pt x="21107" y="9609"/>
                  </a:cubicBezTo>
                  <a:cubicBezTo>
                    <a:pt x="20430" y="9609"/>
                    <a:pt x="19893" y="9728"/>
                    <a:pt x="19376" y="9728"/>
                  </a:cubicBezTo>
                  <a:cubicBezTo>
                    <a:pt x="18819" y="9848"/>
                    <a:pt x="18143" y="9848"/>
                    <a:pt x="17625" y="9848"/>
                  </a:cubicBezTo>
                  <a:lnTo>
                    <a:pt x="15895" y="9848"/>
                  </a:lnTo>
                  <a:cubicBezTo>
                    <a:pt x="15358" y="9848"/>
                    <a:pt x="14701" y="9728"/>
                    <a:pt x="14025" y="9728"/>
                  </a:cubicBezTo>
                  <a:cubicBezTo>
                    <a:pt x="13349" y="9728"/>
                    <a:pt x="12553" y="9569"/>
                    <a:pt x="11876" y="9450"/>
                  </a:cubicBezTo>
                  <a:cubicBezTo>
                    <a:pt x="10822" y="9331"/>
                    <a:pt x="9748" y="9052"/>
                    <a:pt x="8674" y="8654"/>
                  </a:cubicBezTo>
                  <a:cubicBezTo>
                    <a:pt x="7341" y="8256"/>
                    <a:pt x="6147" y="7739"/>
                    <a:pt x="4954" y="7063"/>
                  </a:cubicBezTo>
                  <a:cubicBezTo>
                    <a:pt x="4795" y="7063"/>
                    <a:pt x="4795" y="6943"/>
                    <a:pt x="4675" y="6943"/>
                  </a:cubicBezTo>
                  <a:cubicBezTo>
                    <a:pt x="3880" y="6426"/>
                    <a:pt x="3203" y="5869"/>
                    <a:pt x="2527" y="5352"/>
                  </a:cubicBezTo>
                  <a:cubicBezTo>
                    <a:pt x="2149" y="4954"/>
                    <a:pt x="1731" y="4556"/>
                    <a:pt x="1473" y="4159"/>
                  </a:cubicBezTo>
                  <a:cubicBezTo>
                    <a:pt x="1194" y="3761"/>
                    <a:pt x="916" y="3482"/>
                    <a:pt x="796" y="3084"/>
                  </a:cubicBezTo>
                  <a:cubicBezTo>
                    <a:pt x="677" y="2846"/>
                    <a:pt x="518" y="2448"/>
                    <a:pt x="398" y="2169"/>
                  </a:cubicBezTo>
                  <a:cubicBezTo>
                    <a:pt x="259" y="1931"/>
                    <a:pt x="120" y="1533"/>
                    <a:pt x="120" y="1254"/>
                  </a:cubicBezTo>
                  <a:cubicBezTo>
                    <a:pt x="25" y="1049"/>
                    <a:pt x="6" y="757"/>
                    <a:pt x="2" y="515"/>
                  </a:cubicBezTo>
                  <a:lnTo>
                    <a:pt x="2" y="515"/>
                  </a:lnTo>
                  <a:lnTo>
                    <a:pt x="120" y="35609"/>
                  </a:lnTo>
                  <a:lnTo>
                    <a:pt x="120" y="35728"/>
                  </a:lnTo>
                  <a:cubicBezTo>
                    <a:pt x="120" y="35987"/>
                    <a:pt x="259" y="36405"/>
                    <a:pt x="259" y="36663"/>
                  </a:cubicBezTo>
                  <a:cubicBezTo>
                    <a:pt x="259" y="36902"/>
                    <a:pt x="398" y="37300"/>
                    <a:pt x="518" y="37578"/>
                  </a:cubicBezTo>
                  <a:cubicBezTo>
                    <a:pt x="518" y="37837"/>
                    <a:pt x="796" y="38235"/>
                    <a:pt x="916" y="38493"/>
                  </a:cubicBezTo>
                  <a:cubicBezTo>
                    <a:pt x="1075" y="38891"/>
                    <a:pt x="1313" y="39170"/>
                    <a:pt x="1592" y="39568"/>
                  </a:cubicBezTo>
                  <a:cubicBezTo>
                    <a:pt x="1870" y="39965"/>
                    <a:pt x="2268" y="40363"/>
                    <a:pt x="2666" y="40761"/>
                  </a:cubicBezTo>
                  <a:cubicBezTo>
                    <a:pt x="3203" y="41278"/>
                    <a:pt x="3999" y="41835"/>
                    <a:pt x="4795" y="42353"/>
                  </a:cubicBezTo>
                  <a:cubicBezTo>
                    <a:pt x="4954" y="42353"/>
                    <a:pt x="4954" y="42472"/>
                    <a:pt x="5073" y="42472"/>
                  </a:cubicBezTo>
                  <a:cubicBezTo>
                    <a:pt x="6147" y="43148"/>
                    <a:pt x="7460" y="43665"/>
                    <a:pt x="8793" y="44063"/>
                  </a:cubicBezTo>
                  <a:cubicBezTo>
                    <a:pt x="9748" y="44342"/>
                    <a:pt x="10942" y="44581"/>
                    <a:pt x="12016" y="44859"/>
                  </a:cubicBezTo>
                  <a:cubicBezTo>
                    <a:pt x="12672" y="45018"/>
                    <a:pt x="13349" y="45018"/>
                    <a:pt x="14144" y="45138"/>
                  </a:cubicBezTo>
                  <a:cubicBezTo>
                    <a:pt x="14661" y="45257"/>
                    <a:pt x="15338" y="45257"/>
                    <a:pt x="16014" y="45257"/>
                  </a:cubicBezTo>
                  <a:lnTo>
                    <a:pt x="17745" y="45257"/>
                  </a:lnTo>
                  <a:cubicBezTo>
                    <a:pt x="18421" y="45257"/>
                    <a:pt x="18978" y="45138"/>
                    <a:pt x="19495" y="45138"/>
                  </a:cubicBezTo>
                  <a:cubicBezTo>
                    <a:pt x="20172" y="45138"/>
                    <a:pt x="20709" y="45138"/>
                    <a:pt x="21226" y="45018"/>
                  </a:cubicBezTo>
                  <a:cubicBezTo>
                    <a:pt x="21902" y="45018"/>
                    <a:pt x="22459" y="44859"/>
                    <a:pt x="22977" y="44740"/>
                  </a:cubicBezTo>
                  <a:cubicBezTo>
                    <a:pt x="23514" y="44620"/>
                    <a:pt x="24190" y="44461"/>
                    <a:pt x="24707" y="44342"/>
                  </a:cubicBezTo>
                  <a:cubicBezTo>
                    <a:pt x="25503" y="44183"/>
                    <a:pt x="26179" y="43944"/>
                    <a:pt x="26856" y="43665"/>
                  </a:cubicBezTo>
                  <a:cubicBezTo>
                    <a:pt x="27791" y="43268"/>
                    <a:pt x="28586" y="42870"/>
                    <a:pt x="29382" y="42472"/>
                  </a:cubicBezTo>
                  <a:cubicBezTo>
                    <a:pt x="32704" y="40602"/>
                    <a:pt x="34435" y="37956"/>
                    <a:pt x="34435"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7"/>
            <p:cNvSpPr/>
            <p:nvPr/>
          </p:nvSpPr>
          <p:spPr>
            <a:xfrm>
              <a:off x="11706375" y="3427425"/>
              <a:ext cx="860875" cy="758425"/>
            </a:xfrm>
            <a:custGeom>
              <a:rect b="b" l="l" r="r" t="t"/>
              <a:pathLst>
                <a:path extrusionOk="0" h="30337" w="34435">
                  <a:moveTo>
                    <a:pt x="1" y="159"/>
                  </a:moveTo>
                  <a:lnTo>
                    <a:pt x="1" y="318"/>
                  </a:lnTo>
                  <a:cubicBezTo>
                    <a:pt x="1" y="394"/>
                    <a:pt x="1" y="478"/>
                    <a:pt x="3" y="565"/>
                  </a:cubicBezTo>
                  <a:lnTo>
                    <a:pt x="3" y="565"/>
                  </a:lnTo>
                  <a:lnTo>
                    <a:pt x="1" y="159"/>
                  </a:lnTo>
                  <a:close/>
                  <a:moveTo>
                    <a:pt x="34355" y="0"/>
                  </a:moveTo>
                  <a:cubicBezTo>
                    <a:pt x="34355" y="2526"/>
                    <a:pt x="32605" y="5073"/>
                    <a:pt x="29263" y="7062"/>
                  </a:cubicBezTo>
                  <a:cubicBezTo>
                    <a:pt x="28467" y="7440"/>
                    <a:pt x="27651" y="7838"/>
                    <a:pt x="26736" y="8236"/>
                  </a:cubicBezTo>
                  <a:cubicBezTo>
                    <a:pt x="26060" y="8514"/>
                    <a:pt x="25264" y="8634"/>
                    <a:pt x="24588" y="8912"/>
                  </a:cubicBezTo>
                  <a:cubicBezTo>
                    <a:pt x="24051" y="9051"/>
                    <a:pt x="23514" y="9191"/>
                    <a:pt x="22857" y="9310"/>
                  </a:cubicBezTo>
                  <a:cubicBezTo>
                    <a:pt x="22300" y="9469"/>
                    <a:pt x="21624" y="9469"/>
                    <a:pt x="21107" y="9588"/>
                  </a:cubicBezTo>
                  <a:cubicBezTo>
                    <a:pt x="20430" y="9588"/>
                    <a:pt x="19893" y="9708"/>
                    <a:pt x="19376" y="9708"/>
                  </a:cubicBezTo>
                  <a:cubicBezTo>
                    <a:pt x="18819" y="9847"/>
                    <a:pt x="18143" y="9847"/>
                    <a:pt x="17625" y="9847"/>
                  </a:cubicBezTo>
                  <a:lnTo>
                    <a:pt x="15895" y="9847"/>
                  </a:lnTo>
                  <a:cubicBezTo>
                    <a:pt x="15358" y="9847"/>
                    <a:pt x="14701" y="9708"/>
                    <a:pt x="14025" y="9708"/>
                  </a:cubicBezTo>
                  <a:cubicBezTo>
                    <a:pt x="13349" y="9708"/>
                    <a:pt x="12553" y="9568"/>
                    <a:pt x="11876" y="9449"/>
                  </a:cubicBezTo>
                  <a:cubicBezTo>
                    <a:pt x="10822" y="9310"/>
                    <a:pt x="9748" y="9051"/>
                    <a:pt x="8674" y="8634"/>
                  </a:cubicBezTo>
                  <a:cubicBezTo>
                    <a:pt x="7341" y="8236"/>
                    <a:pt x="6147" y="7718"/>
                    <a:pt x="4954" y="7062"/>
                  </a:cubicBezTo>
                  <a:cubicBezTo>
                    <a:pt x="4795" y="7062"/>
                    <a:pt x="4795" y="6923"/>
                    <a:pt x="4675" y="6923"/>
                  </a:cubicBezTo>
                  <a:cubicBezTo>
                    <a:pt x="3880" y="6406"/>
                    <a:pt x="3203" y="5868"/>
                    <a:pt x="2527" y="5331"/>
                  </a:cubicBezTo>
                  <a:cubicBezTo>
                    <a:pt x="2149" y="4933"/>
                    <a:pt x="1731" y="4536"/>
                    <a:pt x="1473" y="4138"/>
                  </a:cubicBezTo>
                  <a:cubicBezTo>
                    <a:pt x="1194" y="3740"/>
                    <a:pt x="916" y="3481"/>
                    <a:pt x="796" y="3083"/>
                  </a:cubicBezTo>
                  <a:cubicBezTo>
                    <a:pt x="677" y="2825"/>
                    <a:pt x="518" y="2427"/>
                    <a:pt x="398" y="2148"/>
                  </a:cubicBezTo>
                  <a:cubicBezTo>
                    <a:pt x="259" y="1910"/>
                    <a:pt x="120" y="1512"/>
                    <a:pt x="120" y="1233"/>
                  </a:cubicBezTo>
                  <a:cubicBezTo>
                    <a:pt x="33" y="1059"/>
                    <a:pt x="9" y="800"/>
                    <a:pt x="3" y="565"/>
                  </a:cubicBezTo>
                  <a:lnTo>
                    <a:pt x="3" y="565"/>
                  </a:lnTo>
                  <a:lnTo>
                    <a:pt x="120" y="20669"/>
                  </a:lnTo>
                  <a:lnTo>
                    <a:pt x="120" y="20808"/>
                  </a:lnTo>
                  <a:cubicBezTo>
                    <a:pt x="120" y="21047"/>
                    <a:pt x="259" y="21484"/>
                    <a:pt x="259" y="21723"/>
                  </a:cubicBezTo>
                  <a:cubicBezTo>
                    <a:pt x="259" y="21982"/>
                    <a:pt x="398" y="22379"/>
                    <a:pt x="518" y="22638"/>
                  </a:cubicBezTo>
                  <a:cubicBezTo>
                    <a:pt x="518" y="22897"/>
                    <a:pt x="796" y="23294"/>
                    <a:pt x="916" y="23573"/>
                  </a:cubicBezTo>
                  <a:cubicBezTo>
                    <a:pt x="1075" y="23971"/>
                    <a:pt x="1313" y="24229"/>
                    <a:pt x="1592" y="24627"/>
                  </a:cubicBezTo>
                  <a:cubicBezTo>
                    <a:pt x="1870" y="25025"/>
                    <a:pt x="2268" y="25423"/>
                    <a:pt x="2666" y="25821"/>
                  </a:cubicBezTo>
                  <a:cubicBezTo>
                    <a:pt x="3203" y="26358"/>
                    <a:pt x="3999" y="26895"/>
                    <a:pt x="4795" y="27412"/>
                  </a:cubicBezTo>
                  <a:cubicBezTo>
                    <a:pt x="4954" y="27412"/>
                    <a:pt x="4954" y="27532"/>
                    <a:pt x="5073" y="27532"/>
                  </a:cubicBezTo>
                  <a:cubicBezTo>
                    <a:pt x="6147" y="28208"/>
                    <a:pt x="7460" y="28725"/>
                    <a:pt x="8793" y="29123"/>
                  </a:cubicBezTo>
                  <a:cubicBezTo>
                    <a:pt x="9748" y="29402"/>
                    <a:pt x="10942" y="29660"/>
                    <a:pt x="12016" y="29939"/>
                  </a:cubicBezTo>
                  <a:cubicBezTo>
                    <a:pt x="12672" y="30078"/>
                    <a:pt x="13349" y="30078"/>
                    <a:pt x="14144" y="30197"/>
                  </a:cubicBezTo>
                  <a:cubicBezTo>
                    <a:pt x="14661" y="30336"/>
                    <a:pt x="15338" y="30336"/>
                    <a:pt x="16014" y="30336"/>
                  </a:cubicBezTo>
                  <a:lnTo>
                    <a:pt x="17745" y="30336"/>
                  </a:lnTo>
                  <a:cubicBezTo>
                    <a:pt x="18421" y="30336"/>
                    <a:pt x="18978" y="30197"/>
                    <a:pt x="19495" y="30197"/>
                  </a:cubicBezTo>
                  <a:cubicBezTo>
                    <a:pt x="20172" y="30197"/>
                    <a:pt x="20709" y="30197"/>
                    <a:pt x="21226" y="30078"/>
                  </a:cubicBezTo>
                  <a:cubicBezTo>
                    <a:pt x="21902" y="30078"/>
                    <a:pt x="22459" y="29939"/>
                    <a:pt x="22977" y="29799"/>
                  </a:cubicBezTo>
                  <a:cubicBezTo>
                    <a:pt x="23514" y="29680"/>
                    <a:pt x="24190" y="29521"/>
                    <a:pt x="24707" y="29402"/>
                  </a:cubicBezTo>
                  <a:cubicBezTo>
                    <a:pt x="25503" y="29262"/>
                    <a:pt x="26179" y="29004"/>
                    <a:pt x="26856" y="28725"/>
                  </a:cubicBezTo>
                  <a:cubicBezTo>
                    <a:pt x="27791" y="28347"/>
                    <a:pt x="28586" y="27949"/>
                    <a:pt x="29382" y="27532"/>
                  </a:cubicBezTo>
                  <a:cubicBezTo>
                    <a:pt x="32704" y="25682"/>
                    <a:pt x="34435" y="23016"/>
                    <a:pt x="34435" y="20490"/>
                  </a:cubicBezTo>
                  <a:lnTo>
                    <a:pt x="34355"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7"/>
            <p:cNvSpPr/>
            <p:nvPr/>
          </p:nvSpPr>
          <p:spPr>
            <a:xfrm>
              <a:off x="11663600" y="2930350"/>
              <a:ext cx="945425" cy="498025"/>
            </a:xfrm>
            <a:custGeom>
              <a:rect b="b" l="l" r="r" t="t"/>
              <a:pathLst>
                <a:path extrusionOk="0" h="19921" w="37817">
                  <a:moveTo>
                    <a:pt x="18909" y="0"/>
                  </a:moveTo>
                  <a:cubicBezTo>
                    <a:pt x="14498" y="0"/>
                    <a:pt x="10106" y="965"/>
                    <a:pt x="6784" y="2895"/>
                  </a:cubicBezTo>
                  <a:cubicBezTo>
                    <a:pt x="1" y="6754"/>
                    <a:pt x="1" y="13139"/>
                    <a:pt x="6665" y="17019"/>
                  </a:cubicBezTo>
                  <a:cubicBezTo>
                    <a:pt x="9993" y="18956"/>
                    <a:pt x="14382" y="19920"/>
                    <a:pt x="18787" y="19920"/>
                  </a:cubicBezTo>
                  <a:cubicBezTo>
                    <a:pt x="23204" y="19920"/>
                    <a:pt x="27637" y="18951"/>
                    <a:pt x="31033" y="17019"/>
                  </a:cubicBezTo>
                  <a:cubicBezTo>
                    <a:pt x="37817" y="13159"/>
                    <a:pt x="37817" y="6774"/>
                    <a:pt x="31153" y="2895"/>
                  </a:cubicBezTo>
                  <a:cubicBezTo>
                    <a:pt x="27751" y="965"/>
                    <a:pt x="23320" y="0"/>
                    <a:pt x="1890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7"/>
            <p:cNvSpPr/>
            <p:nvPr/>
          </p:nvSpPr>
          <p:spPr>
            <a:xfrm>
              <a:off x="11907300" y="2950475"/>
              <a:ext cx="458550" cy="292950"/>
            </a:xfrm>
            <a:custGeom>
              <a:rect b="b" l="l" r="r" t="t"/>
              <a:pathLst>
                <a:path extrusionOk="0" h="11718" w="18342">
                  <a:moveTo>
                    <a:pt x="3163" y="100"/>
                  </a:moveTo>
                  <a:cubicBezTo>
                    <a:pt x="3163" y="220"/>
                    <a:pt x="3024" y="220"/>
                    <a:pt x="3024" y="379"/>
                  </a:cubicBezTo>
                  <a:lnTo>
                    <a:pt x="3024" y="638"/>
                  </a:lnTo>
                  <a:lnTo>
                    <a:pt x="3024" y="916"/>
                  </a:lnTo>
                  <a:cubicBezTo>
                    <a:pt x="3024" y="1075"/>
                    <a:pt x="3024" y="1035"/>
                    <a:pt x="3163" y="1195"/>
                  </a:cubicBezTo>
                  <a:cubicBezTo>
                    <a:pt x="3163" y="1314"/>
                    <a:pt x="3283" y="1473"/>
                    <a:pt x="3422" y="1592"/>
                  </a:cubicBezTo>
                  <a:cubicBezTo>
                    <a:pt x="3561" y="1712"/>
                    <a:pt x="3820" y="1990"/>
                    <a:pt x="4098" y="2110"/>
                  </a:cubicBezTo>
                  <a:lnTo>
                    <a:pt x="4217" y="2110"/>
                  </a:lnTo>
                  <a:cubicBezTo>
                    <a:pt x="4615" y="2388"/>
                    <a:pt x="5152" y="2507"/>
                    <a:pt x="5570" y="2627"/>
                  </a:cubicBezTo>
                  <a:cubicBezTo>
                    <a:pt x="5988" y="2766"/>
                    <a:pt x="6485" y="2905"/>
                    <a:pt x="6903" y="2905"/>
                  </a:cubicBezTo>
                  <a:cubicBezTo>
                    <a:pt x="7181" y="2905"/>
                    <a:pt x="7579" y="3025"/>
                    <a:pt x="7838" y="3025"/>
                  </a:cubicBezTo>
                  <a:lnTo>
                    <a:pt x="8634" y="3025"/>
                  </a:lnTo>
                  <a:lnTo>
                    <a:pt x="9429" y="3025"/>
                  </a:lnTo>
                  <a:lnTo>
                    <a:pt x="10225" y="3025"/>
                  </a:lnTo>
                  <a:cubicBezTo>
                    <a:pt x="10484" y="3025"/>
                    <a:pt x="10742" y="3025"/>
                    <a:pt x="10882" y="2905"/>
                  </a:cubicBezTo>
                  <a:cubicBezTo>
                    <a:pt x="11160" y="2905"/>
                    <a:pt x="11419" y="2786"/>
                    <a:pt x="11558" y="2786"/>
                  </a:cubicBezTo>
                  <a:cubicBezTo>
                    <a:pt x="11836" y="2786"/>
                    <a:pt x="12075" y="2667"/>
                    <a:pt x="12354" y="2667"/>
                  </a:cubicBezTo>
                  <a:cubicBezTo>
                    <a:pt x="12632" y="2527"/>
                    <a:pt x="12871" y="2527"/>
                    <a:pt x="13149" y="2388"/>
                  </a:cubicBezTo>
                  <a:cubicBezTo>
                    <a:pt x="13428" y="2269"/>
                    <a:pt x="13826" y="2110"/>
                    <a:pt x="14064" y="1990"/>
                  </a:cubicBezTo>
                  <a:cubicBezTo>
                    <a:pt x="15139" y="1314"/>
                    <a:pt x="15417" y="638"/>
                    <a:pt x="15139" y="1"/>
                  </a:cubicBezTo>
                  <a:lnTo>
                    <a:pt x="17685" y="4795"/>
                  </a:lnTo>
                  <a:cubicBezTo>
                    <a:pt x="18341" y="6148"/>
                    <a:pt x="18202" y="7739"/>
                    <a:pt x="16750" y="9191"/>
                  </a:cubicBezTo>
                  <a:cubicBezTo>
                    <a:pt x="16352" y="9589"/>
                    <a:pt x="15954" y="9868"/>
                    <a:pt x="15417" y="10126"/>
                  </a:cubicBezTo>
                  <a:cubicBezTo>
                    <a:pt x="15019" y="10385"/>
                    <a:pt x="14621" y="10524"/>
                    <a:pt x="14223" y="10783"/>
                  </a:cubicBezTo>
                  <a:cubicBezTo>
                    <a:pt x="13826" y="10922"/>
                    <a:pt x="13428" y="11061"/>
                    <a:pt x="13030" y="11181"/>
                  </a:cubicBezTo>
                  <a:cubicBezTo>
                    <a:pt x="12632" y="11320"/>
                    <a:pt x="12234" y="11459"/>
                    <a:pt x="11836" y="11459"/>
                  </a:cubicBezTo>
                  <a:cubicBezTo>
                    <a:pt x="11439" y="11579"/>
                    <a:pt x="11041" y="11579"/>
                    <a:pt x="10643" y="11579"/>
                  </a:cubicBezTo>
                  <a:cubicBezTo>
                    <a:pt x="10245" y="11579"/>
                    <a:pt x="9847" y="11718"/>
                    <a:pt x="9449" y="11718"/>
                  </a:cubicBezTo>
                  <a:lnTo>
                    <a:pt x="8256" y="11718"/>
                  </a:lnTo>
                  <a:cubicBezTo>
                    <a:pt x="7858" y="11718"/>
                    <a:pt x="7341" y="11718"/>
                    <a:pt x="6903" y="11579"/>
                  </a:cubicBezTo>
                  <a:cubicBezTo>
                    <a:pt x="6386" y="11459"/>
                    <a:pt x="5849" y="11459"/>
                    <a:pt x="5451" y="11320"/>
                  </a:cubicBezTo>
                  <a:cubicBezTo>
                    <a:pt x="4655" y="11181"/>
                    <a:pt x="3979" y="10922"/>
                    <a:pt x="3302" y="10524"/>
                  </a:cubicBezTo>
                  <a:cubicBezTo>
                    <a:pt x="2507" y="10126"/>
                    <a:pt x="1830" y="9728"/>
                    <a:pt x="1313" y="9171"/>
                  </a:cubicBezTo>
                  <a:lnTo>
                    <a:pt x="1194" y="9052"/>
                  </a:lnTo>
                  <a:cubicBezTo>
                    <a:pt x="796" y="8654"/>
                    <a:pt x="517" y="8256"/>
                    <a:pt x="398" y="7859"/>
                  </a:cubicBezTo>
                  <a:cubicBezTo>
                    <a:pt x="279" y="7580"/>
                    <a:pt x="120" y="7341"/>
                    <a:pt x="120" y="7063"/>
                  </a:cubicBezTo>
                  <a:cubicBezTo>
                    <a:pt x="120" y="6784"/>
                    <a:pt x="0" y="6665"/>
                    <a:pt x="0" y="6387"/>
                  </a:cubicBezTo>
                  <a:lnTo>
                    <a:pt x="0" y="5869"/>
                  </a:lnTo>
                  <a:cubicBezTo>
                    <a:pt x="0" y="5750"/>
                    <a:pt x="120" y="5471"/>
                    <a:pt x="120" y="5352"/>
                  </a:cubicBezTo>
                  <a:cubicBezTo>
                    <a:pt x="120" y="5213"/>
                    <a:pt x="239" y="4954"/>
                    <a:pt x="398" y="4815"/>
                  </a:cubicBezTo>
                  <a:lnTo>
                    <a:pt x="398"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7"/>
            <p:cNvSpPr/>
            <p:nvPr/>
          </p:nvSpPr>
          <p:spPr>
            <a:xfrm>
              <a:off x="11907300" y="2950475"/>
              <a:ext cx="458550" cy="292950"/>
            </a:xfrm>
            <a:custGeom>
              <a:rect b="b" l="l" r="r" t="t"/>
              <a:pathLst>
                <a:path extrusionOk="0" h="11718" w="18342">
                  <a:moveTo>
                    <a:pt x="3163" y="100"/>
                  </a:moveTo>
                  <a:lnTo>
                    <a:pt x="3080" y="239"/>
                  </a:lnTo>
                  <a:lnTo>
                    <a:pt x="3080" y="239"/>
                  </a:lnTo>
                  <a:cubicBezTo>
                    <a:pt x="3119" y="197"/>
                    <a:pt x="3163" y="168"/>
                    <a:pt x="3163" y="100"/>
                  </a:cubicBezTo>
                  <a:close/>
                  <a:moveTo>
                    <a:pt x="3080" y="239"/>
                  </a:moveTo>
                  <a:cubicBezTo>
                    <a:pt x="3060" y="260"/>
                    <a:pt x="3042" y="284"/>
                    <a:pt x="3032" y="318"/>
                  </a:cubicBezTo>
                  <a:lnTo>
                    <a:pt x="3032" y="318"/>
                  </a:lnTo>
                  <a:lnTo>
                    <a:pt x="3080" y="239"/>
                  </a:lnTo>
                  <a:close/>
                  <a:moveTo>
                    <a:pt x="15139" y="1"/>
                  </a:moveTo>
                  <a:cubicBezTo>
                    <a:pt x="15417" y="638"/>
                    <a:pt x="15139" y="1314"/>
                    <a:pt x="14064" y="1990"/>
                  </a:cubicBezTo>
                  <a:cubicBezTo>
                    <a:pt x="13826" y="2110"/>
                    <a:pt x="13428" y="2269"/>
                    <a:pt x="13149" y="2388"/>
                  </a:cubicBezTo>
                  <a:cubicBezTo>
                    <a:pt x="12871" y="2527"/>
                    <a:pt x="12632" y="2527"/>
                    <a:pt x="12354" y="2667"/>
                  </a:cubicBezTo>
                  <a:cubicBezTo>
                    <a:pt x="12075" y="2667"/>
                    <a:pt x="11836" y="2786"/>
                    <a:pt x="11558" y="2786"/>
                  </a:cubicBezTo>
                  <a:cubicBezTo>
                    <a:pt x="11419" y="2786"/>
                    <a:pt x="11160" y="2905"/>
                    <a:pt x="10882" y="2905"/>
                  </a:cubicBezTo>
                  <a:cubicBezTo>
                    <a:pt x="10742" y="3025"/>
                    <a:pt x="10484" y="3025"/>
                    <a:pt x="10225" y="3025"/>
                  </a:cubicBezTo>
                  <a:lnTo>
                    <a:pt x="7838" y="3025"/>
                  </a:lnTo>
                  <a:cubicBezTo>
                    <a:pt x="7579" y="3025"/>
                    <a:pt x="7181" y="2905"/>
                    <a:pt x="6903" y="2905"/>
                  </a:cubicBezTo>
                  <a:cubicBezTo>
                    <a:pt x="6485" y="2905"/>
                    <a:pt x="5988" y="2766"/>
                    <a:pt x="5570" y="2627"/>
                  </a:cubicBezTo>
                  <a:cubicBezTo>
                    <a:pt x="5152" y="2507"/>
                    <a:pt x="4615" y="2388"/>
                    <a:pt x="4217" y="2110"/>
                  </a:cubicBezTo>
                  <a:lnTo>
                    <a:pt x="4098" y="2110"/>
                  </a:lnTo>
                  <a:cubicBezTo>
                    <a:pt x="3820" y="1990"/>
                    <a:pt x="3561" y="1712"/>
                    <a:pt x="3422" y="1592"/>
                  </a:cubicBezTo>
                  <a:cubicBezTo>
                    <a:pt x="3283" y="1473"/>
                    <a:pt x="3163" y="1314"/>
                    <a:pt x="3163" y="1195"/>
                  </a:cubicBezTo>
                  <a:cubicBezTo>
                    <a:pt x="3024" y="1035"/>
                    <a:pt x="3024" y="1075"/>
                    <a:pt x="3024" y="916"/>
                  </a:cubicBezTo>
                  <a:lnTo>
                    <a:pt x="3024" y="638"/>
                  </a:lnTo>
                  <a:lnTo>
                    <a:pt x="3024" y="379"/>
                  </a:lnTo>
                  <a:cubicBezTo>
                    <a:pt x="3024" y="356"/>
                    <a:pt x="3027" y="336"/>
                    <a:pt x="3032" y="318"/>
                  </a:cubicBezTo>
                  <a:lnTo>
                    <a:pt x="3032" y="318"/>
                  </a:lnTo>
                  <a:lnTo>
                    <a:pt x="398" y="4696"/>
                  </a:lnTo>
                  <a:lnTo>
                    <a:pt x="398" y="4815"/>
                  </a:lnTo>
                  <a:cubicBezTo>
                    <a:pt x="239" y="4954"/>
                    <a:pt x="120" y="5213"/>
                    <a:pt x="120" y="5352"/>
                  </a:cubicBezTo>
                  <a:cubicBezTo>
                    <a:pt x="120" y="5471"/>
                    <a:pt x="0" y="5750"/>
                    <a:pt x="0" y="5869"/>
                  </a:cubicBezTo>
                  <a:lnTo>
                    <a:pt x="0" y="6387"/>
                  </a:lnTo>
                  <a:cubicBezTo>
                    <a:pt x="0" y="6665"/>
                    <a:pt x="120" y="6784"/>
                    <a:pt x="120" y="7063"/>
                  </a:cubicBezTo>
                  <a:cubicBezTo>
                    <a:pt x="120" y="7341"/>
                    <a:pt x="279" y="7580"/>
                    <a:pt x="398" y="7859"/>
                  </a:cubicBezTo>
                  <a:cubicBezTo>
                    <a:pt x="517" y="8256"/>
                    <a:pt x="796" y="8654"/>
                    <a:pt x="1194" y="9052"/>
                  </a:cubicBezTo>
                  <a:lnTo>
                    <a:pt x="1313" y="9171"/>
                  </a:lnTo>
                  <a:cubicBezTo>
                    <a:pt x="1830" y="9728"/>
                    <a:pt x="2507" y="10126"/>
                    <a:pt x="3302" y="10524"/>
                  </a:cubicBezTo>
                  <a:cubicBezTo>
                    <a:pt x="3979" y="10922"/>
                    <a:pt x="4655" y="11181"/>
                    <a:pt x="5451" y="11320"/>
                  </a:cubicBezTo>
                  <a:cubicBezTo>
                    <a:pt x="5849" y="11459"/>
                    <a:pt x="6386" y="11459"/>
                    <a:pt x="6903" y="11579"/>
                  </a:cubicBezTo>
                  <a:cubicBezTo>
                    <a:pt x="7341" y="11718"/>
                    <a:pt x="7858" y="11718"/>
                    <a:pt x="8256" y="11718"/>
                  </a:cubicBezTo>
                  <a:lnTo>
                    <a:pt x="9449" y="11718"/>
                  </a:lnTo>
                  <a:cubicBezTo>
                    <a:pt x="9847" y="11718"/>
                    <a:pt x="10245" y="11579"/>
                    <a:pt x="10643" y="11579"/>
                  </a:cubicBezTo>
                  <a:cubicBezTo>
                    <a:pt x="11041" y="11579"/>
                    <a:pt x="11439" y="11579"/>
                    <a:pt x="11836" y="11459"/>
                  </a:cubicBezTo>
                  <a:cubicBezTo>
                    <a:pt x="12234" y="11459"/>
                    <a:pt x="12632" y="11320"/>
                    <a:pt x="13030" y="11181"/>
                  </a:cubicBezTo>
                  <a:cubicBezTo>
                    <a:pt x="13428" y="11061"/>
                    <a:pt x="13826" y="10922"/>
                    <a:pt x="14223" y="10783"/>
                  </a:cubicBezTo>
                  <a:cubicBezTo>
                    <a:pt x="14621" y="10524"/>
                    <a:pt x="15019" y="10385"/>
                    <a:pt x="15417" y="10126"/>
                  </a:cubicBezTo>
                  <a:cubicBezTo>
                    <a:pt x="15954" y="9868"/>
                    <a:pt x="16352" y="9589"/>
                    <a:pt x="16750" y="9191"/>
                  </a:cubicBezTo>
                  <a:cubicBezTo>
                    <a:pt x="18202" y="7739"/>
                    <a:pt x="18341" y="614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7"/>
            <p:cNvSpPr/>
            <p:nvPr/>
          </p:nvSpPr>
          <p:spPr>
            <a:xfrm>
              <a:off x="11959500" y="2900250"/>
              <a:ext cx="356125" cy="134925"/>
            </a:xfrm>
            <a:custGeom>
              <a:rect b="b" l="l" r="r" t="t"/>
              <a:pathLst>
                <a:path extrusionOk="0" h="5397" w="14245">
                  <a:moveTo>
                    <a:pt x="7140" y="1"/>
                  </a:moveTo>
                  <a:cubicBezTo>
                    <a:pt x="5825" y="1"/>
                    <a:pt x="4527" y="180"/>
                    <a:pt x="3462" y="538"/>
                  </a:cubicBezTo>
                  <a:cubicBezTo>
                    <a:pt x="916" y="1373"/>
                    <a:pt x="1" y="2945"/>
                    <a:pt x="2110" y="4218"/>
                  </a:cubicBezTo>
                  <a:cubicBezTo>
                    <a:pt x="3383" y="5004"/>
                    <a:pt x="5248" y="5397"/>
                    <a:pt x="7113" y="5397"/>
                  </a:cubicBezTo>
                  <a:cubicBezTo>
                    <a:pt x="8978" y="5397"/>
                    <a:pt x="10842" y="5004"/>
                    <a:pt x="12116" y="4218"/>
                  </a:cubicBezTo>
                  <a:cubicBezTo>
                    <a:pt x="14244" y="2945"/>
                    <a:pt x="13309" y="1393"/>
                    <a:pt x="10922" y="538"/>
                  </a:cubicBezTo>
                  <a:cubicBezTo>
                    <a:pt x="9788" y="180"/>
                    <a:pt x="8455" y="1"/>
                    <a:pt x="7140"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7"/>
            <p:cNvSpPr/>
            <p:nvPr/>
          </p:nvSpPr>
          <p:spPr>
            <a:xfrm>
              <a:off x="5997675" y="-3514650"/>
              <a:ext cx="912100" cy="528675"/>
            </a:xfrm>
            <a:custGeom>
              <a:rect b="b" l="l" r="r" t="t"/>
              <a:pathLst>
                <a:path extrusionOk="0" h="21147" w="36484">
                  <a:moveTo>
                    <a:pt x="15059" y="0"/>
                  </a:moveTo>
                  <a:lnTo>
                    <a:pt x="0" y="8773"/>
                  </a:lnTo>
                  <a:lnTo>
                    <a:pt x="21445" y="21146"/>
                  </a:lnTo>
                  <a:lnTo>
                    <a:pt x="36484" y="12374"/>
                  </a:lnTo>
                  <a:lnTo>
                    <a:pt x="1505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7"/>
            <p:cNvSpPr/>
            <p:nvPr/>
          </p:nvSpPr>
          <p:spPr>
            <a:xfrm>
              <a:off x="6533775" y="-3205325"/>
              <a:ext cx="376000" cy="1344775"/>
            </a:xfrm>
            <a:custGeom>
              <a:rect b="b" l="l" r="r" t="t"/>
              <a:pathLst>
                <a:path extrusionOk="0" h="53791" w="15040">
                  <a:moveTo>
                    <a:pt x="15040" y="1"/>
                  </a:moveTo>
                  <a:lnTo>
                    <a:pt x="1" y="8773"/>
                  </a:lnTo>
                  <a:lnTo>
                    <a:pt x="1" y="53791"/>
                  </a:lnTo>
                  <a:lnTo>
                    <a:pt x="14920" y="45137"/>
                  </a:lnTo>
                  <a:lnTo>
                    <a:pt x="1504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7"/>
            <p:cNvSpPr/>
            <p:nvPr/>
          </p:nvSpPr>
          <p:spPr>
            <a:xfrm>
              <a:off x="5997675" y="-3295325"/>
              <a:ext cx="536125" cy="1434775"/>
            </a:xfrm>
            <a:custGeom>
              <a:rect b="b" l="l" r="r" t="t"/>
              <a:pathLst>
                <a:path extrusionOk="0" h="57391" w="21445">
                  <a:moveTo>
                    <a:pt x="0" y="0"/>
                  </a:moveTo>
                  <a:lnTo>
                    <a:pt x="0" y="45137"/>
                  </a:lnTo>
                  <a:lnTo>
                    <a:pt x="21445" y="57391"/>
                  </a:lnTo>
                  <a:lnTo>
                    <a:pt x="21445" y="12373"/>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7"/>
            <p:cNvSpPr/>
            <p:nvPr/>
          </p:nvSpPr>
          <p:spPr>
            <a:xfrm>
              <a:off x="5997675" y="-2972075"/>
              <a:ext cx="536125" cy="858400"/>
            </a:xfrm>
            <a:custGeom>
              <a:rect b="b" l="l" r="r" t="t"/>
              <a:pathLst>
                <a:path extrusionOk="0" h="34336" w="21445">
                  <a:moveTo>
                    <a:pt x="21445" y="12374"/>
                  </a:moveTo>
                  <a:lnTo>
                    <a:pt x="21445" y="34335"/>
                  </a:lnTo>
                  <a:lnTo>
                    <a:pt x="0" y="21962"/>
                  </a:lnTo>
                  <a:lnTo>
                    <a:pt x="0" y="0"/>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7"/>
            <p:cNvSpPr/>
            <p:nvPr/>
          </p:nvSpPr>
          <p:spPr>
            <a:xfrm>
              <a:off x="10075175" y="-1521400"/>
              <a:ext cx="1151800" cy="665925"/>
            </a:xfrm>
            <a:custGeom>
              <a:rect b="b" l="l" r="r" t="t"/>
              <a:pathLst>
                <a:path extrusionOk="0" h="26637" w="46072">
                  <a:moveTo>
                    <a:pt x="18919" y="1"/>
                  </a:moveTo>
                  <a:lnTo>
                    <a:pt x="1" y="11081"/>
                  </a:lnTo>
                  <a:lnTo>
                    <a:pt x="27174" y="26637"/>
                  </a:lnTo>
                  <a:lnTo>
                    <a:pt x="46072" y="15596"/>
                  </a:lnTo>
                  <a:lnTo>
                    <a:pt x="1891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7"/>
            <p:cNvSpPr/>
            <p:nvPr/>
          </p:nvSpPr>
          <p:spPr>
            <a:xfrm>
              <a:off x="10754500" y="-1131500"/>
              <a:ext cx="472475" cy="1707825"/>
            </a:xfrm>
            <a:custGeom>
              <a:rect b="b" l="l" r="r" t="t"/>
              <a:pathLst>
                <a:path extrusionOk="0" h="68313" w="18899">
                  <a:moveTo>
                    <a:pt x="18899" y="0"/>
                  </a:moveTo>
                  <a:lnTo>
                    <a:pt x="1" y="11041"/>
                  </a:lnTo>
                  <a:lnTo>
                    <a:pt x="1" y="68312"/>
                  </a:lnTo>
                  <a:lnTo>
                    <a:pt x="18899" y="57252"/>
                  </a:lnTo>
                  <a:lnTo>
                    <a:pt x="1889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7"/>
            <p:cNvSpPr/>
            <p:nvPr/>
          </p:nvSpPr>
          <p:spPr>
            <a:xfrm>
              <a:off x="10075175" y="-1244400"/>
              <a:ext cx="679350" cy="1820725"/>
            </a:xfrm>
            <a:custGeom>
              <a:rect b="b" l="l" r="r" t="t"/>
              <a:pathLst>
                <a:path extrusionOk="0" h="72829" w="27174">
                  <a:moveTo>
                    <a:pt x="1" y="1"/>
                  </a:moveTo>
                  <a:lnTo>
                    <a:pt x="1" y="57113"/>
                  </a:lnTo>
                  <a:lnTo>
                    <a:pt x="27174" y="72828"/>
                  </a:lnTo>
                  <a:lnTo>
                    <a:pt x="27174" y="15557"/>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7"/>
            <p:cNvSpPr/>
            <p:nvPr/>
          </p:nvSpPr>
          <p:spPr>
            <a:xfrm>
              <a:off x="10754500" y="-718725"/>
              <a:ext cx="472475" cy="971775"/>
            </a:xfrm>
            <a:custGeom>
              <a:rect b="b" l="l" r="r" t="t"/>
              <a:pathLst>
                <a:path extrusionOk="0" h="38871" w="18899">
                  <a:moveTo>
                    <a:pt x="18899" y="0"/>
                  </a:moveTo>
                  <a:lnTo>
                    <a:pt x="18899" y="27830"/>
                  </a:lnTo>
                  <a:lnTo>
                    <a:pt x="1" y="38871"/>
                  </a:lnTo>
                  <a:lnTo>
                    <a:pt x="1" y="1104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7"/>
            <p:cNvSpPr/>
            <p:nvPr/>
          </p:nvSpPr>
          <p:spPr>
            <a:xfrm>
              <a:off x="10075175" y="-835600"/>
              <a:ext cx="679350" cy="1088650"/>
            </a:xfrm>
            <a:custGeom>
              <a:rect b="b" l="l" r="r" t="t"/>
              <a:pathLst>
                <a:path extrusionOk="0" h="43546" w="27174">
                  <a:moveTo>
                    <a:pt x="27174" y="15716"/>
                  </a:moveTo>
                  <a:lnTo>
                    <a:pt x="27174" y="43546"/>
                  </a:lnTo>
                  <a:lnTo>
                    <a:pt x="1" y="2783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7"/>
            <p:cNvSpPr/>
            <p:nvPr/>
          </p:nvSpPr>
          <p:spPr>
            <a:xfrm>
              <a:off x="10758000" y="-1134975"/>
              <a:ext cx="1151800" cy="669400"/>
            </a:xfrm>
            <a:custGeom>
              <a:rect b="b" l="l" r="r" t="t"/>
              <a:pathLst>
                <a:path extrusionOk="0" h="26776" w="46072">
                  <a:moveTo>
                    <a:pt x="18898" y="0"/>
                  </a:moveTo>
                  <a:lnTo>
                    <a:pt x="0" y="11061"/>
                  </a:lnTo>
                  <a:lnTo>
                    <a:pt x="27154" y="26776"/>
                  </a:lnTo>
                  <a:lnTo>
                    <a:pt x="46072" y="15715"/>
                  </a:lnTo>
                  <a:lnTo>
                    <a:pt x="1889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7"/>
            <p:cNvSpPr/>
            <p:nvPr/>
          </p:nvSpPr>
          <p:spPr>
            <a:xfrm>
              <a:off x="11433350" y="-742100"/>
              <a:ext cx="476450" cy="1704325"/>
            </a:xfrm>
            <a:custGeom>
              <a:rect b="b" l="l" r="r" t="t"/>
              <a:pathLst>
                <a:path extrusionOk="0" h="68173" w="19058">
                  <a:moveTo>
                    <a:pt x="19058" y="0"/>
                  </a:moveTo>
                  <a:lnTo>
                    <a:pt x="140" y="11061"/>
                  </a:lnTo>
                  <a:lnTo>
                    <a:pt x="0" y="68173"/>
                  </a:lnTo>
                  <a:lnTo>
                    <a:pt x="19058" y="57112"/>
                  </a:lnTo>
                  <a:lnTo>
                    <a:pt x="1905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7"/>
            <p:cNvSpPr/>
            <p:nvPr/>
          </p:nvSpPr>
          <p:spPr>
            <a:xfrm>
              <a:off x="10758000" y="-858475"/>
              <a:ext cx="678850" cy="1820700"/>
            </a:xfrm>
            <a:custGeom>
              <a:rect b="b" l="l" r="r" t="t"/>
              <a:pathLst>
                <a:path extrusionOk="0" h="72828" w="27154">
                  <a:moveTo>
                    <a:pt x="0" y="1"/>
                  </a:moveTo>
                  <a:lnTo>
                    <a:pt x="0" y="57252"/>
                  </a:lnTo>
                  <a:lnTo>
                    <a:pt x="27014" y="72828"/>
                  </a:lnTo>
                  <a:lnTo>
                    <a:pt x="27154" y="15716"/>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7"/>
            <p:cNvSpPr/>
            <p:nvPr/>
          </p:nvSpPr>
          <p:spPr>
            <a:xfrm>
              <a:off x="11433350" y="-329325"/>
              <a:ext cx="476450" cy="968300"/>
            </a:xfrm>
            <a:custGeom>
              <a:rect b="b" l="l" r="r" t="t"/>
              <a:pathLst>
                <a:path extrusionOk="0" h="38732" w="19058">
                  <a:moveTo>
                    <a:pt x="19058" y="0"/>
                  </a:moveTo>
                  <a:lnTo>
                    <a:pt x="19058" y="27830"/>
                  </a:lnTo>
                  <a:lnTo>
                    <a:pt x="0" y="38732"/>
                  </a:lnTo>
                  <a:lnTo>
                    <a:pt x="140" y="1106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7"/>
            <p:cNvSpPr/>
            <p:nvPr/>
          </p:nvSpPr>
          <p:spPr>
            <a:xfrm>
              <a:off x="10758000" y="-445700"/>
              <a:ext cx="678850" cy="1084675"/>
            </a:xfrm>
            <a:custGeom>
              <a:rect b="b" l="l" r="r" t="t"/>
              <a:pathLst>
                <a:path extrusionOk="0" h="43387" w="27154">
                  <a:moveTo>
                    <a:pt x="27154" y="15716"/>
                  </a:moveTo>
                  <a:lnTo>
                    <a:pt x="27014" y="43387"/>
                  </a:lnTo>
                  <a:lnTo>
                    <a:pt x="0" y="27830"/>
                  </a:lnTo>
                  <a:lnTo>
                    <a:pt x="0"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7"/>
            <p:cNvSpPr/>
            <p:nvPr/>
          </p:nvSpPr>
          <p:spPr>
            <a:xfrm>
              <a:off x="11440300" y="-745075"/>
              <a:ext cx="1151325" cy="668400"/>
            </a:xfrm>
            <a:custGeom>
              <a:rect b="b" l="l" r="r" t="t"/>
              <a:pathLst>
                <a:path extrusionOk="0" h="26736" w="46053">
                  <a:moveTo>
                    <a:pt x="18899" y="0"/>
                  </a:moveTo>
                  <a:lnTo>
                    <a:pt x="1" y="11021"/>
                  </a:lnTo>
                  <a:lnTo>
                    <a:pt x="27154" y="26736"/>
                  </a:lnTo>
                  <a:lnTo>
                    <a:pt x="46053" y="15695"/>
                  </a:lnTo>
                  <a:lnTo>
                    <a:pt x="1889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7"/>
            <p:cNvSpPr/>
            <p:nvPr/>
          </p:nvSpPr>
          <p:spPr>
            <a:xfrm>
              <a:off x="12116175" y="-352700"/>
              <a:ext cx="475450" cy="1704325"/>
            </a:xfrm>
            <a:custGeom>
              <a:rect b="b" l="l" r="r" t="t"/>
              <a:pathLst>
                <a:path extrusionOk="0" h="68173" w="19018">
                  <a:moveTo>
                    <a:pt x="19018" y="0"/>
                  </a:moveTo>
                  <a:lnTo>
                    <a:pt x="119" y="11041"/>
                  </a:lnTo>
                  <a:lnTo>
                    <a:pt x="0" y="68173"/>
                  </a:lnTo>
                  <a:lnTo>
                    <a:pt x="19018" y="57132"/>
                  </a:lnTo>
                  <a:lnTo>
                    <a:pt x="1901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7"/>
            <p:cNvSpPr/>
            <p:nvPr/>
          </p:nvSpPr>
          <p:spPr>
            <a:xfrm>
              <a:off x="11440300" y="-469575"/>
              <a:ext cx="678875" cy="1821200"/>
            </a:xfrm>
            <a:custGeom>
              <a:rect b="b" l="l" r="r" t="t"/>
              <a:pathLst>
                <a:path extrusionOk="0" h="72848" w="27155">
                  <a:moveTo>
                    <a:pt x="1" y="1"/>
                  </a:moveTo>
                  <a:lnTo>
                    <a:pt x="1" y="57133"/>
                  </a:lnTo>
                  <a:lnTo>
                    <a:pt x="27035" y="72848"/>
                  </a:lnTo>
                  <a:lnTo>
                    <a:pt x="2715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7"/>
            <p:cNvSpPr/>
            <p:nvPr/>
          </p:nvSpPr>
          <p:spPr>
            <a:xfrm>
              <a:off x="12116175" y="60075"/>
              <a:ext cx="475450" cy="968800"/>
            </a:xfrm>
            <a:custGeom>
              <a:rect b="b" l="l" r="r" t="t"/>
              <a:pathLst>
                <a:path extrusionOk="0" h="38752" w="19018">
                  <a:moveTo>
                    <a:pt x="19018" y="0"/>
                  </a:moveTo>
                  <a:lnTo>
                    <a:pt x="19018" y="27691"/>
                  </a:lnTo>
                  <a:lnTo>
                    <a:pt x="0" y="38751"/>
                  </a:lnTo>
                  <a:lnTo>
                    <a:pt x="119" y="10922"/>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7"/>
            <p:cNvSpPr/>
            <p:nvPr/>
          </p:nvSpPr>
          <p:spPr>
            <a:xfrm>
              <a:off x="11440300" y="-56800"/>
              <a:ext cx="678875" cy="1085675"/>
            </a:xfrm>
            <a:custGeom>
              <a:rect b="b" l="l" r="r" t="t"/>
              <a:pathLst>
                <a:path extrusionOk="0" h="43427" w="27155">
                  <a:moveTo>
                    <a:pt x="27154" y="15597"/>
                  </a:moveTo>
                  <a:lnTo>
                    <a:pt x="27035" y="43426"/>
                  </a:lnTo>
                  <a:lnTo>
                    <a:pt x="1" y="2771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7"/>
            <p:cNvSpPr/>
            <p:nvPr/>
          </p:nvSpPr>
          <p:spPr>
            <a:xfrm>
              <a:off x="6223950" y="-340775"/>
              <a:ext cx="1151325" cy="668925"/>
            </a:xfrm>
            <a:custGeom>
              <a:rect b="b" l="l" r="r" t="t"/>
              <a:pathLst>
                <a:path extrusionOk="0" h="26757" w="46053">
                  <a:moveTo>
                    <a:pt x="18899" y="1"/>
                  </a:moveTo>
                  <a:lnTo>
                    <a:pt x="1" y="11041"/>
                  </a:lnTo>
                  <a:lnTo>
                    <a:pt x="27154" y="26757"/>
                  </a:lnTo>
                  <a:lnTo>
                    <a:pt x="46052" y="15716"/>
                  </a:lnTo>
                  <a:lnTo>
                    <a:pt x="1889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7"/>
            <p:cNvSpPr/>
            <p:nvPr/>
          </p:nvSpPr>
          <p:spPr>
            <a:xfrm>
              <a:off x="6899800" y="52125"/>
              <a:ext cx="475475" cy="1704325"/>
            </a:xfrm>
            <a:custGeom>
              <a:rect b="b" l="l" r="r" t="t"/>
              <a:pathLst>
                <a:path extrusionOk="0" h="68173" w="19019">
                  <a:moveTo>
                    <a:pt x="19018" y="0"/>
                  </a:moveTo>
                  <a:lnTo>
                    <a:pt x="120" y="11041"/>
                  </a:lnTo>
                  <a:lnTo>
                    <a:pt x="1" y="68173"/>
                  </a:lnTo>
                  <a:lnTo>
                    <a:pt x="19018" y="57132"/>
                  </a:lnTo>
                  <a:lnTo>
                    <a:pt x="19018"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7"/>
            <p:cNvSpPr/>
            <p:nvPr/>
          </p:nvSpPr>
          <p:spPr>
            <a:xfrm>
              <a:off x="6223950" y="-64750"/>
              <a:ext cx="678875" cy="1821200"/>
            </a:xfrm>
            <a:custGeom>
              <a:rect b="b" l="l" r="r" t="t"/>
              <a:pathLst>
                <a:path extrusionOk="0" h="72848" w="27155">
                  <a:moveTo>
                    <a:pt x="1" y="0"/>
                  </a:moveTo>
                  <a:lnTo>
                    <a:pt x="1" y="57132"/>
                  </a:lnTo>
                  <a:lnTo>
                    <a:pt x="27035" y="72848"/>
                  </a:lnTo>
                  <a:lnTo>
                    <a:pt x="27154" y="15716"/>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7"/>
            <p:cNvSpPr/>
            <p:nvPr/>
          </p:nvSpPr>
          <p:spPr>
            <a:xfrm>
              <a:off x="6899800" y="464900"/>
              <a:ext cx="475475" cy="968800"/>
            </a:xfrm>
            <a:custGeom>
              <a:rect b="b" l="l" r="r" t="t"/>
              <a:pathLst>
                <a:path extrusionOk="0" h="38752" w="19019">
                  <a:moveTo>
                    <a:pt x="19018" y="0"/>
                  </a:moveTo>
                  <a:lnTo>
                    <a:pt x="19018" y="27691"/>
                  </a:lnTo>
                  <a:lnTo>
                    <a:pt x="1" y="38751"/>
                  </a:lnTo>
                  <a:lnTo>
                    <a:pt x="120" y="1092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7"/>
            <p:cNvSpPr/>
            <p:nvPr/>
          </p:nvSpPr>
          <p:spPr>
            <a:xfrm>
              <a:off x="6223950" y="348025"/>
              <a:ext cx="678875" cy="1085675"/>
            </a:xfrm>
            <a:custGeom>
              <a:rect b="b" l="l" r="r" t="t"/>
              <a:pathLst>
                <a:path extrusionOk="0" h="43427" w="27155">
                  <a:moveTo>
                    <a:pt x="27154" y="15596"/>
                  </a:moveTo>
                  <a:lnTo>
                    <a:pt x="27035" y="43426"/>
                  </a:lnTo>
                  <a:lnTo>
                    <a:pt x="1" y="27711"/>
                  </a:lnTo>
                  <a:lnTo>
                    <a:pt x="1"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7"/>
            <p:cNvSpPr/>
            <p:nvPr/>
          </p:nvSpPr>
          <p:spPr>
            <a:xfrm>
              <a:off x="6909750" y="55100"/>
              <a:ext cx="1151825" cy="669425"/>
            </a:xfrm>
            <a:custGeom>
              <a:rect b="b" l="l" r="r" t="t"/>
              <a:pathLst>
                <a:path extrusionOk="0" h="26777" w="46073">
                  <a:moveTo>
                    <a:pt x="18919" y="0"/>
                  </a:moveTo>
                  <a:lnTo>
                    <a:pt x="1" y="11061"/>
                  </a:lnTo>
                  <a:lnTo>
                    <a:pt x="27174" y="26776"/>
                  </a:lnTo>
                  <a:lnTo>
                    <a:pt x="46072" y="15696"/>
                  </a:lnTo>
                  <a:lnTo>
                    <a:pt x="1891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7"/>
            <p:cNvSpPr/>
            <p:nvPr/>
          </p:nvSpPr>
          <p:spPr>
            <a:xfrm>
              <a:off x="7585600" y="447475"/>
              <a:ext cx="475975" cy="1704850"/>
            </a:xfrm>
            <a:custGeom>
              <a:rect b="b" l="l" r="r" t="t"/>
              <a:pathLst>
                <a:path extrusionOk="0" h="68194" w="19039">
                  <a:moveTo>
                    <a:pt x="19038" y="1"/>
                  </a:moveTo>
                  <a:lnTo>
                    <a:pt x="140" y="11081"/>
                  </a:lnTo>
                  <a:lnTo>
                    <a:pt x="1" y="68193"/>
                  </a:lnTo>
                  <a:lnTo>
                    <a:pt x="19038" y="57153"/>
                  </a:lnTo>
                  <a:lnTo>
                    <a:pt x="19038"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7"/>
            <p:cNvSpPr/>
            <p:nvPr/>
          </p:nvSpPr>
          <p:spPr>
            <a:xfrm>
              <a:off x="6909750" y="331600"/>
              <a:ext cx="679350" cy="1820725"/>
            </a:xfrm>
            <a:custGeom>
              <a:rect b="b" l="l" r="r" t="t"/>
              <a:pathLst>
                <a:path extrusionOk="0" h="72829" w="27174">
                  <a:moveTo>
                    <a:pt x="1" y="1"/>
                  </a:moveTo>
                  <a:lnTo>
                    <a:pt x="1" y="57113"/>
                  </a:lnTo>
                  <a:lnTo>
                    <a:pt x="27035" y="72828"/>
                  </a:lnTo>
                  <a:lnTo>
                    <a:pt x="2717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7"/>
            <p:cNvSpPr/>
            <p:nvPr/>
          </p:nvSpPr>
          <p:spPr>
            <a:xfrm>
              <a:off x="7585600" y="860250"/>
              <a:ext cx="475975" cy="969300"/>
            </a:xfrm>
            <a:custGeom>
              <a:rect b="b" l="l" r="r" t="t"/>
              <a:pathLst>
                <a:path extrusionOk="0" h="38772" w="19039">
                  <a:moveTo>
                    <a:pt x="19038" y="1"/>
                  </a:moveTo>
                  <a:lnTo>
                    <a:pt x="19038" y="27711"/>
                  </a:lnTo>
                  <a:lnTo>
                    <a:pt x="1" y="38772"/>
                  </a:lnTo>
                  <a:lnTo>
                    <a:pt x="140" y="10922"/>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7"/>
            <p:cNvSpPr/>
            <p:nvPr/>
          </p:nvSpPr>
          <p:spPr>
            <a:xfrm>
              <a:off x="6909750" y="744375"/>
              <a:ext cx="679350" cy="1085175"/>
            </a:xfrm>
            <a:custGeom>
              <a:rect b="b" l="l" r="r" t="t"/>
              <a:pathLst>
                <a:path extrusionOk="0" h="43407" w="27174">
                  <a:moveTo>
                    <a:pt x="27174" y="15557"/>
                  </a:moveTo>
                  <a:lnTo>
                    <a:pt x="27035" y="43407"/>
                  </a:lnTo>
                  <a:lnTo>
                    <a:pt x="1" y="2769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7"/>
            <p:cNvSpPr/>
            <p:nvPr/>
          </p:nvSpPr>
          <p:spPr>
            <a:xfrm>
              <a:off x="6327400" y="-6763625"/>
              <a:ext cx="1348250" cy="775350"/>
            </a:xfrm>
            <a:custGeom>
              <a:rect b="b" l="l" r="r" t="t"/>
              <a:pathLst>
                <a:path extrusionOk="0" h="31014" w="53930">
                  <a:moveTo>
                    <a:pt x="22220" y="0"/>
                  </a:moveTo>
                  <a:lnTo>
                    <a:pt x="0" y="12791"/>
                  </a:lnTo>
                  <a:lnTo>
                    <a:pt x="31669" y="31013"/>
                  </a:lnTo>
                  <a:lnTo>
                    <a:pt x="53929" y="18222"/>
                  </a:lnTo>
                  <a:lnTo>
                    <a:pt x="22220"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7"/>
            <p:cNvSpPr/>
            <p:nvPr/>
          </p:nvSpPr>
          <p:spPr>
            <a:xfrm>
              <a:off x="7119125" y="-6308075"/>
              <a:ext cx="556525" cy="1571550"/>
            </a:xfrm>
            <a:custGeom>
              <a:rect b="b" l="l" r="r" t="t"/>
              <a:pathLst>
                <a:path extrusionOk="0" h="62862" w="22261">
                  <a:moveTo>
                    <a:pt x="22260" y="0"/>
                  </a:moveTo>
                  <a:lnTo>
                    <a:pt x="0" y="12791"/>
                  </a:lnTo>
                  <a:lnTo>
                    <a:pt x="0" y="62861"/>
                  </a:lnTo>
                  <a:lnTo>
                    <a:pt x="22121" y="49931"/>
                  </a:lnTo>
                  <a:lnTo>
                    <a:pt x="2226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7"/>
            <p:cNvSpPr/>
            <p:nvPr/>
          </p:nvSpPr>
          <p:spPr>
            <a:xfrm>
              <a:off x="7126075" y="-6311075"/>
              <a:ext cx="1344775" cy="778825"/>
            </a:xfrm>
            <a:custGeom>
              <a:rect b="b" l="l" r="r" t="t"/>
              <a:pathLst>
                <a:path extrusionOk="0" h="31153" w="53791">
                  <a:moveTo>
                    <a:pt x="22102" y="1"/>
                  </a:moveTo>
                  <a:lnTo>
                    <a:pt x="1" y="12911"/>
                  </a:lnTo>
                  <a:lnTo>
                    <a:pt x="31690" y="31153"/>
                  </a:lnTo>
                  <a:lnTo>
                    <a:pt x="53791" y="18382"/>
                  </a:lnTo>
                  <a:lnTo>
                    <a:pt x="22102"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7"/>
            <p:cNvSpPr/>
            <p:nvPr/>
          </p:nvSpPr>
          <p:spPr>
            <a:xfrm>
              <a:off x="6327400" y="-6443850"/>
              <a:ext cx="791750" cy="1707325"/>
            </a:xfrm>
            <a:custGeom>
              <a:rect b="b" l="l" r="r" t="t"/>
              <a:pathLst>
                <a:path extrusionOk="0" h="68293" w="31670">
                  <a:moveTo>
                    <a:pt x="0" y="0"/>
                  </a:moveTo>
                  <a:lnTo>
                    <a:pt x="0" y="50050"/>
                  </a:lnTo>
                  <a:lnTo>
                    <a:pt x="31669" y="68292"/>
                  </a:lnTo>
                  <a:lnTo>
                    <a:pt x="31669" y="18222"/>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7"/>
            <p:cNvSpPr/>
            <p:nvPr/>
          </p:nvSpPr>
          <p:spPr>
            <a:xfrm>
              <a:off x="6327400" y="-5967925"/>
              <a:ext cx="791750" cy="855425"/>
            </a:xfrm>
            <a:custGeom>
              <a:rect b="b" l="l" r="r" t="t"/>
              <a:pathLst>
                <a:path extrusionOk="0" h="34217" w="31670">
                  <a:moveTo>
                    <a:pt x="31669" y="18501"/>
                  </a:moveTo>
                  <a:lnTo>
                    <a:pt x="31669" y="34216"/>
                  </a:lnTo>
                  <a:lnTo>
                    <a:pt x="13846" y="15298"/>
                  </a:lnTo>
                  <a:lnTo>
                    <a:pt x="0" y="15975"/>
                  </a:lnTo>
                  <a:lnTo>
                    <a:pt x="0" y="259"/>
                  </a:lnTo>
                  <a:lnTo>
                    <a:pt x="1464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7"/>
            <p:cNvSpPr/>
            <p:nvPr/>
          </p:nvSpPr>
          <p:spPr>
            <a:xfrm>
              <a:off x="7914825" y="-5851550"/>
              <a:ext cx="556025" cy="1571050"/>
            </a:xfrm>
            <a:custGeom>
              <a:rect b="b" l="l" r="r" t="t"/>
              <a:pathLst>
                <a:path extrusionOk="0" h="62842" w="22241">
                  <a:moveTo>
                    <a:pt x="22241" y="1"/>
                  </a:moveTo>
                  <a:lnTo>
                    <a:pt x="140" y="12772"/>
                  </a:lnTo>
                  <a:lnTo>
                    <a:pt x="1" y="62842"/>
                  </a:lnTo>
                  <a:lnTo>
                    <a:pt x="1" y="62842"/>
                  </a:lnTo>
                  <a:lnTo>
                    <a:pt x="22241" y="49931"/>
                  </a:lnTo>
                  <a:lnTo>
                    <a:pt x="2224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7"/>
            <p:cNvSpPr/>
            <p:nvPr/>
          </p:nvSpPr>
          <p:spPr>
            <a:xfrm>
              <a:off x="7126075" y="-5988300"/>
              <a:ext cx="792250" cy="1707800"/>
            </a:xfrm>
            <a:custGeom>
              <a:rect b="b" l="l" r="r" t="t"/>
              <a:pathLst>
                <a:path extrusionOk="0" h="68312" w="31690">
                  <a:moveTo>
                    <a:pt x="1" y="0"/>
                  </a:moveTo>
                  <a:lnTo>
                    <a:pt x="1" y="49931"/>
                  </a:lnTo>
                  <a:lnTo>
                    <a:pt x="31551" y="68312"/>
                  </a:lnTo>
                  <a:lnTo>
                    <a:pt x="31690" y="18242"/>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7"/>
            <p:cNvSpPr/>
            <p:nvPr/>
          </p:nvSpPr>
          <p:spPr>
            <a:xfrm>
              <a:off x="7126075" y="-5512375"/>
              <a:ext cx="792250" cy="855400"/>
            </a:xfrm>
            <a:custGeom>
              <a:rect b="b" l="l" r="r" t="t"/>
              <a:pathLst>
                <a:path extrusionOk="0" h="34216" w="31690">
                  <a:moveTo>
                    <a:pt x="31690" y="18501"/>
                  </a:moveTo>
                  <a:lnTo>
                    <a:pt x="31551" y="34216"/>
                  </a:lnTo>
                  <a:lnTo>
                    <a:pt x="13727" y="15318"/>
                  </a:lnTo>
                  <a:lnTo>
                    <a:pt x="1" y="15994"/>
                  </a:lnTo>
                  <a:lnTo>
                    <a:pt x="1" y="140"/>
                  </a:lnTo>
                  <a:lnTo>
                    <a:pt x="14523"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7"/>
            <p:cNvSpPr/>
            <p:nvPr/>
          </p:nvSpPr>
          <p:spPr>
            <a:xfrm>
              <a:off x="8391250" y="-5013575"/>
              <a:ext cx="786800" cy="1041925"/>
            </a:xfrm>
            <a:custGeom>
              <a:rect b="b" l="l" r="r" t="t"/>
              <a:pathLst>
                <a:path extrusionOk="0" h="41677" w="31472">
                  <a:moveTo>
                    <a:pt x="1" y="180"/>
                  </a:moveTo>
                  <a:cubicBezTo>
                    <a:pt x="1" y="438"/>
                    <a:pt x="1" y="836"/>
                    <a:pt x="120" y="1095"/>
                  </a:cubicBezTo>
                  <a:cubicBezTo>
                    <a:pt x="120" y="1373"/>
                    <a:pt x="240" y="1612"/>
                    <a:pt x="399" y="2010"/>
                  </a:cubicBezTo>
                  <a:cubicBezTo>
                    <a:pt x="518" y="2288"/>
                    <a:pt x="657" y="2686"/>
                    <a:pt x="797" y="2945"/>
                  </a:cubicBezTo>
                  <a:cubicBezTo>
                    <a:pt x="916" y="3204"/>
                    <a:pt x="1194" y="3601"/>
                    <a:pt x="1453" y="3860"/>
                  </a:cubicBezTo>
                  <a:cubicBezTo>
                    <a:pt x="1732" y="4258"/>
                    <a:pt x="2129" y="4536"/>
                    <a:pt x="2388" y="4934"/>
                  </a:cubicBezTo>
                  <a:cubicBezTo>
                    <a:pt x="2905" y="5451"/>
                    <a:pt x="3582" y="5989"/>
                    <a:pt x="4377" y="6386"/>
                  </a:cubicBezTo>
                  <a:lnTo>
                    <a:pt x="4497" y="6526"/>
                  </a:lnTo>
                  <a:cubicBezTo>
                    <a:pt x="5571" y="7182"/>
                    <a:pt x="6764" y="7580"/>
                    <a:pt x="7958" y="7978"/>
                  </a:cubicBezTo>
                  <a:cubicBezTo>
                    <a:pt x="8873" y="8256"/>
                    <a:pt x="9947" y="8515"/>
                    <a:pt x="10882" y="8773"/>
                  </a:cubicBezTo>
                  <a:cubicBezTo>
                    <a:pt x="11559" y="8913"/>
                    <a:pt x="12235" y="9052"/>
                    <a:pt x="12871" y="9052"/>
                  </a:cubicBezTo>
                  <a:cubicBezTo>
                    <a:pt x="13389" y="9052"/>
                    <a:pt x="14065" y="9171"/>
                    <a:pt x="14622" y="9171"/>
                  </a:cubicBezTo>
                  <a:lnTo>
                    <a:pt x="16213" y="9171"/>
                  </a:lnTo>
                  <a:cubicBezTo>
                    <a:pt x="16731" y="9171"/>
                    <a:pt x="17288" y="9171"/>
                    <a:pt x="17805" y="9052"/>
                  </a:cubicBezTo>
                  <a:cubicBezTo>
                    <a:pt x="18322" y="9052"/>
                    <a:pt x="18879" y="8933"/>
                    <a:pt x="19396" y="8933"/>
                  </a:cubicBezTo>
                  <a:cubicBezTo>
                    <a:pt x="19914" y="8813"/>
                    <a:pt x="20471" y="8813"/>
                    <a:pt x="20988" y="8654"/>
                  </a:cubicBezTo>
                  <a:cubicBezTo>
                    <a:pt x="21505" y="8535"/>
                    <a:pt x="22062" y="8376"/>
                    <a:pt x="22579" y="8256"/>
                  </a:cubicBezTo>
                  <a:cubicBezTo>
                    <a:pt x="23255" y="8137"/>
                    <a:pt x="23912" y="7858"/>
                    <a:pt x="24449" y="7580"/>
                  </a:cubicBezTo>
                  <a:cubicBezTo>
                    <a:pt x="25245" y="7301"/>
                    <a:pt x="26040" y="6904"/>
                    <a:pt x="26697" y="6526"/>
                  </a:cubicBezTo>
                  <a:cubicBezTo>
                    <a:pt x="29760" y="4775"/>
                    <a:pt x="31352" y="2388"/>
                    <a:pt x="31352" y="1"/>
                  </a:cubicBezTo>
                  <a:lnTo>
                    <a:pt x="31471" y="32506"/>
                  </a:lnTo>
                  <a:cubicBezTo>
                    <a:pt x="31471" y="34893"/>
                    <a:pt x="29880" y="37160"/>
                    <a:pt x="26836" y="39010"/>
                  </a:cubicBezTo>
                  <a:cubicBezTo>
                    <a:pt x="26160" y="39408"/>
                    <a:pt x="25364" y="39806"/>
                    <a:pt x="24568" y="40085"/>
                  </a:cubicBezTo>
                  <a:cubicBezTo>
                    <a:pt x="23892" y="40363"/>
                    <a:pt x="23375" y="40482"/>
                    <a:pt x="22698" y="40761"/>
                  </a:cubicBezTo>
                  <a:cubicBezTo>
                    <a:pt x="22181" y="40880"/>
                    <a:pt x="21624" y="41039"/>
                    <a:pt x="21107" y="41159"/>
                  </a:cubicBezTo>
                  <a:cubicBezTo>
                    <a:pt x="20590" y="41278"/>
                    <a:pt x="20033" y="41278"/>
                    <a:pt x="19516" y="41437"/>
                  </a:cubicBezTo>
                  <a:cubicBezTo>
                    <a:pt x="18998" y="41557"/>
                    <a:pt x="18441" y="41557"/>
                    <a:pt x="17924" y="41557"/>
                  </a:cubicBezTo>
                  <a:cubicBezTo>
                    <a:pt x="17407" y="41557"/>
                    <a:pt x="16850" y="41676"/>
                    <a:pt x="16333" y="41676"/>
                  </a:cubicBezTo>
                  <a:lnTo>
                    <a:pt x="14741" y="41676"/>
                  </a:lnTo>
                  <a:cubicBezTo>
                    <a:pt x="14224" y="41676"/>
                    <a:pt x="13548" y="41676"/>
                    <a:pt x="13011" y="41557"/>
                  </a:cubicBezTo>
                  <a:cubicBezTo>
                    <a:pt x="12334" y="41437"/>
                    <a:pt x="11658" y="41437"/>
                    <a:pt x="11021" y="41278"/>
                  </a:cubicBezTo>
                  <a:cubicBezTo>
                    <a:pt x="9947" y="41159"/>
                    <a:pt x="9032" y="40880"/>
                    <a:pt x="8077" y="40482"/>
                  </a:cubicBezTo>
                  <a:cubicBezTo>
                    <a:pt x="6884" y="40085"/>
                    <a:pt x="5690" y="39567"/>
                    <a:pt x="4616" y="39010"/>
                  </a:cubicBezTo>
                  <a:lnTo>
                    <a:pt x="4497" y="38891"/>
                  </a:lnTo>
                  <a:cubicBezTo>
                    <a:pt x="3701" y="38493"/>
                    <a:pt x="3025" y="37976"/>
                    <a:pt x="2507" y="37419"/>
                  </a:cubicBezTo>
                  <a:cubicBezTo>
                    <a:pt x="2110" y="37021"/>
                    <a:pt x="1831" y="36763"/>
                    <a:pt x="1592" y="36365"/>
                  </a:cubicBezTo>
                  <a:cubicBezTo>
                    <a:pt x="1314" y="36086"/>
                    <a:pt x="1194" y="35688"/>
                    <a:pt x="916" y="35430"/>
                  </a:cubicBezTo>
                  <a:cubicBezTo>
                    <a:pt x="797" y="35171"/>
                    <a:pt x="637" y="34913"/>
                    <a:pt x="518" y="34515"/>
                  </a:cubicBezTo>
                  <a:cubicBezTo>
                    <a:pt x="399" y="34236"/>
                    <a:pt x="399" y="33997"/>
                    <a:pt x="240" y="33600"/>
                  </a:cubicBezTo>
                  <a:cubicBezTo>
                    <a:pt x="240" y="33321"/>
                    <a:pt x="120" y="32923"/>
                    <a:pt x="120" y="32665"/>
                  </a:cubicBezTo>
                  <a:lnTo>
                    <a:pt x="120" y="32545"/>
                  </a:lnTo>
                  <a:lnTo>
                    <a:pt x="1" y="6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7"/>
            <p:cNvSpPr/>
            <p:nvPr/>
          </p:nvSpPr>
          <p:spPr>
            <a:xfrm>
              <a:off x="8391250" y="-5013575"/>
              <a:ext cx="786800" cy="1041925"/>
            </a:xfrm>
            <a:custGeom>
              <a:rect b="b" l="l" r="r" t="t"/>
              <a:pathLst>
                <a:path extrusionOk="0" h="41677" w="31472">
                  <a:moveTo>
                    <a:pt x="1" y="60"/>
                  </a:moveTo>
                  <a:lnTo>
                    <a:pt x="1" y="180"/>
                  </a:lnTo>
                  <a:cubicBezTo>
                    <a:pt x="1" y="234"/>
                    <a:pt x="1" y="294"/>
                    <a:pt x="2" y="358"/>
                  </a:cubicBezTo>
                  <a:lnTo>
                    <a:pt x="2" y="358"/>
                  </a:lnTo>
                  <a:lnTo>
                    <a:pt x="1" y="60"/>
                  </a:lnTo>
                  <a:close/>
                  <a:moveTo>
                    <a:pt x="31352" y="1"/>
                  </a:moveTo>
                  <a:cubicBezTo>
                    <a:pt x="31352" y="2388"/>
                    <a:pt x="29760" y="4775"/>
                    <a:pt x="26697" y="6526"/>
                  </a:cubicBezTo>
                  <a:cubicBezTo>
                    <a:pt x="26040" y="6904"/>
                    <a:pt x="25245" y="7301"/>
                    <a:pt x="24449" y="7580"/>
                  </a:cubicBezTo>
                  <a:cubicBezTo>
                    <a:pt x="23912" y="7858"/>
                    <a:pt x="23255" y="8137"/>
                    <a:pt x="22579" y="8256"/>
                  </a:cubicBezTo>
                  <a:cubicBezTo>
                    <a:pt x="22062" y="8376"/>
                    <a:pt x="21505" y="8535"/>
                    <a:pt x="20988" y="8654"/>
                  </a:cubicBezTo>
                  <a:cubicBezTo>
                    <a:pt x="20471" y="8813"/>
                    <a:pt x="19914" y="8813"/>
                    <a:pt x="19396" y="8933"/>
                  </a:cubicBezTo>
                  <a:cubicBezTo>
                    <a:pt x="18879" y="8933"/>
                    <a:pt x="18322" y="9052"/>
                    <a:pt x="17805" y="9052"/>
                  </a:cubicBezTo>
                  <a:cubicBezTo>
                    <a:pt x="17288" y="9171"/>
                    <a:pt x="16731" y="9171"/>
                    <a:pt x="16213" y="9171"/>
                  </a:cubicBezTo>
                  <a:lnTo>
                    <a:pt x="14622" y="9171"/>
                  </a:lnTo>
                  <a:cubicBezTo>
                    <a:pt x="14065" y="9171"/>
                    <a:pt x="13389" y="9052"/>
                    <a:pt x="12871" y="9052"/>
                  </a:cubicBezTo>
                  <a:cubicBezTo>
                    <a:pt x="12235" y="9052"/>
                    <a:pt x="11559" y="8913"/>
                    <a:pt x="10882" y="8773"/>
                  </a:cubicBezTo>
                  <a:cubicBezTo>
                    <a:pt x="9947" y="8515"/>
                    <a:pt x="8873" y="8256"/>
                    <a:pt x="7958" y="7978"/>
                  </a:cubicBezTo>
                  <a:cubicBezTo>
                    <a:pt x="6764" y="7580"/>
                    <a:pt x="5571" y="7182"/>
                    <a:pt x="4497" y="6526"/>
                  </a:cubicBezTo>
                  <a:lnTo>
                    <a:pt x="4377" y="6386"/>
                  </a:lnTo>
                  <a:cubicBezTo>
                    <a:pt x="3582" y="5989"/>
                    <a:pt x="2905" y="5451"/>
                    <a:pt x="2388" y="4934"/>
                  </a:cubicBezTo>
                  <a:cubicBezTo>
                    <a:pt x="2129" y="4536"/>
                    <a:pt x="1732" y="4258"/>
                    <a:pt x="1453" y="3860"/>
                  </a:cubicBezTo>
                  <a:cubicBezTo>
                    <a:pt x="1194" y="3601"/>
                    <a:pt x="916" y="3204"/>
                    <a:pt x="797" y="2945"/>
                  </a:cubicBezTo>
                  <a:cubicBezTo>
                    <a:pt x="657" y="2686"/>
                    <a:pt x="518" y="2288"/>
                    <a:pt x="399" y="2010"/>
                  </a:cubicBezTo>
                  <a:cubicBezTo>
                    <a:pt x="240" y="1612"/>
                    <a:pt x="120" y="1373"/>
                    <a:pt x="120" y="1095"/>
                  </a:cubicBezTo>
                  <a:cubicBezTo>
                    <a:pt x="26" y="890"/>
                    <a:pt x="6" y="599"/>
                    <a:pt x="2" y="358"/>
                  </a:cubicBezTo>
                  <a:lnTo>
                    <a:pt x="2" y="358"/>
                  </a:lnTo>
                  <a:lnTo>
                    <a:pt x="120" y="32545"/>
                  </a:lnTo>
                  <a:lnTo>
                    <a:pt x="120" y="32665"/>
                  </a:lnTo>
                  <a:cubicBezTo>
                    <a:pt x="120" y="32923"/>
                    <a:pt x="240" y="33321"/>
                    <a:pt x="240" y="33600"/>
                  </a:cubicBezTo>
                  <a:cubicBezTo>
                    <a:pt x="399" y="33997"/>
                    <a:pt x="399" y="34236"/>
                    <a:pt x="518" y="34515"/>
                  </a:cubicBezTo>
                  <a:cubicBezTo>
                    <a:pt x="637" y="34913"/>
                    <a:pt x="797" y="35171"/>
                    <a:pt x="916" y="35430"/>
                  </a:cubicBezTo>
                  <a:cubicBezTo>
                    <a:pt x="1194" y="35688"/>
                    <a:pt x="1314" y="36086"/>
                    <a:pt x="1592" y="36365"/>
                  </a:cubicBezTo>
                  <a:cubicBezTo>
                    <a:pt x="1831" y="36763"/>
                    <a:pt x="2110" y="37021"/>
                    <a:pt x="2507" y="37419"/>
                  </a:cubicBezTo>
                  <a:cubicBezTo>
                    <a:pt x="3025" y="37976"/>
                    <a:pt x="3701" y="38493"/>
                    <a:pt x="4497" y="38891"/>
                  </a:cubicBezTo>
                  <a:lnTo>
                    <a:pt x="4616" y="39010"/>
                  </a:lnTo>
                  <a:cubicBezTo>
                    <a:pt x="5690" y="39567"/>
                    <a:pt x="6884" y="40085"/>
                    <a:pt x="8077" y="40482"/>
                  </a:cubicBezTo>
                  <a:cubicBezTo>
                    <a:pt x="9032" y="40880"/>
                    <a:pt x="9947" y="41159"/>
                    <a:pt x="11021" y="41278"/>
                  </a:cubicBezTo>
                  <a:cubicBezTo>
                    <a:pt x="11658" y="41437"/>
                    <a:pt x="12334" y="41437"/>
                    <a:pt x="13011" y="41557"/>
                  </a:cubicBezTo>
                  <a:cubicBezTo>
                    <a:pt x="13548" y="41676"/>
                    <a:pt x="14224" y="41676"/>
                    <a:pt x="14741" y="41676"/>
                  </a:cubicBezTo>
                  <a:lnTo>
                    <a:pt x="16333" y="41676"/>
                  </a:lnTo>
                  <a:cubicBezTo>
                    <a:pt x="16850" y="41676"/>
                    <a:pt x="17407" y="41557"/>
                    <a:pt x="17924" y="41557"/>
                  </a:cubicBezTo>
                  <a:cubicBezTo>
                    <a:pt x="18441" y="41557"/>
                    <a:pt x="18998" y="41557"/>
                    <a:pt x="19516" y="41437"/>
                  </a:cubicBezTo>
                  <a:cubicBezTo>
                    <a:pt x="20033" y="41278"/>
                    <a:pt x="20590" y="41278"/>
                    <a:pt x="21107" y="41159"/>
                  </a:cubicBezTo>
                  <a:cubicBezTo>
                    <a:pt x="21624" y="41039"/>
                    <a:pt x="22181" y="40880"/>
                    <a:pt x="22698" y="40761"/>
                  </a:cubicBezTo>
                  <a:cubicBezTo>
                    <a:pt x="23375" y="40482"/>
                    <a:pt x="23892" y="40363"/>
                    <a:pt x="24568" y="40085"/>
                  </a:cubicBezTo>
                  <a:cubicBezTo>
                    <a:pt x="25364" y="39806"/>
                    <a:pt x="26160" y="39408"/>
                    <a:pt x="26836" y="39010"/>
                  </a:cubicBezTo>
                  <a:cubicBezTo>
                    <a:pt x="29880" y="37160"/>
                    <a:pt x="31471" y="34893"/>
                    <a:pt x="31471" y="32506"/>
                  </a:cubicBezTo>
                  <a:lnTo>
                    <a:pt x="31352"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7"/>
            <p:cNvSpPr/>
            <p:nvPr/>
          </p:nvSpPr>
          <p:spPr>
            <a:xfrm>
              <a:off x="8391250" y="-4781325"/>
              <a:ext cx="786800" cy="559025"/>
            </a:xfrm>
            <a:custGeom>
              <a:rect b="b" l="l" r="r" t="t"/>
              <a:pathLst>
                <a:path extrusionOk="0" h="22361" w="31472">
                  <a:moveTo>
                    <a:pt x="1" y="60"/>
                  </a:moveTo>
                  <a:lnTo>
                    <a:pt x="1" y="180"/>
                  </a:lnTo>
                  <a:cubicBezTo>
                    <a:pt x="1" y="267"/>
                    <a:pt x="1" y="367"/>
                    <a:pt x="5" y="469"/>
                  </a:cubicBezTo>
                  <a:lnTo>
                    <a:pt x="5" y="469"/>
                  </a:lnTo>
                  <a:lnTo>
                    <a:pt x="1" y="60"/>
                  </a:lnTo>
                  <a:close/>
                  <a:moveTo>
                    <a:pt x="31352" y="1"/>
                  </a:moveTo>
                  <a:cubicBezTo>
                    <a:pt x="31352" y="2388"/>
                    <a:pt x="29760" y="4775"/>
                    <a:pt x="26697" y="6526"/>
                  </a:cubicBezTo>
                  <a:cubicBezTo>
                    <a:pt x="26040" y="6923"/>
                    <a:pt x="25245" y="7321"/>
                    <a:pt x="24449" y="7600"/>
                  </a:cubicBezTo>
                  <a:cubicBezTo>
                    <a:pt x="23912" y="7858"/>
                    <a:pt x="23255" y="8137"/>
                    <a:pt x="22579" y="8256"/>
                  </a:cubicBezTo>
                  <a:cubicBezTo>
                    <a:pt x="22062" y="8395"/>
                    <a:pt x="21505" y="8535"/>
                    <a:pt x="20988" y="8674"/>
                  </a:cubicBezTo>
                  <a:cubicBezTo>
                    <a:pt x="20471" y="8813"/>
                    <a:pt x="19914" y="8813"/>
                    <a:pt x="19396" y="8933"/>
                  </a:cubicBezTo>
                  <a:cubicBezTo>
                    <a:pt x="18879" y="8933"/>
                    <a:pt x="18322" y="9072"/>
                    <a:pt x="17805" y="9072"/>
                  </a:cubicBezTo>
                  <a:cubicBezTo>
                    <a:pt x="17288" y="9191"/>
                    <a:pt x="16731" y="9191"/>
                    <a:pt x="16213" y="9191"/>
                  </a:cubicBezTo>
                  <a:lnTo>
                    <a:pt x="14622" y="9191"/>
                  </a:lnTo>
                  <a:cubicBezTo>
                    <a:pt x="14065" y="9191"/>
                    <a:pt x="13389" y="9072"/>
                    <a:pt x="12871" y="9072"/>
                  </a:cubicBezTo>
                  <a:cubicBezTo>
                    <a:pt x="12235" y="9072"/>
                    <a:pt x="11559" y="8913"/>
                    <a:pt x="10882" y="8793"/>
                  </a:cubicBezTo>
                  <a:cubicBezTo>
                    <a:pt x="9947" y="8515"/>
                    <a:pt x="8873" y="8256"/>
                    <a:pt x="7958" y="7998"/>
                  </a:cubicBezTo>
                  <a:cubicBezTo>
                    <a:pt x="6764" y="7600"/>
                    <a:pt x="5571" y="7202"/>
                    <a:pt x="4497" y="6526"/>
                  </a:cubicBezTo>
                  <a:lnTo>
                    <a:pt x="4377" y="6406"/>
                  </a:lnTo>
                  <a:cubicBezTo>
                    <a:pt x="3582" y="6008"/>
                    <a:pt x="2905" y="5451"/>
                    <a:pt x="2388" y="4934"/>
                  </a:cubicBezTo>
                  <a:cubicBezTo>
                    <a:pt x="2129" y="4536"/>
                    <a:pt x="1732" y="4258"/>
                    <a:pt x="1453" y="3860"/>
                  </a:cubicBezTo>
                  <a:cubicBezTo>
                    <a:pt x="1194" y="3621"/>
                    <a:pt x="916" y="3223"/>
                    <a:pt x="797" y="2945"/>
                  </a:cubicBezTo>
                  <a:cubicBezTo>
                    <a:pt x="657" y="2706"/>
                    <a:pt x="518" y="2288"/>
                    <a:pt x="399" y="2030"/>
                  </a:cubicBezTo>
                  <a:cubicBezTo>
                    <a:pt x="240" y="1632"/>
                    <a:pt x="120" y="1373"/>
                    <a:pt x="120" y="1095"/>
                  </a:cubicBezTo>
                  <a:cubicBezTo>
                    <a:pt x="38" y="931"/>
                    <a:pt x="13" y="693"/>
                    <a:pt x="5" y="469"/>
                  </a:cubicBezTo>
                  <a:lnTo>
                    <a:pt x="5" y="469"/>
                  </a:lnTo>
                  <a:lnTo>
                    <a:pt x="120" y="13229"/>
                  </a:lnTo>
                  <a:lnTo>
                    <a:pt x="120" y="13369"/>
                  </a:lnTo>
                  <a:cubicBezTo>
                    <a:pt x="120" y="13607"/>
                    <a:pt x="240" y="14005"/>
                    <a:pt x="240" y="14284"/>
                  </a:cubicBezTo>
                  <a:cubicBezTo>
                    <a:pt x="399" y="14682"/>
                    <a:pt x="399" y="14920"/>
                    <a:pt x="518" y="15199"/>
                  </a:cubicBezTo>
                  <a:cubicBezTo>
                    <a:pt x="637" y="15597"/>
                    <a:pt x="797" y="15855"/>
                    <a:pt x="916" y="16134"/>
                  </a:cubicBezTo>
                  <a:cubicBezTo>
                    <a:pt x="1194" y="16372"/>
                    <a:pt x="1314" y="16770"/>
                    <a:pt x="1592" y="17049"/>
                  </a:cubicBezTo>
                  <a:cubicBezTo>
                    <a:pt x="1831" y="17447"/>
                    <a:pt x="2110" y="17705"/>
                    <a:pt x="2507" y="18123"/>
                  </a:cubicBezTo>
                  <a:cubicBezTo>
                    <a:pt x="3025" y="18660"/>
                    <a:pt x="3701" y="19177"/>
                    <a:pt x="4497" y="19575"/>
                  </a:cubicBezTo>
                  <a:lnTo>
                    <a:pt x="4616" y="19695"/>
                  </a:lnTo>
                  <a:cubicBezTo>
                    <a:pt x="5690" y="20251"/>
                    <a:pt x="6884" y="20769"/>
                    <a:pt x="8077" y="21167"/>
                  </a:cubicBezTo>
                  <a:cubicBezTo>
                    <a:pt x="9032" y="21564"/>
                    <a:pt x="9947" y="21843"/>
                    <a:pt x="11021" y="21962"/>
                  </a:cubicBezTo>
                  <a:cubicBezTo>
                    <a:pt x="11658" y="22121"/>
                    <a:pt x="12334" y="22121"/>
                    <a:pt x="13011" y="22241"/>
                  </a:cubicBezTo>
                  <a:cubicBezTo>
                    <a:pt x="13548" y="22360"/>
                    <a:pt x="14224" y="22360"/>
                    <a:pt x="14741" y="22360"/>
                  </a:cubicBezTo>
                  <a:lnTo>
                    <a:pt x="16333" y="22360"/>
                  </a:lnTo>
                  <a:cubicBezTo>
                    <a:pt x="16850" y="22360"/>
                    <a:pt x="17407" y="22241"/>
                    <a:pt x="17924" y="22241"/>
                  </a:cubicBezTo>
                  <a:cubicBezTo>
                    <a:pt x="18441" y="22241"/>
                    <a:pt x="18998" y="22241"/>
                    <a:pt x="19516" y="22121"/>
                  </a:cubicBezTo>
                  <a:cubicBezTo>
                    <a:pt x="20033" y="21962"/>
                    <a:pt x="20590" y="21962"/>
                    <a:pt x="21107" y="21843"/>
                  </a:cubicBezTo>
                  <a:cubicBezTo>
                    <a:pt x="21624" y="21724"/>
                    <a:pt x="22181" y="21564"/>
                    <a:pt x="22698" y="21445"/>
                  </a:cubicBezTo>
                  <a:cubicBezTo>
                    <a:pt x="23375" y="21167"/>
                    <a:pt x="23892" y="21047"/>
                    <a:pt x="24568" y="20769"/>
                  </a:cubicBezTo>
                  <a:cubicBezTo>
                    <a:pt x="25364" y="20510"/>
                    <a:pt x="26160" y="20112"/>
                    <a:pt x="26836" y="19695"/>
                  </a:cubicBezTo>
                  <a:cubicBezTo>
                    <a:pt x="29880" y="17844"/>
                    <a:pt x="31471" y="15577"/>
                    <a:pt x="31471" y="13190"/>
                  </a:cubicBezTo>
                  <a:lnTo>
                    <a:pt x="31352"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7"/>
            <p:cNvSpPr/>
            <p:nvPr/>
          </p:nvSpPr>
          <p:spPr>
            <a:xfrm>
              <a:off x="8350975" y="-5239850"/>
              <a:ext cx="869350" cy="457425"/>
            </a:xfrm>
            <a:custGeom>
              <a:rect b="b" l="l" r="r" t="t"/>
              <a:pathLst>
                <a:path extrusionOk="0" h="18297" w="34774">
                  <a:moveTo>
                    <a:pt x="17509" y="1"/>
                  </a:moveTo>
                  <a:cubicBezTo>
                    <a:pt x="13463" y="1"/>
                    <a:pt x="9400" y="896"/>
                    <a:pt x="6267" y="2686"/>
                  </a:cubicBezTo>
                  <a:cubicBezTo>
                    <a:pt x="140" y="6287"/>
                    <a:pt x="1" y="12016"/>
                    <a:pt x="6128" y="15597"/>
                  </a:cubicBezTo>
                  <a:cubicBezTo>
                    <a:pt x="9191" y="17397"/>
                    <a:pt x="13219" y="18297"/>
                    <a:pt x="17265" y="18297"/>
                  </a:cubicBezTo>
                  <a:cubicBezTo>
                    <a:pt x="21311" y="18297"/>
                    <a:pt x="25374" y="17397"/>
                    <a:pt x="28507" y="15597"/>
                  </a:cubicBezTo>
                  <a:cubicBezTo>
                    <a:pt x="34634" y="11976"/>
                    <a:pt x="34773" y="6267"/>
                    <a:pt x="28646" y="2686"/>
                  </a:cubicBezTo>
                  <a:cubicBezTo>
                    <a:pt x="25583" y="896"/>
                    <a:pt x="21554" y="1"/>
                    <a:pt x="1750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7"/>
            <p:cNvSpPr/>
            <p:nvPr/>
          </p:nvSpPr>
          <p:spPr>
            <a:xfrm>
              <a:off x="8507625" y="-5342300"/>
              <a:ext cx="558525" cy="392900"/>
            </a:xfrm>
            <a:custGeom>
              <a:rect b="b" l="l" r="r" t="t"/>
              <a:pathLst>
                <a:path extrusionOk="0" h="15716" w="22341">
                  <a:moveTo>
                    <a:pt x="1" y="140"/>
                  </a:moveTo>
                  <a:cubicBezTo>
                    <a:pt x="1" y="418"/>
                    <a:pt x="1" y="538"/>
                    <a:pt x="120" y="816"/>
                  </a:cubicBezTo>
                  <a:cubicBezTo>
                    <a:pt x="120" y="1095"/>
                    <a:pt x="240" y="1214"/>
                    <a:pt x="240" y="1493"/>
                  </a:cubicBezTo>
                  <a:cubicBezTo>
                    <a:pt x="359" y="1771"/>
                    <a:pt x="359" y="1891"/>
                    <a:pt x="518" y="2169"/>
                  </a:cubicBezTo>
                  <a:cubicBezTo>
                    <a:pt x="637" y="2428"/>
                    <a:pt x="777" y="2567"/>
                    <a:pt x="916" y="2825"/>
                  </a:cubicBezTo>
                  <a:cubicBezTo>
                    <a:pt x="1174" y="3104"/>
                    <a:pt x="1314" y="3363"/>
                    <a:pt x="1572" y="3621"/>
                  </a:cubicBezTo>
                  <a:cubicBezTo>
                    <a:pt x="1970" y="4019"/>
                    <a:pt x="2507" y="4298"/>
                    <a:pt x="3044" y="4695"/>
                  </a:cubicBezTo>
                  <a:cubicBezTo>
                    <a:pt x="3044" y="4695"/>
                    <a:pt x="3184" y="4695"/>
                    <a:pt x="3184" y="4815"/>
                  </a:cubicBezTo>
                  <a:cubicBezTo>
                    <a:pt x="3979" y="5213"/>
                    <a:pt x="4775" y="5610"/>
                    <a:pt x="5551" y="5889"/>
                  </a:cubicBezTo>
                  <a:cubicBezTo>
                    <a:pt x="6227" y="6167"/>
                    <a:pt x="6904" y="6287"/>
                    <a:pt x="7699" y="6406"/>
                  </a:cubicBezTo>
                  <a:cubicBezTo>
                    <a:pt x="8216" y="6545"/>
                    <a:pt x="8614" y="6545"/>
                    <a:pt x="9171" y="6545"/>
                  </a:cubicBezTo>
                  <a:cubicBezTo>
                    <a:pt x="9569" y="6545"/>
                    <a:pt x="9967" y="6665"/>
                    <a:pt x="10365" y="6665"/>
                  </a:cubicBezTo>
                  <a:lnTo>
                    <a:pt x="11558" y="6665"/>
                  </a:lnTo>
                  <a:lnTo>
                    <a:pt x="12613" y="6665"/>
                  </a:lnTo>
                  <a:cubicBezTo>
                    <a:pt x="13011" y="6665"/>
                    <a:pt x="13289" y="6545"/>
                    <a:pt x="13687" y="6545"/>
                  </a:cubicBezTo>
                  <a:cubicBezTo>
                    <a:pt x="14085" y="6545"/>
                    <a:pt x="14483" y="6406"/>
                    <a:pt x="14761" y="6406"/>
                  </a:cubicBezTo>
                  <a:cubicBezTo>
                    <a:pt x="15159" y="6287"/>
                    <a:pt x="15557" y="6287"/>
                    <a:pt x="15955" y="6148"/>
                  </a:cubicBezTo>
                  <a:cubicBezTo>
                    <a:pt x="16472" y="6008"/>
                    <a:pt x="16870" y="5869"/>
                    <a:pt x="17288" y="5750"/>
                  </a:cubicBezTo>
                  <a:cubicBezTo>
                    <a:pt x="17825" y="5471"/>
                    <a:pt x="18362" y="5213"/>
                    <a:pt x="18879" y="4934"/>
                  </a:cubicBezTo>
                  <a:cubicBezTo>
                    <a:pt x="21147" y="3601"/>
                    <a:pt x="22221" y="2010"/>
                    <a:pt x="22221" y="299"/>
                  </a:cubicBezTo>
                  <a:lnTo>
                    <a:pt x="22340" y="9350"/>
                  </a:lnTo>
                  <a:cubicBezTo>
                    <a:pt x="22340" y="11081"/>
                    <a:pt x="21286" y="12672"/>
                    <a:pt x="19018" y="13985"/>
                  </a:cubicBezTo>
                  <a:cubicBezTo>
                    <a:pt x="18481" y="14264"/>
                    <a:pt x="17944" y="14522"/>
                    <a:pt x="17427" y="14781"/>
                  </a:cubicBezTo>
                  <a:cubicBezTo>
                    <a:pt x="17029" y="14920"/>
                    <a:pt x="16492" y="15059"/>
                    <a:pt x="16074" y="15199"/>
                  </a:cubicBezTo>
                  <a:cubicBezTo>
                    <a:pt x="15676" y="15318"/>
                    <a:pt x="15278" y="15457"/>
                    <a:pt x="14881" y="15457"/>
                  </a:cubicBezTo>
                  <a:cubicBezTo>
                    <a:pt x="14483" y="15597"/>
                    <a:pt x="14085" y="15597"/>
                    <a:pt x="13806" y="15597"/>
                  </a:cubicBezTo>
                  <a:cubicBezTo>
                    <a:pt x="13408" y="15597"/>
                    <a:pt x="13150" y="15716"/>
                    <a:pt x="12752" y="15716"/>
                  </a:cubicBezTo>
                  <a:lnTo>
                    <a:pt x="11678" y="15716"/>
                  </a:lnTo>
                  <a:lnTo>
                    <a:pt x="10484" y="15716"/>
                  </a:lnTo>
                  <a:cubicBezTo>
                    <a:pt x="10086" y="15716"/>
                    <a:pt x="9689" y="15716"/>
                    <a:pt x="9291" y="15597"/>
                  </a:cubicBezTo>
                  <a:cubicBezTo>
                    <a:pt x="8773" y="15597"/>
                    <a:pt x="8376" y="15457"/>
                    <a:pt x="7819" y="15457"/>
                  </a:cubicBezTo>
                  <a:cubicBezTo>
                    <a:pt x="7142" y="15338"/>
                    <a:pt x="6347" y="15199"/>
                    <a:pt x="5690" y="14940"/>
                  </a:cubicBezTo>
                  <a:cubicBezTo>
                    <a:pt x="4755" y="14662"/>
                    <a:pt x="3940" y="14264"/>
                    <a:pt x="3303" y="13866"/>
                  </a:cubicBezTo>
                  <a:cubicBezTo>
                    <a:pt x="3303" y="13866"/>
                    <a:pt x="3184" y="13866"/>
                    <a:pt x="3184" y="13747"/>
                  </a:cubicBezTo>
                  <a:cubicBezTo>
                    <a:pt x="2647" y="13468"/>
                    <a:pt x="2109" y="13070"/>
                    <a:pt x="1712" y="12672"/>
                  </a:cubicBezTo>
                  <a:cubicBezTo>
                    <a:pt x="1433" y="12414"/>
                    <a:pt x="1194" y="12155"/>
                    <a:pt x="1035" y="11877"/>
                  </a:cubicBezTo>
                  <a:cubicBezTo>
                    <a:pt x="916" y="11618"/>
                    <a:pt x="757" y="11479"/>
                    <a:pt x="637" y="11220"/>
                  </a:cubicBezTo>
                  <a:cubicBezTo>
                    <a:pt x="518" y="10942"/>
                    <a:pt x="359" y="10802"/>
                    <a:pt x="359" y="10544"/>
                  </a:cubicBezTo>
                  <a:cubicBezTo>
                    <a:pt x="240" y="10265"/>
                    <a:pt x="240" y="10146"/>
                    <a:pt x="240" y="9867"/>
                  </a:cubicBezTo>
                  <a:cubicBezTo>
                    <a:pt x="240" y="9589"/>
                    <a:pt x="120" y="9470"/>
                    <a:pt x="120" y="9191"/>
                  </a:cubicBezTo>
                  <a:lnTo>
                    <a:pt x="120" y="9072"/>
                  </a:lnTo>
                  <a:lnTo>
                    <a:pt x="1" y="140"/>
                  </a:lnTo>
                  <a:cubicBezTo>
                    <a:pt x="1" y="1"/>
                    <a:pt x="1" y="140"/>
                    <a:pt x="1" y="14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7"/>
            <p:cNvSpPr/>
            <p:nvPr/>
          </p:nvSpPr>
          <p:spPr>
            <a:xfrm>
              <a:off x="8507625" y="-5338825"/>
              <a:ext cx="558525" cy="389425"/>
            </a:xfrm>
            <a:custGeom>
              <a:rect b="b" l="l" r="r" t="t"/>
              <a:pathLst>
                <a:path extrusionOk="0" h="15577" w="22341">
                  <a:moveTo>
                    <a:pt x="1" y="1"/>
                  </a:moveTo>
                  <a:cubicBezTo>
                    <a:pt x="1" y="80"/>
                    <a:pt x="1" y="147"/>
                    <a:pt x="4" y="208"/>
                  </a:cubicBezTo>
                  <a:lnTo>
                    <a:pt x="4" y="208"/>
                  </a:lnTo>
                  <a:lnTo>
                    <a:pt x="1" y="1"/>
                  </a:lnTo>
                  <a:close/>
                  <a:moveTo>
                    <a:pt x="22221" y="160"/>
                  </a:moveTo>
                  <a:cubicBezTo>
                    <a:pt x="22221" y="1871"/>
                    <a:pt x="21147" y="3462"/>
                    <a:pt x="18879" y="4795"/>
                  </a:cubicBezTo>
                  <a:cubicBezTo>
                    <a:pt x="18362" y="5074"/>
                    <a:pt x="17825" y="5332"/>
                    <a:pt x="17288" y="5611"/>
                  </a:cubicBezTo>
                  <a:cubicBezTo>
                    <a:pt x="16870" y="5730"/>
                    <a:pt x="16472" y="5869"/>
                    <a:pt x="15955" y="6009"/>
                  </a:cubicBezTo>
                  <a:cubicBezTo>
                    <a:pt x="15557" y="6148"/>
                    <a:pt x="15159" y="6148"/>
                    <a:pt x="14761" y="6267"/>
                  </a:cubicBezTo>
                  <a:cubicBezTo>
                    <a:pt x="14483" y="6267"/>
                    <a:pt x="14085" y="6406"/>
                    <a:pt x="13687" y="6406"/>
                  </a:cubicBezTo>
                  <a:cubicBezTo>
                    <a:pt x="13289" y="6406"/>
                    <a:pt x="13011" y="6526"/>
                    <a:pt x="12613" y="6526"/>
                  </a:cubicBezTo>
                  <a:lnTo>
                    <a:pt x="10365" y="6526"/>
                  </a:lnTo>
                  <a:cubicBezTo>
                    <a:pt x="9967" y="6526"/>
                    <a:pt x="9569" y="6406"/>
                    <a:pt x="9171" y="6406"/>
                  </a:cubicBezTo>
                  <a:cubicBezTo>
                    <a:pt x="8614" y="6406"/>
                    <a:pt x="8216" y="6406"/>
                    <a:pt x="7699" y="6267"/>
                  </a:cubicBezTo>
                  <a:cubicBezTo>
                    <a:pt x="6904" y="6148"/>
                    <a:pt x="6227" y="6028"/>
                    <a:pt x="5551" y="5750"/>
                  </a:cubicBezTo>
                  <a:cubicBezTo>
                    <a:pt x="4775" y="5471"/>
                    <a:pt x="3979" y="5074"/>
                    <a:pt x="3184" y="4676"/>
                  </a:cubicBezTo>
                  <a:cubicBezTo>
                    <a:pt x="3184" y="4556"/>
                    <a:pt x="3044" y="4556"/>
                    <a:pt x="3044" y="4556"/>
                  </a:cubicBezTo>
                  <a:cubicBezTo>
                    <a:pt x="2507" y="4159"/>
                    <a:pt x="1970" y="3880"/>
                    <a:pt x="1572" y="3482"/>
                  </a:cubicBezTo>
                  <a:cubicBezTo>
                    <a:pt x="1314" y="3224"/>
                    <a:pt x="1174" y="2965"/>
                    <a:pt x="916" y="2686"/>
                  </a:cubicBezTo>
                  <a:cubicBezTo>
                    <a:pt x="777" y="2428"/>
                    <a:pt x="637" y="2289"/>
                    <a:pt x="518" y="2030"/>
                  </a:cubicBezTo>
                  <a:cubicBezTo>
                    <a:pt x="359" y="1752"/>
                    <a:pt x="359" y="1632"/>
                    <a:pt x="240" y="1354"/>
                  </a:cubicBezTo>
                  <a:cubicBezTo>
                    <a:pt x="240" y="1075"/>
                    <a:pt x="120" y="956"/>
                    <a:pt x="120" y="677"/>
                  </a:cubicBezTo>
                  <a:cubicBezTo>
                    <a:pt x="35" y="478"/>
                    <a:pt x="11" y="360"/>
                    <a:pt x="4" y="208"/>
                  </a:cubicBezTo>
                  <a:lnTo>
                    <a:pt x="4" y="208"/>
                  </a:lnTo>
                  <a:lnTo>
                    <a:pt x="120" y="8933"/>
                  </a:lnTo>
                  <a:lnTo>
                    <a:pt x="120" y="9052"/>
                  </a:lnTo>
                  <a:cubicBezTo>
                    <a:pt x="120" y="9331"/>
                    <a:pt x="240" y="9450"/>
                    <a:pt x="240" y="9728"/>
                  </a:cubicBezTo>
                  <a:cubicBezTo>
                    <a:pt x="240" y="10007"/>
                    <a:pt x="240" y="10126"/>
                    <a:pt x="359" y="10405"/>
                  </a:cubicBezTo>
                  <a:cubicBezTo>
                    <a:pt x="359" y="10663"/>
                    <a:pt x="518" y="10803"/>
                    <a:pt x="637" y="11081"/>
                  </a:cubicBezTo>
                  <a:cubicBezTo>
                    <a:pt x="757" y="11340"/>
                    <a:pt x="916" y="11479"/>
                    <a:pt x="1035" y="11738"/>
                  </a:cubicBezTo>
                  <a:cubicBezTo>
                    <a:pt x="1194" y="12016"/>
                    <a:pt x="1433" y="12275"/>
                    <a:pt x="1712" y="12533"/>
                  </a:cubicBezTo>
                  <a:cubicBezTo>
                    <a:pt x="2109" y="12931"/>
                    <a:pt x="2647" y="13329"/>
                    <a:pt x="3184" y="13608"/>
                  </a:cubicBezTo>
                  <a:cubicBezTo>
                    <a:pt x="3184" y="13727"/>
                    <a:pt x="3303" y="13727"/>
                    <a:pt x="3303" y="13727"/>
                  </a:cubicBezTo>
                  <a:cubicBezTo>
                    <a:pt x="3940" y="14125"/>
                    <a:pt x="4755" y="14523"/>
                    <a:pt x="5690" y="14801"/>
                  </a:cubicBezTo>
                  <a:cubicBezTo>
                    <a:pt x="6347" y="15060"/>
                    <a:pt x="7142" y="15199"/>
                    <a:pt x="7819" y="15318"/>
                  </a:cubicBezTo>
                  <a:cubicBezTo>
                    <a:pt x="8376" y="15318"/>
                    <a:pt x="8773" y="15458"/>
                    <a:pt x="9291" y="15458"/>
                  </a:cubicBezTo>
                  <a:cubicBezTo>
                    <a:pt x="9689" y="15577"/>
                    <a:pt x="10086" y="15577"/>
                    <a:pt x="10484" y="15577"/>
                  </a:cubicBezTo>
                  <a:lnTo>
                    <a:pt x="12752" y="15577"/>
                  </a:lnTo>
                  <a:cubicBezTo>
                    <a:pt x="13150" y="15577"/>
                    <a:pt x="13408" y="15458"/>
                    <a:pt x="13806" y="15458"/>
                  </a:cubicBezTo>
                  <a:cubicBezTo>
                    <a:pt x="14085" y="15458"/>
                    <a:pt x="14483" y="15458"/>
                    <a:pt x="14881" y="15318"/>
                  </a:cubicBezTo>
                  <a:cubicBezTo>
                    <a:pt x="15278" y="15318"/>
                    <a:pt x="15676" y="15179"/>
                    <a:pt x="16074" y="15060"/>
                  </a:cubicBezTo>
                  <a:cubicBezTo>
                    <a:pt x="16492" y="14920"/>
                    <a:pt x="17029" y="14781"/>
                    <a:pt x="17427" y="14642"/>
                  </a:cubicBezTo>
                  <a:cubicBezTo>
                    <a:pt x="17944" y="14383"/>
                    <a:pt x="18481" y="14125"/>
                    <a:pt x="19018" y="13846"/>
                  </a:cubicBezTo>
                  <a:cubicBezTo>
                    <a:pt x="21286" y="12533"/>
                    <a:pt x="22340" y="10942"/>
                    <a:pt x="22340" y="9211"/>
                  </a:cubicBezTo>
                  <a:lnTo>
                    <a:pt x="22221" y="16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7"/>
            <p:cNvSpPr/>
            <p:nvPr/>
          </p:nvSpPr>
          <p:spPr>
            <a:xfrm>
              <a:off x="8480775" y="-5494300"/>
              <a:ext cx="616200" cy="324225"/>
            </a:xfrm>
            <a:custGeom>
              <a:rect b="b" l="l" r="r" t="t"/>
              <a:pathLst>
                <a:path extrusionOk="0" h="12969" w="24648">
                  <a:moveTo>
                    <a:pt x="12297" y="1"/>
                  </a:moveTo>
                  <a:cubicBezTo>
                    <a:pt x="9443" y="1"/>
                    <a:pt x="6591" y="633"/>
                    <a:pt x="4397" y="1903"/>
                  </a:cubicBezTo>
                  <a:cubicBezTo>
                    <a:pt x="1" y="4430"/>
                    <a:pt x="1" y="8567"/>
                    <a:pt x="4397" y="11074"/>
                  </a:cubicBezTo>
                  <a:cubicBezTo>
                    <a:pt x="6595" y="12337"/>
                    <a:pt x="9455" y="12969"/>
                    <a:pt x="12314" y="12969"/>
                  </a:cubicBezTo>
                  <a:cubicBezTo>
                    <a:pt x="15174" y="12969"/>
                    <a:pt x="18033" y="12337"/>
                    <a:pt x="20231" y="11074"/>
                  </a:cubicBezTo>
                  <a:cubicBezTo>
                    <a:pt x="24648" y="8528"/>
                    <a:pt x="24648" y="4410"/>
                    <a:pt x="20231" y="1903"/>
                  </a:cubicBezTo>
                  <a:cubicBezTo>
                    <a:pt x="18029" y="638"/>
                    <a:pt x="15163" y="1"/>
                    <a:pt x="12297"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7"/>
            <p:cNvSpPr/>
            <p:nvPr/>
          </p:nvSpPr>
          <p:spPr>
            <a:xfrm>
              <a:off x="9436125" y="-4494875"/>
              <a:ext cx="800700" cy="1058325"/>
            </a:xfrm>
            <a:custGeom>
              <a:rect b="b" l="l" r="r" t="t"/>
              <a:pathLst>
                <a:path extrusionOk="0" h="42333" w="32028">
                  <a:moveTo>
                    <a:pt x="0" y="180"/>
                  </a:moveTo>
                  <a:cubicBezTo>
                    <a:pt x="0" y="458"/>
                    <a:pt x="0" y="856"/>
                    <a:pt x="120" y="1115"/>
                  </a:cubicBezTo>
                  <a:cubicBezTo>
                    <a:pt x="120" y="1374"/>
                    <a:pt x="239" y="1771"/>
                    <a:pt x="398" y="2030"/>
                  </a:cubicBezTo>
                  <a:cubicBezTo>
                    <a:pt x="518" y="2308"/>
                    <a:pt x="677" y="2706"/>
                    <a:pt x="796" y="2945"/>
                  </a:cubicBezTo>
                  <a:cubicBezTo>
                    <a:pt x="916" y="3224"/>
                    <a:pt x="1194" y="3621"/>
                    <a:pt x="1473" y="3880"/>
                  </a:cubicBezTo>
                  <a:cubicBezTo>
                    <a:pt x="1731" y="4278"/>
                    <a:pt x="2129" y="4536"/>
                    <a:pt x="2388" y="4934"/>
                  </a:cubicBezTo>
                  <a:cubicBezTo>
                    <a:pt x="2905" y="5471"/>
                    <a:pt x="3581" y="6009"/>
                    <a:pt x="4377" y="6406"/>
                  </a:cubicBezTo>
                  <a:lnTo>
                    <a:pt x="4496" y="6526"/>
                  </a:lnTo>
                  <a:cubicBezTo>
                    <a:pt x="5570" y="7202"/>
                    <a:pt x="6764" y="7719"/>
                    <a:pt x="7958" y="8117"/>
                  </a:cubicBezTo>
                  <a:cubicBezTo>
                    <a:pt x="8873" y="8396"/>
                    <a:pt x="9947" y="8654"/>
                    <a:pt x="11021" y="8913"/>
                  </a:cubicBezTo>
                  <a:cubicBezTo>
                    <a:pt x="11677" y="9052"/>
                    <a:pt x="12354" y="9191"/>
                    <a:pt x="13010" y="9191"/>
                  </a:cubicBezTo>
                  <a:cubicBezTo>
                    <a:pt x="13527" y="9191"/>
                    <a:pt x="14204" y="9311"/>
                    <a:pt x="14741" y="9311"/>
                  </a:cubicBezTo>
                  <a:lnTo>
                    <a:pt x="16332" y="9311"/>
                  </a:lnTo>
                  <a:cubicBezTo>
                    <a:pt x="16850" y="9311"/>
                    <a:pt x="17407" y="9311"/>
                    <a:pt x="17924" y="9191"/>
                  </a:cubicBezTo>
                  <a:cubicBezTo>
                    <a:pt x="18461" y="9191"/>
                    <a:pt x="18998" y="9072"/>
                    <a:pt x="19515" y="9072"/>
                  </a:cubicBezTo>
                  <a:cubicBezTo>
                    <a:pt x="20052" y="8953"/>
                    <a:pt x="20589" y="8953"/>
                    <a:pt x="21107" y="8793"/>
                  </a:cubicBezTo>
                  <a:cubicBezTo>
                    <a:pt x="21644" y="8674"/>
                    <a:pt x="22181" y="8515"/>
                    <a:pt x="22857" y="8396"/>
                  </a:cubicBezTo>
                  <a:cubicBezTo>
                    <a:pt x="23534" y="8276"/>
                    <a:pt x="24190" y="7998"/>
                    <a:pt x="24846" y="7719"/>
                  </a:cubicBezTo>
                  <a:cubicBezTo>
                    <a:pt x="25642" y="7441"/>
                    <a:pt x="26438" y="7043"/>
                    <a:pt x="27114" y="6665"/>
                  </a:cubicBezTo>
                  <a:cubicBezTo>
                    <a:pt x="30317" y="4795"/>
                    <a:pt x="31908" y="2408"/>
                    <a:pt x="31908" y="1"/>
                  </a:cubicBezTo>
                  <a:lnTo>
                    <a:pt x="32028" y="33023"/>
                  </a:lnTo>
                  <a:cubicBezTo>
                    <a:pt x="32028" y="35410"/>
                    <a:pt x="30436" y="37817"/>
                    <a:pt x="27234" y="39687"/>
                  </a:cubicBezTo>
                  <a:cubicBezTo>
                    <a:pt x="26557" y="40085"/>
                    <a:pt x="25761" y="40483"/>
                    <a:pt x="24966" y="40741"/>
                  </a:cubicBezTo>
                  <a:cubicBezTo>
                    <a:pt x="24289" y="41020"/>
                    <a:pt x="23633" y="41258"/>
                    <a:pt x="22977" y="41418"/>
                  </a:cubicBezTo>
                  <a:cubicBezTo>
                    <a:pt x="22459" y="41537"/>
                    <a:pt x="21902" y="41696"/>
                    <a:pt x="21246" y="41815"/>
                  </a:cubicBezTo>
                  <a:cubicBezTo>
                    <a:pt x="20709" y="41935"/>
                    <a:pt x="20172" y="42094"/>
                    <a:pt x="19654" y="42094"/>
                  </a:cubicBezTo>
                  <a:cubicBezTo>
                    <a:pt x="19117" y="42213"/>
                    <a:pt x="18580" y="42213"/>
                    <a:pt x="18063" y="42213"/>
                  </a:cubicBezTo>
                  <a:cubicBezTo>
                    <a:pt x="17526" y="42213"/>
                    <a:pt x="16989" y="42333"/>
                    <a:pt x="16472" y="42333"/>
                  </a:cubicBezTo>
                  <a:lnTo>
                    <a:pt x="14860" y="42333"/>
                  </a:lnTo>
                  <a:cubicBezTo>
                    <a:pt x="14343" y="42333"/>
                    <a:pt x="13667" y="42333"/>
                    <a:pt x="13130" y="42213"/>
                  </a:cubicBezTo>
                  <a:cubicBezTo>
                    <a:pt x="12453" y="42094"/>
                    <a:pt x="11777" y="42094"/>
                    <a:pt x="11140" y="41935"/>
                  </a:cubicBezTo>
                  <a:cubicBezTo>
                    <a:pt x="10066" y="41815"/>
                    <a:pt x="9012" y="41537"/>
                    <a:pt x="8077" y="41139"/>
                  </a:cubicBezTo>
                  <a:cubicBezTo>
                    <a:pt x="6883" y="40741"/>
                    <a:pt x="5690" y="40224"/>
                    <a:pt x="4616" y="39548"/>
                  </a:cubicBezTo>
                  <a:lnTo>
                    <a:pt x="4496" y="39428"/>
                  </a:lnTo>
                  <a:cubicBezTo>
                    <a:pt x="3700" y="38911"/>
                    <a:pt x="3024" y="38513"/>
                    <a:pt x="2507" y="37956"/>
                  </a:cubicBezTo>
                  <a:cubicBezTo>
                    <a:pt x="2109" y="37558"/>
                    <a:pt x="1831" y="37280"/>
                    <a:pt x="1592" y="36902"/>
                  </a:cubicBezTo>
                  <a:cubicBezTo>
                    <a:pt x="1313" y="36623"/>
                    <a:pt x="1194" y="36226"/>
                    <a:pt x="916" y="35967"/>
                  </a:cubicBezTo>
                  <a:cubicBezTo>
                    <a:pt x="796" y="35708"/>
                    <a:pt x="637" y="35291"/>
                    <a:pt x="518" y="35052"/>
                  </a:cubicBezTo>
                  <a:cubicBezTo>
                    <a:pt x="398" y="34773"/>
                    <a:pt x="398" y="34376"/>
                    <a:pt x="239" y="34137"/>
                  </a:cubicBezTo>
                  <a:cubicBezTo>
                    <a:pt x="239" y="33858"/>
                    <a:pt x="120" y="33460"/>
                    <a:pt x="120" y="33202"/>
                  </a:cubicBezTo>
                  <a:lnTo>
                    <a:pt x="120" y="33083"/>
                  </a:lnTo>
                  <a:lnTo>
                    <a:pt x="0" y="6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7"/>
            <p:cNvSpPr/>
            <p:nvPr/>
          </p:nvSpPr>
          <p:spPr>
            <a:xfrm>
              <a:off x="9436125" y="-4494875"/>
              <a:ext cx="800700" cy="1058325"/>
            </a:xfrm>
            <a:custGeom>
              <a:rect b="b" l="l" r="r" t="t"/>
              <a:pathLst>
                <a:path extrusionOk="0" h="42333" w="32028">
                  <a:moveTo>
                    <a:pt x="0" y="61"/>
                  </a:moveTo>
                  <a:lnTo>
                    <a:pt x="0" y="180"/>
                  </a:lnTo>
                  <a:cubicBezTo>
                    <a:pt x="0" y="239"/>
                    <a:pt x="0" y="303"/>
                    <a:pt x="2" y="369"/>
                  </a:cubicBezTo>
                  <a:lnTo>
                    <a:pt x="2" y="3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3"/>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6"/>
                    <a:pt x="1731" y="4278"/>
                    <a:pt x="1473" y="3880"/>
                  </a:cubicBezTo>
                  <a:cubicBezTo>
                    <a:pt x="1194" y="3621"/>
                    <a:pt x="916" y="3224"/>
                    <a:pt x="796" y="2945"/>
                  </a:cubicBezTo>
                  <a:cubicBezTo>
                    <a:pt x="677" y="2706"/>
                    <a:pt x="518" y="2308"/>
                    <a:pt x="398" y="2030"/>
                  </a:cubicBezTo>
                  <a:cubicBezTo>
                    <a:pt x="239" y="1771"/>
                    <a:pt x="120" y="1374"/>
                    <a:pt x="120" y="1115"/>
                  </a:cubicBezTo>
                  <a:cubicBezTo>
                    <a:pt x="26" y="911"/>
                    <a:pt x="6" y="620"/>
                    <a:pt x="2" y="369"/>
                  </a:cubicBezTo>
                  <a:lnTo>
                    <a:pt x="2" y="369"/>
                  </a:lnTo>
                  <a:lnTo>
                    <a:pt x="120" y="33083"/>
                  </a:lnTo>
                  <a:lnTo>
                    <a:pt x="120" y="33202"/>
                  </a:lnTo>
                  <a:cubicBezTo>
                    <a:pt x="120" y="33460"/>
                    <a:pt x="239" y="33858"/>
                    <a:pt x="239" y="34137"/>
                  </a:cubicBezTo>
                  <a:cubicBezTo>
                    <a:pt x="398" y="34376"/>
                    <a:pt x="398" y="34773"/>
                    <a:pt x="518" y="35052"/>
                  </a:cubicBezTo>
                  <a:cubicBezTo>
                    <a:pt x="637" y="35291"/>
                    <a:pt x="796" y="35708"/>
                    <a:pt x="916" y="35967"/>
                  </a:cubicBezTo>
                  <a:cubicBezTo>
                    <a:pt x="1194" y="36226"/>
                    <a:pt x="1313" y="36623"/>
                    <a:pt x="1592" y="36902"/>
                  </a:cubicBezTo>
                  <a:cubicBezTo>
                    <a:pt x="1831" y="37280"/>
                    <a:pt x="2109" y="37558"/>
                    <a:pt x="2507" y="37956"/>
                  </a:cubicBezTo>
                  <a:cubicBezTo>
                    <a:pt x="3024" y="38513"/>
                    <a:pt x="3700" y="38911"/>
                    <a:pt x="4496" y="39428"/>
                  </a:cubicBezTo>
                  <a:lnTo>
                    <a:pt x="4616" y="39548"/>
                  </a:lnTo>
                  <a:cubicBezTo>
                    <a:pt x="5690" y="40224"/>
                    <a:pt x="6883" y="40741"/>
                    <a:pt x="8077" y="41139"/>
                  </a:cubicBezTo>
                  <a:cubicBezTo>
                    <a:pt x="9012" y="41537"/>
                    <a:pt x="10066" y="41815"/>
                    <a:pt x="11140" y="41935"/>
                  </a:cubicBezTo>
                  <a:cubicBezTo>
                    <a:pt x="11777" y="42094"/>
                    <a:pt x="12453" y="42094"/>
                    <a:pt x="13130" y="42213"/>
                  </a:cubicBezTo>
                  <a:cubicBezTo>
                    <a:pt x="13667" y="42333"/>
                    <a:pt x="14343" y="42333"/>
                    <a:pt x="14860" y="42333"/>
                  </a:cubicBezTo>
                  <a:lnTo>
                    <a:pt x="16472" y="42333"/>
                  </a:lnTo>
                  <a:cubicBezTo>
                    <a:pt x="16989" y="42333"/>
                    <a:pt x="17526" y="42213"/>
                    <a:pt x="18063" y="42213"/>
                  </a:cubicBezTo>
                  <a:cubicBezTo>
                    <a:pt x="18580" y="42213"/>
                    <a:pt x="19117" y="42213"/>
                    <a:pt x="19654" y="42094"/>
                  </a:cubicBezTo>
                  <a:cubicBezTo>
                    <a:pt x="20172" y="42094"/>
                    <a:pt x="20709" y="41935"/>
                    <a:pt x="21246" y="41815"/>
                  </a:cubicBezTo>
                  <a:cubicBezTo>
                    <a:pt x="21902" y="41696"/>
                    <a:pt x="22459" y="41537"/>
                    <a:pt x="22977" y="41418"/>
                  </a:cubicBezTo>
                  <a:cubicBezTo>
                    <a:pt x="23633" y="41258"/>
                    <a:pt x="24289" y="41020"/>
                    <a:pt x="24966" y="40741"/>
                  </a:cubicBezTo>
                  <a:cubicBezTo>
                    <a:pt x="25761" y="40483"/>
                    <a:pt x="26557" y="40085"/>
                    <a:pt x="27234" y="39687"/>
                  </a:cubicBezTo>
                  <a:cubicBezTo>
                    <a:pt x="30436" y="37817"/>
                    <a:pt x="32028" y="35410"/>
                    <a:pt x="32028" y="33023"/>
                  </a:cubicBezTo>
                  <a:lnTo>
                    <a:pt x="31908"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7"/>
            <p:cNvSpPr/>
            <p:nvPr/>
          </p:nvSpPr>
          <p:spPr>
            <a:xfrm>
              <a:off x="9436125" y="-4258650"/>
              <a:ext cx="800700" cy="565475"/>
            </a:xfrm>
            <a:custGeom>
              <a:rect b="b" l="l" r="r" t="t"/>
              <a:pathLst>
                <a:path extrusionOk="0" h="22619" w="32028">
                  <a:moveTo>
                    <a:pt x="0" y="61"/>
                  </a:moveTo>
                  <a:lnTo>
                    <a:pt x="0" y="180"/>
                  </a:lnTo>
                  <a:cubicBezTo>
                    <a:pt x="0" y="267"/>
                    <a:pt x="0" y="366"/>
                    <a:pt x="4" y="469"/>
                  </a:cubicBezTo>
                  <a:lnTo>
                    <a:pt x="4" y="4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4"/>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7"/>
                    <a:pt x="1731" y="4278"/>
                    <a:pt x="1473" y="3880"/>
                  </a:cubicBezTo>
                  <a:cubicBezTo>
                    <a:pt x="1194" y="3621"/>
                    <a:pt x="916" y="3224"/>
                    <a:pt x="796" y="2945"/>
                  </a:cubicBezTo>
                  <a:cubicBezTo>
                    <a:pt x="677" y="2706"/>
                    <a:pt x="518" y="2309"/>
                    <a:pt x="398" y="2030"/>
                  </a:cubicBezTo>
                  <a:cubicBezTo>
                    <a:pt x="239" y="1771"/>
                    <a:pt x="120" y="1374"/>
                    <a:pt x="120" y="1115"/>
                  </a:cubicBezTo>
                  <a:cubicBezTo>
                    <a:pt x="38" y="937"/>
                    <a:pt x="12" y="694"/>
                    <a:pt x="4" y="469"/>
                  </a:cubicBezTo>
                  <a:lnTo>
                    <a:pt x="4" y="469"/>
                  </a:lnTo>
                  <a:lnTo>
                    <a:pt x="120" y="13369"/>
                  </a:lnTo>
                  <a:lnTo>
                    <a:pt x="120" y="13488"/>
                  </a:lnTo>
                  <a:cubicBezTo>
                    <a:pt x="120" y="13747"/>
                    <a:pt x="239" y="14145"/>
                    <a:pt x="239" y="14403"/>
                  </a:cubicBezTo>
                  <a:cubicBezTo>
                    <a:pt x="398" y="14662"/>
                    <a:pt x="398" y="15060"/>
                    <a:pt x="518" y="15338"/>
                  </a:cubicBezTo>
                  <a:cubicBezTo>
                    <a:pt x="637" y="15577"/>
                    <a:pt x="796" y="15975"/>
                    <a:pt x="916" y="16253"/>
                  </a:cubicBezTo>
                  <a:cubicBezTo>
                    <a:pt x="1194" y="16512"/>
                    <a:pt x="1313" y="16910"/>
                    <a:pt x="1592" y="17168"/>
                  </a:cubicBezTo>
                  <a:cubicBezTo>
                    <a:pt x="1831" y="17566"/>
                    <a:pt x="2109" y="17845"/>
                    <a:pt x="2507" y="18243"/>
                  </a:cubicBezTo>
                  <a:cubicBezTo>
                    <a:pt x="3024" y="18800"/>
                    <a:pt x="3700" y="19197"/>
                    <a:pt x="4496" y="19715"/>
                  </a:cubicBezTo>
                  <a:lnTo>
                    <a:pt x="4616" y="19834"/>
                  </a:lnTo>
                  <a:cubicBezTo>
                    <a:pt x="5690" y="20510"/>
                    <a:pt x="6883" y="21028"/>
                    <a:pt x="8077" y="21425"/>
                  </a:cubicBezTo>
                  <a:cubicBezTo>
                    <a:pt x="9012" y="21823"/>
                    <a:pt x="10066" y="22102"/>
                    <a:pt x="11140" y="22221"/>
                  </a:cubicBezTo>
                  <a:cubicBezTo>
                    <a:pt x="11777" y="22380"/>
                    <a:pt x="12453" y="22380"/>
                    <a:pt x="13130" y="22500"/>
                  </a:cubicBezTo>
                  <a:cubicBezTo>
                    <a:pt x="13667" y="22619"/>
                    <a:pt x="14343" y="22619"/>
                    <a:pt x="14860" y="22619"/>
                  </a:cubicBezTo>
                  <a:lnTo>
                    <a:pt x="16472" y="22619"/>
                  </a:lnTo>
                  <a:cubicBezTo>
                    <a:pt x="16989" y="22619"/>
                    <a:pt x="17526" y="22500"/>
                    <a:pt x="18063" y="22500"/>
                  </a:cubicBezTo>
                  <a:cubicBezTo>
                    <a:pt x="18580" y="22500"/>
                    <a:pt x="19117" y="22500"/>
                    <a:pt x="19654" y="22380"/>
                  </a:cubicBezTo>
                  <a:cubicBezTo>
                    <a:pt x="20172" y="22380"/>
                    <a:pt x="20709" y="22221"/>
                    <a:pt x="21246" y="22102"/>
                  </a:cubicBezTo>
                  <a:cubicBezTo>
                    <a:pt x="21902" y="21982"/>
                    <a:pt x="22459" y="21823"/>
                    <a:pt x="22977" y="21704"/>
                  </a:cubicBezTo>
                  <a:cubicBezTo>
                    <a:pt x="23633" y="21545"/>
                    <a:pt x="24289" y="21306"/>
                    <a:pt x="24966" y="21028"/>
                  </a:cubicBezTo>
                  <a:cubicBezTo>
                    <a:pt x="25761" y="20749"/>
                    <a:pt x="26557" y="20351"/>
                    <a:pt x="27234" y="19953"/>
                  </a:cubicBezTo>
                  <a:cubicBezTo>
                    <a:pt x="30436" y="18103"/>
                    <a:pt x="32028" y="15676"/>
                    <a:pt x="32028" y="13289"/>
                  </a:cubicBezTo>
                  <a:lnTo>
                    <a:pt x="3190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7"/>
            <p:cNvSpPr/>
            <p:nvPr/>
          </p:nvSpPr>
          <p:spPr>
            <a:xfrm>
              <a:off x="9396350" y="-4726750"/>
              <a:ext cx="885725" cy="467025"/>
            </a:xfrm>
            <a:custGeom>
              <a:rect b="b" l="l" r="r" t="t"/>
              <a:pathLst>
                <a:path extrusionOk="0" h="18681" w="35429">
                  <a:moveTo>
                    <a:pt x="17729" y="1"/>
                  </a:moveTo>
                  <a:cubicBezTo>
                    <a:pt x="13617" y="1"/>
                    <a:pt x="9519" y="931"/>
                    <a:pt x="6386" y="2791"/>
                  </a:cubicBezTo>
                  <a:cubicBezTo>
                    <a:pt x="119" y="6411"/>
                    <a:pt x="0" y="12399"/>
                    <a:pt x="6266" y="15980"/>
                  </a:cubicBezTo>
                  <a:cubicBezTo>
                    <a:pt x="9399" y="17780"/>
                    <a:pt x="13497" y="18680"/>
                    <a:pt x="17610" y="18680"/>
                  </a:cubicBezTo>
                  <a:cubicBezTo>
                    <a:pt x="21723" y="18680"/>
                    <a:pt x="25851" y="17780"/>
                    <a:pt x="29043" y="15980"/>
                  </a:cubicBezTo>
                  <a:cubicBezTo>
                    <a:pt x="35310" y="12379"/>
                    <a:pt x="35429" y="6372"/>
                    <a:pt x="29163" y="2791"/>
                  </a:cubicBezTo>
                  <a:cubicBezTo>
                    <a:pt x="25970" y="931"/>
                    <a:pt x="21842" y="1"/>
                    <a:pt x="1772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7"/>
            <p:cNvSpPr/>
            <p:nvPr/>
          </p:nvSpPr>
          <p:spPr>
            <a:xfrm>
              <a:off x="9553000" y="-4826575"/>
              <a:ext cx="562475" cy="396375"/>
            </a:xfrm>
            <a:custGeom>
              <a:rect b="b" l="l" r="r" t="t"/>
              <a:pathLst>
                <a:path extrusionOk="0" h="15855" w="22499">
                  <a:moveTo>
                    <a:pt x="0" y="0"/>
                  </a:moveTo>
                  <a:cubicBezTo>
                    <a:pt x="0" y="279"/>
                    <a:pt x="0" y="398"/>
                    <a:pt x="120" y="677"/>
                  </a:cubicBezTo>
                  <a:cubicBezTo>
                    <a:pt x="120" y="955"/>
                    <a:pt x="259" y="1075"/>
                    <a:pt x="259" y="1353"/>
                  </a:cubicBezTo>
                  <a:cubicBezTo>
                    <a:pt x="378" y="1612"/>
                    <a:pt x="378" y="1751"/>
                    <a:pt x="517" y="2030"/>
                  </a:cubicBezTo>
                  <a:cubicBezTo>
                    <a:pt x="657" y="2288"/>
                    <a:pt x="796" y="2427"/>
                    <a:pt x="915" y="2686"/>
                  </a:cubicBezTo>
                  <a:cubicBezTo>
                    <a:pt x="1194" y="2964"/>
                    <a:pt x="1313" y="3223"/>
                    <a:pt x="1592" y="3482"/>
                  </a:cubicBezTo>
                  <a:cubicBezTo>
                    <a:pt x="1990" y="3880"/>
                    <a:pt x="2507" y="4277"/>
                    <a:pt x="3064" y="4556"/>
                  </a:cubicBezTo>
                  <a:cubicBezTo>
                    <a:pt x="3064" y="4556"/>
                    <a:pt x="3183" y="4556"/>
                    <a:pt x="3183" y="4675"/>
                  </a:cubicBezTo>
                  <a:cubicBezTo>
                    <a:pt x="3979" y="5073"/>
                    <a:pt x="4774" y="5471"/>
                    <a:pt x="5729" y="5749"/>
                  </a:cubicBezTo>
                  <a:cubicBezTo>
                    <a:pt x="6386" y="6028"/>
                    <a:pt x="7181" y="6147"/>
                    <a:pt x="7858" y="6267"/>
                  </a:cubicBezTo>
                  <a:cubicBezTo>
                    <a:pt x="8375" y="6406"/>
                    <a:pt x="8773" y="6406"/>
                    <a:pt x="9330" y="6545"/>
                  </a:cubicBezTo>
                  <a:cubicBezTo>
                    <a:pt x="9728" y="6545"/>
                    <a:pt x="10126" y="6665"/>
                    <a:pt x="10523" y="6665"/>
                  </a:cubicBezTo>
                  <a:lnTo>
                    <a:pt x="11717" y="6665"/>
                  </a:lnTo>
                  <a:lnTo>
                    <a:pt x="12791" y="6665"/>
                  </a:lnTo>
                  <a:cubicBezTo>
                    <a:pt x="13169" y="6665"/>
                    <a:pt x="13587" y="6545"/>
                    <a:pt x="13846" y="6545"/>
                  </a:cubicBezTo>
                  <a:cubicBezTo>
                    <a:pt x="14243" y="6545"/>
                    <a:pt x="14641" y="6426"/>
                    <a:pt x="14920" y="6426"/>
                  </a:cubicBezTo>
                  <a:cubicBezTo>
                    <a:pt x="15318" y="6306"/>
                    <a:pt x="15715" y="6306"/>
                    <a:pt x="16113" y="6147"/>
                  </a:cubicBezTo>
                  <a:cubicBezTo>
                    <a:pt x="16631" y="6028"/>
                    <a:pt x="17028" y="5869"/>
                    <a:pt x="17446" y="5630"/>
                  </a:cubicBezTo>
                  <a:cubicBezTo>
                    <a:pt x="17983" y="5352"/>
                    <a:pt x="18520" y="5093"/>
                    <a:pt x="19057" y="4834"/>
                  </a:cubicBezTo>
                  <a:cubicBezTo>
                    <a:pt x="21305" y="3482"/>
                    <a:pt x="22380" y="1771"/>
                    <a:pt x="22380" y="179"/>
                  </a:cubicBezTo>
                  <a:lnTo>
                    <a:pt x="22499" y="9350"/>
                  </a:lnTo>
                  <a:cubicBezTo>
                    <a:pt x="22499" y="11101"/>
                    <a:pt x="21445" y="12811"/>
                    <a:pt x="19177" y="14005"/>
                  </a:cubicBezTo>
                  <a:cubicBezTo>
                    <a:pt x="18660" y="14283"/>
                    <a:pt x="18103" y="14522"/>
                    <a:pt x="17585" y="14801"/>
                  </a:cubicBezTo>
                  <a:cubicBezTo>
                    <a:pt x="17188" y="14920"/>
                    <a:pt x="16650" y="15079"/>
                    <a:pt x="16233" y="15318"/>
                  </a:cubicBezTo>
                  <a:cubicBezTo>
                    <a:pt x="15835" y="15457"/>
                    <a:pt x="15437" y="15596"/>
                    <a:pt x="15039" y="15596"/>
                  </a:cubicBezTo>
                  <a:cubicBezTo>
                    <a:pt x="14641" y="15716"/>
                    <a:pt x="14243" y="15716"/>
                    <a:pt x="13965" y="15716"/>
                  </a:cubicBezTo>
                  <a:cubicBezTo>
                    <a:pt x="13587" y="15716"/>
                    <a:pt x="13169" y="15855"/>
                    <a:pt x="12911" y="15855"/>
                  </a:cubicBezTo>
                  <a:lnTo>
                    <a:pt x="11836" y="15855"/>
                  </a:lnTo>
                  <a:lnTo>
                    <a:pt x="10643" y="15855"/>
                  </a:lnTo>
                  <a:cubicBezTo>
                    <a:pt x="10245" y="15855"/>
                    <a:pt x="9847" y="15855"/>
                    <a:pt x="9449" y="15716"/>
                  </a:cubicBezTo>
                  <a:cubicBezTo>
                    <a:pt x="8932" y="15716"/>
                    <a:pt x="8534" y="15596"/>
                    <a:pt x="7977" y="15457"/>
                  </a:cubicBezTo>
                  <a:cubicBezTo>
                    <a:pt x="7181" y="15318"/>
                    <a:pt x="6505" y="15179"/>
                    <a:pt x="5849" y="14920"/>
                  </a:cubicBezTo>
                  <a:cubicBezTo>
                    <a:pt x="4934" y="14642"/>
                    <a:pt x="4098" y="14244"/>
                    <a:pt x="3302" y="13866"/>
                  </a:cubicBezTo>
                  <a:cubicBezTo>
                    <a:pt x="3302" y="13866"/>
                    <a:pt x="3183" y="13866"/>
                    <a:pt x="3183" y="13726"/>
                  </a:cubicBezTo>
                  <a:cubicBezTo>
                    <a:pt x="2666" y="13468"/>
                    <a:pt x="2109" y="13050"/>
                    <a:pt x="1711" y="12672"/>
                  </a:cubicBezTo>
                  <a:cubicBezTo>
                    <a:pt x="1452" y="12394"/>
                    <a:pt x="1194" y="12135"/>
                    <a:pt x="1035" y="11876"/>
                  </a:cubicBezTo>
                  <a:cubicBezTo>
                    <a:pt x="915" y="11598"/>
                    <a:pt x="776" y="11479"/>
                    <a:pt x="657" y="11200"/>
                  </a:cubicBezTo>
                  <a:cubicBezTo>
                    <a:pt x="517" y="10922"/>
                    <a:pt x="378" y="10802"/>
                    <a:pt x="378" y="10524"/>
                  </a:cubicBezTo>
                  <a:cubicBezTo>
                    <a:pt x="259" y="10245"/>
                    <a:pt x="259" y="10126"/>
                    <a:pt x="259" y="9847"/>
                  </a:cubicBezTo>
                  <a:cubicBezTo>
                    <a:pt x="259" y="9569"/>
                    <a:pt x="120" y="9450"/>
                    <a:pt x="120" y="9171"/>
                  </a:cubicBezTo>
                  <a:lnTo>
                    <a:pt x="120" y="9052"/>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7"/>
            <p:cNvSpPr/>
            <p:nvPr/>
          </p:nvSpPr>
          <p:spPr>
            <a:xfrm>
              <a:off x="9553000" y="-4826575"/>
              <a:ext cx="562475" cy="396375"/>
            </a:xfrm>
            <a:custGeom>
              <a:rect b="b" l="l" r="r" t="t"/>
              <a:pathLst>
                <a:path extrusionOk="0" h="15855" w="22499">
                  <a:moveTo>
                    <a:pt x="0" y="0"/>
                  </a:moveTo>
                  <a:cubicBezTo>
                    <a:pt x="0" y="79"/>
                    <a:pt x="0" y="145"/>
                    <a:pt x="3" y="206"/>
                  </a:cubicBezTo>
                  <a:lnTo>
                    <a:pt x="3" y="206"/>
                  </a:lnTo>
                  <a:lnTo>
                    <a:pt x="0" y="0"/>
                  </a:lnTo>
                  <a:close/>
                  <a:moveTo>
                    <a:pt x="22380" y="179"/>
                  </a:moveTo>
                  <a:cubicBezTo>
                    <a:pt x="22380" y="1771"/>
                    <a:pt x="21305" y="3482"/>
                    <a:pt x="19057" y="4834"/>
                  </a:cubicBezTo>
                  <a:cubicBezTo>
                    <a:pt x="18520" y="5093"/>
                    <a:pt x="17983" y="5352"/>
                    <a:pt x="17446" y="5630"/>
                  </a:cubicBezTo>
                  <a:cubicBezTo>
                    <a:pt x="17028" y="5869"/>
                    <a:pt x="16631" y="6028"/>
                    <a:pt x="16113" y="6147"/>
                  </a:cubicBezTo>
                  <a:cubicBezTo>
                    <a:pt x="15715" y="6306"/>
                    <a:pt x="15318" y="6306"/>
                    <a:pt x="14920" y="6426"/>
                  </a:cubicBezTo>
                  <a:cubicBezTo>
                    <a:pt x="14641" y="6426"/>
                    <a:pt x="14243" y="6545"/>
                    <a:pt x="13846" y="6545"/>
                  </a:cubicBezTo>
                  <a:cubicBezTo>
                    <a:pt x="13587" y="6545"/>
                    <a:pt x="13169" y="6665"/>
                    <a:pt x="12791" y="6665"/>
                  </a:cubicBezTo>
                  <a:lnTo>
                    <a:pt x="10523" y="6665"/>
                  </a:lnTo>
                  <a:cubicBezTo>
                    <a:pt x="10126" y="6665"/>
                    <a:pt x="9728" y="6545"/>
                    <a:pt x="9330" y="6545"/>
                  </a:cubicBezTo>
                  <a:cubicBezTo>
                    <a:pt x="8773" y="6406"/>
                    <a:pt x="8375" y="6406"/>
                    <a:pt x="7858" y="6267"/>
                  </a:cubicBezTo>
                  <a:cubicBezTo>
                    <a:pt x="7181" y="6147"/>
                    <a:pt x="6386" y="6028"/>
                    <a:pt x="5729" y="5749"/>
                  </a:cubicBezTo>
                  <a:cubicBezTo>
                    <a:pt x="4774" y="5471"/>
                    <a:pt x="3979" y="5073"/>
                    <a:pt x="3183" y="4675"/>
                  </a:cubicBezTo>
                  <a:cubicBezTo>
                    <a:pt x="3183" y="4556"/>
                    <a:pt x="3064" y="4556"/>
                    <a:pt x="3064" y="4556"/>
                  </a:cubicBezTo>
                  <a:cubicBezTo>
                    <a:pt x="2507" y="4277"/>
                    <a:pt x="1990" y="3880"/>
                    <a:pt x="1592" y="3482"/>
                  </a:cubicBezTo>
                  <a:cubicBezTo>
                    <a:pt x="1313" y="3223"/>
                    <a:pt x="1194" y="2964"/>
                    <a:pt x="915" y="2686"/>
                  </a:cubicBezTo>
                  <a:cubicBezTo>
                    <a:pt x="796" y="2427"/>
                    <a:pt x="657" y="2288"/>
                    <a:pt x="517" y="2030"/>
                  </a:cubicBezTo>
                  <a:cubicBezTo>
                    <a:pt x="378" y="1751"/>
                    <a:pt x="378" y="1612"/>
                    <a:pt x="259" y="1353"/>
                  </a:cubicBezTo>
                  <a:cubicBezTo>
                    <a:pt x="259" y="1075"/>
                    <a:pt x="120" y="955"/>
                    <a:pt x="120" y="677"/>
                  </a:cubicBezTo>
                  <a:cubicBezTo>
                    <a:pt x="34" y="477"/>
                    <a:pt x="10" y="359"/>
                    <a:pt x="3" y="206"/>
                  </a:cubicBezTo>
                  <a:lnTo>
                    <a:pt x="3" y="206"/>
                  </a:lnTo>
                  <a:lnTo>
                    <a:pt x="120" y="9052"/>
                  </a:lnTo>
                  <a:lnTo>
                    <a:pt x="120" y="9171"/>
                  </a:lnTo>
                  <a:cubicBezTo>
                    <a:pt x="120" y="9450"/>
                    <a:pt x="259" y="9569"/>
                    <a:pt x="259" y="9847"/>
                  </a:cubicBezTo>
                  <a:cubicBezTo>
                    <a:pt x="259" y="10126"/>
                    <a:pt x="259" y="10245"/>
                    <a:pt x="378" y="10524"/>
                  </a:cubicBezTo>
                  <a:cubicBezTo>
                    <a:pt x="378" y="10802"/>
                    <a:pt x="517" y="10922"/>
                    <a:pt x="657" y="11200"/>
                  </a:cubicBezTo>
                  <a:cubicBezTo>
                    <a:pt x="776" y="11479"/>
                    <a:pt x="915" y="11598"/>
                    <a:pt x="1035" y="11876"/>
                  </a:cubicBezTo>
                  <a:cubicBezTo>
                    <a:pt x="1194" y="12135"/>
                    <a:pt x="1452" y="12394"/>
                    <a:pt x="1711" y="12672"/>
                  </a:cubicBezTo>
                  <a:cubicBezTo>
                    <a:pt x="2109" y="13050"/>
                    <a:pt x="2666" y="13468"/>
                    <a:pt x="3183" y="13726"/>
                  </a:cubicBezTo>
                  <a:cubicBezTo>
                    <a:pt x="3183" y="13866"/>
                    <a:pt x="3302" y="13866"/>
                    <a:pt x="3302" y="13866"/>
                  </a:cubicBezTo>
                  <a:cubicBezTo>
                    <a:pt x="4098" y="14244"/>
                    <a:pt x="4934" y="14642"/>
                    <a:pt x="5849" y="14920"/>
                  </a:cubicBezTo>
                  <a:cubicBezTo>
                    <a:pt x="6505" y="15179"/>
                    <a:pt x="7181" y="15318"/>
                    <a:pt x="7977" y="15457"/>
                  </a:cubicBezTo>
                  <a:cubicBezTo>
                    <a:pt x="8534" y="15596"/>
                    <a:pt x="8932" y="15716"/>
                    <a:pt x="9449" y="15716"/>
                  </a:cubicBezTo>
                  <a:cubicBezTo>
                    <a:pt x="9847" y="15855"/>
                    <a:pt x="10245" y="15855"/>
                    <a:pt x="10643" y="15855"/>
                  </a:cubicBezTo>
                  <a:lnTo>
                    <a:pt x="12911" y="15855"/>
                  </a:lnTo>
                  <a:cubicBezTo>
                    <a:pt x="13169" y="15855"/>
                    <a:pt x="13587" y="15716"/>
                    <a:pt x="13965" y="15716"/>
                  </a:cubicBezTo>
                  <a:cubicBezTo>
                    <a:pt x="14243" y="15716"/>
                    <a:pt x="14641" y="15716"/>
                    <a:pt x="15039" y="15596"/>
                  </a:cubicBezTo>
                  <a:cubicBezTo>
                    <a:pt x="15437" y="15596"/>
                    <a:pt x="15835" y="15457"/>
                    <a:pt x="16233" y="15318"/>
                  </a:cubicBezTo>
                  <a:cubicBezTo>
                    <a:pt x="16650" y="15079"/>
                    <a:pt x="17188" y="14920"/>
                    <a:pt x="17585" y="14801"/>
                  </a:cubicBezTo>
                  <a:cubicBezTo>
                    <a:pt x="18103" y="14522"/>
                    <a:pt x="18660" y="14283"/>
                    <a:pt x="19177" y="14005"/>
                  </a:cubicBezTo>
                  <a:cubicBezTo>
                    <a:pt x="21445" y="12811"/>
                    <a:pt x="22499" y="11101"/>
                    <a:pt x="22499" y="9350"/>
                  </a:cubicBezTo>
                  <a:lnTo>
                    <a:pt x="22380" y="179"/>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7"/>
            <p:cNvSpPr/>
            <p:nvPr/>
          </p:nvSpPr>
          <p:spPr>
            <a:xfrm>
              <a:off x="9519675" y="-4985850"/>
              <a:ext cx="629125" cy="328025"/>
            </a:xfrm>
            <a:custGeom>
              <a:rect b="b" l="l" r="r" t="t"/>
              <a:pathLst>
                <a:path extrusionOk="0" h="13121" w="25165">
                  <a:moveTo>
                    <a:pt x="12528" y="1"/>
                  </a:moveTo>
                  <a:cubicBezTo>
                    <a:pt x="9614" y="1"/>
                    <a:pt x="6714" y="632"/>
                    <a:pt x="4516" y="1896"/>
                  </a:cubicBezTo>
                  <a:cubicBezTo>
                    <a:pt x="0" y="4442"/>
                    <a:pt x="0" y="8679"/>
                    <a:pt x="4516" y="11225"/>
                  </a:cubicBezTo>
                  <a:cubicBezTo>
                    <a:pt x="6714" y="12488"/>
                    <a:pt x="9614" y="13120"/>
                    <a:pt x="12528" y="13120"/>
                  </a:cubicBezTo>
                  <a:cubicBezTo>
                    <a:pt x="15442" y="13120"/>
                    <a:pt x="18371" y="12488"/>
                    <a:pt x="20629" y="11225"/>
                  </a:cubicBezTo>
                  <a:cubicBezTo>
                    <a:pt x="25165" y="8679"/>
                    <a:pt x="25165" y="4442"/>
                    <a:pt x="20629" y="1896"/>
                  </a:cubicBezTo>
                  <a:cubicBezTo>
                    <a:pt x="18371" y="632"/>
                    <a:pt x="15442" y="1"/>
                    <a:pt x="12528"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7"/>
            <p:cNvSpPr/>
            <p:nvPr/>
          </p:nvSpPr>
          <p:spPr>
            <a:xfrm>
              <a:off x="1657575" y="-166200"/>
              <a:ext cx="1304000" cy="5376525"/>
            </a:xfrm>
            <a:custGeom>
              <a:rect b="b" l="l" r="r" t="t"/>
              <a:pathLst>
                <a:path extrusionOk="0" h="215061" w="52160">
                  <a:moveTo>
                    <a:pt x="52160" y="0"/>
                  </a:moveTo>
                  <a:lnTo>
                    <a:pt x="52159" y="277"/>
                  </a:lnTo>
                  <a:lnTo>
                    <a:pt x="52159" y="277"/>
                  </a:lnTo>
                  <a:cubicBezTo>
                    <a:pt x="52160" y="231"/>
                    <a:pt x="52160" y="185"/>
                    <a:pt x="52160" y="139"/>
                  </a:cubicBezTo>
                  <a:lnTo>
                    <a:pt x="52160" y="0"/>
                  </a:lnTo>
                  <a:close/>
                  <a:moveTo>
                    <a:pt x="52159" y="277"/>
                  </a:moveTo>
                  <a:cubicBezTo>
                    <a:pt x="52158" y="627"/>
                    <a:pt x="52146" y="965"/>
                    <a:pt x="52040" y="1194"/>
                  </a:cubicBezTo>
                  <a:cubicBezTo>
                    <a:pt x="51921" y="1592"/>
                    <a:pt x="51921" y="1989"/>
                    <a:pt x="51762" y="2268"/>
                  </a:cubicBezTo>
                  <a:cubicBezTo>
                    <a:pt x="51642" y="2666"/>
                    <a:pt x="51503" y="3064"/>
                    <a:pt x="51245" y="3342"/>
                  </a:cubicBezTo>
                  <a:cubicBezTo>
                    <a:pt x="50966" y="3740"/>
                    <a:pt x="50727" y="4138"/>
                    <a:pt x="50449" y="4536"/>
                  </a:cubicBezTo>
                  <a:cubicBezTo>
                    <a:pt x="50051" y="4934"/>
                    <a:pt x="49653" y="5451"/>
                    <a:pt x="49255" y="5869"/>
                  </a:cubicBezTo>
                  <a:cubicBezTo>
                    <a:pt x="48579" y="6545"/>
                    <a:pt x="47783" y="7221"/>
                    <a:pt x="46729" y="7738"/>
                  </a:cubicBezTo>
                  <a:cubicBezTo>
                    <a:pt x="46590" y="7738"/>
                    <a:pt x="46590" y="7858"/>
                    <a:pt x="46450" y="7858"/>
                  </a:cubicBezTo>
                  <a:lnTo>
                    <a:pt x="3045" y="32485"/>
                  </a:lnTo>
                  <a:cubicBezTo>
                    <a:pt x="3045" y="32485"/>
                    <a:pt x="2925" y="32485"/>
                    <a:pt x="2925" y="32604"/>
                  </a:cubicBezTo>
                  <a:cubicBezTo>
                    <a:pt x="2408" y="32883"/>
                    <a:pt x="2010" y="33281"/>
                    <a:pt x="1592" y="33679"/>
                  </a:cubicBezTo>
                  <a:lnTo>
                    <a:pt x="916" y="34355"/>
                  </a:lnTo>
                  <a:cubicBezTo>
                    <a:pt x="797" y="34614"/>
                    <a:pt x="638" y="34753"/>
                    <a:pt x="518" y="35031"/>
                  </a:cubicBezTo>
                  <a:cubicBezTo>
                    <a:pt x="399" y="35290"/>
                    <a:pt x="240" y="35409"/>
                    <a:pt x="240" y="35688"/>
                  </a:cubicBezTo>
                  <a:cubicBezTo>
                    <a:pt x="120" y="35966"/>
                    <a:pt x="120" y="36086"/>
                    <a:pt x="120" y="36364"/>
                  </a:cubicBezTo>
                  <a:cubicBezTo>
                    <a:pt x="120" y="36643"/>
                    <a:pt x="120" y="36762"/>
                    <a:pt x="1" y="37040"/>
                  </a:cubicBezTo>
                  <a:lnTo>
                    <a:pt x="1" y="37160"/>
                  </a:lnTo>
                  <a:lnTo>
                    <a:pt x="3840" y="215061"/>
                  </a:lnTo>
                  <a:lnTo>
                    <a:pt x="3840" y="214921"/>
                  </a:lnTo>
                  <a:lnTo>
                    <a:pt x="3840" y="214225"/>
                  </a:lnTo>
                  <a:cubicBezTo>
                    <a:pt x="3840" y="213966"/>
                    <a:pt x="3980" y="213827"/>
                    <a:pt x="3980" y="213569"/>
                  </a:cubicBezTo>
                  <a:cubicBezTo>
                    <a:pt x="4099" y="213290"/>
                    <a:pt x="4099" y="213171"/>
                    <a:pt x="4238" y="212892"/>
                  </a:cubicBezTo>
                  <a:cubicBezTo>
                    <a:pt x="4377" y="212614"/>
                    <a:pt x="4517" y="212494"/>
                    <a:pt x="4636" y="212216"/>
                  </a:cubicBezTo>
                  <a:cubicBezTo>
                    <a:pt x="4775" y="211937"/>
                    <a:pt x="5034" y="211699"/>
                    <a:pt x="5312" y="211539"/>
                  </a:cubicBezTo>
                  <a:cubicBezTo>
                    <a:pt x="5710" y="211142"/>
                    <a:pt x="6108" y="210863"/>
                    <a:pt x="6665" y="210465"/>
                  </a:cubicBezTo>
                  <a:cubicBezTo>
                    <a:pt x="6665" y="210465"/>
                    <a:pt x="6784" y="210465"/>
                    <a:pt x="6784" y="210346"/>
                  </a:cubicBezTo>
                  <a:lnTo>
                    <a:pt x="46331" y="187330"/>
                  </a:lnTo>
                  <a:cubicBezTo>
                    <a:pt x="46450" y="187330"/>
                    <a:pt x="46450" y="187191"/>
                    <a:pt x="46590" y="187191"/>
                  </a:cubicBezTo>
                  <a:cubicBezTo>
                    <a:pt x="47505" y="186674"/>
                    <a:pt x="48340" y="185997"/>
                    <a:pt x="49136" y="185341"/>
                  </a:cubicBezTo>
                  <a:cubicBezTo>
                    <a:pt x="49534" y="184943"/>
                    <a:pt x="49932" y="184545"/>
                    <a:pt x="50329" y="183988"/>
                  </a:cubicBezTo>
                  <a:cubicBezTo>
                    <a:pt x="50588" y="183590"/>
                    <a:pt x="50847" y="183192"/>
                    <a:pt x="51125" y="182795"/>
                  </a:cubicBezTo>
                  <a:cubicBezTo>
                    <a:pt x="51384" y="182397"/>
                    <a:pt x="51523" y="181999"/>
                    <a:pt x="51642" y="181740"/>
                  </a:cubicBezTo>
                  <a:cubicBezTo>
                    <a:pt x="51762" y="181342"/>
                    <a:pt x="51921" y="180925"/>
                    <a:pt x="51921" y="180666"/>
                  </a:cubicBezTo>
                  <a:cubicBezTo>
                    <a:pt x="52040" y="180268"/>
                    <a:pt x="52040" y="179870"/>
                    <a:pt x="52040" y="179592"/>
                  </a:cubicBezTo>
                  <a:lnTo>
                    <a:pt x="52040" y="179472"/>
                  </a:lnTo>
                  <a:lnTo>
                    <a:pt x="52159" y="277"/>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7"/>
            <p:cNvSpPr/>
            <p:nvPr/>
          </p:nvSpPr>
          <p:spPr>
            <a:xfrm>
              <a:off x="-3708475" y="1418250"/>
              <a:ext cx="10941000" cy="9024350"/>
            </a:xfrm>
            <a:custGeom>
              <a:rect b="b" l="l" r="r" t="t"/>
              <a:pathLst>
                <a:path extrusionOk="0" h="360974" w="437640">
                  <a:moveTo>
                    <a:pt x="437620" y="109818"/>
                  </a:moveTo>
                  <a:cubicBezTo>
                    <a:pt x="437600" y="109818"/>
                    <a:pt x="437560" y="109848"/>
                    <a:pt x="437481" y="109967"/>
                  </a:cubicBezTo>
                  <a:lnTo>
                    <a:pt x="437480" y="111051"/>
                  </a:lnTo>
                  <a:lnTo>
                    <a:pt x="437480" y="111051"/>
                  </a:lnTo>
                  <a:cubicBezTo>
                    <a:pt x="437492" y="111008"/>
                    <a:pt x="437506" y="110965"/>
                    <a:pt x="437521" y="110922"/>
                  </a:cubicBezTo>
                  <a:cubicBezTo>
                    <a:pt x="437640" y="110644"/>
                    <a:pt x="437640" y="110246"/>
                    <a:pt x="437640" y="109848"/>
                  </a:cubicBezTo>
                  <a:cubicBezTo>
                    <a:pt x="437640" y="109848"/>
                    <a:pt x="437640" y="109818"/>
                    <a:pt x="437620" y="109818"/>
                  </a:cubicBezTo>
                  <a:close/>
                  <a:moveTo>
                    <a:pt x="120" y="0"/>
                  </a:moveTo>
                  <a:lnTo>
                    <a:pt x="1" y="179473"/>
                  </a:lnTo>
                  <a:cubicBezTo>
                    <a:pt x="1" y="182397"/>
                    <a:pt x="1851" y="185341"/>
                    <a:pt x="5710" y="187609"/>
                  </a:cubicBezTo>
                  <a:lnTo>
                    <a:pt x="78418" y="229563"/>
                  </a:lnTo>
                  <a:lnTo>
                    <a:pt x="300102" y="357513"/>
                  </a:lnTo>
                  <a:cubicBezTo>
                    <a:pt x="301017" y="358030"/>
                    <a:pt x="301972" y="358428"/>
                    <a:pt x="302887" y="358865"/>
                  </a:cubicBezTo>
                  <a:cubicBezTo>
                    <a:pt x="303683" y="359124"/>
                    <a:pt x="304478" y="359382"/>
                    <a:pt x="305274" y="359661"/>
                  </a:cubicBezTo>
                  <a:cubicBezTo>
                    <a:pt x="305950" y="359780"/>
                    <a:pt x="306627" y="360059"/>
                    <a:pt x="307263" y="360178"/>
                  </a:cubicBezTo>
                  <a:cubicBezTo>
                    <a:pt x="307940" y="360298"/>
                    <a:pt x="308616" y="360457"/>
                    <a:pt x="309253" y="360576"/>
                  </a:cubicBezTo>
                  <a:cubicBezTo>
                    <a:pt x="309929" y="360695"/>
                    <a:pt x="310605" y="360695"/>
                    <a:pt x="311123" y="360835"/>
                  </a:cubicBezTo>
                  <a:cubicBezTo>
                    <a:pt x="311799" y="360835"/>
                    <a:pt x="312455" y="360974"/>
                    <a:pt x="313112" y="360974"/>
                  </a:cubicBezTo>
                  <a:lnTo>
                    <a:pt x="315101" y="360974"/>
                  </a:lnTo>
                  <a:cubicBezTo>
                    <a:pt x="315738" y="360974"/>
                    <a:pt x="316573" y="360835"/>
                    <a:pt x="317230" y="360835"/>
                  </a:cubicBezTo>
                  <a:cubicBezTo>
                    <a:pt x="318025" y="360715"/>
                    <a:pt x="318980" y="360576"/>
                    <a:pt x="319776" y="360457"/>
                  </a:cubicBezTo>
                  <a:cubicBezTo>
                    <a:pt x="321109" y="360178"/>
                    <a:pt x="322302" y="359920"/>
                    <a:pt x="323496" y="359522"/>
                  </a:cubicBezTo>
                  <a:cubicBezTo>
                    <a:pt x="325087" y="359005"/>
                    <a:pt x="326440" y="358467"/>
                    <a:pt x="327753" y="357652"/>
                  </a:cubicBezTo>
                  <a:lnTo>
                    <a:pt x="431652" y="297317"/>
                  </a:lnTo>
                  <a:cubicBezTo>
                    <a:pt x="431772" y="297317"/>
                    <a:pt x="431772" y="297198"/>
                    <a:pt x="431911" y="297198"/>
                  </a:cubicBezTo>
                  <a:cubicBezTo>
                    <a:pt x="432846" y="296661"/>
                    <a:pt x="433661" y="296004"/>
                    <a:pt x="434457" y="295328"/>
                  </a:cubicBezTo>
                  <a:cubicBezTo>
                    <a:pt x="434855" y="294930"/>
                    <a:pt x="435253" y="294532"/>
                    <a:pt x="435651" y="293975"/>
                  </a:cubicBezTo>
                  <a:cubicBezTo>
                    <a:pt x="435929" y="293577"/>
                    <a:pt x="436168" y="293179"/>
                    <a:pt x="436446" y="292782"/>
                  </a:cubicBezTo>
                  <a:cubicBezTo>
                    <a:pt x="436725" y="292384"/>
                    <a:pt x="436844" y="291986"/>
                    <a:pt x="436964" y="291727"/>
                  </a:cubicBezTo>
                  <a:cubicBezTo>
                    <a:pt x="437083" y="291329"/>
                    <a:pt x="437242" y="290932"/>
                    <a:pt x="437242" y="290653"/>
                  </a:cubicBezTo>
                  <a:cubicBezTo>
                    <a:pt x="437361" y="290255"/>
                    <a:pt x="437361" y="289857"/>
                    <a:pt x="437361" y="289579"/>
                  </a:cubicBezTo>
                  <a:lnTo>
                    <a:pt x="437361" y="289460"/>
                  </a:lnTo>
                  <a:lnTo>
                    <a:pt x="437480" y="111051"/>
                  </a:lnTo>
                  <a:lnTo>
                    <a:pt x="437480" y="111051"/>
                  </a:lnTo>
                  <a:cubicBezTo>
                    <a:pt x="437380" y="111404"/>
                    <a:pt x="437366" y="111746"/>
                    <a:pt x="437242" y="111977"/>
                  </a:cubicBezTo>
                  <a:cubicBezTo>
                    <a:pt x="437123" y="112374"/>
                    <a:pt x="436964" y="112792"/>
                    <a:pt x="436725" y="113051"/>
                  </a:cubicBezTo>
                  <a:cubicBezTo>
                    <a:pt x="436446" y="113449"/>
                    <a:pt x="436188" y="113847"/>
                    <a:pt x="435929" y="114244"/>
                  </a:cubicBezTo>
                  <a:cubicBezTo>
                    <a:pt x="435511" y="114642"/>
                    <a:pt x="435114" y="115159"/>
                    <a:pt x="434736" y="115597"/>
                  </a:cubicBezTo>
                  <a:cubicBezTo>
                    <a:pt x="434059" y="116254"/>
                    <a:pt x="433144" y="116930"/>
                    <a:pt x="432189" y="117447"/>
                  </a:cubicBezTo>
                  <a:cubicBezTo>
                    <a:pt x="432070" y="117447"/>
                    <a:pt x="432070" y="117586"/>
                    <a:pt x="431911" y="117586"/>
                  </a:cubicBezTo>
                  <a:lnTo>
                    <a:pt x="328071" y="177881"/>
                  </a:lnTo>
                  <a:cubicBezTo>
                    <a:pt x="326738" y="178677"/>
                    <a:pt x="325286" y="179234"/>
                    <a:pt x="323834" y="179751"/>
                  </a:cubicBezTo>
                  <a:cubicBezTo>
                    <a:pt x="322640" y="180149"/>
                    <a:pt x="321427" y="180427"/>
                    <a:pt x="320094" y="180666"/>
                  </a:cubicBezTo>
                  <a:cubicBezTo>
                    <a:pt x="319298" y="180786"/>
                    <a:pt x="318503" y="180945"/>
                    <a:pt x="317568" y="181064"/>
                  </a:cubicBezTo>
                  <a:cubicBezTo>
                    <a:pt x="316891" y="181183"/>
                    <a:pt x="316096" y="181183"/>
                    <a:pt x="315419" y="181183"/>
                  </a:cubicBezTo>
                  <a:lnTo>
                    <a:pt x="313430" y="181183"/>
                  </a:lnTo>
                  <a:cubicBezTo>
                    <a:pt x="312774" y="181183"/>
                    <a:pt x="312097" y="181183"/>
                    <a:pt x="311441" y="181064"/>
                  </a:cubicBezTo>
                  <a:cubicBezTo>
                    <a:pt x="310764" y="181064"/>
                    <a:pt x="310108" y="180945"/>
                    <a:pt x="309571" y="180786"/>
                  </a:cubicBezTo>
                  <a:cubicBezTo>
                    <a:pt x="308914" y="180666"/>
                    <a:pt x="308238" y="180527"/>
                    <a:pt x="307582" y="180388"/>
                  </a:cubicBezTo>
                  <a:cubicBezTo>
                    <a:pt x="306905" y="180268"/>
                    <a:pt x="306249" y="180129"/>
                    <a:pt x="305592" y="179871"/>
                  </a:cubicBezTo>
                  <a:cubicBezTo>
                    <a:pt x="304797" y="179592"/>
                    <a:pt x="304001" y="179353"/>
                    <a:pt x="303205" y="179075"/>
                  </a:cubicBezTo>
                  <a:cubicBezTo>
                    <a:pt x="302290" y="178677"/>
                    <a:pt x="301216" y="178279"/>
                    <a:pt x="300420" y="177742"/>
                  </a:cubicBezTo>
                  <a:lnTo>
                    <a:pt x="78537" y="50070"/>
                  </a:lnTo>
                  <a:lnTo>
                    <a:pt x="5829" y="8117"/>
                  </a:lnTo>
                  <a:cubicBezTo>
                    <a:pt x="1990" y="5869"/>
                    <a:pt x="120" y="2925"/>
                    <a:pt x="120"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7"/>
            <p:cNvSpPr/>
            <p:nvPr/>
          </p:nvSpPr>
          <p:spPr>
            <a:xfrm>
              <a:off x="-3755700" y="-1327950"/>
              <a:ext cx="11035475" cy="7306625"/>
            </a:xfrm>
            <a:custGeom>
              <a:rect b="b" l="l" r="r" t="t"/>
              <a:pathLst>
                <a:path extrusionOk="0" h="292265" w="441419">
                  <a:moveTo>
                    <a:pt x="262981" y="38354"/>
                  </a:moveTo>
                  <a:cubicBezTo>
                    <a:pt x="270720" y="42750"/>
                    <a:pt x="270720" y="49932"/>
                    <a:pt x="263101" y="54467"/>
                  </a:cubicBezTo>
                  <a:lnTo>
                    <a:pt x="219576" y="78955"/>
                  </a:lnTo>
                  <a:cubicBezTo>
                    <a:pt x="215338" y="81342"/>
                    <a:pt x="215338" y="85341"/>
                    <a:pt x="219576" y="87887"/>
                  </a:cubicBezTo>
                  <a:lnTo>
                    <a:pt x="433681" y="211441"/>
                  </a:lnTo>
                  <a:cubicBezTo>
                    <a:pt x="441419" y="215837"/>
                    <a:pt x="441419" y="223038"/>
                    <a:pt x="433800" y="227554"/>
                  </a:cubicBezTo>
                  <a:lnTo>
                    <a:pt x="329960" y="287849"/>
                  </a:lnTo>
                  <a:cubicBezTo>
                    <a:pt x="322381" y="292265"/>
                    <a:pt x="309849" y="292265"/>
                    <a:pt x="302269" y="287849"/>
                  </a:cubicBezTo>
                  <a:lnTo>
                    <a:pt x="80426" y="159918"/>
                  </a:lnTo>
                  <a:lnTo>
                    <a:pt x="7718" y="117965"/>
                  </a:lnTo>
                  <a:cubicBezTo>
                    <a:pt x="0" y="113568"/>
                    <a:pt x="0" y="106387"/>
                    <a:pt x="7599" y="101852"/>
                  </a:cubicBezTo>
                  <a:lnTo>
                    <a:pt x="125284" y="33421"/>
                  </a:lnTo>
                  <a:lnTo>
                    <a:pt x="176428" y="4397"/>
                  </a:lnTo>
                  <a:cubicBezTo>
                    <a:pt x="184007" y="1"/>
                    <a:pt x="196540" y="1"/>
                    <a:pt x="204119" y="4397"/>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7"/>
            <p:cNvSpPr/>
            <p:nvPr/>
          </p:nvSpPr>
          <p:spPr>
            <a:xfrm>
              <a:off x="-3708475" y="1717625"/>
              <a:ext cx="10941000" cy="5319350"/>
            </a:xfrm>
            <a:custGeom>
              <a:rect b="b" l="l" r="r" t="t"/>
              <a:pathLst>
                <a:path extrusionOk="0" h="212774" w="437640">
                  <a:moveTo>
                    <a:pt x="437616" y="109823"/>
                  </a:moveTo>
                  <a:cubicBezTo>
                    <a:pt x="437595" y="109823"/>
                    <a:pt x="437555" y="109858"/>
                    <a:pt x="437481" y="109988"/>
                  </a:cubicBezTo>
                  <a:lnTo>
                    <a:pt x="437477" y="111063"/>
                  </a:lnTo>
                  <a:lnTo>
                    <a:pt x="437477" y="111063"/>
                  </a:lnTo>
                  <a:cubicBezTo>
                    <a:pt x="437490" y="111017"/>
                    <a:pt x="437504" y="110970"/>
                    <a:pt x="437521" y="110923"/>
                  </a:cubicBezTo>
                  <a:cubicBezTo>
                    <a:pt x="437640" y="110664"/>
                    <a:pt x="437640" y="110266"/>
                    <a:pt x="437640" y="109868"/>
                  </a:cubicBezTo>
                  <a:cubicBezTo>
                    <a:pt x="437640" y="109868"/>
                    <a:pt x="437640" y="109823"/>
                    <a:pt x="437616" y="109823"/>
                  </a:cubicBezTo>
                  <a:close/>
                  <a:moveTo>
                    <a:pt x="120" y="1"/>
                  </a:moveTo>
                  <a:lnTo>
                    <a:pt x="1" y="31292"/>
                  </a:lnTo>
                  <a:cubicBezTo>
                    <a:pt x="1" y="34216"/>
                    <a:pt x="1851" y="37160"/>
                    <a:pt x="5710" y="39408"/>
                  </a:cubicBezTo>
                  <a:lnTo>
                    <a:pt x="78418" y="81362"/>
                  </a:lnTo>
                  <a:lnTo>
                    <a:pt x="300102" y="209332"/>
                  </a:lnTo>
                  <a:cubicBezTo>
                    <a:pt x="301017" y="209849"/>
                    <a:pt x="301972" y="210247"/>
                    <a:pt x="302887" y="210665"/>
                  </a:cubicBezTo>
                  <a:cubicBezTo>
                    <a:pt x="303683" y="210943"/>
                    <a:pt x="304478" y="211182"/>
                    <a:pt x="305274" y="211461"/>
                  </a:cubicBezTo>
                  <a:cubicBezTo>
                    <a:pt x="305950" y="211580"/>
                    <a:pt x="306627" y="211858"/>
                    <a:pt x="307263" y="211978"/>
                  </a:cubicBezTo>
                  <a:cubicBezTo>
                    <a:pt x="307940" y="212117"/>
                    <a:pt x="308616" y="212256"/>
                    <a:pt x="309253" y="212376"/>
                  </a:cubicBezTo>
                  <a:cubicBezTo>
                    <a:pt x="309909" y="212495"/>
                    <a:pt x="310605" y="212495"/>
                    <a:pt x="311123" y="212654"/>
                  </a:cubicBezTo>
                  <a:cubicBezTo>
                    <a:pt x="311799" y="212654"/>
                    <a:pt x="312455" y="212774"/>
                    <a:pt x="313112" y="212774"/>
                  </a:cubicBezTo>
                  <a:lnTo>
                    <a:pt x="315101" y="212774"/>
                  </a:lnTo>
                  <a:cubicBezTo>
                    <a:pt x="315738" y="212774"/>
                    <a:pt x="316573" y="212654"/>
                    <a:pt x="317230" y="212654"/>
                  </a:cubicBezTo>
                  <a:cubicBezTo>
                    <a:pt x="318025" y="212535"/>
                    <a:pt x="318980" y="212376"/>
                    <a:pt x="319776" y="212256"/>
                  </a:cubicBezTo>
                  <a:cubicBezTo>
                    <a:pt x="321109" y="211978"/>
                    <a:pt x="322302" y="211739"/>
                    <a:pt x="323496" y="211341"/>
                  </a:cubicBezTo>
                  <a:cubicBezTo>
                    <a:pt x="325087" y="210824"/>
                    <a:pt x="326440" y="210267"/>
                    <a:pt x="327753" y="209471"/>
                  </a:cubicBezTo>
                  <a:lnTo>
                    <a:pt x="431652" y="149117"/>
                  </a:lnTo>
                  <a:cubicBezTo>
                    <a:pt x="431772" y="149117"/>
                    <a:pt x="431772" y="148997"/>
                    <a:pt x="431911" y="148997"/>
                  </a:cubicBezTo>
                  <a:cubicBezTo>
                    <a:pt x="432846" y="148480"/>
                    <a:pt x="433661" y="147804"/>
                    <a:pt x="434457" y="147127"/>
                  </a:cubicBezTo>
                  <a:cubicBezTo>
                    <a:pt x="434855" y="146730"/>
                    <a:pt x="435253" y="146332"/>
                    <a:pt x="435651" y="145795"/>
                  </a:cubicBezTo>
                  <a:cubicBezTo>
                    <a:pt x="435929" y="145397"/>
                    <a:pt x="436168" y="144999"/>
                    <a:pt x="436446" y="144601"/>
                  </a:cubicBezTo>
                  <a:cubicBezTo>
                    <a:pt x="436725" y="144203"/>
                    <a:pt x="436844" y="143805"/>
                    <a:pt x="436964" y="143527"/>
                  </a:cubicBezTo>
                  <a:cubicBezTo>
                    <a:pt x="437083" y="143129"/>
                    <a:pt x="437242" y="142731"/>
                    <a:pt x="437242" y="142453"/>
                  </a:cubicBezTo>
                  <a:cubicBezTo>
                    <a:pt x="437361" y="142055"/>
                    <a:pt x="437361" y="141657"/>
                    <a:pt x="437361" y="141398"/>
                  </a:cubicBezTo>
                  <a:lnTo>
                    <a:pt x="437361" y="141259"/>
                  </a:lnTo>
                  <a:lnTo>
                    <a:pt x="437477" y="111063"/>
                  </a:lnTo>
                  <a:lnTo>
                    <a:pt x="437477" y="111063"/>
                  </a:lnTo>
                  <a:cubicBezTo>
                    <a:pt x="437379" y="111413"/>
                    <a:pt x="437365" y="111751"/>
                    <a:pt x="437242" y="111997"/>
                  </a:cubicBezTo>
                  <a:cubicBezTo>
                    <a:pt x="437123" y="112395"/>
                    <a:pt x="436964" y="112793"/>
                    <a:pt x="436725" y="113071"/>
                  </a:cubicBezTo>
                  <a:cubicBezTo>
                    <a:pt x="436446" y="113469"/>
                    <a:pt x="436188" y="113867"/>
                    <a:pt x="435929" y="114265"/>
                  </a:cubicBezTo>
                  <a:cubicBezTo>
                    <a:pt x="435511" y="114663"/>
                    <a:pt x="435114" y="115180"/>
                    <a:pt x="434736" y="115598"/>
                  </a:cubicBezTo>
                  <a:cubicBezTo>
                    <a:pt x="434059" y="116274"/>
                    <a:pt x="433144" y="116950"/>
                    <a:pt x="432189" y="117467"/>
                  </a:cubicBezTo>
                  <a:cubicBezTo>
                    <a:pt x="432070" y="117467"/>
                    <a:pt x="432070" y="117587"/>
                    <a:pt x="431911" y="117587"/>
                  </a:cubicBezTo>
                  <a:lnTo>
                    <a:pt x="328071" y="177902"/>
                  </a:lnTo>
                  <a:cubicBezTo>
                    <a:pt x="326738" y="178697"/>
                    <a:pt x="325286" y="179234"/>
                    <a:pt x="323834" y="179752"/>
                  </a:cubicBezTo>
                  <a:cubicBezTo>
                    <a:pt x="322640" y="180149"/>
                    <a:pt x="321427" y="180428"/>
                    <a:pt x="320094" y="180687"/>
                  </a:cubicBezTo>
                  <a:cubicBezTo>
                    <a:pt x="319298" y="180806"/>
                    <a:pt x="318503" y="180945"/>
                    <a:pt x="317568" y="181084"/>
                  </a:cubicBezTo>
                  <a:cubicBezTo>
                    <a:pt x="316891" y="181204"/>
                    <a:pt x="316096" y="181204"/>
                    <a:pt x="315419" y="181204"/>
                  </a:cubicBezTo>
                  <a:lnTo>
                    <a:pt x="313430" y="181204"/>
                  </a:lnTo>
                  <a:cubicBezTo>
                    <a:pt x="312774" y="181204"/>
                    <a:pt x="312097" y="181204"/>
                    <a:pt x="311441" y="181084"/>
                  </a:cubicBezTo>
                  <a:cubicBezTo>
                    <a:pt x="310764" y="181084"/>
                    <a:pt x="310108" y="180945"/>
                    <a:pt x="309571" y="180806"/>
                  </a:cubicBezTo>
                  <a:cubicBezTo>
                    <a:pt x="308914" y="180687"/>
                    <a:pt x="308238" y="180527"/>
                    <a:pt x="307582" y="180408"/>
                  </a:cubicBezTo>
                  <a:cubicBezTo>
                    <a:pt x="306945" y="180289"/>
                    <a:pt x="306249" y="180130"/>
                    <a:pt x="305592" y="179891"/>
                  </a:cubicBezTo>
                  <a:cubicBezTo>
                    <a:pt x="304797" y="179612"/>
                    <a:pt x="304001" y="179354"/>
                    <a:pt x="303205" y="179095"/>
                  </a:cubicBezTo>
                  <a:cubicBezTo>
                    <a:pt x="302290" y="178677"/>
                    <a:pt x="301216" y="178280"/>
                    <a:pt x="300420" y="177742"/>
                  </a:cubicBezTo>
                  <a:lnTo>
                    <a:pt x="78537" y="50091"/>
                  </a:lnTo>
                  <a:lnTo>
                    <a:pt x="5829" y="8137"/>
                  </a:lnTo>
                  <a:cubicBezTo>
                    <a:pt x="1990" y="5869"/>
                    <a:pt x="120" y="2945"/>
                    <a:pt x="120"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7"/>
            <p:cNvSpPr/>
            <p:nvPr/>
          </p:nvSpPr>
          <p:spPr>
            <a:xfrm>
              <a:off x="1557125" y="-774425"/>
              <a:ext cx="1597400" cy="1969900"/>
            </a:xfrm>
            <a:custGeom>
              <a:rect b="b" l="l" r="r" t="t"/>
              <a:pathLst>
                <a:path extrusionOk="0" h="78796" w="63896">
                  <a:moveTo>
                    <a:pt x="140" y="77980"/>
                  </a:moveTo>
                  <a:cubicBezTo>
                    <a:pt x="140" y="77701"/>
                    <a:pt x="259" y="77582"/>
                    <a:pt x="259" y="77304"/>
                  </a:cubicBezTo>
                  <a:cubicBezTo>
                    <a:pt x="379" y="77025"/>
                    <a:pt x="379" y="76906"/>
                    <a:pt x="538" y="76627"/>
                  </a:cubicBezTo>
                  <a:cubicBezTo>
                    <a:pt x="657" y="76369"/>
                    <a:pt x="816" y="76229"/>
                    <a:pt x="936" y="75971"/>
                  </a:cubicBezTo>
                  <a:cubicBezTo>
                    <a:pt x="1214" y="75692"/>
                    <a:pt x="1333" y="75434"/>
                    <a:pt x="1612" y="75175"/>
                  </a:cubicBezTo>
                  <a:cubicBezTo>
                    <a:pt x="2010" y="74777"/>
                    <a:pt x="2527" y="74379"/>
                    <a:pt x="3064" y="74101"/>
                  </a:cubicBezTo>
                  <a:cubicBezTo>
                    <a:pt x="3064" y="74101"/>
                    <a:pt x="3203" y="74101"/>
                    <a:pt x="3203" y="73981"/>
                  </a:cubicBezTo>
                  <a:lnTo>
                    <a:pt x="57650" y="42292"/>
                  </a:lnTo>
                  <a:cubicBezTo>
                    <a:pt x="57769" y="42292"/>
                    <a:pt x="57769" y="42173"/>
                    <a:pt x="57928" y="42173"/>
                  </a:cubicBezTo>
                  <a:cubicBezTo>
                    <a:pt x="59002" y="41497"/>
                    <a:pt x="59798" y="40979"/>
                    <a:pt x="60594" y="40184"/>
                  </a:cubicBezTo>
                  <a:cubicBezTo>
                    <a:pt x="61111" y="39786"/>
                    <a:pt x="61509" y="39249"/>
                    <a:pt x="61927" y="38831"/>
                  </a:cubicBezTo>
                  <a:cubicBezTo>
                    <a:pt x="62205" y="38433"/>
                    <a:pt x="62444" y="38035"/>
                    <a:pt x="62722" y="37637"/>
                  </a:cubicBezTo>
                  <a:cubicBezTo>
                    <a:pt x="63001" y="37240"/>
                    <a:pt x="63120" y="36842"/>
                    <a:pt x="63239" y="36444"/>
                  </a:cubicBezTo>
                  <a:cubicBezTo>
                    <a:pt x="63359" y="36046"/>
                    <a:pt x="63518" y="35648"/>
                    <a:pt x="63637" y="35250"/>
                  </a:cubicBezTo>
                  <a:cubicBezTo>
                    <a:pt x="63757" y="34852"/>
                    <a:pt x="63757" y="34455"/>
                    <a:pt x="63757" y="34057"/>
                  </a:cubicBezTo>
                  <a:lnTo>
                    <a:pt x="63757" y="33937"/>
                  </a:lnTo>
                  <a:lnTo>
                    <a:pt x="63896" y="0"/>
                  </a:lnTo>
                  <a:lnTo>
                    <a:pt x="63896" y="120"/>
                  </a:lnTo>
                  <a:cubicBezTo>
                    <a:pt x="63896" y="518"/>
                    <a:pt x="63896" y="915"/>
                    <a:pt x="63757" y="1313"/>
                  </a:cubicBezTo>
                  <a:cubicBezTo>
                    <a:pt x="63637" y="1711"/>
                    <a:pt x="63637" y="2109"/>
                    <a:pt x="63359" y="2507"/>
                  </a:cubicBezTo>
                  <a:cubicBezTo>
                    <a:pt x="63239" y="2905"/>
                    <a:pt x="63100" y="3303"/>
                    <a:pt x="62842" y="3700"/>
                  </a:cubicBezTo>
                  <a:cubicBezTo>
                    <a:pt x="62583" y="4098"/>
                    <a:pt x="62324" y="4496"/>
                    <a:pt x="62046" y="4894"/>
                  </a:cubicBezTo>
                  <a:cubicBezTo>
                    <a:pt x="61648" y="5411"/>
                    <a:pt x="61250" y="5809"/>
                    <a:pt x="60713" y="6247"/>
                  </a:cubicBezTo>
                  <a:cubicBezTo>
                    <a:pt x="59917" y="6903"/>
                    <a:pt x="59122" y="7580"/>
                    <a:pt x="58047" y="8236"/>
                  </a:cubicBezTo>
                  <a:cubicBezTo>
                    <a:pt x="57928" y="8236"/>
                    <a:pt x="57928" y="8355"/>
                    <a:pt x="57769" y="8355"/>
                  </a:cubicBezTo>
                  <a:lnTo>
                    <a:pt x="3343" y="40025"/>
                  </a:lnTo>
                  <a:cubicBezTo>
                    <a:pt x="3343" y="40025"/>
                    <a:pt x="3223" y="40025"/>
                    <a:pt x="3223" y="40144"/>
                  </a:cubicBezTo>
                  <a:cubicBezTo>
                    <a:pt x="2686" y="40562"/>
                    <a:pt x="2149" y="40820"/>
                    <a:pt x="1751" y="41218"/>
                  </a:cubicBezTo>
                  <a:cubicBezTo>
                    <a:pt x="1473" y="41497"/>
                    <a:pt x="1194" y="41775"/>
                    <a:pt x="1075" y="42054"/>
                  </a:cubicBezTo>
                  <a:cubicBezTo>
                    <a:pt x="955" y="42312"/>
                    <a:pt x="796" y="42451"/>
                    <a:pt x="677" y="42710"/>
                  </a:cubicBezTo>
                  <a:cubicBezTo>
                    <a:pt x="558" y="42989"/>
                    <a:pt x="398" y="43108"/>
                    <a:pt x="398" y="43386"/>
                  </a:cubicBezTo>
                  <a:cubicBezTo>
                    <a:pt x="279" y="43665"/>
                    <a:pt x="279" y="43784"/>
                    <a:pt x="279" y="44063"/>
                  </a:cubicBezTo>
                  <a:cubicBezTo>
                    <a:pt x="279" y="44341"/>
                    <a:pt x="160" y="44461"/>
                    <a:pt x="160" y="44739"/>
                  </a:cubicBezTo>
                  <a:lnTo>
                    <a:pt x="160" y="44859"/>
                  </a:lnTo>
                  <a:lnTo>
                    <a:pt x="1" y="78796"/>
                  </a:lnTo>
                  <a:lnTo>
                    <a:pt x="1" y="78676"/>
                  </a:lnTo>
                  <a:cubicBezTo>
                    <a:pt x="140" y="78398"/>
                    <a:pt x="140" y="78258"/>
                    <a:pt x="140" y="77980"/>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7"/>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7"/>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7"/>
            <p:cNvSpPr/>
            <p:nvPr/>
          </p:nvSpPr>
          <p:spPr>
            <a:xfrm>
              <a:off x="-4142125" y="-1967750"/>
              <a:ext cx="11637750" cy="7787175"/>
            </a:xfrm>
            <a:custGeom>
              <a:rect b="b" l="l" r="r" t="t"/>
              <a:pathLst>
                <a:path extrusionOk="0" h="311487" w="465510">
                  <a:moveTo>
                    <a:pt x="209122" y="1"/>
                  </a:moveTo>
                  <a:cubicBezTo>
                    <a:pt x="203811" y="1"/>
                    <a:pt x="198520" y="1165"/>
                    <a:pt x="194531" y="3492"/>
                  </a:cubicBezTo>
                  <a:lnTo>
                    <a:pt x="132088" y="39836"/>
                  </a:lnTo>
                  <a:lnTo>
                    <a:pt x="8017" y="112007"/>
                  </a:lnTo>
                  <a:cubicBezTo>
                    <a:pt x="0" y="116662"/>
                    <a:pt x="0" y="124261"/>
                    <a:pt x="8137" y="128916"/>
                  </a:cubicBezTo>
                  <a:lnTo>
                    <a:pt x="84704" y="173137"/>
                  </a:lnTo>
                  <a:lnTo>
                    <a:pt x="318622" y="308010"/>
                  </a:lnTo>
                  <a:cubicBezTo>
                    <a:pt x="322690" y="310327"/>
                    <a:pt x="328016" y="311486"/>
                    <a:pt x="333322" y="311486"/>
                  </a:cubicBezTo>
                  <a:cubicBezTo>
                    <a:pt x="338629" y="311486"/>
                    <a:pt x="343915" y="310327"/>
                    <a:pt x="347904" y="308010"/>
                  </a:cubicBezTo>
                  <a:lnTo>
                    <a:pt x="457492" y="244353"/>
                  </a:lnTo>
                  <a:cubicBezTo>
                    <a:pt x="465509" y="239698"/>
                    <a:pt x="465509" y="232079"/>
                    <a:pt x="457373" y="227444"/>
                  </a:cubicBezTo>
                  <a:lnTo>
                    <a:pt x="231551" y="97087"/>
                  </a:lnTo>
                  <a:cubicBezTo>
                    <a:pt x="227175" y="94581"/>
                    <a:pt x="227175" y="90304"/>
                    <a:pt x="231551" y="87758"/>
                  </a:cubicBezTo>
                  <a:lnTo>
                    <a:pt x="286018" y="56088"/>
                  </a:lnTo>
                  <a:cubicBezTo>
                    <a:pt x="294034" y="51433"/>
                    <a:pt x="294034" y="43815"/>
                    <a:pt x="285898" y="39180"/>
                  </a:cubicBezTo>
                  <a:lnTo>
                    <a:pt x="223833" y="3492"/>
                  </a:lnTo>
                  <a:cubicBezTo>
                    <a:pt x="219765" y="1165"/>
                    <a:pt x="214434" y="1"/>
                    <a:pt x="209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7"/>
            <p:cNvSpPr/>
            <p:nvPr/>
          </p:nvSpPr>
          <p:spPr>
            <a:xfrm>
              <a:off x="3651325" y="2819700"/>
              <a:ext cx="622175" cy="815125"/>
            </a:xfrm>
            <a:custGeom>
              <a:rect b="b" l="l" r="r" t="t"/>
              <a:pathLst>
                <a:path extrusionOk="0" h="32605" w="24887">
                  <a:moveTo>
                    <a:pt x="1" y="139"/>
                  </a:moveTo>
                  <a:cubicBezTo>
                    <a:pt x="1" y="398"/>
                    <a:pt x="1" y="657"/>
                    <a:pt x="120" y="796"/>
                  </a:cubicBezTo>
                  <a:cubicBezTo>
                    <a:pt x="120" y="1074"/>
                    <a:pt x="239" y="1333"/>
                    <a:pt x="399" y="1472"/>
                  </a:cubicBezTo>
                  <a:cubicBezTo>
                    <a:pt x="518" y="1751"/>
                    <a:pt x="518" y="1989"/>
                    <a:pt x="657" y="2149"/>
                  </a:cubicBezTo>
                  <a:cubicBezTo>
                    <a:pt x="796" y="2427"/>
                    <a:pt x="936" y="2666"/>
                    <a:pt x="1194" y="2944"/>
                  </a:cubicBezTo>
                  <a:lnTo>
                    <a:pt x="1990" y="3740"/>
                  </a:lnTo>
                  <a:cubicBezTo>
                    <a:pt x="2388" y="4138"/>
                    <a:pt x="2905" y="4536"/>
                    <a:pt x="3581" y="4934"/>
                  </a:cubicBezTo>
                  <a:cubicBezTo>
                    <a:pt x="3581" y="4934"/>
                    <a:pt x="3701" y="4934"/>
                    <a:pt x="3701" y="5053"/>
                  </a:cubicBezTo>
                  <a:cubicBezTo>
                    <a:pt x="4496" y="5570"/>
                    <a:pt x="5431" y="5968"/>
                    <a:pt x="6366" y="6246"/>
                  </a:cubicBezTo>
                  <a:cubicBezTo>
                    <a:pt x="7162" y="6525"/>
                    <a:pt x="7958" y="6644"/>
                    <a:pt x="8754" y="6764"/>
                  </a:cubicBezTo>
                  <a:cubicBezTo>
                    <a:pt x="9271" y="6903"/>
                    <a:pt x="9808" y="6903"/>
                    <a:pt x="10345" y="7042"/>
                  </a:cubicBezTo>
                  <a:cubicBezTo>
                    <a:pt x="10743" y="7042"/>
                    <a:pt x="11260" y="7162"/>
                    <a:pt x="11678" y="7162"/>
                  </a:cubicBezTo>
                  <a:lnTo>
                    <a:pt x="13011" y="7162"/>
                  </a:lnTo>
                  <a:lnTo>
                    <a:pt x="14224" y="7162"/>
                  </a:lnTo>
                  <a:cubicBezTo>
                    <a:pt x="14622" y="7162"/>
                    <a:pt x="15020" y="7042"/>
                    <a:pt x="15418" y="7042"/>
                  </a:cubicBezTo>
                  <a:cubicBezTo>
                    <a:pt x="15815" y="7042"/>
                    <a:pt x="16213" y="6923"/>
                    <a:pt x="16611" y="6764"/>
                  </a:cubicBezTo>
                  <a:cubicBezTo>
                    <a:pt x="17009" y="6644"/>
                    <a:pt x="17526" y="6644"/>
                    <a:pt x="17944" y="6505"/>
                  </a:cubicBezTo>
                  <a:cubicBezTo>
                    <a:pt x="18461" y="6366"/>
                    <a:pt x="19018" y="6227"/>
                    <a:pt x="19416" y="5968"/>
                  </a:cubicBezTo>
                  <a:cubicBezTo>
                    <a:pt x="20072" y="5689"/>
                    <a:pt x="20610" y="5451"/>
                    <a:pt x="21147" y="5172"/>
                  </a:cubicBezTo>
                  <a:cubicBezTo>
                    <a:pt x="23534" y="3720"/>
                    <a:pt x="24767" y="1970"/>
                    <a:pt x="24767" y="120"/>
                  </a:cubicBezTo>
                  <a:lnTo>
                    <a:pt x="24886" y="25562"/>
                  </a:lnTo>
                  <a:cubicBezTo>
                    <a:pt x="24886" y="27432"/>
                    <a:pt x="23693" y="29302"/>
                    <a:pt x="21286" y="30615"/>
                  </a:cubicBezTo>
                  <a:cubicBezTo>
                    <a:pt x="20749" y="30894"/>
                    <a:pt x="20072" y="31291"/>
                    <a:pt x="19535" y="31411"/>
                  </a:cubicBezTo>
                  <a:cubicBezTo>
                    <a:pt x="19018" y="31530"/>
                    <a:pt x="18620" y="31809"/>
                    <a:pt x="18063" y="31928"/>
                  </a:cubicBezTo>
                  <a:cubicBezTo>
                    <a:pt x="17665" y="32047"/>
                    <a:pt x="17268" y="32206"/>
                    <a:pt x="16730" y="32206"/>
                  </a:cubicBezTo>
                  <a:cubicBezTo>
                    <a:pt x="16333" y="32326"/>
                    <a:pt x="15935" y="32326"/>
                    <a:pt x="15537" y="32485"/>
                  </a:cubicBezTo>
                  <a:cubicBezTo>
                    <a:pt x="15139" y="32485"/>
                    <a:pt x="14741" y="32604"/>
                    <a:pt x="14343" y="32604"/>
                  </a:cubicBezTo>
                  <a:lnTo>
                    <a:pt x="13150" y="32604"/>
                  </a:lnTo>
                  <a:lnTo>
                    <a:pt x="11797" y="32604"/>
                  </a:lnTo>
                  <a:cubicBezTo>
                    <a:pt x="11399" y="32604"/>
                    <a:pt x="10882" y="32604"/>
                    <a:pt x="10464" y="32485"/>
                  </a:cubicBezTo>
                  <a:cubicBezTo>
                    <a:pt x="9947" y="32485"/>
                    <a:pt x="9390" y="32366"/>
                    <a:pt x="8873" y="32206"/>
                  </a:cubicBezTo>
                  <a:cubicBezTo>
                    <a:pt x="8077" y="32087"/>
                    <a:pt x="7281" y="31809"/>
                    <a:pt x="6486" y="31689"/>
                  </a:cubicBezTo>
                  <a:cubicBezTo>
                    <a:pt x="5571" y="31411"/>
                    <a:pt x="4616" y="31013"/>
                    <a:pt x="3820" y="30496"/>
                  </a:cubicBezTo>
                  <a:cubicBezTo>
                    <a:pt x="3820" y="30496"/>
                    <a:pt x="3701" y="30496"/>
                    <a:pt x="3701" y="30376"/>
                  </a:cubicBezTo>
                  <a:cubicBezTo>
                    <a:pt x="3024" y="29959"/>
                    <a:pt x="2627" y="29561"/>
                    <a:pt x="2109" y="29183"/>
                  </a:cubicBezTo>
                  <a:lnTo>
                    <a:pt x="1314" y="28387"/>
                  </a:lnTo>
                  <a:cubicBezTo>
                    <a:pt x="1194" y="28109"/>
                    <a:pt x="916" y="27850"/>
                    <a:pt x="796" y="27571"/>
                  </a:cubicBezTo>
                  <a:cubicBezTo>
                    <a:pt x="657" y="27313"/>
                    <a:pt x="518" y="27054"/>
                    <a:pt x="518" y="26915"/>
                  </a:cubicBezTo>
                  <a:cubicBezTo>
                    <a:pt x="399" y="26637"/>
                    <a:pt x="399" y="26517"/>
                    <a:pt x="239" y="26239"/>
                  </a:cubicBezTo>
                  <a:cubicBezTo>
                    <a:pt x="239" y="25960"/>
                    <a:pt x="120" y="25721"/>
                    <a:pt x="120" y="25562"/>
                  </a:cubicBezTo>
                  <a:lnTo>
                    <a:pt x="120" y="25443"/>
                  </a:lnTo>
                  <a:lnTo>
                    <a:pt x="1" y="139"/>
                  </a:lnTo>
                  <a:cubicBezTo>
                    <a:pt x="1" y="0"/>
                    <a:pt x="1" y="139"/>
                    <a:pt x="1"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7"/>
            <p:cNvSpPr/>
            <p:nvPr/>
          </p:nvSpPr>
          <p:spPr>
            <a:xfrm>
              <a:off x="3651325" y="2822675"/>
              <a:ext cx="622175" cy="812150"/>
            </a:xfrm>
            <a:custGeom>
              <a:rect b="b" l="l" r="r" t="t"/>
              <a:pathLst>
                <a:path extrusionOk="0" h="32486" w="24887">
                  <a:moveTo>
                    <a:pt x="1" y="20"/>
                  </a:moveTo>
                  <a:cubicBezTo>
                    <a:pt x="1" y="66"/>
                    <a:pt x="1" y="111"/>
                    <a:pt x="1" y="155"/>
                  </a:cubicBezTo>
                  <a:lnTo>
                    <a:pt x="1" y="155"/>
                  </a:lnTo>
                  <a:lnTo>
                    <a:pt x="1" y="20"/>
                  </a:lnTo>
                  <a:close/>
                  <a:moveTo>
                    <a:pt x="24767" y="1"/>
                  </a:moveTo>
                  <a:cubicBezTo>
                    <a:pt x="24767" y="1851"/>
                    <a:pt x="23534" y="3601"/>
                    <a:pt x="21147" y="5053"/>
                  </a:cubicBezTo>
                  <a:cubicBezTo>
                    <a:pt x="20610" y="5332"/>
                    <a:pt x="20072" y="5570"/>
                    <a:pt x="19416" y="5849"/>
                  </a:cubicBezTo>
                  <a:cubicBezTo>
                    <a:pt x="19018" y="6108"/>
                    <a:pt x="18461" y="6247"/>
                    <a:pt x="17944" y="6386"/>
                  </a:cubicBezTo>
                  <a:cubicBezTo>
                    <a:pt x="17526" y="6525"/>
                    <a:pt x="17009" y="6525"/>
                    <a:pt x="16611" y="6645"/>
                  </a:cubicBezTo>
                  <a:cubicBezTo>
                    <a:pt x="16213" y="6804"/>
                    <a:pt x="15815" y="6923"/>
                    <a:pt x="15418" y="6923"/>
                  </a:cubicBezTo>
                  <a:cubicBezTo>
                    <a:pt x="15020" y="6923"/>
                    <a:pt x="14622" y="7043"/>
                    <a:pt x="14224" y="7043"/>
                  </a:cubicBezTo>
                  <a:lnTo>
                    <a:pt x="11678" y="7043"/>
                  </a:lnTo>
                  <a:cubicBezTo>
                    <a:pt x="11260" y="7043"/>
                    <a:pt x="10743" y="6923"/>
                    <a:pt x="10345" y="6923"/>
                  </a:cubicBezTo>
                  <a:cubicBezTo>
                    <a:pt x="9808" y="6784"/>
                    <a:pt x="9271" y="6784"/>
                    <a:pt x="8754" y="6645"/>
                  </a:cubicBezTo>
                  <a:cubicBezTo>
                    <a:pt x="7958" y="6525"/>
                    <a:pt x="7162" y="6406"/>
                    <a:pt x="6366" y="6127"/>
                  </a:cubicBezTo>
                  <a:cubicBezTo>
                    <a:pt x="5431" y="5849"/>
                    <a:pt x="4496" y="5451"/>
                    <a:pt x="3701" y="4934"/>
                  </a:cubicBezTo>
                  <a:cubicBezTo>
                    <a:pt x="3701" y="4815"/>
                    <a:pt x="3581" y="4815"/>
                    <a:pt x="3581" y="4815"/>
                  </a:cubicBezTo>
                  <a:cubicBezTo>
                    <a:pt x="2905" y="4417"/>
                    <a:pt x="2388" y="4019"/>
                    <a:pt x="1990" y="3621"/>
                  </a:cubicBezTo>
                  <a:lnTo>
                    <a:pt x="1194" y="2825"/>
                  </a:lnTo>
                  <a:cubicBezTo>
                    <a:pt x="936" y="2547"/>
                    <a:pt x="796" y="2308"/>
                    <a:pt x="657" y="2030"/>
                  </a:cubicBezTo>
                  <a:cubicBezTo>
                    <a:pt x="518" y="1870"/>
                    <a:pt x="518" y="1632"/>
                    <a:pt x="399" y="1353"/>
                  </a:cubicBezTo>
                  <a:cubicBezTo>
                    <a:pt x="239" y="1214"/>
                    <a:pt x="120" y="955"/>
                    <a:pt x="120" y="677"/>
                  </a:cubicBezTo>
                  <a:cubicBezTo>
                    <a:pt x="22" y="562"/>
                    <a:pt x="4" y="366"/>
                    <a:pt x="1" y="155"/>
                  </a:cubicBezTo>
                  <a:lnTo>
                    <a:pt x="1" y="155"/>
                  </a:lnTo>
                  <a:lnTo>
                    <a:pt x="120" y="25324"/>
                  </a:lnTo>
                  <a:lnTo>
                    <a:pt x="120" y="25443"/>
                  </a:lnTo>
                  <a:cubicBezTo>
                    <a:pt x="120" y="25602"/>
                    <a:pt x="239" y="25841"/>
                    <a:pt x="239" y="26120"/>
                  </a:cubicBezTo>
                  <a:cubicBezTo>
                    <a:pt x="399" y="26398"/>
                    <a:pt x="399" y="26518"/>
                    <a:pt x="518" y="26796"/>
                  </a:cubicBezTo>
                  <a:cubicBezTo>
                    <a:pt x="518" y="26935"/>
                    <a:pt x="657" y="27194"/>
                    <a:pt x="796" y="27452"/>
                  </a:cubicBezTo>
                  <a:cubicBezTo>
                    <a:pt x="916" y="27731"/>
                    <a:pt x="1194" y="27990"/>
                    <a:pt x="1314" y="28268"/>
                  </a:cubicBezTo>
                  <a:lnTo>
                    <a:pt x="2109" y="29064"/>
                  </a:lnTo>
                  <a:cubicBezTo>
                    <a:pt x="2627" y="29442"/>
                    <a:pt x="3024" y="29840"/>
                    <a:pt x="3701" y="30257"/>
                  </a:cubicBezTo>
                  <a:cubicBezTo>
                    <a:pt x="3701" y="30377"/>
                    <a:pt x="3820" y="30377"/>
                    <a:pt x="3820" y="30377"/>
                  </a:cubicBezTo>
                  <a:cubicBezTo>
                    <a:pt x="4616" y="30894"/>
                    <a:pt x="5571" y="31292"/>
                    <a:pt x="6486" y="31570"/>
                  </a:cubicBezTo>
                  <a:cubicBezTo>
                    <a:pt x="7281" y="31690"/>
                    <a:pt x="8077" y="31968"/>
                    <a:pt x="8873" y="32087"/>
                  </a:cubicBezTo>
                  <a:cubicBezTo>
                    <a:pt x="9390" y="32247"/>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0" y="32087"/>
                  </a:cubicBezTo>
                  <a:cubicBezTo>
                    <a:pt x="17268" y="32087"/>
                    <a:pt x="17665" y="31928"/>
                    <a:pt x="18063" y="31809"/>
                  </a:cubicBezTo>
                  <a:cubicBezTo>
                    <a:pt x="18620" y="31690"/>
                    <a:pt x="19018" y="31411"/>
                    <a:pt x="19535" y="31292"/>
                  </a:cubicBezTo>
                  <a:cubicBezTo>
                    <a:pt x="20072" y="31172"/>
                    <a:pt x="20749" y="30775"/>
                    <a:pt x="21286" y="30496"/>
                  </a:cubicBezTo>
                  <a:cubicBezTo>
                    <a:pt x="23693" y="29183"/>
                    <a:pt x="24886" y="27313"/>
                    <a:pt x="24886" y="25443"/>
                  </a:cubicBezTo>
                  <a:lnTo>
                    <a:pt x="24767"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7"/>
            <p:cNvSpPr/>
            <p:nvPr/>
          </p:nvSpPr>
          <p:spPr>
            <a:xfrm>
              <a:off x="3651325" y="3002200"/>
              <a:ext cx="622175" cy="431700"/>
            </a:xfrm>
            <a:custGeom>
              <a:rect b="b" l="l" r="r" t="t"/>
              <a:pathLst>
                <a:path extrusionOk="0" h="17268" w="24887">
                  <a:moveTo>
                    <a:pt x="1" y="21"/>
                  </a:moveTo>
                  <a:cubicBezTo>
                    <a:pt x="1" y="99"/>
                    <a:pt x="1" y="174"/>
                    <a:pt x="3" y="245"/>
                  </a:cubicBezTo>
                  <a:lnTo>
                    <a:pt x="3" y="245"/>
                  </a:lnTo>
                  <a:lnTo>
                    <a:pt x="1" y="21"/>
                  </a:lnTo>
                  <a:close/>
                  <a:moveTo>
                    <a:pt x="24787" y="1"/>
                  </a:moveTo>
                  <a:cubicBezTo>
                    <a:pt x="24787" y="1851"/>
                    <a:pt x="23534" y="3601"/>
                    <a:pt x="21147" y="5054"/>
                  </a:cubicBezTo>
                  <a:cubicBezTo>
                    <a:pt x="20610" y="5332"/>
                    <a:pt x="20072" y="5591"/>
                    <a:pt x="19416" y="5849"/>
                  </a:cubicBezTo>
                  <a:cubicBezTo>
                    <a:pt x="19018" y="6108"/>
                    <a:pt x="18461" y="6247"/>
                    <a:pt x="17944" y="6386"/>
                  </a:cubicBezTo>
                  <a:cubicBezTo>
                    <a:pt x="17526" y="6526"/>
                    <a:pt x="17009" y="6526"/>
                    <a:pt x="16611" y="6665"/>
                  </a:cubicBezTo>
                  <a:cubicBezTo>
                    <a:pt x="16213" y="6804"/>
                    <a:pt x="15815" y="6923"/>
                    <a:pt x="15418" y="6923"/>
                  </a:cubicBezTo>
                  <a:cubicBezTo>
                    <a:pt x="15020" y="6923"/>
                    <a:pt x="14622" y="7063"/>
                    <a:pt x="14224" y="7063"/>
                  </a:cubicBezTo>
                  <a:lnTo>
                    <a:pt x="11678" y="7063"/>
                  </a:lnTo>
                  <a:cubicBezTo>
                    <a:pt x="11260" y="7063"/>
                    <a:pt x="10743" y="6923"/>
                    <a:pt x="10345" y="6923"/>
                  </a:cubicBezTo>
                  <a:cubicBezTo>
                    <a:pt x="9808" y="6784"/>
                    <a:pt x="9271" y="6784"/>
                    <a:pt x="8754" y="6665"/>
                  </a:cubicBezTo>
                  <a:cubicBezTo>
                    <a:pt x="7958" y="6526"/>
                    <a:pt x="7162" y="6406"/>
                    <a:pt x="6366" y="6128"/>
                  </a:cubicBezTo>
                  <a:cubicBezTo>
                    <a:pt x="5431" y="5849"/>
                    <a:pt x="4496" y="5471"/>
                    <a:pt x="3701" y="4934"/>
                  </a:cubicBezTo>
                  <a:cubicBezTo>
                    <a:pt x="3701" y="4815"/>
                    <a:pt x="3581" y="4815"/>
                    <a:pt x="3581" y="4815"/>
                  </a:cubicBezTo>
                  <a:cubicBezTo>
                    <a:pt x="2905" y="4417"/>
                    <a:pt x="2388" y="4019"/>
                    <a:pt x="1990" y="3621"/>
                  </a:cubicBezTo>
                  <a:lnTo>
                    <a:pt x="1194" y="2826"/>
                  </a:lnTo>
                  <a:cubicBezTo>
                    <a:pt x="936" y="2547"/>
                    <a:pt x="796" y="2308"/>
                    <a:pt x="657" y="2030"/>
                  </a:cubicBezTo>
                  <a:cubicBezTo>
                    <a:pt x="518" y="1891"/>
                    <a:pt x="518" y="1632"/>
                    <a:pt x="399" y="1353"/>
                  </a:cubicBezTo>
                  <a:cubicBezTo>
                    <a:pt x="239" y="1214"/>
                    <a:pt x="120" y="956"/>
                    <a:pt x="120" y="697"/>
                  </a:cubicBezTo>
                  <a:cubicBezTo>
                    <a:pt x="34" y="583"/>
                    <a:pt x="10" y="427"/>
                    <a:pt x="3" y="245"/>
                  </a:cubicBezTo>
                  <a:lnTo>
                    <a:pt x="3" y="245"/>
                  </a:lnTo>
                  <a:lnTo>
                    <a:pt x="120" y="10106"/>
                  </a:lnTo>
                  <a:lnTo>
                    <a:pt x="120" y="10246"/>
                  </a:lnTo>
                  <a:cubicBezTo>
                    <a:pt x="120" y="10385"/>
                    <a:pt x="239" y="10643"/>
                    <a:pt x="239" y="10902"/>
                  </a:cubicBezTo>
                  <a:cubicBezTo>
                    <a:pt x="399" y="11181"/>
                    <a:pt x="399" y="11300"/>
                    <a:pt x="518" y="11578"/>
                  </a:cubicBezTo>
                  <a:cubicBezTo>
                    <a:pt x="518" y="11718"/>
                    <a:pt x="657" y="11976"/>
                    <a:pt x="796" y="12255"/>
                  </a:cubicBezTo>
                  <a:cubicBezTo>
                    <a:pt x="916" y="12513"/>
                    <a:pt x="1194" y="12772"/>
                    <a:pt x="1314" y="13050"/>
                  </a:cubicBezTo>
                  <a:lnTo>
                    <a:pt x="2109" y="13846"/>
                  </a:lnTo>
                  <a:cubicBezTo>
                    <a:pt x="2627" y="14244"/>
                    <a:pt x="3024" y="14642"/>
                    <a:pt x="3701" y="15040"/>
                  </a:cubicBezTo>
                  <a:cubicBezTo>
                    <a:pt x="3701" y="15159"/>
                    <a:pt x="3820" y="15159"/>
                    <a:pt x="3820" y="15159"/>
                  </a:cubicBezTo>
                  <a:cubicBezTo>
                    <a:pt x="4616" y="15676"/>
                    <a:pt x="5571" y="16074"/>
                    <a:pt x="6486" y="16353"/>
                  </a:cubicBezTo>
                  <a:cubicBezTo>
                    <a:pt x="7281" y="16472"/>
                    <a:pt x="8077" y="16750"/>
                    <a:pt x="8873" y="16870"/>
                  </a:cubicBezTo>
                  <a:cubicBezTo>
                    <a:pt x="9390" y="17029"/>
                    <a:pt x="9947" y="17148"/>
                    <a:pt x="10464" y="17148"/>
                  </a:cubicBezTo>
                  <a:cubicBezTo>
                    <a:pt x="10882" y="17268"/>
                    <a:pt x="11399" y="17268"/>
                    <a:pt x="11797" y="17268"/>
                  </a:cubicBezTo>
                  <a:lnTo>
                    <a:pt x="14343" y="17268"/>
                  </a:lnTo>
                  <a:cubicBezTo>
                    <a:pt x="14741" y="17268"/>
                    <a:pt x="15139" y="17148"/>
                    <a:pt x="15537" y="17148"/>
                  </a:cubicBezTo>
                  <a:cubicBezTo>
                    <a:pt x="15935" y="17009"/>
                    <a:pt x="16333" y="17009"/>
                    <a:pt x="16730" y="16870"/>
                  </a:cubicBezTo>
                  <a:cubicBezTo>
                    <a:pt x="17268" y="16870"/>
                    <a:pt x="17665" y="16731"/>
                    <a:pt x="18063" y="16611"/>
                  </a:cubicBezTo>
                  <a:cubicBezTo>
                    <a:pt x="18620" y="16472"/>
                    <a:pt x="18998" y="16193"/>
                    <a:pt x="19535" y="16074"/>
                  </a:cubicBezTo>
                  <a:cubicBezTo>
                    <a:pt x="20072" y="15955"/>
                    <a:pt x="20749" y="15557"/>
                    <a:pt x="21286" y="15278"/>
                  </a:cubicBezTo>
                  <a:cubicBezTo>
                    <a:pt x="23693" y="13965"/>
                    <a:pt x="24886" y="12096"/>
                    <a:pt x="24886" y="1022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7"/>
            <p:cNvSpPr/>
            <p:nvPr/>
          </p:nvSpPr>
          <p:spPr>
            <a:xfrm>
              <a:off x="3617525" y="2640650"/>
              <a:ext cx="685825" cy="366550"/>
            </a:xfrm>
            <a:custGeom>
              <a:rect b="b" l="l" r="r" t="t"/>
              <a:pathLst>
                <a:path extrusionOk="0" h="14662" w="27433">
                  <a:moveTo>
                    <a:pt x="13773" y="1"/>
                  </a:moveTo>
                  <a:cubicBezTo>
                    <a:pt x="10593" y="1"/>
                    <a:pt x="7390" y="717"/>
                    <a:pt x="4914" y="2149"/>
                  </a:cubicBezTo>
                  <a:cubicBezTo>
                    <a:pt x="119" y="5014"/>
                    <a:pt x="0" y="9649"/>
                    <a:pt x="4914" y="12513"/>
                  </a:cubicBezTo>
                  <a:cubicBezTo>
                    <a:pt x="7321" y="13946"/>
                    <a:pt x="10488" y="14662"/>
                    <a:pt x="13669" y="14662"/>
                  </a:cubicBezTo>
                  <a:cubicBezTo>
                    <a:pt x="16849" y="14662"/>
                    <a:pt x="20042" y="13946"/>
                    <a:pt x="22499" y="12513"/>
                  </a:cubicBezTo>
                  <a:cubicBezTo>
                    <a:pt x="27313" y="9649"/>
                    <a:pt x="27432" y="5014"/>
                    <a:pt x="22499" y="2149"/>
                  </a:cubicBezTo>
                  <a:cubicBezTo>
                    <a:pt x="20112" y="717"/>
                    <a:pt x="16954" y="1"/>
                    <a:pt x="13773"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7"/>
            <p:cNvSpPr/>
            <p:nvPr/>
          </p:nvSpPr>
          <p:spPr>
            <a:xfrm>
              <a:off x="3740350" y="2551150"/>
              <a:ext cx="434675" cy="306850"/>
            </a:xfrm>
            <a:custGeom>
              <a:rect b="b" l="l" r="r" t="t"/>
              <a:pathLst>
                <a:path extrusionOk="0" h="12274" w="17387">
                  <a:moveTo>
                    <a:pt x="1" y="478"/>
                  </a:moveTo>
                  <a:lnTo>
                    <a:pt x="1" y="995"/>
                  </a:lnTo>
                  <a:cubicBezTo>
                    <a:pt x="1" y="1134"/>
                    <a:pt x="140" y="1273"/>
                    <a:pt x="140" y="1532"/>
                  </a:cubicBezTo>
                  <a:cubicBezTo>
                    <a:pt x="140" y="1651"/>
                    <a:pt x="259" y="1930"/>
                    <a:pt x="418" y="2049"/>
                  </a:cubicBezTo>
                  <a:cubicBezTo>
                    <a:pt x="558" y="2168"/>
                    <a:pt x="677" y="2447"/>
                    <a:pt x="816" y="2566"/>
                  </a:cubicBezTo>
                  <a:cubicBezTo>
                    <a:pt x="935" y="2845"/>
                    <a:pt x="1214" y="2964"/>
                    <a:pt x="1333" y="3083"/>
                  </a:cubicBezTo>
                  <a:cubicBezTo>
                    <a:pt x="1612" y="3362"/>
                    <a:pt x="2010" y="3621"/>
                    <a:pt x="2408" y="3879"/>
                  </a:cubicBezTo>
                  <a:lnTo>
                    <a:pt x="2527" y="3879"/>
                  </a:lnTo>
                  <a:cubicBezTo>
                    <a:pt x="3044" y="4277"/>
                    <a:pt x="3720" y="4556"/>
                    <a:pt x="4397" y="4675"/>
                  </a:cubicBezTo>
                  <a:cubicBezTo>
                    <a:pt x="4914" y="4814"/>
                    <a:pt x="5451" y="4953"/>
                    <a:pt x="5988" y="5073"/>
                  </a:cubicBezTo>
                  <a:cubicBezTo>
                    <a:pt x="6386" y="5073"/>
                    <a:pt x="6784" y="5212"/>
                    <a:pt x="7043" y="5212"/>
                  </a:cubicBezTo>
                  <a:lnTo>
                    <a:pt x="7977" y="5212"/>
                  </a:lnTo>
                  <a:lnTo>
                    <a:pt x="8893" y="5212"/>
                  </a:lnTo>
                  <a:lnTo>
                    <a:pt x="9688" y="5212"/>
                  </a:lnTo>
                  <a:cubicBezTo>
                    <a:pt x="9947" y="5212"/>
                    <a:pt x="10205" y="5212"/>
                    <a:pt x="10484" y="5073"/>
                  </a:cubicBezTo>
                  <a:cubicBezTo>
                    <a:pt x="10762" y="5073"/>
                    <a:pt x="11001" y="4953"/>
                    <a:pt x="11399" y="4953"/>
                  </a:cubicBezTo>
                  <a:cubicBezTo>
                    <a:pt x="11678" y="4953"/>
                    <a:pt x="12075" y="4834"/>
                    <a:pt x="12314" y="4675"/>
                  </a:cubicBezTo>
                  <a:cubicBezTo>
                    <a:pt x="12712" y="4556"/>
                    <a:pt x="12990" y="4416"/>
                    <a:pt x="13388" y="4277"/>
                  </a:cubicBezTo>
                  <a:cubicBezTo>
                    <a:pt x="13786" y="4158"/>
                    <a:pt x="14303" y="3879"/>
                    <a:pt x="14741" y="3621"/>
                  </a:cubicBezTo>
                  <a:cubicBezTo>
                    <a:pt x="16472" y="2546"/>
                    <a:pt x="17267" y="1353"/>
                    <a:pt x="17267" y="0"/>
                  </a:cubicBezTo>
                  <a:lnTo>
                    <a:pt x="17387" y="7062"/>
                  </a:lnTo>
                  <a:cubicBezTo>
                    <a:pt x="17387" y="8415"/>
                    <a:pt x="16591" y="9728"/>
                    <a:pt x="14860" y="10682"/>
                  </a:cubicBezTo>
                  <a:cubicBezTo>
                    <a:pt x="14463" y="10941"/>
                    <a:pt x="14065" y="11080"/>
                    <a:pt x="13508" y="11339"/>
                  </a:cubicBezTo>
                  <a:cubicBezTo>
                    <a:pt x="13110" y="11478"/>
                    <a:pt x="12851" y="11617"/>
                    <a:pt x="12453" y="11737"/>
                  </a:cubicBezTo>
                  <a:cubicBezTo>
                    <a:pt x="12175" y="11876"/>
                    <a:pt x="11777" y="11876"/>
                    <a:pt x="11518" y="12015"/>
                  </a:cubicBezTo>
                  <a:cubicBezTo>
                    <a:pt x="11260" y="12015"/>
                    <a:pt x="11001" y="12135"/>
                    <a:pt x="10603" y="12135"/>
                  </a:cubicBezTo>
                  <a:cubicBezTo>
                    <a:pt x="10325" y="12135"/>
                    <a:pt x="10086" y="12274"/>
                    <a:pt x="9808" y="12274"/>
                  </a:cubicBezTo>
                  <a:lnTo>
                    <a:pt x="9012" y="12274"/>
                  </a:lnTo>
                  <a:lnTo>
                    <a:pt x="8097" y="12274"/>
                  </a:lnTo>
                  <a:lnTo>
                    <a:pt x="7182" y="12274"/>
                  </a:lnTo>
                  <a:cubicBezTo>
                    <a:pt x="6784" y="12274"/>
                    <a:pt x="6386" y="12135"/>
                    <a:pt x="6108" y="12135"/>
                  </a:cubicBezTo>
                  <a:cubicBezTo>
                    <a:pt x="5590" y="12015"/>
                    <a:pt x="5033" y="11876"/>
                    <a:pt x="4516" y="11737"/>
                  </a:cubicBezTo>
                  <a:cubicBezTo>
                    <a:pt x="3840" y="11478"/>
                    <a:pt x="3163" y="11220"/>
                    <a:pt x="2646" y="10941"/>
                  </a:cubicBezTo>
                  <a:lnTo>
                    <a:pt x="2527" y="10941"/>
                  </a:lnTo>
                  <a:cubicBezTo>
                    <a:pt x="2129" y="10682"/>
                    <a:pt x="1731" y="10424"/>
                    <a:pt x="1453" y="10145"/>
                  </a:cubicBezTo>
                  <a:cubicBezTo>
                    <a:pt x="1174" y="10026"/>
                    <a:pt x="1055" y="9748"/>
                    <a:pt x="935" y="9628"/>
                  </a:cubicBezTo>
                  <a:cubicBezTo>
                    <a:pt x="816" y="9509"/>
                    <a:pt x="657" y="9230"/>
                    <a:pt x="538" y="9111"/>
                  </a:cubicBezTo>
                  <a:cubicBezTo>
                    <a:pt x="418" y="8992"/>
                    <a:pt x="418" y="8832"/>
                    <a:pt x="259" y="8594"/>
                  </a:cubicBezTo>
                  <a:cubicBezTo>
                    <a:pt x="259" y="8454"/>
                    <a:pt x="140" y="8315"/>
                    <a:pt x="140" y="8057"/>
                  </a:cubicBezTo>
                  <a:lnTo>
                    <a:pt x="140" y="7539"/>
                  </a:lnTo>
                  <a:lnTo>
                    <a:pt x="140" y="7420"/>
                  </a:lnTo>
                  <a:lnTo>
                    <a:pt x="1" y="478"/>
                  </a:lnTo>
                  <a:cubicBezTo>
                    <a:pt x="1" y="358"/>
                    <a:pt x="1" y="358"/>
                    <a:pt x="1" y="478"/>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7"/>
            <p:cNvSpPr/>
            <p:nvPr/>
          </p:nvSpPr>
          <p:spPr>
            <a:xfrm>
              <a:off x="3740350" y="2551150"/>
              <a:ext cx="434675" cy="306850"/>
            </a:xfrm>
            <a:custGeom>
              <a:rect b="b" l="l" r="r" t="t"/>
              <a:pathLst>
                <a:path extrusionOk="0" h="12274" w="17387">
                  <a:moveTo>
                    <a:pt x="1" y="478"/>
                  </a:moveTo>
                  <a:lnTo>
                    <a:pt x="1" y="995"/>
                  </a:lnTo>
                  <a:cubicBezTo>
                    <a:pt x="1" y="1020"/>
                    <a:pt x="5" y="1045"/>
                    <a:pt x="12" y="1071"/>
                  </a:cubicBezTo>
                  <a:lnTo>
                    <a:pt x="12" y="1071"/>
                  </a:lnTo>
                  <a:lnTo>
                    <a:pt x="1" y="478"/>
                  </a:lnTo>
                  <a:close/>
                  <a:moveTo>
                    <a:pt x="17267" y="0"/>
                  </a:moveTo>
                  <a:cubicBezTo>
                    <a:pt x="17267" y="1353"/>
                    <a:pt x="16472" y="2546"/>
                    <a:pt x="14741" y="3621"/>
                  </a:cubicBezTo>
                  <a:cubicBezTo>
                    <a:pt x="14303" y="3879"/>
                    <a:pt x="13786" y="4158"/>
                    <a:pt x="13388" y="4277"/>
                  </a:cubicBezTo>
                  <a:cubicBezTo>
                    <a:pt x="12990" y="4416"/>
                    <a:pt x="12712" y="4556"/>
                    <a:pt x="12314" y="4675"/>
                  </a:cubicBezTo>
                  <a:cubicBezTo>
                    <a:pt x="12075" y="4834"/>
                    <a:pt x="11678" y="4953"/>
                    <a:pt x="11399" y="4953"/>
                  </a:cubicBezTo>
                  <a:cubicBezTo>
                    <a:pt x="11001" y="4953"/>
                    <a:pt x="10762" y="5073"/>
                    <a:pt x="10484" y="5073"/>
                  </a:cubicBezTo>
                  <a:cubicBezTo>
                    <a:pt x="10205" y="5212"/>
                    <a:pt x="9947" y="5212"/>
                    <a:pt x="9688" y="5212"/>
                  </a:cubicBezTo>
                  <a:lnTo>
                    <a:pt x="7043" y="5212"/>
                  </a:lnTo>
                  <a:cubicBezTo>
                    <a:pt x="6784" y="5212"/>
                    <a:pt x="6386" y="5073"/>
                    <a:pt x="5988" y="5073"/>
                  </a:cubicBezTo>
                  <a:cubicBezTo>
                    <a:pt x="5451" y="4953"/>
                    <a:pt x="4914" y="4814"/>
                    <a:pt x="4397" y="4675"/>
                  </a:cubicBezTo>
                  <a:cubicBezTo>
                    <a:pt x="3720" y="4556"/>
                    <a:pt x="3044" y="4277"/>
                    <a:pt x="2527" y="3879"/>
                  </a:cubicBezTo>
                  <a:lnTo>
                    <a:pt x="2408" y="3879"/>
                  </a:lnTo>
                  <a:cubicBezTo>
                    <a:pt x="2010" y="3621"/>
                    <a:pt x="1612" y="3362"/>
                    <a:pt x="1333" y="3083"/>
                  </a:cubicBezTo>
                  <a:cubicBezTo>
                    <a:pt x="1214" y="2964"/>
                    <a:pt x="935" y="2845"/>
                    <a:pt x="816" y="2566"/>
                  </a:cubicBezTo>
                  <a:cubicBezTo>
                    <a:pt x="677" y="2447"/>
                    <a:pt x="558" y="2168"/>
                    <a:pt x="418" y="2049"/>
                  </a:cubicBezTo>
                  <a:cubicBezTo>
                    <a:pt x="259" y="1930"/>
                    <a:pt x="140" y="1651"/>
                    <a:pt x="140" y="1532"/>
                  </a:cubicBezTo>
                  <a:cubicBezTo>
                    <a:pt x="140" y="1320"/>
                    <a:pt x="46" y="1188"/>
                    <a:pt x="12" y="1071"/>
                  </a:cubicBezTo>
                  <a:lnTo>
                    <a:pt x="12" y="1071"/>
                  </a:lnTo>
                  <a:lnTo>
                    <a:pt x="140" y="7420"/>
                  </a:lnTo>
                  <a:lnTo>
                    <a:pt x="140" y="7539"/>
                  </a:lnTo>
                  <a:lnTo>
                    <a:pt x="140" y="8057"/>
                  </a:lnTo>
                  <a:cubicBezTo>
                    <a:pt x="140" y="8315"/>
                    <a:pt x="259" y="8454"/>
                    <a:pt x="259" y="8594"/>
                  </a:cubicBezTo>
                  <a:cubicBezTo>
                    <a:pt x="418" y="8832"/>
                    <a:pt x="418" y="8992"/>
                    <a:pt x="538" y="9111"/>
                  </a:cubicBezTo>
                  <a:cubicBezTo>
                    <a:pt x="657" y="9230"/>
                    <a:pt x="816" y="9509"/>
                    <a:pt x="935" y="9628"/>
                  </a:cubicBezTo>
                  <a:cubicBezTo>
                    <a:pt x="1055" y="9748"/>
                    <a:pt x="1174" y="10026"/>
                    <a:pt x="1453" y="10145"/>
                  </a:cubicBezTo>
                  <a:cubicBezTo>
                    <a:pt x="1731" y="10424"/>
                    <a:pt x="2129" y="10682"/>
                    <a:pt x="2527" y="10941"/>
                  </a:cubicBezTo>
                  <a:lnTo>
                    <a:pt x="2646" y="10941"/>
                  </a:lnTo>
                  <a:cubicBezTo>
                    <a:pt x="3163" y="11220"/>
                    <a:pt x="3840" y="11478"/>
                    <a:pt x="4516" y="11737"/>
                  </a:cubicBezTo>
                  <a:cubicBezTo>
                    <a:pt x="5033" y="11876"/>
                    <a:pt x="5590" y="12015"/>
                    <a:pt x="6108" y="12135"/>
                  </a:cubicBezTo>
                  <a:cubicBezTo>
                    <a:pt x="6386" y="12135"/>
                    <a:pt x="6784" y="12274"/>
                    <a:pt x="7182" y="12274"/>
                  </a:cubicBezTo>
                  <a:lnTo>
                    <a:pt x="9808" y="12274"/>
                  </a:lnTo>
                  <a:cubicBezTo>
                    <a:pt x="10086" y="12274"/>
                    <a:pt x="10325" y="12135"/>
                    <a:pt x="10603" y="12135"/>
                  </a:cubicBezTo>
                  <a:cubicBezTo>
                    <a:pt x="11001" y="12135"/>
                    <a:pt x="11260" y="12015"/>
                    <a:pt x="11518" y="12015"/>
                  </a:cubicBezTo>
                  <a:cubicBezTo>
                    <a:pt x="11777" y="11876"/>
                    <a:pt x="12175" y="11876"/>
                    <a:pt x="12453" y="11737"/>
                  </a:cubicBezTo>
                  <a:cubicBezTo>
                    <a:pt x="12851" y="11617"/>
                    <a:pt x="13110" y="11478"/>
                    <a:pt x="13508" y="11339"/>
                  </a:cubicBezTo>
                  <a:cubicBezTo>
                    <a:pt x="14065" y="11080"/>
                    <a:pt x="14463" y="10941"/>
                    <a:pt x="14860" y="10682"/>
                  </a:cubicBezTo>
                  <a:cubicBezTo>
                    <a:pt x="16591" y="9728"/>
                    <a:pt x="17387" y="8415"/>
                    <a:pt x="17387" y="7062"/>
                  </a:cubicBezTo>
                  <a:lnTo>
                    <a:pt x="17267"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7"/>
            <p:cNvSpPr/>
            <p:nvPr/>
          </p:nvSpPr>
          <p:spPr>
            <a:xfrm>
              <a:off x="3716475" y="2437000"/>
              <a:ext cx="482425" cy="254900"/>
            </a:xfrm>
            <a:custGeom>
              <a:rect b="b" l="l" r="r" t="t"/>
              <a:pathLst>
                <a:path extrusionOk="0" h="10196" w="19297">
                  <a:moveTo>
                    <a:pt x="9594" y="1"/>
                  </a:moveTo>
                  <a:cubicBezTo>
                    <a:pt x="7346" y="1"/>
                    <a:pt x="5113" y="508"/>
                    <a:pt x="3442" y="1522"/>
                  </a:cubicBezTo>
                  <a:cubicBezTo>
                    <a:pt x="1" y="3512"/>
                    <a:pt x="1" y="6714"/>
                    <a:pt x="3442" y="8704"/>
                  </a:cubicBezTo>
                  <a:cubicBezTo>
                    <a:pt x="5173" y="9698"/>
                    <a:pt x="7406" y="10196"/>
                    <a:pt x="9639" y="10196"/>
                  </a:cubicBezTo>
                  <a:cubicBezTo>
                    <a:pt x="11872" y="10196"/>
                    <a:pt x="14105" y="9698"/>
                    <a:pt x="15835" y="8704"/>
                  </a:cubicBezTo>
                  <a:cubicBezTo>
                    <a:pt x="19297" y="6714"/>
                    <a:pt x="19297" y="3512"/>
                    <a:pt x="15835" y="1522"/>
                  </a:cubicBezTo>
                  <a:cubicBezTo>
                    <a:pt x="14105" y="508"/>
                    <a:pt x="11842" y="1"/>
                    <a:pt x="9594"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7"/>
            <p:cNvSpPr/>
            <p:nvPr/>
          </p:nvSpPr>
          <p:spPr>
            <a:xfrm>
              <a:off x="3254975" y="3032550"/>
              <a:ext cx="622175" cy="815625"/>
            </a:xfrm>
            <a:custGeom>
              <a:rect b="b" l="l" r="r" t="t"/>
              <a:pathLst>
                <a:path extrusionOk="0" h="32625" w="24887">
                  <a:moveTo>
                    <a:pt x="0" y="139"/>
                  </a:moveTo>
                  <a:cubicBezTo>
                    <a:pt x="0" y="418"/>
                    <a:pt x="0" y="677"/>
                    <a:pt x="140" y="816"/>
                  </a:cubicBezTo>
                  <a:cubicBezTo>
                    <a:pt x="140" y="1094"/>
                    <a:pt x="259" y="1333"/>
                    <a:pt x="398" y="1492"/>
                  </a:cubicBezTo>
                  <a:cubicBezTo>
                    <a:pt x="537" y="1771"/>
                    <a:pt x="537" y="2009"/>
                    <a:pt x="677" y="2169"/>
                  </a:cubicBezTo>
                  <a:cubicBezTo>
                    <a:pt x="796" y="2427"/>
                    <a:pt x="955" y="2686"/>
                    <a:pt x="1194" y="2964"/>
                  </a:cubicBezTo>
                  <a:cubicBezTo>
                    <a:pt x="1452" y="3223"/>
                    <a:pt x="1731" y="3481"/>
                    <a:pt x="1990" y="3760"/>
                  </a:cubicBezTo>
                  <a:cubicBezTo>
                    <a:pt x="2387" y="4158"/>
                    <a:pt x="2905" y="4536"/>
                    <a:pt x="3581" y="4954"/>
                  </a:cubicBezTo>
                  <a:cubicBezTo>
                    <a:pt x="3581" y="4954"/>
                    <a:pt x="3720" y="4954"/>
                    <a:pt x="3720" y="5073"/>
                  </a:cubicBezTo>
                  <a:cubicBezTo>
                    <a:pt x="4496" y="5590"/>
                    <a:pt x="5451" y="5988"/>
                    <a:pt x="6366" y="6266"/>
                  </a:cubicBezTo>
                  <a:cubicBezTo>
                    <a:pt x="7162" y="6545"/>
                    <a:pt x="7957" y="6664"/>
                    <a:pt x="8753" y="6784"/>
                  </a:cubicBezTo>
                  <a:cubicBezTo>
                    <a:pt x="9270" y="6903"/>
                    <a:pt x="9827" y="6903"/>
                    <a:pt x="10344" y="7062"/>
                  </a:cubicBezTo>
                  <a:cubicBezTo>
                    <a:pt x="10742" y="7062"/>
                    <a:pt x="11260" y="7182"/>
                    <a:pt x="11697" y="7182"/>
                  </a:cubicBezTo>
                  <a:lnTo>
                    <a:pt x="13030" y="7182"/>
                  </a:lnTo>
                  <a:lnTo>
                    <a:pt x="14224" y="7182"/>
                  </a:lnTo>
                  <a:cubicBezTo>
                    <a:pt x="14621" y="7182"/>
                    <a:pt x="15019" y="7062"/>
                    <a:pt x="15417" y="7062"/>
                  </a:cubicBezTo>
                  <a:cubicBezTo>
                    <a:pt x="15815" y="7062"/>
                    <a:pt x="16213" y="6943"/>
                    <a:pt x="16611" y="6784"/>
                  </a:cubicBezTo>
                  <a:cubicBezTo>
                    <a:pt x="17009" y="6644"/>
                    <a:pt x="17526" y="6664"/>
                    <a:pt x="17963" y="6505"/>
                  </a:cubicBezTo>
                  <a:cubicBezTo>
                    <a:pt x="18481" y="6386"/>
                    <a:pt x="19018" y="6247"/>
                    <a:pt x="19416" y="5988"/>
                  </a:cubicBezTo>
                  <a:cubicBezTo>
                    <a:pt x="20092" y="5709"/>
                    <a:pt x="20609" y="5471"/>
                    <a:pt x="21166" y="5192"/>
                  </a:cubicBezTo>
                  <a:cubicBezTo>
                    <a:pt x="23553" y="3720"/>
                    <a:pt x="24767" y="1990"/>
                    <a:pt x="24767" y="139"/>
                  </a:cubicBezTo>
                  <a:lnTo>
                    <a:pt x="24886" y="25582"/>
                  </a:lnTo>
                  <a:cubicBezTo>
                    <a:pt x="24886" y="27452"/>
                    <a:pt x="23692" y="29322"/>
                    <a:pt x="21285" y="30635"/>
                  </a:cubicBezTo>
                  <a:cubicBezTo>
                    <a:pt x="20768" y="30894"/>
                    <a:pt x="20092" y="31311"/>
                    <a:pt x="19555" y="31431"/>
                  </a:cubicBezTo>
                  <a:cubicBezTo>
                    <a:pt x="19018" y="31550"/>
                    <a:pt x="18620" y="31829"/>
                    <a:pt x="18083" y="31948"/>
                  </a:cubicBezTo>
                  <a:cubicBezTo>
                    <a:pt x="17685" y="32067"/>
                    <a:pt x="17287" y="32226"/>
                    <a:pt x="16730" y="32226"/>
                  </a:cubicBezTo>
                  <a:cubicBezTo>
                    <a:pt x="16332" y="32346"/>
                    <a:pt x="15934" y="32346"/>
                    <a:pt x="15536" y="32505"/>
                  </a:cubicBezTo>
                  <a:cubicBezTo>
                    <a:pt x="15139" y="32505"/>
                    <a:pt x="14741" y="32624"/>
                    <a:pt x="14343" y="32624"/>
                  </a:cubicBezTo>
                  <a:lnTo>
                    <a:pt x="13149" y="32624"/>
                  </a:lnTo>
                  <a:lnTo>
                    <a:pt x="11817" y="32624"/>
                  </a:lnTo>
                  <a:cubicBezTo>
                    <a:pt x="11419" y="32624"/>
                    <a:pt x="10901" y="32624"/>
                    <a:pt x="10464" y="32505"/>
                  </a:cubicBezTo>
                  <a:cubicBezTo>
                    <a:pt x="9947" y="32505"/>
                    <a:pt x="9410" y="32366"/>
                    <a:pt x="8872" y="32226"/>
                  </a:cubicBezTo>
                  <a:cubicBezTo>
                    <a:pt x="8077" y="32107"/>
                    <a:pt x="7281" y="31829"/>
                    <a:pt x="6485" y="31709"/>
                  </a:cubicBezTo>
                  <a:cubicBezTo>
                    <a:pt x="5570" y="31431"/>
                    <a:pt x="4635" y="31033"/>
                    <a:pt x="3840" y="30516"/>
                  </a:cubicBezTo>
                  <a:cubicBezTo>
                    <a:pt x="3840" y="30516"/>
                    <a:pt x="3700" y="30516"/>
                    <a:pt x="3700" y="30376"/>
                  </a:cubicBezTo>
                  <a:cubicBezTo>
                    <a:pt x="3044" y="29979"/>
                    <a:pt x="2646" y="29581"/>
                    <a:pt x="2109" y="29183"/>
                  </a:cubicBezTo>
                  <a:lnTo>
                    <a:pt x="1313" y="28387"/>
                  </a:lnTo>
                  <a:cubicBezTo>
                    <a:pt x="1194" y="28129"/>
                    <a:pt x="915" y="27870"/>
                    <a:pt x="796" y="27591"/>
                  </a:cubicBezTo>
                  <a:cubicBezTo>
                    <a:pt x="677" y="27333"/>
                    <a:pt x="517" y="27074"/>
                    <a:pt x="517" y="26915"/>
                  </a:cubicBezTo>
                  <a:cubicBezTo>
                    <a:pt x="398" y="26657"/>
                    <a:pt x="398" y="26517"/>
                    <a:pt x="259" y="26259"/>
                  </a:cubicBezTo>
                  <a:cubicBezTo>
                    <a:pt x="259" y="25980"/>
                    <a:pt x="140" y="25722"/>
                    <a:pt x="140" y="25582"/>
                  </a:cubicBezTo>
                  <a:lnTo>
                    <a:pt x="140" y="25463"/>
                  </a:lnTo>
                  <a:lnTo>
                    <a:pt x="0" y="139"/>
                  </a:lnTo>
                  <a:cubicBezTo>
                    <a:pt x="0" y="0"/>
                    <a:pt x="0" y="0"/>
                    <a:pt x="0"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7"/>
            <p:cNvSpPr/>
            <p:nvPr/>
          </p:nvSpPr>
          <p:spPr>
            <a:xfrm>
              <a:off x="3254975" y="3036025"/>
              <a:ext cx="622175" cy="812150"/>
            </a:xfrm>
            <a:custGeom>
              <a:rect b="b" l="l" r="r" t="t"/>
              <a:pathLst>
                <a:path extrusionOk="0" h="32486" w="24887">
                  <a:moveTo>
                    <a:pt x="0" y="0"/>
                  </a:moveTo>
                  <a:cubicBezTo>
                    <a:pt x="0" y="51"/>
                    <a:pt x="0" y="100"/>
                    <a:pt x="1" y="148"/>
                  </a:cubicBezTo>
                  <a:lnTo>
                    <a:pt x="1" y="148"/>
                  </a:lnTo>
                  <a:lnTo>
                    <a:pt x="0" y="0"/>
                  </a:lnTo>
                  <a:close/>
                  <a:moveTo>
                    <a:pt x="24767" y="0"/>
                  </a:moveTo>
                  <a:cubicBezTo>
                    <a:pt x="24767" y="1851"/>
                    <a:pt x="23553" y="3581"/>
                    <a:pt x="21166" y="5053"/>
                  </a:cubicBezTo>
                  <a:cubicBezTo>
                    <a:pt x="20609" y="5332"/>
                    <a:pt x="20092" y="5570"/>
                    <a:pt x="19416" y="5849"/>
                  </a:cubicBezTo>
                  <a:cubicBezTo>
                    <a:pt x="19018" y="6108"/>
                    <a:pt x="18481" y="6247"/>
                    <a:pt x="17963" y="6366"/>
                  </a:cubicBezTo>
                  <a:cubicBezTo>
                    <a:pt x="17526" y="6525"/>
                    <a:pt x="17009" y="6505"/>
                    <a:pt x="16611" y="6645"/>
                  </a:cubicBezTo>
                  <a:cubicBezTo>
                    <a:pt x="16213" y="6804"/>
                    <a:pt x="15815" y="6923"/>
                    <a:pt x="15417" y="6923"/>
                  </a:cubicBezTo>
                  <a:cubicBezTo>
                    <a:pt x="15019" y="6923"/>
                    <a:pt x="14621" y="7043"/>
                    <a:pt x="14224" y="7043"/>
                  </a:cubicBezTo>
                  <a:lnTo>
                    <a:pt x="11697" y="7043"/>
                  </a:lnTo>
                  <a:cubicBezTo>
                    <a:pt x="11260" y="7043"/>
                    <a:pt x="10742" y="6923"/>
                    <a:pt x="10344" y="6923"/>
                  </a:cubicBezTo>
                  <a:cubicBezTo>
                    <a:pt x="9827" y="6764"/>
                    <a:pt x="9270" y="6764"/>
                    <a:pt x="8753" y="6645"/>
                  </a:cubicBezTo>
                  <a:cubicBezTo>
                    <a:pt x="7957" y="6525"/>
                    <a:pt x="7162" y="6406"/>
                    <a:pt x="6366" y="6127"/>
                  </a:cubicBezTo>
                  <a:cubicBezTo>
                    <a:pt x="5451" y="5849"/>
                    <a:pt x="4496" y="5451"/>
                    <a:pt x="3720" y="4934"/>
                  </a:cubicBezTo>
                  <a:cubicBezTo>
                    <a:pt x="3720" y="4815"/>
                    <a:pt x="3581" y="4815"/>
                    <a:pt x="3581" y="4815"/>
                  </a:cubicBezTo>
                  <a:cubicBezTo>
                    <a:pt x="2905" y="4397"/>
                    <a:pt x="2387" y="4019"/>
                    <a:pt x="1990" y="3621"/>
                  </a:cubicBezTo>
                  <a:cubicBezTo>
                    <a:pt x="1731" y="3342"/>
                    <a:pt x="1452" y="3084"/>
                    <a:pt x="1194" y="2825"/>
                  </a:cubicBezTo>
                  <a:cubicBezTo>
                    <a:pt x="955" y="2547"/>
                    <a:pt x="796" y="2288"/>
                    <a:pt x="677" y="2030"/>
                  </a:cubicBezTo>
                  <a:cubicBezTo>
                    <a:pt x="537" y="1870"/>
                    <a:pt x="537" y="1632"/>
                    <a:pt x="398" y="1353"/>
                  </a:cubicBezTo>
                  <a:cubicBezTo>
                    <a:pt x="259" y="1194"/>
                    <a:pt x="140" y="955"/>
                    <a:pt x="140" y="677"/>
                  </a:cubicBezTo>
                  <a:cubicBezTo>
                    <a:pt x="25" y="563"/>
                    <a:pt x="5" y="368"/>
                    <a:pt x="1" y="148"/>
                  </a:cubicBezTo>
                  <a:lnTo>
                    <a:pt x="1" y="148"/>
                  </a:lnTo>
                  <a:lnTo>
                    <a:pt x="140" y="25324"/>
                  </a:lnTo>
                  <a:lnTo>
                    <a:pt x="140" y="25443"/>
                  </a:lnTo>
                  <a:cubicBezTo>
                    <a:pt x="140" y="25583"/>
                    <a:pt x="259" y="25841"/>
                    <a:pt x="259" y="26120"/>
                  </a:cubicBezTo>
                  <a:cubicBezTo>
                    <a:pt x="398" y="26378"/>
                    <a:pt x="398" y="26518"/>
                    <a:pt x="517" y="26776"/>
                  </a:cubicBezTo>
                  <a:cubicBezTo>
                    <a:pt x="517" y="26935"/>
                    <a:pt x="677" y="27194"/>
                    <a:pt x="796" y="27452"/>
                  </a:cubicBezTo>
                  <a:cubicBezTo>
                    <a:pt x="915" y="27731"/>
                    <a:pt x="1194" y="27990"/>
                    <a:pt x="1313" y="28248"/>
                  </a:cubicBezTo>
                  <a:lnTo>
                    <a:pt x="2109" y="29044"/>
                  </a:lnTo>
                  <a:cubicBezTo>
                    <a:pt x="2646" y="29442"/>
                    <a:pt x="3044" y="29840"/>
                    <a:pt x="3700" y="30237"/>
                  </a:cubicBezTo>
                  <a:cubicBezTo>
                    <a:pt x="3700" y="30377"/>
                    <a:pt x="3840" y="30377"/>
                    <a:pt x="3840" y="30377"/>
                  </a:cubicBezTo>
                  <a:cubicBezTo>
                    <a:pt x="4635" y="30894"/>
                    <a:pt x="5570" y="31292"/>
                    <a:pt x="6485" y="31570"/>
                  </a:cubicBezTo>
                  <a:cubicBezTo>
                    <a:pt x="7281" y="31690"/>
                    <a:pt x="8077" y="31968"/>
                    <a:pt x="8872" y="32087"/>
                  </a:cubicBezTo>
                  <a:cubicBezTo>
                    <a:pt x="9410" y="32227"/>
                    <a:pt x="9947" y="32366"/>
                    <a:pt x="10464" y="32366"/>
                  </a:cubicBezTo>
                  <a:cubicBezTo>
                    <a:pt x="10901" y="32485"/>
                    <a:pt x="11419" y="32485"/>
                    <a:pt x="11817" y="32485"/>
                  </a:cubicBezTo>
                  <a:lnTo>
                    <a:pt x="14343" y="32485"/>
                  </a:lnTo>
                  <a:cubicBezTo>
                    <a:pt x="14741" y="32485"/>
                    <a:pt x="15139" y="32366"/>
                    <a:pt x="15536" y="32366"/>
                  </a:cubicBezTo>
                  <a:cubicBezTo>
                    <a:pt x="15934" y="32207"/>
                    <a:pt x="16332" y="32207"/>
                    <a:pt x="16730" y="32087"/>
                  </a:cubicBezTo>
                  <a:cubicBezTo>
                    <a:pt x="17287" y="32087"/>
                    <a:pt x="17685" y="31928"/>
                    <a:pt x="18083" y="31809"/>
                  </a:cubicBezTo>
                  <a:cubicBezTo>
                    <a:pt x="18620" y="31690"/>
                    <a:pt x="19018" y="31411"/>
                    <a:pt x="19555" y="31292"/>
                  </a:cubicBezTo>
                  <a:cubicBezTo>
                    <a:pt x="20092" y="31172"/>
                    <a:pt x="20768" y="30755"/>
                    <a:pt x="21285" y="30496"/>
                  </a:cubicBezTo>
                  <a:cubicBezTo>
                    <a:pt x="23692" y="29183"/>
                    <a:pt x="24886" y="27313"/>
                    <a:pt x="24886"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7"/>
            <p:cNvSpPr/>
            <p:nvPr/>
          </p:nvSpPr>
          <p:spPr>
            <a:xfrm>
              <a:off x="3254975" y="3215050"/>
              <a:ext cx="622175" cy="432700"/>
            </a:xfrm>
            <a:custGeom>
              <a:rect b="b" l="l" r="r" t="t"/>
              <a:pathLst>
                <a:path extrusionOk="0" h="17308" w="24887">
                  <a:moveTo>
                    <a:pt x="0" y="41"/>
                  </a:moveTo>
                  <a:cubicBezTo>
                    <a:pt x="0" y="112"/>
                    <a:pt x="0" y="183"/>
                    <a:pt x="3" y="252"/>
                  </a:cubicBezTo>
                  <a:lnTo>
                    <a:pt x="3" y="252"/>
                  </a:lnTo>
                  <a:lnTo>
                    <a:pt x="0" y="41"/>
                  </a:lnTo>
                  <a:close/>
                  <a:moveTo>
                    <a:pt x="24787" y="1"/>
                  </a:moveTo>
                  <a:cubicBezTo>
                    <a:pt x="24787" y="1871"/>
                    <a:pt x="23553" y="3621"/>
                    <a:pt x="21166" y="5074"/>
                  </a:cubicBezTo>
                  <a:cubicBezTo>
                    <a:pt x="20609" y="5352"/>
                    <a:pt x="20092" y="5591"/>
                    <a:pt x="19416" y="5869"/>
                  </a:cubicBezTo>
                  <a:cubicBezTo>
                    <a:pt x="19018" y="6128"/>
                    <a:pt x="18481" y="6267"/>
                    <a:pt x="17963" y="6406"/>
                  </a:cubicBezTo>
                  <a:cubicBezTo>
                    <a:pt x="17526" y="6546"/>
                    <a:pt x="17009" y="6526"/>
                    <a:pt x="16611" y="6665"/>
                  </a:cubicBezTo>
                  <a:cubicBezTo>
                    <a:pt x="16213" y="6824"/>
                    <a:pt x="15815" y="6943"/>
                    <a:pt x="15417" y="6943"/>
                  </a:cubicBezTo>
                  <a:cubicBezTo>
                    <a:pt x="15019" y="6943"/>
                    <a:pt x="14621" y="7063"/>
                    <a:pt x="14224" y="7063"/>
                  </a:cubicBezTo>
                  <a:lnTo>
                    <a:pt x="11697" y="7063"/>
                  </a:lnTo>
                  <a:cubicBezTo>
                    <a:pt x="11260" y="7063"/>
                    <a:pt x="10742" y="6943"/>
                    <a:pt x="10344" y="6943"/>
                  </a:cubicBezTo>
                  <a:cubicBezTo>
                    <a:pt x="9827" y="6804"/>
                    <a:pt x="9270" y="6804"/>
                    <a:pt x="8753" y="6665"/>
                  </a:cubicBezTo>
                  <a:cubicBezTo>
                    <a:pt x="7957" y="6546"/>
                    <a:pt x="7162" y="6426"/>
                    <a:pt x="6366" y="6148"/>
                  </a:cubicBezTo>
                  <a:cubicBezTo>
                    <a:pt x="5451" y="5869"/>
                    <a:pt x="4496" y="5471"/>
                    <a:pt x="3720" y="4954"/>
                  </a:cubicBezTo>
                  <a:cubicBezTo>
                    <a:pt x="3720" y="4835"/>
                    <a:pt x="3581" y="4835"/>
                    <a:pt x="3581" y="4835"/>
                  </a:cubicBezTo>
                  <a:cubicBezTo>
                    <a:pt x="2905" y="4437"/>
                    <a:pt x="2387" y="4039"/>
                    <a:pt x="1990" y="3641"/>
                  </a:cubicBezTo>
                  <a:cubicBezTo>
                    <a:pt x="1731" y="3363"/>
                    <a:pt x="1452" y="3104"/>
                    <a:pt x="1194" y="2846"/>
                  </a:cubicBezTo>
                  <a:cubicBezTo>
                    <a:pt x="955" y="2567"/>
                    <a:pt x="796" y="2328"/>
                    <a:pt x="677" y="2050"/>
                  </a:cubicBezTo>
                  <a:cubicBezTo>
                    <a:pt x="537" y="1891"/>
                    <a:pt x="537" y="1652"/>
                    <a:pt x="398" y="1373"/>
                  </a:cubicBezTo>
                  <a:cubicBezTo>
                    <a:pt x="259" y="1234"/>
                    <a:pt x="140" y="976"/>
                    <a:pt x="140" y="697"/>
                  </a:cubicBezTo>
                  <a:cubicBezTo>
                    <a:pt x="39" y="596"/>
                    <a:pt x="11" y="433"/>
                    <a:pt x="3" y="252"/>
                  </a:cubicBezTo>
                  <a:lnTo>
                    <a:pt x="3" y="252"/>
                  </a:lnTo>
                  <a:lnTo>
                    <a:pt x="140" y="10146"/>
                  </a:lnTo>
                  <a:lnTo>
                    <a:pt x="140" y="10266"/>
                  </a:lnTo>
                  <a:cubicBezTo>
                    <a:pt x="140" y="10425"/>
                    <a:pt x="259" y="10663"/>
                    <a:pt x="259" y="10942"/>
                  </a:cubicBezTo>
                  <a:cubicBezTo>
                    <a:pt x="398" y="11220"/>
                    <a:pt x="398" y="11340"/>
                    <a:pt x="517" y="11618"/>
                  </a:cubicBezTo>
                  <a:cubicBezTo>
                    <a:pt x="517" y="11757"/>
                    <a:pt x="677" y="12016"/>
                    <a:pt x="796" y="12295"/>
                  </a:cubicBezTo>
                  <a:cubicBezTo>
                    <a:pt x="915" y="12573"/>
                    <a:pt x="1194" y="12812"/>
                    <a:pt x="1313" y="13090"/>
                  </a:cubicBezTo>
                  <a:lnTo>
                    <a:pt x="2109" y="13886"/>
                  </a:lnTo>
                  <a:cubicBezTo>
                    <a:pt x="2646" y="14284"/>
                    <a:pt x="3044" y="14682"/>
                    <a:pt x="3700" y="15080"/>
                  </a:cubicBezTo>
                  <a:cubicBezTo>
                    <a:pt x="3700" y="15199"/>
                    <a:pt x="3840" y="15199"/>
                    <a:pt x="3840" y="15199"/>
                  </a:cubicBezTo>
                  <a:cubicBezTo>
                    <a:pt x="4635" y="15716"/>
                    <a:pt x="5570" y="16114"/>
                    <a:pt x="6485" y="16392"/>
                  </a:cubicBezTo>
                  <a:cubicBezTo>
                    <a:pt x="7281" y="16512"/>
                    <a:pt x="8077" y="16790"/>
                    <a:pt x="8872" y="16910"/>
                  </a:cubicBezTo>
                  <a:cubicBezTo>
                    <a:pt x="9410" y="17069"/>
                    <a:pt x="9947" y="17188"/>
                    <a:pt x="10464" y="17188"/>
                  </a:cubicBezTo>
                  <a:cubicBezTo>
                    <a:pt x="10901" y="17308"/>
                    <a:pt x="11419" y="17308"/>
                    <a:pt x="11817" y="17308"/>
                  </a:cubicBezTo>
                  <a:lnTo>
                    <a:pt x="14343" y="17308"/>
                  </a:lnTo>
                  <a:cubicBezTo>
                    <a:pt x="14741" y="17308"/>
                    <a:pt x="15139" y="17188"/>
                    <a:pt x="15536" y="17188"/>
                  </a:cubicBezTo>
                  <a:cubicBezTo>
                    <a:pt x="15934" y="17049"/>
                    <a:pt x="16332" y="17049"/>
                    <a:pt x="16730" y="16910"/>
                  </a:cubicBezTo>
                  <a:cubicBezTo>
                    <a:pt x="17287" y="16910"/>
                    <a:pt x="17685" y="16770"/>
                    <a:pt x="18083" y="16631"/>
                  </a:cubicBezTo>
                  <a:cubicBezTo>
                    <a:pt x="18620" y="16512"/>
                    <a:pt x="19018" y="16233"/>
                    <a:pt x="19555" y="16114"/>
                  </a:cubicBezTo>
                  <a:cubicBezTo>
                    <a:pt x="20092" y="15995"/>
                    <a:pt x="20768" y="15597"/>
                    <a:pt x="21285" y="15318"/>
                  </a:cubicBezTo>
                  <a:cubicBezTo>
                    <a:pt x="23692" y="14005"/>
                    <a:pt x="24886" y="12135"/>
                    <a:pt x="24886" y="1026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7"/>
            <p:cNvSpPr/>
            <p:nvPr/>
          </p:nvSpPr>
          <p:spPr>
            <a:xfrm>
              <a:off x="3221650" y="2855875"/>
              <a:ext cx="685825" cy="366300"/>
            </a:xfrm>
            <a:custGeom>
              <a:rect b="b" l="l" r="r" t="t"/>
              <a:pathLst>
                <a:path extrusionOk="0" h="14652" w="27433">
                  <a:moveTo>
                    <a:pt x="13759" y="0"/>
                  </a:moveTo>
                  <a:cubicBezTo>
                    <a:pt x="10578" y="0"/>
                    <a:pt x="7381" y="712"/>
                    <a:pt x="4914" y="2134"/>
                  </a:cubicBezTo>
                  <a:cubicBezTo>
                    <a:pt x="120" y="4998"/>
                    <a:pt x="0" y="9653"/>
                    <a:pt x="4914" y="12518"/>
                  </a:cubicBezTo>
                  <a:cubicBezTo>
                    <a:pt x="7321" y="13940"/>
                    <a:pt x="10484" y="14651"/>
                    <a:pt x="13662" y="14651"/>
                  </a:cubicBezTo>
                  <a:cubicBezTo>
                    <a:pt x="16840" y="14651"/>
                    <a:pt x="20032" y="13940"/>
                    <a:pt x="22499" y="12518"/>
                  </a:cubicBezTo>
                  <a:cubicBezTo>
                    <a:pt x="27293" y="9653"/>
                    <a:pt x="27432" y="4998"/>
                    <a:pt x="22499" y="2134"/>
                  </a:cubicBezTo>
                  <a:cubicBezTo>
                    <a:pt x="20102" y="712"/>
                    <a:pt x="16939" y="0"/>
                    <a:pt x="1375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7"/>
            <p:cNvSpPr/>
            <p:nvPr/>
          </p:nvSpPr>
          <p:spPr>
            <a:xfrm>
              <a:off x="3344475" y="2761500"/>
              <a:ext cx="434700" cy="306375"/>
            </a:xfrm>
            <a:custGeom>
              <a:rect b="b" l="l" r="r" t="t"/>
              <a:pathLst>
                <a:path extrusionOk="0" h="12255" w="17388">
                  <a:moveTo>
                    <a:pt x="1" y="478"/>
                  </a:moveTo>
                  <a:lnTo>
                    <a:pt x="1" y="995"/>
                  </a:lnTo>
                  <a:cubicBezTo>
                    <a:pt x="1" y="1115"/>
                    <a:pt x="140" y="1274"/>
                    <a:pt x="140" y="1513"/>
                  </a:cubicBezTo>
                  <a:cubicBezTo>
                    <a:pt x="140" y="1632"/>
                    <a:pt x="260" y="1910"/>
                    <a:pt x="399" y="2030"/>
                  </a:cubicBezTo>
                  <a:cubicBezTo>
                    <a:pt x="538" y="2169"/>
                    <a:pt x="677" y="2428"/>
                    <a:pt x="797" y="2567"/>
                  </a:cubicBezTo>
                  <a:cubicBezTo>
                    <a:pt x="916" y="2825"/>
                    <a:pt x="1195" y="2965"/>
                    <a:pt x="1314" y="3084"/>
                  </a:cubicBezTo>
                  <a:cubicBezTo>
                    <a:pt x="1592" y="3363"/>
                    <a:pt x="1990" y="3601"/>
                    <a:pt x="2388" y="3880"/>
                  </a:cubicBezTo>
                  <a:lnTo>
                    <a:pt x="2527" y="3880"/>
                  </a:lnTo>
                  <a:cubicBezTo>
                    <a:pt x="3045" y="4278"/>
                    <a:pt x="3721" y="4556"/>
                    <a:pt x="4377" y="4675"/>
                  </a:cubicBezTo>
                  <a:cubicBezTo>
                    <a:pt x="4895" y="4795"/>
                    <a:pt x="5452" y="4954"/>
                    <a:pt x="5969" y="5073"/>
                  </a:cubicBezTo>
                  <a:cubicBezTo>
                    <a:pt x="6367" y="5073"/>
                    <a:pt x="6764" y="5193"/>
                    <a:pt x="7043" y="5193"/>
                  </a:cubicBezTo>
                  <a:lnTo>
                    <a:pt x="7958" y="5193"/>
                  </a:lnTo>
                  <a:lnTo>
                    <a:pt x="8873" y="5193"/>
                  </a:lnTo>
                  <a:lnTo>
                    <a:pt x="9669" y="5193"/>
                  </a:lnTo>
                  <a:cubicBezTo>
                    <a:pt x="9947" y="5193"/>
                    <a:pt x="10206" y="5193"/>
                    <a:pt x="10465" y="5073"/>
                  </a:cubicBezTo>
                  <a:cubicBezTo>
                    <a:pt x="10743" y="5073"/>
                    <a:pt x="11002" y="4954"/>
                    <a:pt x="11399" y="4954"/>
                  </a:cubicBezTo>
                  <a:cubicBezTo>
                    <a:pt x="11658" y="4954"/>
                    <a:pt x="12056" y="4815"/>
                    <a:pt x="12315" y="4675"/>
                  </a:cubicBezTo>
                  <a:cubicBezTo>
                    <a:pt x="12712" y="4556"/>
                    <a:pt x="12991" y="4397"/>
                    <a:pt x="13389" y="4278"/>
                  </a:cubicBezTo>
                  <a:cubicBezTo>
                    <a:pt x="13787" y="4158"/>
                    <a:pt x="14304" y="3880"/>
                    <a:pt x="14722" y="3601"/>
                  </a:cubicBezTo>
                  <a:cubicBezTo>
                    <a:pt x="16472" y="2527"/>
                    <a:pt x="17268" y="1334"/>
                    <a:pt x="17268" y="1"/>
                  </a:cubicBezTo>
                  <a:lnTo>
                    <a:pt x="17387" y="7063"/>
                  </a:lnTo>
                  <a:cubicBezTo>
                    <a:pt x="17387" y="8395"/>
                    <a:pt x="16591" y="9728"/>
                    <a:pt x="14841" y="10663"/>
                  </a:cubicBezTo>
                  <a:cubicBezTo>
                    <a:pt x="14443" y="10942"/>
                    <a:pt x="14045" y="11061"/>
                    <a:pt x="13508" y="11340"/>
                  </a:cubicBezTo>
                  <a:cubicBezTo>
                    <a:pt x="13110" y="11459"/>
                    <a:pt x="12832" y="11618"/>
                    <a:pt x="12434" y="11737"/>
                  </a:cubicBezTo>
                  <a:cubicBezTo>
                    <a:pt x="12155" y="11857"/>
                    <a:pt x="11758" y="11857"/>
                    <a:pt x="11519" y="12016"/>
                  </a:cubicBezTo>
                  <a:cubicBezTo>
                    <a:pt x="11240" y="12016"/>
                    <a:pt x="11002" y="12135"/>
                    <a:pt x="10604" y="12135"/>
                  </a:cubicBezTo>
                  <a:cubicBezTo>
                    <a:pt x="10325" y="12135"/>
                    <a:pt x="10067" y="12255"/>
                    <a:pt x="9808" y="12255"/>
                  </a:cubicBezTo>
                  <a:lnTo>
                    <a:pt x="9012" y="12255"/>
                  </a:lnTo>
                  <a:lnTo>
                    <a:pt x="8097" y="12255"/>
                  </a:lnTo>
                  <a:lnTo>
                    <a:pt x="7162" y="12255"/>
                  </a:lnTo>
                  <a:cubicBezTo>
                    <a:pt x="6764" y="12255"/>
                    <a:pt x="6367" y="12135"/>
                    <a:pt x="6108" y="12135"/>
                  </a:cubicBezTo>
                  <a:cubicBezTo>
                    <a:pt x="5571" y="12016"/>
                    <a:pt x="5034" y="11857"/>
                    <a:pt x="4517" y="11737"/>
                  </a:cubicBezTo>
                  <a:cubicBezTo>
                    <a:pt x="3840" y="11459"/>
                    <a:pt x="3164" y="11220"/>
                    <a:pt x="2647" y="10942"/>
                  </a:cubicBezTo>
                  <a:lnTo>
                    <a:pt x="2527" y="10942"/>
                  </a:lnTo>
                  <a:cubicBezTo>
                    <a:pt x="2129" y="10663"/>
                    <a:pt x="1732" y="10424"/>
                    <a:pt x="1453" y="10146"/>
                  </a:cubicBezTo>
                  <a:cubicBezTo>
                    <a:pt x="1175" y="10027"/>
                    <a:pt x="1055" y="9748"/>
                    <a:pt x="916" y="9629"/>
                  </a:cubicBezTo>
                  <a:cubicBezTo>
                    <a:pt x="797" y="9490"/>
                    <a:pt x="657" y="9231"/>
                    <a:pt x="538" y="9092"/>
                  </a:cubicBezTo>
                  <a:cubicBezTo>
                    <a:pt x="399" y="8972"/>
                    <a:pt x="399" y="8833"/>
                    <a:pt x="260" y="8574"/>
                  </a:cubicBezTo>
                  <a:cubicBezTo>
                    <a:pt x="260" y="8455"/>
                    <a:pt x="140" y="8296"/>
                    <a:pt x="140" y="8057"/>
                  </a:cubicBezTo>
                  <a:lnTo>
                    <a:pt x="140" y="7540"/>
                  </a:lnTo>
                  <a:lnTo>
                    <a:pt x="140" y="740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7"/>
            <p:cNvSpPr/>
            <p:nvPr/>
          </p:nvSpPr>
          <p:spPr>
            <a:xfrm>
              <a:off x="3344475" y="2761500"/>
              <a:ext cx="434700" cy="306375"/>
            </a:xfrm>
            <a:custGeom>
              <a:rect b="b" l="l" r="r" t="t"/>
              <a:pathLst>
                <a:path extrusionOk="0" h="12255" w="17388">
                  <a:moveTo>
                    <a:pt x="1" y="478"/>
                  </a:moveTo>
                  <a:lnTo>
                    <a:pt x="1" y="995"/>
                  </a:lnTo>
                  <a:cubicBezTo>
                    <a:pt x="1" y="1017"/>
                    <a:pt x="5" y="1039"/>
                    <a:pt x="13" y="1063"/>
                  </a:cubicBezTo>
                  <a:lnTo>
                    <a:pt x="13" y="1063"/>
                  </a:lnTo>
                  <a:lnTo>
                    <a:pt x="1" y="478"/>
                  </a:lnTo>
                  <a:close/>
                  <a:moveTo>
                    <a:pt x="17268" y="1"/>
                  </a:moveTo>
                  <a:cubicBezTo>
                    <a:pt x="17268" y="1334"/>
                    <a:pt x="16472" y="2527"/>
                    <a:pt x="14722" y="3601"/>
                  </a:cubicBezTo>
                  <a:cubicBezTo>
                    <a:pt x="14304" y="3880"/>
                    <a:pt x="13787" y="4158"/>
                    <a:pt x="13389" y="4278"/>
                  </a:cubicBezTo>
                  <a:cubicBezTo>
                    <a:pt x="12991" y="4397"/>
                    <a:pt x="12712" y="4556"/>
                    <a:pt x="12315" y="4675"/>
                  </a:cubicBezTo>
                  <a:cubicBezTo>
                    <a:pt x="12056" y="4815"/>
                    <a:pt x="11658" y="4954"/>
                    <a:pt x="11399" y="4954"/>
                  </a:cubicBezTo>
                  <a:cubicBezTo>
                    <a:pt x="11002" y="4954"/>
                    <a:pt x="10743" y="5073"/>
                    <a:pt x="10465" y="5073"/>
                  </a:cubicBezTo>
                  <a:cubicBezTo>
                    <a:pt x="10206" y="5193"/>
                    <a:pt x="9947" y="5193"/>
                    <a:pt x="9669" y="5193"/>
                  </a:cubicBezTo>
                  <a:lnTo>
                    <a:pt x="7043" y="5193"/>
                  </a:lnTo>
                  <a:cubicBezTo>
                    <a:pt x="6764" y="5193"/>
                    <a:pt x="6367" y="5073"/>
                    <a:pt x="5969" y="5073"/>
                  </a:cubicBezTo>
                  <a:cubicBezTo>
                    <a:pt x="5452" y="4954"/>
                    <a:pt x="4895" y="4795"/>
                    <a:pt x="4377" y="4675"/>
                  </a:cubicBezTo>
                  <a:cubicBezTo>
                    <a:pt x="3721" y="4556"/>
                    <a:pt x="3045" y="4278"/>
                    <a:pt x="2527" y="3880"/>
                  </a:cubicBezTo>
                  <a:lnTo>
                    <a:pt x="2388" y="3880"/>
                  </a:lnTo>
                  <a:cubicBezTo>
                    <a:pt x="1990" y="3601"/>
                    <a:pt x="1592" y="3363"/>
                    <a:pt x="1314" y="3084"/>
                  </a:cubicBezTo>
                  <a:cubicBezTo>
                    <a:pt x="1195" y="2965"/>
                    <a:pt x="916" y="2825"/>
                    <a:pt x="797" y="2567"/>
                  </a:cubicBezTo>
                  <a:cubicBezTo>
                    <a:pt x="677" y="2428"/>
                    <a:pt x="538" y="2169"/>
                    <a:pt x="399" y="2030"/>
                  </a:cubicBezTo>
                  <a:cubicBezTo>
                    <a:pt x="260" y="1910"/>
                    <a:pt x="140" y="1632"/>
                    <a:pt x="140" y="1513"/>
                  </a:cubicBezTo>
                  <a:cubicBezTo>
                    <a:pt x="140" y="1317"/>
                    <a:pt x="46" y="1174"/>
                    <a:pt x="13" y="1063"/>
                  </a:cubicBezTo>
                  <a:lnTo>
                    <a:pt x="13" y="1063"/>
                  </a:lnTo>
                  <a:lnTo>
                    <a:pt x="140" y="7401"/>
                  </a:lnTo>
                  <a:lnTo>
                    <a:pt x="140" y="7540"/>
                  </a:lnTo>
                  <a:lnTo>
                    <a:pt x="140" y="8057"/>
                  </a:lnTo>
                  <a:cubicBezTo>
                    <a:pt x="140" y="8296"/>
                    <a:pt x="260" y="8455"/>
                    <a:pt x="260" y="8574"/>
                  </a:cubicBezTo>
                  <a:cubicBezTo>
                    <a:pt x="399" y="8833"/>
                    <a:pt x="399" y="8972"/>
                    <a:pt x="538" y="9092"/>
                  </a:cubicBezTo>
                  <a:cubicBezTo>
                    <a:pt x="657" y="9231"/>
                    <a:pt x="797" y="9490"/>
                    <a:pt x="916" y="9629"/>
                  </a:cubicBezTo>
                  <a:cubicBezTo>
                    <a:pt x="1055" y="9748"/>
                    <a:pt x="1175" y="10027"/>
                    <a:pt x="1453" y="10146"/>
                  </a:cubicBezTo>
                  <a:cubicBezTo>
                    <a:pt x="1732" y="10424"/>
                    <a:pt x="2129" y="10663"/>
                    <a:pt x="2527" y="10942"/>
                  </a:cubicBezTo>
                  <a:lnTo>
                    <a:pt x="2647" y="10942"/>
                  </a:lnTo>
                  <a:cubicBezTo>
                    <a:pt x="3164" y="11220"/>
                    <a:pt x="3840" y="11459"/>
                    <a:pt x="4517" y="11737"/>
                  </a:cubicBezTo>
                  <a:cubicBezTo>
                    <a:pt x="5034" y="11857"/>
                    <a:pt x="5571" y="12016"/>
                    <a:pt x="6108" y="12135"/>
                  </a:cubicBezTo>
                  <a:cubicBezTo>
                    <a:pt x="6367" y="12135"/>
                    <a:pt x="6764" y="12255"/>
                    <a:pt x="7162" y="12255"/>
                  </a:cubicBezTo>
                  <a:lnTo>
                    <a:pt x="9808" y="12255"/>
                  </a:lnTo>
                  <a:cubicBezTo>
                    <a:pt x="10067" y="12255"/>
                    <a:pt x="10325" y="12135"/>
                    <a:pt x="10604" y="12135"/>
                  </a:cubicBezTo>
                  <a:cubicBezTo>
                    <a:pt x="11002" y="12135"/>
                    <a:pt x="11240" y="12016"/>
                    <a:pt x="11519" y="12016"/>
                  </a:cubicBezTo>
                  <a:cubicBezTo>
                    <a:pt x="11758" y="11857"/>
                    <a:pt x="12155" y="11857"/>
                    <a:pt x="12434" y="11737"/>
                  </a:cubicBezTo>
                  <a:cubicBezTo>
                    <a:pt x="12832" y="11618"/>
                    <a:pt x="13110" y="11459"/>
                    <a:pt x="13508" y="11340"/>
                  </a:cubicBezTo>
                  <a:cubicBezTo>
                    <a:pt x="14045" y="11061"/>
                    <a:pt x="14443" y="10942"/>
                    <a:pt x="14841" y="10663"/>
                  </a:cubicBezTo>
                  <a:cubicBezTo>
                    <a:pt x="16591" y="9728"/>
                    <a:pt x="17387" y="8395"/>
                    <a:pt x="17387" y="7063"/>
                  </a:cubicBezTo>
                  <a:lnTo>
                    <a:pt x="17268"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7"/>
            <p:cNvSpPr/>
            <p:nvPr/>
          </p:nvSpPr>
          <p:spPr>
            <a:xfrm>
              <a:off x="3319125" y="2651725"/>
              <a:ext cx="482425" cy="254525"/>
            </a:xfrm>
            <a:custGeom>
              <a:rect b="b" l="l" r="r" t="t"/>
              <a:pathLst>
                <a:path extrusionOk="0" h="10181" w="19297">
                  <a:moveTo>
                    <a:pt x="9589" y="0"/>
                  </a:moveTo>
                  <a:cubicBezTo>
                    <a:pt x="7346" y="0"/>
                    <a:pt x="5123" y="503"/>
                    <a:pt x="3462" y="1507"/>
                  </a:cubicBezTo>
                  <a:cubicBezTo>
                    <a:pt x="0" y="3497"/>
                    <a:pt x="0" y="6699"/>
                    <a:pt x="3462" y="8689"/>
                  </a:cubicBezTo>
                  <a:cubicBezTo>
                    <a:pt x="5192" y="9683"/>
                    <a:pt x="7420" y="10180"/>
                    <a:pt x="9648" y="10180"/>
                  </a:cubicBezTo>
                  <a:cubicBezTo>
                    <a:pt x="11876" y="10180"/>
                    <a:pt x="14104" y="9683"/>
                    <a:pt x="15835" y="8689"/>
                  </a:cubicBezTo>
                  <a:cubicBezTo>
                    <a:pt x="19296" y="6699"/>
                    <a:pt x="19296" y="3497"/>
                    <a:pt x="15835" y="1507"/>
                  </a:cubicBezTo>
                  <a:cubicBezTo>
                    <a:pt x="14094" y="503"/>
                    <a:pt x="11832" y="0"/>
                    <a:pt x="9589"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7"/>
            <p:cNvSpPr/>
            <p:nvPr/>
          </p:nvSpPr>
          <p:spPr>
            <a:xfrm>
              <a:off x="2858600" y="3245400"/>
              <a:ext cx="622175" cy="812150"/>
            </a:xfrm>
            <a:custGeom>
              <a:rect b="b" l="l" r="r" t="t"/>
              <a:pathLst>
                <a:path extrusionOk="0" h="32486" w="24887">
                  <a:moveTo>
                    <a:pt x="1" y="20"/>
                  </a:moveTo>
                  <a:cubicBezTo>
                    <a:pt x="1" y="279"/>
                    <a:pt x="1" y="537"/>
                    <a:pt x="120" y="677"/>
                  </a:cubicBezTo>
                  <a:cubicBezTo>
                    <a:pt x="120" y="955"/>
                    <a:pt x="240" y="1214"/>
                    <a:pt x="399" y="1353"/>
                  </a:cubicBezTo>
                  <a:cubicBezTo>
                    <a:pt x="518" y="1632"/>
                    <a:pt x="518" y="1870"/>
                    <a:pt x="657" y="2029"/>
                  </a:cubicBezTo>
                  <a:cubicBezTo>
                    <a:pt x="797" y="2308"/>
                    <a:pt x="936" y="2547"/>
                    <a:pt x="1194" y="2825"/>
                  </a:cubicBezTo>
                  <a:lnTo>
                    <a:pt x="1990" y="3621"/>
                  </a:lnTo>
                  <a:cubicBezTo>
                    <a:pt x="2388" y="4019"/>
                    <a:pt x="2905" y="4417"/>
                    <a:pt x="3581" y="4814"/>
                  </a:cubicBezTo>
                  <a:cubicBezTo>
                    <a:pt x="3581" y="4814"/>
                    <a:pt x="3701" y="4814"/>
                    <a:pt x="3701" y="4934"/>
                  </a:cubicBezTo>
                  <a:cubicBezTo>
                    <a:pt x="4497" y="5451"/>
                    <a:pt x="5432" y="5849"/>
                    <a:pt x="6366" y="6127"/>
                  </a:cubicBezTo>
                  <a:cubicBezTo>
                    <a:pt x="7162" y="6406"/>
                    <a:pt x="7958" y="6525"/>
                    <a:pt x="8754" y="6645"/>
                  </a:cubicBezTo>
                  <a:cubicBezTo>
                    <a:pt x="9271" y="6784"/>
                    <a:pt x="9808" y="6784"/>
                    <a:pt x="10345" y="6923"/>
                  </a:cubicBezTo>
                  <a:cubicBezTo>
                    <a:pt x="10743" y="6923"/>
                    <a:pt x="11260" y="7042"/>
                    <a:pt x="11678" y="7042"/>
                  </a:cubicBezTo>
                  <a:lnTo>
                    <a:pt x="13031" y="7042"/>
                  </a:lnTo>
                  <a:lnTo>
                    <a:pt x="14224" y="7042"/>
                  </a:lnTo>
                  <a:cubicBezTo>
                    <a:pt x="14622" y="7042"/>
                    <a:pt x="15020" y="6923"/>
                    <a:pt x="15418" y="6923"/>
                  </a:cubicBezTo>
                  <a:cubicBezTo>
                    <a:pt x="15815" y="6923"/>
                    <a:pt x="16213" y="6804"/>
                    <a:pt x="16611" y="6645"/>
                  </a:cubicBezTo>
                  <a:cubicBezTo>
                    <a:pt x="17009" y="6525"/>
                    <a:pt x="17526" y="6525"/>
                    <a:pt x="17944" y="6386"/>
                  </a:cubicBezTo>
                  <a:cubicBezTo>
                    <a:pt x="18481" y="6247"/>
                    <a:pt x="19018" y="6107"/>
                    <a:pt x="19416" y="5849"/>
                  </a:cubicBezTo>
                  <a:cubicBezTo>
                    <a:pt x="20092" y="5570"/>
                    <a:pt x="20610" y="5332"/>
                    <a:pt x="21167" y="5053"/>
                  </a:cubicBezTo>
                  <a:cubicBezTo>
                    <a:pt x="23554" y="3601"/>
                    <a:pt x="24767" y="1850"/>
                    <a:pt x="24767" y="0"/>
                  </a:cubicBezTo>
                  <a:lnTo>
                    <a:pt x="24887" y="25443"/>
                  </a:lnTo>
                  <a:cubicBezTo>
                    <a:pt x="24887" y="27313"/>
                    <a:pt x="23693" y="29183"/>
                    <a:pt x="21286" y="30496"/>
                  </a:cubicBezTo>
                  <a:cubicBezTo>
                    <a:pt x="20769" y="30774"/>
                    <a:pt x="20092" y="31172"/>
                    <a:pt x="19535" y="31292"/>
                  </a:cubicBezTo>
                  <a:cubicBezTo>
                    <a:pt x="19018" y="31411"/>
                    <a:pt x="18620" y="31689"/>
                    <a:pt x="18083" y="31809"/>
                  </a:cubicBezTo>
                  <a:cubicBezTo>
                    <a:pt x="17685" y="31928"/>
                    <a:pt x="17288" y="32087"/>
                    <a:pt x="16731" y="32087"/>
                  </a:cubicBezTo>
                  <a:cubicBezTo>
                    <a:pt x="16333" y="32207"/>
                    <a:pt x="15935" y="32207"/>
                    <a:pt x="15537" y="32366"/>
                  </a:cubicBezTo>
                  <a:cubicBezTo>
                    <a:pt x="15139" y="32366"/>
                    <a:pt x="14741" y="32485"/>
                    <a:pt x="14343" y="32485"/>
                  </a:cubicBezTo>
                  <a:lnTo>
                    <a:pt x="13150" y="32485"/>
                  </a:lnTo>
                  <a:lnTo>
                    <a:pt x="11797" y="32485"/>
                  </a:lnTo>
                  <a:cubicBezTo>
                    <a:pt x="11399" y="32485"/>
                    <a:pt x="10882" y="32485"/>
                    <a:pt x="10464" y="32366"/>
                  </a:cubicBezTo>
                  <a:cubicBezTo>
                    <a:pt x="9947" y="32366"/>
                    <a:pt x="9390" y="32246"/>
                    <a:pt x="8873" y="32087"/>
                  </a:cubicBezTo>
                  <a:cubicBezTo>
                    <a:pt x="8077" y="31968"/>
                    <a:pt x="7282" y="31689"/>
                    <a:pt x="6486" y="31570"/>
                  </a:cubicBezTo>
                  <a:cubicBezTo>
                    <a:pt x="5571" y="31292"/>
                    <a:pt x="4616" y="30894"/>
                    <a:pt x="3820" y="30377"/>
                  </a:cubicBezTo>
                  <a:cubicBezTo>
                    <a:pt x="3820" y="30377"/>
                    <a:pt x="3701" y="30377"/>
                    <a:pt x="3701" y="30257"/>
                  </a:cubicBezTo>
                  <a:cubicBezTo>
                    <a:pt x="3024" y="29839"/>
                    <a:pt x="2627" y="29442"/>
                    <a:pt x="2109" y="29064"/>
                  </a:cubicBezTo>
                  <a:lnTo>
                    <a:pt x="1314" y="28268"/>
                  </a:lnTo>
                  <a:cubicBezTo>
                    <a:pt x="1194" y="27989"/>
                    <a:pt x="916" y="27731"/>
                    <a:pt x="797" y="27452"/>
                  </a:cubicBezTo>
                  <a:cubicBezTo>
                    <a:pt x="657" y="27194"/>
                    <a:pt x="518" y="26935"/>
                    <a:pt x="518" y="26796"/>
                  </a:cubicBezTo>
                  <a:cubicBezTo>
                    <a:pt x="399" y="26517"/>
                    <a:pt x="399" y="26398"/>
                    <a:pt x="240" y="26119"/>
                  </a:cubicBezTo>
                  <a:cubicBezTo>
                    <a:pt x="240" y="25841"/>
                    <a:pt x="120" y="25602"/>
                    <a:pt x="120" y="25443"/>
                  </a:cubicBezTo>
                  <a:lnTo>
                    <a:pt x="120" y="25324"/>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7"/>
            <p:cNvSpPr/>
            <p:nvPr/>
          </p:nvSpPr>
          <p:spPr>
            <a:xfrm>
              <a:off x="2858600" y="3245400"/>
              <a:ext cx="622175" cy="812150"/>
            </a:xfrm>
            <a:custGeom>
              <a:rect b="b" l="l" r="r" t="t"/>
              <a:pathLst>
                <a:path extrusionOk="0" h="32486" w="24887">
                  <a:moveTo>
                    <a:pt x="1" y="20"/>
                  </a:moveTo>
                  <a:cubicBezTo>
                    <a:pt x="1" y="65"/>
                    <a:pt x="1" y="111"/>
                    <a:pt x="1" y="155"/>
                  </a:cubicBezTo>
                  <a:lnTo>
                    <a:pt x="1" y="155"/>
                  </a:lnTo>
                  <a:lnTo>
                    <a:pt x="1" y="20"/>
                  </a:lnTo>
                  <a:close/>
                  <a:moveTo>
                    <a:pt x="24767" y="0"/>
                  </a:moveTo>
                  <a:cubicBezTo>
                    <a:pt x="24767" y="1850"/>
                    <a:pt x="23554" y="3601"/>
                    <a:pt x="21167" y="5053"/>
                  </a:cubicBezTo>
                  <a:cubicBezTo>
                    <a:pt x="20610" y="5332"/>
                    <a:pt x="20092" y="5570"/>
                    <a:pt x="19416" y="5849"/>
                  </a:cubicBezTo>
                  <a:cubicBezTo>
                    <a:pt x="19018" y="6107"/>
                    <a:pt x="18481" y="6247"/>
                    <a:pt x="17944" y="6386"/>
                  </a:cubicBezTo>
                  <a:cubicBezTo>
                    <a:pt x="17526" y="6525"/>
                    <a:pt x="17009" y="6525"/>
                    <a:pt x="16611" y="6645"/>
                  </a:cubicBezTo>
                  <a:cubicBezTo>
                    <a:pt x="16213" y="6804"/>
                    <a:pt x="15815" y="6923"/>
                    <a:pt x="15418" y="6923"/>
                  </a:cubicBezTo>
                  <a:cubicBezTo>
                    <a:pt x="15020" y="6923"/>
                    <a:pt x="14622" y="7042"/>
                    <a:pt x="14224" y="7042"/>
                  </a:cubicBezTo>
                  <a:lnTo>
                    <a:pt x="11678" y="7042"/>
                  </a:lnTo>
                  <a:cubicBezTo>
                    <a:pt x="11260" y="7042"/>
                    <a:pt x="10743" y="6923"/>
                    <a:pt x="10345" y="6923"/>
                  </a:cubicBezTo>
                  <a:cubicBezTo>
                    <a:pt x="9808" y="6784"/>
                    <a:pt x="9271" y="6784"/>
                    <a:pt x="8754" y="6645"/>
                  </a:cubicBezTo>
                  <a:cubicBezTo>
                    <a:pt x="7958" y="6525"/>
                    <a:pt x="7162" y="6406"/>
                    <a:pt x="6366" y="6127"/>
                  </a:cubicBezTo>
                  <a:cubicBezTo>
                    <a:pt x="5432" y="5849"/>
                    <a:pt x="4497" y="5451"/>
                    <a:pt x="3701" y="4934"/>
                  </a:cubicBezTo>
                  <a:cubicBezTo>
                    <a:pt x="3701" y="4814"/>
                    <a:pt x="3581" y="4814"/>
                    <a:pt x="3581" y="4814"/>
                  </a:cubicBezTo>
                  <a:cubicBezTo>
                    <a:pt x="2905" y="4417"/>
                    <a:pt x="2388" y="4019"/>
                    <a:pt x="1990" y="3621"/>
                  </a:cubicBezTo>
                  <a:lnTo>
                    <a:pt x="1194" y="2825"/>
                  </a:lnTo>
                  <a:cubicBezTo>
                    <a:pt x="936" y="2547"/>
                    <a:pt x="797" y="2308"/>
                    <a:pt x="657" y="2029"/>
                  </a:cubicBezTo>
                  <a:cubicBezTo>
                    <a:pt x="518" y="1870"/>
                    <a:pt x="518" y="1632"/>
                    <a:pt x="399" y="1353"/>
                  </a:cubicBezTo>
                  <a:cubicBezTo>
                    <a:pt x="240" y="1214"/>
                    <a:pt x="120" y="955"/>
                    <a:pt x="120" y="677"/>
                  </a:cubicBezTo>
                  <a:cubicBezTo>
                    <a:pt x="22" y="562"/>
                    <a:pt x="4" y="366"/>
                    <a:pt x="1" y="155"/>
                  </a:cubicBezTo>
                  <a:lnTo>
                    <a:pt x="1" y="155"/>
                  </a:lnTo>
                  <a:lnTo>
                    <a:pt x="120" y="25324"/>
                  </a:lnTo>
                  <a:lnTo>
                    <a:pt x="120" y="25443"/>
                  </a:lnTo>
                  <a:cubicBezTo>
                    <a:pt x="120" y="25602"/>
                    <a:pt x="240" y="25841"/>
                    <a:pt x="240" y="26119"/>
                  </a:cubicBezTo>
                  <a:cubicBezTo>
                    <a:pt x="399" y="26398"/>
                    <a:pt x="399" y="26517"/>
                    <a:pt x="518" y="26796"/>
                  </a:cubicBezTo>
                  <a:cubicBezTo>
                    <a:pt x="518" y="26935"/>
                    <a:pt x="657" y="27194"/>
                    <a:pt x="797" y="27452"/>
                  </a:cubicBezTo>
                  <a:cubicBezTo>
                    <a:pt x="916" y="27731"/>
                    <a:pt x="1194" y="27989"/>
                    <a:pt x="1314" y="28268"/>
                  </a:cubicBezTo>
                  <a:lnTo>
                    <a:pt x="2109" y="29064"/>
                  </a:lnTo>
                  <a:cubicBezTo>
                    <a:pt x="2627" y="29442"/>
                    <a:pt x="3024" y="29839"/>
                    <a:pt x="3701" y="30257"/>
                  </a:cubicBezTo>
                  <a:cubicBezTo>
                    <a:pt x="3701" y="30377"/>
                    <a:pt x="3820" y="30377"/>
                    <a:pt x="3820" y="30377"/>
                  </a:cubicBezTo>
                  <a:cubicBezTo>
                    <a:pt x="4616" y="30894"/>
                    <a:pt x="5571" y="31292"/>
                    <a:pt x="6486" y="31570"/>
                  </a:cubicBezTo>
                  <a:cubicBezTo>
                    <a:pt x="7282" y="31689"/>
                    <a:pt x="8077" y="31968"/>
                    <a:pt x="8873" y="32087"/>
                  </a:cubicBezTo>
                  <a:cubicBezTo>
                    <a:pt x="9390" y="32246"/>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1" y="32087"/>
                  </a:cubicBezTo>
                  <a:cubicBezTo>
                    <a:pt x="17288" y="32087"/>
                    <a:pt x="17685" y="31928"/>
                    <a:pt x="18083" y="31809"/>
                  </a:cubicBezTo>
                  <a:cubicBezTo>
                    <a:pt x="18620" y="31689"/>
                    <a:pt x="19018" y="31411"/>
                    <a:pt x="19535" y="31292"/>
                  </a:cubicBezTo>
                  <a:cubicBezTo>
                    <a:pt x="20092" y="31172"/>
                    <a:pt x="20769" y="30774"/>
                    <a:pt x="21286" y="30496"/>
                  </a:cubicBezTo>
                  <a:cubicBezTo>
                    <a:pt x="23693" y="29183"/>
                    <a:pt x="24887" y="27313"/>
                    <a:pt x="24887"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7"/>
            <p:cNvSpPr/>
            <p:nvPr/>
          </p:nvSpPr>
          <p:spPr>
            <a:xfrm>
              <a:off x="2858600" y="3427900"/>
              <a:ext cx="622175" cy="433200"/>
            </a:xfrm>
            <a:custGeom>
              <a:rect b="b" l="l" r="r" t="t"/>
              <a:pathLst>
                <a:path extrusionOk="0" h="17328" w="24887">
                  <a:moveTo>
                    <a:pt x="1" y="41"/>
                  </a:moveTo>
                  <a:cubicBezTo>
                    <a:pt x="1" y="120"/>
                    <a:pt x="1" y="197"/>
                    <a:pt x="4" y="270"/>
                  </a:cubicBezTo>
                  <a:lnTo>
                    <a:pt x="4" y="270"/>
                  </a:lnTo>
                  <a:lnTo>
                    <a:pt x="1" y="41"/>
                  </a:lnTo>
                  <a:close/>
                  <a:moveTo>
                    <a:pt x="24807" y="1"/>
                  </a:moveTo>
                  <a:cubicBezTo>
                    <a:pt x="24807" y="1871"/>
                    <a:pt x="23554" y="3621"/>
                    <a:pt x="21167" y="5094"/>
                  </a:cubicBezTo>
                  <a:cubicBezTo>
                    <a:pt x="20610" y="5372"/>
                    <a:pt x="20092" y="5611"/>
                    <a:pt x="19416" y="5889"/>
                  </a:cubicBezTo>
                  <a:cubicBezTo>
                    <a:pt x="19018" y="6148"/>
                    <a:pt x="18481" y="6287"/>
                    <a:pt x="17944" y="6406"/>
                  </a:cubicBezTo>
                  <a:cubicBezTo>
                    <a:pt x="17526" y="6566"/>
                    <a:pt x="17009" y="6566"/>
                    <a:pt x="16611" y="6685"/>
                  </a:cubicBezTo>
                  <a:cubicBezTo>
                    <a:pt x="16213" y="6844"/>
                    <a:pt x="15815" y="6963"/>
                    <a:pt x="15418" y="6963"/>
                  </a:cubicBezTo>
                  <a:cubicBezTo>
                    <a:pt x="15020" y="6963"/>
                    <a:pt x="14622" y="7083"/>
                    <a:pt x="14224" y="7083"/>
                  </a:cubicBezTo>
                  <a:lnTo>
                    <a:pt x="11678" y="7083"/>
                  </a:lnTo>
                  <a:cubicBezTo>
                    <a:pt x="11260" y="7083"/>
                    <a:pt x="10743" y="6963"/>
                    <a:pt x="10345" y="6963"/>
                  </a:cubicBezTo>
                  <a:cubicBezTo>
                    <a:pt x="9808" y="6804"/>
                    <a:pt x="9271" y="6804"/>
                    <a:pt x="8754" y="6685"/>
                  </a:cubicBezTo>
                  <a:cubicBezTo>
                    <a:pt x="7958" y="6566"/>
                    <a:pt x="7162" y="6446"/>
                    <a:pt x="6366" y="6168"/>
                  </a:cubicBezTo>
                  <a:cubicBezTo>
                    <a:pt x="5432" y="5889"/>
                    <a:pt x="4497" y="5491"/>
                    <a:pt x="3701" y="4974"/>
                  </a:cubicBezTo>
                  <a:cubicBezTo>
                    <a:pt x="3701" y="4855"/>
                    <a:pt x="3581" y="4855"/>
                    <a:pt x="3581" y="4855"/>
                  </a:cubicBezTo>
                  <a:cubicBezTo>
                    <a:pt x="2905" y="4457"/>
                    <a:pt x="2388" y="4059"/>
                    <a:pt x="1990" y="3661"/>
                  </a:cubicBezTo>
                  <a:cubicBezTo>
                    <a:pt x="1712" y="3383"/>
                    <a:pt x="1433" y="3124"/>
                    <a:pt x="1194" y="2866"/>
                  </a:cubicBezTo>
                  <a:cubicBezTo>
                    <a:pt x="936" y="2587"/>
                    <a:pt x="797" y="2328"/>
                    <a:pt x="657" y="2070"/>
                  </a:cubicBezTo>
                  <a:cubicBezTo>
                    <a:pt x="518" y="1911"/>
                    <a:pt x="518" y="1672"/>
                    <a:pt x="399" y="1393"/>
                  </a:cubicBezTo>
                  <a:cubicBezTo>
                    <a:pt x="240" y="1234"/>
                    <a:pt x="120" y="996"/>
                    <a:pt x="120" y="717"/>
                  </a:cubicBezTo>
                  <a:cubicBezTo>
                    <a:pt x="35" y="617"/>
                    <a:pt x="10" y="456"/>
                    <a:pt x="4" y="270"/>
                  </a:cubicBezTo>
                  <a:lnTo>
                    <a:pt x="4" y="270"/>
                  </a:lnTo>
                  <a:lnTo>
                    <a:pt x="120" y="10166"/>
                  </a:lnTo>
                  <a:lnTo>
                    <a:pt x="120" y="10286"/>
                  </a:lnTo>
                  <a:cubicBezTo>
                    <a:pt x="120" y="10445"/>
                    <a:pt x="240" y="10683"/>
                    <a:pt x="240" y="10962"/>
                  </a:cubicBezTo>
                  <a:cubicBezTo>
                    <a:pt x="399" y="11240"/>
                    <a:pt x="399" y="11360"/>
                    <a:pt x="518" y="11638"/>
                  </a:cubicBezTo>
                  <a:cubicBezTo>
                    <a:pt x="518" y="11777"/>
                    <a:pt x="657" y="12036"/>
                    <a:pt x="797" y="12315"/>
                  </a:cubicBezTo>
                  <a:cubicBezTo>
                    <a:pt x="916" y="12573"/>
                    <a:pt x="1194" y="12832"/>
                    <a:pt x="1314" y="13110"/>
                  </a:cubicBezTo>
                  <a:lnTo>
                    <a:pt x="2109" y="13906"/>
                  </a:lnTo>
                  <a:cubicBezTo>
                    <a:pt x="2627" y="14304"/>
                    <a:pt x="3024" y="14702"/>
                    <a:pt x="3701" y="15100"/>
                  </a:cubicBezTo>
                  <a:cubicBezTo>
                    <a:pt x="3701" y="15219"/>
                    <a:pt x="3820" y="15219"/>
                    <a:pt x="3820" y="15219"/>
                  </a:cubicBezTo>
                  <a:cubicBezTo>
                    <a:pt x="4616" y="15736"/>
                    <a:pt x="5571" y="16134"/>
                    <a:pt x="6486" y="16412"/>
                  </a:cubicBezTo>
                  <a:cubicBezTo>
                    <a:pt x="7282" y="16532"/>
                    <a:pt x="8077" y="16810"/>
                    <a:pt x="8873" y="16930"/>
                  </a:cubicBezTo>
                  <a:cubicBezTo>
                    <a:pt x="9390" y="17089"/>
                    <a:pt x="9947" y="17208"/>
                    <a:pt x="10464" y="17208"/>
                  </a:cubicBezTo>
                  <a:cubicBezTo>
                    <a:pt x="10882" y="17328"/>
                    <a:pt x="11399" y="17328"/>
                    <a:pt x="11797" y="17328"/>
                  </a:cubicBezTo>
                  <a:lnTo>
                    <a:pt x="14343" y="17328"/>
                  </a:lnTo>
                  <a:cubicBezTo>
                    <a:pt x="14741" y="17328"/>
                    <a:pt x="15139" y="17208"/>
                    <a:pt x="15537" y="17208"/>
                  </a:cubicBezTo>
                  <a:cubicBezTo>
                    <a:pt x="15935" y="17049"/>
                    <a:pt x="16333" y="17049"/>
                    <a:pt x="16731" y="16930"/>
                  </a:cubicBezTo>
                  <a:cubicBezTo>
                    <a:pt x="17288" y="16930"/>
                    <a:pt x="17685" y="16790"/>
                    <a:pt x="18083" y="16651"/>
                  </a:cubicBezTo>
                  <a:cubicBezTo>
                    <a:pt x="18620" y="16532"/>
                    <a:pt x="19018" y="16253"/>
                    <a:pt x="19535" y="16134"/>
                  </a:cubicBezTo>
                  <a:cubicBezTo>
                    <a:pt x="20092" y="16015"/>
                    <a:pt x="20769" y="15617"/>
                    <a:pt x="21286" y="15338"/>
                  </a:cubicBezTo>
                  <a:cubicBezTo>
                    <a:pt x="23693" y="14025"/>
                    <a:pt x="24887" y="12155"/>
                    <a:pt x="24887" y="10286"/>
                  </a:cubicBezTo>
                  <a:lnTo>
                    <a:pt x="2480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7"/>
            <p:cNvSpPr/>
            <p:nvPr/>
          </p:nvSpPr>
          <p:spPr>
            <a:xfrm>
              <a:off x="2825275" y="3073450"/>
              <a:ext cx="685825" cy="366925"/>
            </a:xfrm>
            <a:custGeom>
              <a:rect b="b" l="l" r="r" t="t"/>
              <a:pathLst>
                <a:path extrusionOk="0" h="14677" w="27433">
                  <a:moveTo>
                    <a:pt x="13779" y="0"/>
                  </a:moveTo>
                  <a:cubicBezTo>
                    <a:pt x="10599" y="0"/>
                    <a:pt x="7401" y="722"/>
                    <a:pt x="4934" y="2164"/>
                  </a:cubicBezTo>
                  <a:cubicBezTo>
                    <a:pt x="140" y="5028"/>
                    <a:pt x="1" y="9683"/>
                    <a:pt x="4934" y="12528"/>
                  </a:cubicBezTo>
                  <a:cubicBezTo>
                    <a:pt x="7331" y="13960"/>
                    <a:pt x="10494" y="14676"/>
                    <a:pt x="13675" y="14676"/>
                  </a:cubicBezTo>
                  <a:cubicBezTo>
                    <a:pt x="16855" y="14676"/>
                    <a:pt x="20053" y="13960"/>
                    <a:pt x="22520" y="12528"/>
                  </a:cubicBezTo>
                  <a:cubicBezTo>
                    <a:pt x="27314" y="9683"/>
                    <a:pt x="27433" y="5028"/>
                    <a:pt x="22520" y="2164"/>
                  </a:cubicBezTo>
                  <a:cubicBezTo>
                    <a:pt x="20122" y="722"/>
                    <a:pt x="16960" y="0"/>
                    <a:pt x="1377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7"/>
            <p:cNvSpPr/>
            <p:nvPr/>
          </p:nvSpPr>
          <p:spPr>
            <a:xfrm>
              <a:off x="2948625" y="2973850"/>
              <a:ext cx="434675" cy="306875"/>
            </a:xfrm>
            <a:custGeom>
              <a:rect b="b" l="l" r="r" t="t"/>
              <a:pathLst>
                <a:path extrusionOk="0" h="12275" w="17387">
                  <a:moveTo>
                    <a:pt x="0" y="478"/>
                  </a:moveTo>
                  <a:lnTo>
                    <a:pt x="0" y="996"/>
                  </a:lnTo>
                  <a:cubicBezTo>
                    <a:pt x="0" y="1135"/>
                    <a:pt x="120" y="1274"/>
                    <a:pt x="120" y="1533"/>
                  </a:cubicBezTo>
                  <a:cubicBezTo>
                    <a:pt x="120" y="1652"/>
                    <a:pt x="259" y="1930"/>
                    <a:pt x="398" y="2050"/>
                  </a:cubicBezTo>
                  <a:cubicBezTo>
                    <a:pt x="518" y="2169"/>
                    <a:pt x="677" y="2448"/>
                    <a:pt x="796" y="2567"/>
                  </a:cubicBezTo>
                  <a:cubicBezTo>
                    <a:pt x="915" y="2846"/>
                    <a:pt x="1194" y="2965"/>
                    <a:pt x="1313" y="3084"/>
                  </a:cubicBezTo>
                  <a:cubicBezTo>
                    <a:pt x="1592" y="3363"/>
                    <a:pt x="1990" y="3621"/>
                    <a:pt x="2387" y="3880"/>
                  </a:cubicBezTo>
                  <a:lnTo>
                    <a:pt x="2507" y="3880"/>
                  </a:lnTo>
                  <a:cubicBezTo>
                    <a:pt x="3044" y="4278"/>
                    <a:pt x="3700" y="4556"/>
                    <a:pt x="4377" y="4676"/>
                  </a:cubicBezTo>
                  <a:cubicBezTo>
                    <a:pt x="4894" y="4815"/>
                    <a:pt x="5451" y="4954"/>
                    <a:pt x="5968" y="5074"/>
                  </a:cubicBezTo>
                  <a:cubicBezTo>
                    <a:pt x="6366" y="5074"/>
                    <a:pt x="6764" y="5213"/>
                    <a:pt x="7042" y="5213"/>
                  </a:cubicBezTo>
                  <a:lnTo>
                    <a:pt x="7957" y="5213"/>
                  </a:lnTo>
                  <a:lnTo>
                    <a:pt x="8873" y="5213"/>
                  </a:lnTo>
                  <a:lnTo>
                    <a:pt x="9668" y="5213"/>
                  </a:lnTo>
                  <a:cubicBezTo>
                    <a:pt x="9947" y="5213"/>
                    <a:pt x="10185" y="5213"/>
                    <a:pt x="10464" y="5074"/>
                  </a:cubicBezTo>
                  <a:cubicBezTo>
                    <a:pt x="10742" y="5074"/>
                    <a:pt x="10981" y="4954"/>
                    <a:pt x="11379" y="4954"/>
                  </a:cubicBezTo>
                  <a:cubicBezTo>
                    <a:pt x="11657" y="4954"/>
                    <a:pt x="12055" y="4835"/>
                    <a:pt x="12314" y="4676"/>
                  </a:cubicBezTo>
                  <a:cubicBezTo>
                    <a:pt x="12712" y="4556"/>
                    <a:pt x="12970" y="4417"/>
                    <a:pt x="13368" y="4278"/>
                  </a:cubicBezTo>
                  <a:cubicBezTo>
                    <a:pt x="13766" y="4158"/>
                    <a:pt x="14303" y="3880"/>
                    <a:pt x="14721" y="3621"/>
                  </a:cubicBezTo>
                  <a:cubicBezTo>
                    <a:pt x="16452" y="2547"/>
                    <a:pt x="17247" y="1354"/>
                    <a:pt x="17247" y="1"/>
                  </a:cubicBezTo>
                  <a:lnTo>
                    <a:pt x="17387" y="7063"/>
                  </a:lnTo>
                  <a:cubicBezTo>
                    <a:pt x="17387" y="8416"/>
                    <a:pt x="16591" y="9728"/>
                    <a:pt x="14840" y="10683"/>
                  </a:cubicBezTo>
                  <a:cubicBezTo>
                    <a:pt x="14442" y="10942"/>
                    <a:pt x="14045" y="11081"/>
                    <a:pt x="13508" y="11340"/>
                  </a:cubicBezTo>
                  <a:cubicBezTo>
                    <a:pt x="13110" y="11479"/>
                    <a:pt x="12831" y="11618"/>
                    <a:pt x="12433" y="11738"/>
                  </a:cubicBezTo>
                  <a:cubicBezTo>
                    <a:pt x="12155" y="11877"/>
                    <a:pt x="11757" y="11877"/>
                    <a:pt x="11518" y="12016"/>
                  </a:cubicBezTo>
                  <a:cubicBezTo>
                    <a:pt x="11240" y="12016"/>
                    <a:pt x="10981" y="12135"/>
                    <a:pt x="10583" y="12135"/>
                  </a:cubicBezTo>
                  <a:cubicBezTo>
                    <a:pt x="10325" y="12135"/>
                    <a:pt x="10066" y="12275"/>
                    <a:pt x="9788" y="12275"/>
                  </a:cubicBezTo>
                  <a:lnTo>
                    <a:pt x="9012" y="12275"/>
                  </a:lnTo>
                  <a:lnTo>
                    <a:pt x="8077" y="12275"/>
                  </a:lnTo>
                  <a:lnTo>
                    <a:pt x="7162" y="12275"/>
                  </a:lnTo>
                  <a:cubicBezTo>
                    <a:pt x="6764" y="12275"/>
                    <a:pt x="6366" y="12135"/>
                    <a:pt x="6088" y="12135"/>
                  </a:cubicBezTo>
                  <a:cubicBezTo>
                    <a:pt x="5570" y="12016"/>
                    <a:pt x="5033" y="11877"/>
                    <a:pt x="4496" y="11738"/>
                  </a:cubicBezTo>
                  <a:cubicBezTo>
                    <a:pt x="3840" y="11479"/>
                    <a:pt x="3163" y="11220"/>
                    <a:pt x="2646" y="10942"/>
                  </a:cubicBezTo>
                  <a:lnTo>
                    <a:pt x="2507" y="10942"/>
                  </a:lnTo>
                  <a:cubicBezTo>
                    <a:pt x="2109" y="10683"/>
                    <a:pt x="1711" y="10425"/>
                    <a:pt x="1453" y="10146"/>
                  </a:cubicBezTo>
                  <a:cubicBezTo>
                    <a:pt x="1174" y="10027"/>
                    <a:pt x="1055" y="9748"/>
                    <a:pt x="915" y="9629"/>
                  </a:cubicBezTo>
                  <a:cubicBezTo>
                    <a:pt x="796" y="9510"/>
                    <a:pt x="657" y="9231"/>
                    <a:pt x="518" y="9112"/>
                  </a:cubicBezTo>
                  <a:cubicBezTo>
                    <a:pt x="398" y="8992"/>
                    <a:pt x="398" y="8833"/>
                    <a:pt x="259" y="8595"/>
                  </a:cubicBezTo>
                  <a:cubicBezTo>
                    <a:pt x="259" y="8455"/>
                    <a:pt x="120" y="8316"/>
                    <a:pt x="120" y="8057"/>
                  </a:cubicBezTo>
                  <a:lnTo>
                    <a:pt x="120" y="7540"/>
                  </a:lnTo>
                  <a:lnTo>
                    <a:pt x="120" y="742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7"/>
            <p:cNvSpPr/>
            <p:nvPr/>
          </p:nvSpPr>
          <p:spPr>
            <a:xfrm>
              <a:off x="2948625" y="2973850"/>
              <a:ext cx="434675" cy="306875"/>
            </a:xfrm>
            <a:custGeom>
              <a:rect b="b" l="l" r="r" t="t"/>
              <a:pathLst>
                <a:path extrusionOk="0" h="12275" w="17387">
                  <a:moveTo>
                    <a:pt x="0" y="478"/>
                  </a:moveTo>
                  <a:lnTo>
                    <a:pt x="0" y="996"/>
                  </a:lnTo>
                  <a:cubicBezTo>
                    <a:pt x="0" y="1021"/>
                    <a:pt x="4" y="1046"/>
                    <a:pt x="11" y="1071"/>
                  </a:cubicBezTo>
                  <a:lnTo>
                    <a:pt x="11" y="1071"/>
                  </a:lnTo>
                  <a:lnTo>
                    <a:pt x="0" y="478"/>
                  </a:lnTo>
                  <a:close/>
                  <a:moveTo>
                    <a:pt x="17247" y="1"/>
                  </a:moveTo>
                  <a:cubicBezTo>
                    <a:pt x="17247" y="1354"/>
                    <a:pt x="16452" y="2547"/>
                    <a:pt x="14721" y="3621"/>
                  </a:cubicBezTo>
                  <a:cubicBezTo>
                    <a:pt x="14303" y="3880"/>
                    <a:pt x="13766" y="4158"/>
                    <a:pt x="13368" y="4278"/>
                  </a:cubicBezTo>
                  <a:cubicBezTo>
                    <a:pt x="12970" y="4417"/>
                    <a:pt x="12712" y="4556"/>
                    <a:pt x="12314" y="4676"/>
                  </a:cubicBezTo>
                  <a:cubicBezTo>
                    <a:pt x="12055" y="4835"/>
                    <a:pt x="11657" y="4954"/>
                    <a:pt x="11379" y="4954"/>
                  </a:cubicBezTo>
                  <a:cubicBezTo>
                    <a:pt x="10981" y="4954"/>
                    <a:pt x="10742" y="5074"/>
                    <a:pt x="10464" y="5074"/>
                  </a:cubicBezTo>
                  <a:cubicBezTo>
                    <a:pt x="10185" y="5213"/>
                    <a:pt x="9947" y="5213"/>
                    <a:pt x="9668" y="5213"/>
                  </a:cubicBezTo>
                  <a:lnTo>
                    <a:pt x="7042" y="5213"/>
                  </a:lnTo>
                  <a:cubicBezTo>
                    <a:pt x="6764" y="5213"/>
                    <a:pt x="6366" y="5074"/>
                    <a:pt x="5968" y="5074"/>
                  </a:cubicBezTo>
                  <a:cubicBezTo>
                    <a:pt x="5451" y="4954"/>
                    <a:pt x="4894" y="4815"/>
                    <a:pt x="4377" y="4676"/>
                  </a:cubicBezTo>
                  <a:cubicBezTo>
                    <a:pt x="3700" y="4556"/>
                    <a:pt x="3044" y="4278"/>
                    <a:pt x="2507" y="3880"/>
                  </a:cubicBezTo>
                  <a:lnTo>
                    <a:pt x="2387" y="3880"/>
                  </a:lnTo>
                  <a:cubicBezTo>
                    <a:pt x="1990" y="3621"/>
                    <a:pt x="1592" y="3363"/>
                    <a:pt x="1313" y="3084"/>
                  </a:cubicBezTo>
                  <a:cubicBezTo>
                    <a:pt x="1194" y="2965"/>
                    <a:pt x="915" y="2846"/>
                    <a:pt x="796" y="2567"/>
                  </a:cubicBezTo>
                  <a:cubicBezTo>
                    <a:pt x="677" y="2448"/>
                    <a:pt x="518" y="2169"/>
                    <a:pt x="398" y="2050"/>
                  </a:cubicBezTo>
                  <a:cubicBezTo>
                    <a:pt x="259" y="1930"/>
                    <a:pt x="120" y="1652"/>
                    <a:pt x="120" y="1533"/>
                  </a:cubicBezTo>
                  <a:cubicBezTo>
                    <a:pt x="120" y="1321"/>
                    <a:pt x="39" y="1189"/>
                    <a:pt x="11" y="1071"/>
                  </a:cubicBezTo>
                  <a:lnTo>
                    <a:pt x="11" y="1071"/>
                  </a:lnTo>
                  <a:lnTo>
                    <a:pt x="120" y="7421"/>
                  </a:lnTo>
                  <a:lnTo>
                    <a:pt x="120" y="7540"/>
                  </a:lnTo>
                  <a:lnTo>
                    <a:pt x="120" y="8057"/>
                  </a:lnTo>
                  <a:cubicBezTo>
                    <a:pt x="120" y="8316"/>
                    <a:pt x="259" y="8455"/>
                    <a:pt x="259" y="8595"/>
                  </a:cubicBezTo>
                  <a:cubicBezTo>
                    <a:pt x="398" y="8833"/>
                    <a:pt x="398" y="8992"/>
                    <a:pt x="518" y="9112"/>
                  </a:cubicBezTo>
                  <a:cubicBezTo>
                    <a:pt x="657" y="9231"/>
                    <a:pt x="796" y="9510"/>
                    <a:pt x="915" y="9629"/>
                  </a:cubicBezTo>
                  <a:cubicBezTo>
                    <a:pt x="1055" y="9748"/>
                    <a:pt x="1174" y="10027"/>
                    <a:pt x="1453" y="10146"/>
                  </a:cubicBezTo>
                  <a:cubicBezTo>
                    <a:pt x="1711" y="10425"/>
                    <a:pt x="2109" y="10683"/>
                    <a:pt x="2507" y="10942"/>
                  </a:cubicBezTo>
                  <a:lnTo>
                    <a:pt x="2646" y="10942"/>
                  </a:lnTo>
                  <a:cubicBezTo>
                    <a:pt x="3163" y="11220"/>
                    <a:pt x="3840" y="11479"/>
                    <a:pt x="4496" y="11738"/>
                  </a:cubicBezTo>
                  <a:cubicBezTo>
                    <a:pt x="5033" y="11877"/>
                    <a:pt x="5570" y="12016"/>
                    <a:pt x="6088" y="12135"/>
                  </a:cubicBezTo>
                  <a:cubicBezTo>
                    <a:pt x="6366" y="12135"/>
                    <a:pt x="6764" y="12275"/>
                    <a:pt x="7162" y="12275"/>
                  </a:cubicBezTo>
                  <a:lnTo>
                    <a:pt x="9788" y="12275"/>
                  </a:lnTo>
                  <a:cubicBezTo>
                    <a:pt x="10066" y="12275"/>
                    <a:pt x="10325" y="12135"/>
                    <a:pt x="10583" y="12135"/>
                  </a:cubicBezTo>
                  <a:cubicBezTo>
                    <a:pt x="10981" y="12135"/>
                    <a:pt x="11240" y="12016"/>
                    <a:pt x="11518" y="12016"/>
                  </a:cubicBezTo>
                  <a:cubicBezTo>
                    <a:pt x="11757" y="11877"/>
                    <a:pt x="12155" y="11877"/>
                    <a:pt x="12433" y="11738"/>
                  </a:cubicBezTo>
                  <a:cubicBezTo>
                    <a:pt x="12831" y="11618"/>
                    <a:pt x="13110" y="11479"/>
                    <a:pt x="13508" y="11340"/>
                  </a:cubicBezTo>
                  <a:cubicBezTo>
                    <a:pt x="14045" y="11081"/>
                    <a:pt x="14442" y="10942"/>
                    <a:pt x="14840" y="10683"/>
                  </a:cubicBezTo>
                  <a:cubicBezTo>
                    <a:pt x="16591" y="9728"/>
                    <a:pt x="17387" y="8416"/>
                    <a:pt x="17387" y="7063"/>
                  </a:cubicBezTo>
                  <a:lnTo>
                    <a:pt x="17247"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7"/>
            <p:cNvSpPr/>
            <p:nvPr/>
          </p:nvSpPr>
          <p:spPr>
            <a:xfrm>
              <a:off x="2922275" y="2857000"/>
              <a:ext cx="482900" cy="254650"/>
            </a:xfrm>
            <a:custGeom>
              <a:rect b="b" l="l" r="r" t="t"/>
              <a:pathLst>
                <a:path extrusionOk="0" h="10186" w="19316">
                  <a:moveTo>
                    <a:pt x="9613" y="0"/>
                  </a:moveTo>
                  <a:cubicBezTo>
                    <a:pt x="7365" y="0"/>
                    <a:pt x="5132" y="497"/>
                    <a:pt x="3461" y="1492"/>
                  </a:cubicBezTo>
                  <a:cubicBezTo>
                    <a:pt x="0" y="3481"/>
                    <a:pt x="0" y="6704"/>
                    <a:pt x="3461" y="8693"/>
                  </a:cubicBezTo>
                  <a:cubicBezTo>
                    <a:pt x="5192" y="9688"/>
                    <a:pt x="7425" y="10185"/>
                    <a:pt x="9658" y="10185"/>
                  </a:cubicBezTo>
                  <a:cubicBezTo>
                    <a:pt x="11891" y="10185"/>
                    <a:pt x="14124" y="9688"/>
                    <a:pt x="15855" y="8693"/>
                  </a:cubicBezTo>
                  <a:cubicBezTo>
                    <a:pt x="19316" y="6704"/>
                    <a:pt x="19316" y="3481"/>
                    <a:pt x="15855" y="1492"/>
                  </a:cubicBezTo>
                  <a:cubicBezTo>
                    <a:pt x="14124" y="497"/>
                    <a:pt x="11861" y="0"/>
                    <a:pt x="9613"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7"/>
            <p:cNvSpPr/>
            <p:nvPr/>
          </p:nvSpPr>
          <p:spPr>
            <a:xfrm>
              <a:off x="-1960900" y="30225"/>
              <a:ext cx="1986825" cy="1227900"/>
            </a:xfrm>
            <a:custGeom>
              <a:rect b="b" l="l" r="r" t="t"/>
              <a:pathLst>
                <a:path extrusionOk="0" h="49116" w="79473">
                  <a:moveTo>
                    <a:pt x="1174" y="29701"/>
                  </a:moveTo>
                  <a:cubicBezTo>
                    <a:pt x="1" y="30377"/>
                    <a:pt x="120" y="31690"/>
                    <a:pt x="1453" y="32486"/>
                  </a:cubicBezTo>
                  <a:lnTo>
                    <a:pt x="24767" y="48201"/>
                  </a:lnTo>
                  <a:cubicBezTo>
                    <a:pt x="26100" y="48997"/>
                    <a:pt x="28209" y="49116"/>
                    <a:pt x="29402" y="48320"/>
                  </a:cubicBezTo>
                  <a:lnTo>
                    <a:pt x="78279" y="19436"/>
                  </a:lnTo>
                  <a:cubicBezTo>
                    <a:pt x="79472" y="18760"/>
                    <a:pt x="79333" y="17447"/>
                    <a:pt x="78000" y="16651"/>
                  </a:cubicBezTo>
                  <a:lnTo>
                    <a:pt x="54706" y="936"/>
                  </a:lnTo>
                  <a:cubicBezTo>
                    <a:pt x="53353" y="140"/>
                    <a:pt x="51244" y="1"/>
                    <a:pt x="50051" y="657"/>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7"/>
            <p:cNvSpPr/>
            <p:nvPr/>
          </p:nvSpPr>
          <p:spPr>
            <a:xfrm>
              <a:off x="-1951450" y="482300"/>
              <a:ext cx="1973875" cy="788775"/>
            </a:xfrm>
            <a:custGeom>
              <a:rect b="b" l="l" r="r" t="t"/>
              <a:pathLst>
                <a:path extrusionOk="0" h="31551" w="78955">
                  <a:moveTo>
                    <a:pt x="1" y="12931"/>
                  </a:moveTo>
                  <a:lnTo>
                    <a:pt x="1" y="13070"/>
                  </a:lnTo>
                  <a:cubicBezTo>
                    <a:pt x="1" y="13070"/>
                    <a:pt x="1" y="13092"/>
                    <a:pt x="12" y="13117"/>
                  </a:cubicBezTo>
                  <a:lnTo>
                    <a:pt x="12" y="13117"/>
                  </a:lnTo>
                  <a:lnTo>
                    <a:pt x="1" y="12931"/>
                  </a:lnTo>
                  <a:close/>
                  <a:moveTo>
                    <a:pt x="78696" y="0"/>
                  </a:moveTo>
                  <a:lnTo>
                    <a:pt x="78696" y="0"/>
                  </a:lnTo>
                  <a:cubicBezTo>
                    <a:pt x="78816" y="418"/>
                    <a:pt x="78557" y="955"/>
                    <a:pt x="77901" y="1353"/>
                  </a:cubicBezTo>
                  <a:lnTo>
                    <a:pt x="29024" y="30237"/>
                  </a:lnTo>
                  <a:cubicBezTo>
                    <a:pt x="28905" y="30396"/>
                    <a:pt x="28766" y="30516"/>
                    <a:pt x="28626" y="30516"/>
                  </a:cubicBezTo>
                  <a:cubicBezTo>
                    <a:pt x="28507" y="30516"/>
                    <a:pt x="28368" y="30635"/>
                    <a:pt x="28228" y="30635"/>
                  </a:cubicBezTo>
                  <a:cubicBezTo>
                    <a:pt x="28109" y="30754"/>
                    <a:pt x="27970" y="30754"/>
                    <a:pt x="27831" y="30754"/>
                  </a:cubicBezTo>
                  <a:lnTo>
                    <a:pt x="26219" y="30754"/>
                  </a:lnTo>
                  <a:cubicBezTo>
                    <a:pt x="26100" y="30635"/>
                    <a:pt x="25941" y="30635"/>
                    <a:pt x="25821" y="30635"/>
                  </a:cubicBezTo>
                  <a:cubicBezTo>
                    <a:pt x="25543" y="30635"/>
                    <a:pt x="25424" y="30635"/>
                    <a:pt x="25145" y="30516"/>
                  </a:cubicBezTo>
                  <a:cubicBezTo>
                    <a:pt x="24886" y="30396"/>
                    <a:pt x="24628" y="30237"/>
                    <a:pt x="24349" y="30118"/>
                  </a:cubicBezTo>
                  <a:lnTo>
                    <a:pt x="1055" y="14403"/>
                  </a:lnTo>
                  <a:lnTo>
                    <a:pt x="657" y="14005"/>
                  </a:lnTo>
                  <a:cubicBezTo>
                    <a:pt x="498" y="13846"/>
                    <a:pt x="379" y="13885"/>
                    <a:pt x="379" y="13726"/>
                  </a:cubicBezTo>
                  <a:cubicBezTo>
                    <a:pt x="379" y="13587"/>
                    <a:pt x="259" y="13587"/>
                    <a:pt x="259" y="13468"/>
                  </a:cubicBezTo>
                  <a:cubicBezTo>
                    <a:pt x="140" y="13309"/>
                    <a:pt x="140" y="13309"/>
                    <a:pt x="140" y="13189"/>
                  </a:cubicBezTo>
                  <a:cubicBezTo>
                    <a:pt x="61" y="13189"/>
                    <a:pt x="27" y="13151"/>
                    <a:pt x="12" y="13117"/>
                  </a:cubicBezTo>
                  <a:lnTo>
                    <a:pt x="12" y="13117"/>
                  </a:lnTo>
                  <a:lnTo>
                    <a:pt x="160" y="15596"/>
                  </a:lnTo>
                  <a:lnTo>
                    <a:pt x="160" y="15716"/>
                  </a:lnTo>
                  <a:cubicBezTo>
                    <a:pt x="279" y="15716"/>
                    <a:pt x="279" y="15835"/>
                    <a:pt x="279" y="15835"/>
                  </a:cubicBezTo>
                  <a:cubicBezTo>
                    <a:pt x="279" y="15994"/>
                    <a:pt x="399" y="16113"/>
                    <a:pt x="399" y="16113"/>
                  </a:cubicBezTo>
                  <a:cubicBezTo>
                    <a:pt x="399" y="16273"/>
                    <a:pt x="538" y="16273"/>
                    <a:pt x="538" y="16392"/>
                  </a:cubicBezTo>
                  <a:lnTo>
                    <a:pt x="796" y="16670"/>
                  </a:lnTo>
                  <a:lnTo>
                    <a:pt x="1194" y="17068"/>
                  </a:lnTo>
                  <a:lnTo>
                    <a:pt x="24628" y="30914"/>
                  </a:lnTo>
                  <a:cubicBezTo>
                    <a:pt x="24906" y="31033"/>
                    <a:pt x="25145" y="31192"/>
                    <a:pt x="25424" y="31311"/>
                  </a:cubicBezTo>
                  <a:cubicBezTo>
                    <a:pt x="25702" y="31311"/>
                    <a:pt x="25821" y="31431"/>
                    <a:pt x="26100" y="31431"/>
                  </a:cubicBezTo>
                  <a:cubicBezTo>
                    <a:pt x="26219" y="31550"/>
                    <a:pt x="26378" y="31550"/>
                    <a:pt x="26498" y="31550"/>
                  </a:cubicBezTo>
                  <a:lnTo>
                    <a:pt x="28109" y="31550"/>
                  </a:lnTo>
                  <a:cubicBezTo>
                    <a:pt x="28228" y="31431"/>
                    <a:pt x="28388" y="31431"/>
                    <a:pt x="28507" y="31431"/>
                  </a:cubicBezTo>
                  <a:cubicBezTo>
                    <a:pt x="28626" y="31431"/>
                    <a:pt x="28785" y="31311"/>
                    <a:pt x="28905" y="31311"/>
                  </a:cubicBezTo>
                  <a:cubicBezTo>
                    <a:pt x="29024" y="31152"/>
                    <a:pt x="29183" y="31152"/>
                    <a:pt x="29303" y="31033"/>
                  </a:cubicBezTo>
                  <a:lnTo>
                    <a:pt x="78159" y="2149"/>
                  </a:lnTo>
                  <a:cubicBezTo>
                    <a:pt x="78696" y="1870"/>
                    <a:pt x="78955" y="1313"/>
                    <a:pt x="78955" y="796"/>
                  </a:cubicBezTo>
                  <a:lnTo>
                    <a:pt x="78696"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7"/>
            <p:cNvSpPr/>
            <p:nvPr/>
          </p:nvSpPr>
          <p:spPr>
            <a:xfrm>
              <a:off x="-1398425" y="-329325"/>
              <a:ext cx="815625" cy="1251775"/>
            </a:xfrm>
            <a:custGeom>
              <a:rect b="b" l="l" r="r" t="t"/>
              <a:pathLst>
                <a:path extrusionOk="0" h="50071" w="32625">
                  <a:moveTo>
                    <a:pt x="32624" y="31948"/>
                  </a:moveTo>
                  <a:lnTo>
                    <a:pt x="4795" y="50070"/>
                  </a:lnTo>
                  <a:lnTo>
                    <a:pt x="0" y="18103"/>
                  </a:lnTo>
                  <a:lnTo>
                    <a:pt x="27810" y="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7"/>
            <p:cNvSpPr/>
            <p:nvPr/>
          </p:nvSpPr>
          <p:spPr>
            <a:xfrm>
              <a:off x="-1538175" y="30225"/>
              <a:ext cx="259625" cy="892225"/>
            </a:xfrm>
            <a:custGeom>
              <a:rect b="b" l="l" r="r" t="t"/>
              <a:pathLst>
                <a:path extrusionOk="0" h="35689" w="10385">
                  <a:moveTo>
                    <a:pt x="4795" y="31968"/>
                  </a:moveTo>
                  <a:lnTo>
                    <a:pt x="10385" y="35688"/>
                  </a:lnTo>
                  <a:lnTo>
                    <a:pt x="5590" y="3721"/>
                  </a:lnTo>
                  <a:lnTo>
                    <a:pt x="1" y="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7"/>
            <p:cNvSpPr/>
            <p:nvPr/>
          </p:nvSpPr>
          <p:spPr>
            <a:xfrm>
              <a:off x="-1398425" y="-329325"/>
              <a:ext cx="815625" cy="1251775"/>
            </a:xfrm>
            <a:custGeom>
              <a:rect b="b" l="l" r="r" t="t"/>
              <a:pathLst>
                <a:path extrusionOk="0" h="50071" w="32625">
                  <a:moveTo>
                    <a:pt x="27810" y="0"/>
                  </a:moveTo>
                  <a:lnTo>
                    <a:pt x="0" y="18103"/>
                  </a:lnTo>
                  <a:lnTo>
                    <a:pt x="4795" y="50070"/>
                  </a:lnTo>
                  <a:lnTo>
                    <a:pt x="32624" y="31948"/>
                  </a:lnTo>
                  <a:lnTo>
                    <a:pt x="2781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7"/>
            <p:cNvSpPr/>
            <p:nvPr/>
          </p:nvSpPr>
          <p:spPr>
            <a:xfrm>
              <a:off x="-1538175" y="30225"/>
              <a:ext cx="259625" cy="892225"/>
            </a:xfrm>
            <a:custGeom>
              <a:rect b="b" l="l" r="r" t="t"/>
              <a:pathLst>
                <a:path extrusionOk="0" h="35689" w="10385">
                  <a:moveTo>
                    <a:pt x="1" y="1"/>
                  </a:moveTo>
                  <a:lnTo>
                    <a:pt x="4795" y="31968"/>
                  </a:lnTo>
                  <a:lnTo>
                    <a:pt x="10385" y="35688"/>
                  </a:lnTo>
                  <a:lnTo>
                    <a:pt x="5590" y="3721"/>
                  </a:lnTo>
                  <a:lnTo>
                    <a:pt x="1" y="1"/>
                  </a:ln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7"/>
            <p:cNvSpPr/>
            <p:nvPr/>
          </p:nvSpPr>
          <p:spPr>
            <a:xfrm>
              <a:off x="-1115950" y="498700"/>
              <a:ext cx="2860100" cy="1769000"/>
            </a:xfrm>
            <a:custGeom>
              <a:rect b="b" l="l" r="r" t="t"/>
              <a:pathLst>
                <a:path extrusionOk="0" h="70760" w="114404">
                  <a:moveTo>
                    <a:pt x="1751" y="42512"/>
                  </a:moveTo>
                  <a:cubicBezTo>
                    <a:pt x="0" y="43586"/>
                    <a:pt x="160" y="45456"/>
                    <a:pt x="2030" y="46649"/>
                  </a:cubicBezTo>
                  <a:lnTo>
                    <a:pt x="35708" y="69426"/>
                  </a:lnTo>
                  <a:cubicBezTo>
                    <a:pt x="37697" y="70620"/>
                    <a:pt x="40641" y="70759"/>
                    <a:pt x="42392" y="69705"/>
                  </a:cubicBezTo>
                  <a:lnTo>
                    <a:pt x="112653" y="28129"/>
                  </a:lnTo>
                  <a:cubicBezTo>
                    <a:pt x="114403" y="27055"/>
                    <a:pt x="114244" y="25344"/>
                    <a:pt x="112374" y="24111"/>
                  </a:cubicBezTo>
                  <a:lnTo>
                    <a:pt x="78676" y="1334"/>
                  </a:lnTo>
                  <a:cubicBezTo>
                    <a:pt x="76687" y="140"/>
                    <a:pt x="73763" y="1"/>
                    <a:pt x="72012"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7"/>
            <p:cNvSpPr/>
            <p:nvPr/>
          </p:nvSpPr>
          <p:spPr>
            <a:xfrm>
              <a:off x="-1102025" y="1155675"/>
              <a:ext cx="2841700" cy="1131425"/>
            </a:xfrm>
            <a:custGeom>
              <a:rect b="b" l="l" r="r" t="t"/>
              <a:pathLst>
                <a:path extrusionOk="0" h="45257" w="113668">
                  <a:moveTo>
                    <a:pt x="0" y="18361"/>
                  </a:moveTo>
                  <a:lnTo>
                    <a:pt x="0" y="18620"/>
                  </a:lnTo>
                  <a:cubicBezTo>
                    <a:pt x="0" y="18720"/>
                    <a:pt x="0" y="18748"/>
                    <a:pt x="45" y="18808"/>
                  </a:cubicBezTo>
                  <a:lnTo>
                    <a:pt x="45" y="18808"/>
                  </a:lnTo>
                  <a:lnTo>
                    <a:pt x="0" y="18361"/>
                  </a:lnTo>
                  <a:close/>
                  <a:moveTo>
                    <a:pt x="113269" y="0"/>
                  </a:moveTo>
                  <a:lnTo>
                    <a:pt x="113269" y="0"/>
                  </a:lnTo>
                  <a:cubicBezTo>
                    <a:pt x="113409" y="796"/>
                    <a:pt x="112991" y="1472"/>
                    <a:pt x="112076" y="1989"/>
                  </a:cubicBezTo>
                  <a:lnTo>
                    <a:pt x="41775" y="43545"/>
                  </a:lnTo>
                  <a:cubicBezTo>
                    <a:pt x="41497" y="43685"/>
                    <a:pt x="41377" y="43685"/>
                    <a:pt x="41099" y="43824"/>
                  </a:cubicBezTo>
                  <a:cubicBezTo>
                    <a:pt x="40979" y="43824"/>
                    <a:pt x="40701" y="43943"/>
                    <a:pt x="40582" y="43943"/>
                  </a:cubicBezTo>
                  <a:cubicBezTo>
                    <a:pt x="40343" y="44062"/>
                    <a:pt x="40184" y="44062"/>
                    <a:pt x="40064" y="44062"/>
                  </a:cubicBezTo>
                  <a:lnTo>
                    <a:pt x="37816" y="44062"/>
                  </a:lnTo>
                  <a:cubicBezTo>
                    <a:pt x="37538" y="44062"/>
                    <a:pt x="37419" y="43943"/>
                    <a:pt x="37140" y="43943"/>
                  </a:cubicBezTo>
                  <a:cubicBezTo>
                    <a:pt x="36901" y="43943"/>
                    <a:pt x="36504" y="43784"/>
                    <a:pt x="36225" y="43665"/>
                  </a:cubicBezTo>
                  <a:cubicBezTo>
                    <a:pt x="35827" y="43545"/>
                    <a:pt x="35429" y="43426"/>
                    <a:pt x="35151" y="43147"/>
                  </a:cubicBezTo>
                  <a:lnTo>
                    <a:pt x="1473" y="20370"/>
                  </a:lnTo>
                  <a:cubicBezTo>
                    <a:pt x="1194" y="20231"/>
                    <a:pt x="916" y="19972"/>
                    <a:pt x="796" y="19833"/>
                  </a:cubicBezTo>
                  <a:cubicBezTo>
                    <a:pt x="796" y="19714"/>
                    <a:pt x="637" y="19575"/>
                    <a:pt x="518" y="19455"/>
                  </a:cubicBezTo>
                  <a:cubicBezTo>
                    <a:pt x="378" y="19455"/>
                    <a:pt x="239" y="19316"/>
                    <a:pt x="239" y="19177"/>
                  </a:cubicBezTo>
                  <a:cubicBezTo>
                    <a:pt x="239" y="19018"/>
                    <a:pt x="120" y="19018"/>
                    <a:pt x="120" y="18898"/>
                  </a:cubicBezTo>
                  <a:cubicBezTo>
                    <a:pt x="86" y="18859"/>
                    <a:pt x="62" y="18831"/>
                    <a:pt x="45" y="18808"/>
                  </a:cubicBezTo>
                  <a:lnTo>
                    <a:pt x="45" y="18808"/>
                  </a:lnTo>
                  <a:lnTo>
                    <a:pt x="398" y="22360"/>
                  </a:lnTo>
                  <a:lnTo>
                    <a:pt x="398" y="22638"/>
                  </a:lnTo>
                  <a:cubicBezTo>
                    <a:pt x="398" y="22777"/>
                    <a:pt x="518" y="22757"/>
                    <a:pt x="518" y="22897"/>
                  </a:cubicBezTo>
                  <a:cubicBezTo>
                    <a:pt x="518" y="23056"/>
                    <a:pt x="637" y="23056"/>
                    <a:pt x="637" y="23175"/>
                  </a:cubicBezTo>
                  <a:cubicBezTo>
                    <a:pt x="796" y="23175"/>
                    <a:pt x="796" y="23314"/>
                    <a:pt x="916" y="23454"/>
                  </a:cubicBezTo>
                  <a:cubicBezTo>
                    <a:pt x="916" y="23573"/>
                    <a:pt x="1075" y="23712"/>
                    <a:pt x="1194" y="23851"/>
                  </a:cubicBezTo>
                  <a:cubicBezTo>
                    <a:pt x="1473" y="24090"/>
                    <a:pt x="1592" y="24249"/>
                    <a:pt x="1870" y="24369"/>
                  </a:cubicBezTo>
                  <a:lnTo>
                    <a:pt x="35549" y="44341"/>
                  </a:lnTo>
                  <a:cubicBezTo>
                    <a:pt x="35827" y="44580"/>
                    <a:pt x="36225" y="44739"/>
                    <a:pt x="36623" y="44858"/>
                  </a:cubicBezTo>
                  <a:cubicBezTo>
                    <a:pt x="36881" y="45017"/>
                    <a:pt x="37279" y="45017"/>
                    <a:pt x="37538" y="45137"/>
                  </a:cubicBezTo>
                  <a:cubicBezTo>
                    <a:pt x="37816" y="45137"/>
                    <a:pt x="37936" y="45256"/>
                    <a:pt x="38214" y="45256"/>
                  </a:cubicBezTo>
                  <a:lnTo>
                    <a:pt x="40462" y="45256"/>
                  </a:lnTo>
                  <a:cubicBezTo>
                    <a:pt x="40701" y="45256"/>
                    <a:pt x="40860" y="45137"/>
                    <a:pt x="40979" y="45137"/>
                  </a:cubicBezTo>
                  <a:cubicBezTo>
                    <a:pt x="41099" y="45137"/>
                    <a:pt x="41377" y="45137"/>
                    <a:pt x="41497" y="45017"/>
                  </a:cubicBezTo>
                  <a:cubicBezTo>
                    <a:pt x="41775" y="45017"/>
                    <a:pt x="41894" y="44858"/>
                    <a:pt x="42173" y="44739"/>
                  </a:cubicBezTo>
                  <a:lnTo>
                    <a:pt x="112474" y="3183"/>
                  </a:lnTo>
                  <a:cubicBezTo>
                    <a:pt x="113269" y="2666"/>
                    <a:pt x="113667" y="1989"/>
                    <a:pt x="113667" y="1194"/>
                  </a:cubicBezTo>
                  <a:lnTo>
                    <a:pt x="11326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7"/>
            <p:cNvSpPr/>
            <p:nvPr/>
          </p:nvSpPr>
          <p:spPr>
            <a:xfrm>
              <a:off x="-956800" y="569325"/>
              <a:ext cx="2497550" cy="1535250"/>
            </a:xfrm>
            <a:custGeom>
              <a:rect b="b" l="l" r="r" t="t"/>
              <a:pathLst>
                <a:path extrusionOk="0" h="61410" w="99902">
                  <a:moveTo>
                    <a:pt x="99105" y="18262"/>
                  </a:moveTo>
                  <a:lnTo>
                    <a:pt x="73663" y="1075"/>
                  </a:lnTo>
                  <a:cubicBezTo>
                    <a:pt x="72191" y="160"/>
                    <a:pt x="70599" y="1"/>
                    <a:pt x="69266" y="796"/>
                  </a:cubicBezTo>
                  <a:lnTo>
                    <a:pt x="676" y="41019"/>
                  </a:lnTo>
                  <a:cubicBezTo>
                    <a:pt x="0" y="41417"/>
                    <a:pt x="0" y="42611"/>
                    <a:pt x="796" y="43148"/>
                  </a:cubicBezTo>
                  <a:lnTo>
                    <a:pt x="26239" y="60335"/>
                  </a:lnTo>
                  <a:cubicBezTo>
                    <a:pt x="27711" y="61250"/>
                    <a:pt x="29302" y="61409"/>
                    <a:pt x="30635" y="60614"/>
                  </a:cubicBezTo>
                  <a:lnTo>
                    <a:pt x="99225" y="20391"/>
                  </a:lnTo>
                  <a:cubicBezTo>
                    <a:pt x="99901" y="19973"/>
                    <a:pt x="99762" y="18779"/>
                    <a:pt x="99105" y="18262"/>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7"/>
            <p:cNvSpPr/>
            <p:nvPr/>
          </p:nvSpPr>
          <p:spPr>
            <a:xfrm>
              <a:off x="-3618950" y="-3330150"/>
              <a:ext cx="3478750" cy="4725050"/>
            </a:xfrm>
            <a:custGeom>
              <a:rect b="b" l="l" r="r" t="t"/>
              <a:pathLst>
                <a:path extrusionOk="0" h="189002" w="139150">
                  <a:moveTo>
                    <a:pt x="138959" y="2268"/>
                  </a:moveTo>
                  <a:lnTo>
                    <a:pt x="139150" y="2388"/>
                  </a:lnTo>
                  <a:lnTo>
                    <a:pt x="139150" y="2388"/>
                  </a:lnTo>
                  <a:lnTo>
                    <a:pt x="139011" y="2268"/>
                  </a:lnTo>
                  <a:close/>
                  <a:moveTo>
                    <a:pt x="133679" y="1"/>
                  </a:moveTo>
                  <a:lnTo>
                    <a:pt x="1990" y="73345"/>
                  </a:lnTo>
                  <a:lnTo>
                    <a:pt x="1731" y="73345"/>
                  </a:lnTo>
                  <a:lnTo>
                    <a:pt x="1612" y="73484"/>
                  </a:lnTo>
                  <a:lnTo>
                    <a:pt x="1493" y="73604"/>
                  </a:lnTo>
                  <a:lnTo>
                    <a:pt x="1353" y="73723"/>
                  </a:lnTo>
                  <a:lnTo>
                    <a:pt x="1234" y="73842"/>
                  </a:lnTo>
                  <a:lnTo>
                    <a:pt x="1115" y="73982"/>
                  </a:lnTo>
                  <a:lnTo>
                    <a:pt x="995" y="74101"/>
                  </a:lnTo>
                  <a:lnTo>
                    <a:pt x="856" y="74220"/>
                  </a:lnTo>
                  <a:lnTo>
                    <a:pt x="737" y="74340"/>
                  </a:lnTo>
                  <a:cubicBezTo>
                    <a:pt x="617" y="74340"/>
                    <a:pt x="617" y="74479"/>
                    <a:pt x="617" y="74479"/>
                  </a:cubicBezTo>
                  <a:cubicBezTo>
                    <a:pt x="498" y="74479"/>
                    <a:pt x="498" y="74598"/>
                    <a:pt x="498" y="74598"/>
                  </a:cubicBezTo>
                  <a:cubicBezTo>
                    <a:pt x="359" y="74598"/>
                    <a:pt x="359" y="74718"/>
                    <a:pt x="359" y="74718"/>
                  </a:cubicBezTo>
                  <a:cubicBezTo>
                    <a:pt x="359" y="74877"/>
                    <a:pt x="239" y="74837"/>
                    <a:pt x="239" y="74996"/>
                  </a:cubicBezTo>
                  <a:cubicBezTo>
                    <a:pt x="239" y="75136"/>
                    <a:pt x="120" y="75116"/>
                    <a:pt x="120" y="75275"/>
                  </a:cubicBezTo>
                  <a:cubicBezTo>
                    <a:pt x="120" y="75414"/>
                    <a:pt x="1" y="75414"/>
                    <a:pt x="1" y="75533"/>
                  </a:cubicBezTo>
                  <a:lnTo>
                    <a:pt x="1" y="75673"/>
                  </a:lnTo>
                  <a:lnTo>
                    <a:pt x="1" y="75792"/>
                  </a:lnTo>
                  <a:lnTo>
                    <a:pt x="1" y="75911"/>
                  </a:lnTo>
                  <a:lnTo>
                    <a:pt x="1" y="76031"/>
                  </a:lnTo>
                  <a:lnTo>
                    <a:pt x="1" y="76170"/>
                  </a:lnTo>
                  <a:lnTo>
                    <a:pt x="1" y="76289"/>
                  </a:lnTo>
                  <a:lnTo>
                    <a:pt x="1" y="76409"/>
                  </a:lnTo>
                  <a:lnTo>
                    <a:pt x="1" y="76528"/>
                  </a:lnTo>
                  <a:lnTo>
                    <a:pt x="1" y="76667"/>
                  </a:lnTo>
                  <a:lnTo>
                    <a:pt x="1" y="76787"/>
                  </a:lnTo>
                  <a:lnTo>
                    <a:pt x="1" y="76906"/>
                  </a:lnTo>
                  <a:lnTo>
                    <a:pt x="1" y="77025"/>
                  </a:lnTo>
                  <a:lnTo>
                    <a:pt x="1" y="77165"/>
                  </a:lnTo>
                  <a:lnTo>
                    <a:pt x="1" y="77284"/>
                  </a:lnTo>
                  <a:lnTo>
                    <a:pt x="1" y="77403"/>
                  </a:lnTo>
                  <a:lnTo>
                    <a:pt x="1" y="77682"/>
                  </a:lnTo>
                  <a:lnTo>
                    <a:pt x="1" y="77901"/>
                  </a:lnTo>
                  <a:lnTo>
                    <a:pt x="1" y="78020"/>
                  </a:lnTo>
                  <a:lnTo>
                    <a:pt x="1" y="78159"/>
                  </a:lnTo>
                  <a:lnTo>
                    <a:pt x="1" y="78279"/>
                  </a:lnTo>
                  <a:lnTo>
                    <a:pt x="28885" y="185719"/>
                  </a:lnTo>
                  <a:lnTo>
                    <a:pt x="28885" y="185858"/>
                  </a:lnTo>
                  <a:lnTo>
                    <a:pt x="28885" y="185978"/>
                  </a:lnTo>
                  <a:lnTo>
                    <a:pt x="28885" y="186097"/>
                  </a:lnTo>
                  <a:lnTo>
                    <a:pt x="28885" y="186217"/>
                  </a:lnTo>
                  <a:lnTo>
                    <a:pt x="29004" y="186356"/>
                  </a:lnTo>
                  <a:lnTo>
                    <a:pt x="29402" y="186754"/>
                  </a:lnTo>
                  <a:lnTo>
                    <a:pt x="33022" y="189001"/>
                  </a:lnTo>
                  <a:lnTo>
                    <a:pt x="33022" y="189001"/>
                  </a:lnTo>
                  <a:lnTo>
                    <a:pt x="32625" y="188604"/>
                  </a:lnTo>
                  <a:cubicBezTo>
                    <a:pt x="32485" y="188604"/>
                    <a:pt x="32485" y="188484"/>
                    <a:pt x="32485" y="188484"/>
                  </a:cubicBezTo>
                  <a:lnTo>
                    <a:pt x="32485" y="188365"/>
                  </a:lnTo>
                  <a:lnTo>
                    <a:pt x="32485" y="188246"/>
                  </a:lnTo>
                  <a:lnTo>
                    <a:pt x="32485" y="188106"/>
                  </a:lnTo>
                  <a:lnTo>
                    <a:pt x="32485" y="187987"/>
                  </a:lnTo>
                  <a:lnTo>
                    <a:pt x="3601" y="80546"/>
                  </a:lnTo>
                  <a:lnTo>
                    <a:pt x="3601" y="80407"/>
                  </a:lnTo>
                  <a:lnTo>
                    <a:pt x="3601" y="80288"/>
                  </a:lnTo>
                  <a:lnTo>
                    <a:pt x="3601" y="80168"/>
                  </a:lnTo>
                  <a:lnTo>
                    <a:pt x="3601" y="80049"/>
                  </a:lnTo>
                  <a:lnTo>
                    <a:pt x="3601" y="79910"/>
                  </a:lnTo>
                  <a:lnTo>
                    <a:pt x="3601" y="79790"/>
                  </a:lnTo>
                  <a:lnTo>
                    <a:pt x="3601" y="79671"/>
                  </a:lnTo>
                  <a:lnTo>
                    <a:pt x="3601" y="79552"/>
                  </a:lnTo>
                  <a:lnTo>
                    <a:pt x="3601" y="79412"/>
                  </a:lnTo>
                  <a:lnTo>
                    <a:pt x="3601" y="79293"/>
                  </a:lnTo>
                  <a:lnTo>
                    <a:pt x="3601" y="79174"/>
                  </a:lnTo>
                  <a:lnTo>
                    <a:pt x="3601" y="79054"/>
                  </a:lnTo>
                  <a:lnTo>
                    <a:pt x="3601" y="78915"/>
                  </a:lnTo>
                  <a:lnTo>
                    <a:pt x="3601" y="78796"/>
                  </a:lnTo>
                  <a:lnTo>
                    <a:pt x="3601" y="78676"/>
                  </a:lnTo>
                  <a:lnTo>
                    <a:pt x="3601" y="78557"/>
                  </a:lnTo>
                  <a:lnTo>
                    <a:pt x="3601" y="78418"/>
                  </a:lnTo>
                  <a:lnTo>
                    <a:pt x="3601" y="78298"/>
                  </a:lnTo>
                  <a:lnTo>
                    <a:pt x="3601" y="78179"/>
                  </a:lnTo>
                  <a:lnTo>
                    <a:pt x="3601" y="78060"/>
                  </a:lnTo>
                  <a:lnTo>
                    <a:pt x="3601" y="77920"/>
                  </a:lnTo>
                  <a:lnTo>
                    <a:pt x="3601" y="77801"/>
                  </a:lnTo>
                  <a:cubicBezTo>
                    <a:pt x="3601" y="77662"/>
                    <a:pt x="3721" y="77682"/>
                    <a:pt x="3721" y="77523"/>
                  </a:cubicBezTo>
                  <a:cubicBezTo>
                    <a:pt x="3721" y="77383"/>
                    <a:pt x="3840" y="77403"/>
                    <a:pt x="3840" y="77264"/>
                  </a:cubicBezTo>
                  <a:cubicBezTo>
                    <a:pt x="3840" y="77105"/>
                    <a:pt x="3979" y="77105"/>
                    <a:pt x="3979" y="76986"/>
                  </a:cubicBezTo>
                  <a:cubicBezTo>
                    <a:pt x="4098" y="76986"/>
                    <a:pt x="4098" y="76866"/>
                    <a:pt x="4098" y="76866"/>
                  </a:cubicBezTo>
                  <a:cubicBezTo>
                    <a:pt x="4218" y="76866"/>
                    <a:pt x="4098" y="76866"/>
                    <a:pt x="4218" y="76727"/>
                  </a:cubicBezTo>
                  <a:lnTo>
                    <a:pt x="4337" y="76608"/>
                  </a:lnTo>
                  <a:lnTo>
                    <a:pt x="4476" y="76488"/>
                  </a:lnTo>
                  <a:lnTo>
                    <a:pt x="4596" y="76369"/>
                  </a:lnTo>
                  <a:lnTo>
                    <a:pt x="4715" y="76230"/>
                  </a:lnTo>
                  <a:lnTo>
                    <a:pt x="4835" y="76110"/>
                  </a:lnTo>
                  <a:lnTo>
                    <a:pt x="4974" y="75991"/>
                  </a:lnTo>
                  <a:lnTo>
                    <a:pt x="5093" y="75872"/>
                  </a:lnTo>
                  <a:lnTo>
                    <a:pt x="5212" y="75732"/>
                  </a:lnTo>
                  <a:lnTo>
                    <a:pt x="5332" y="75613"/>
                  </a:lnTo>
                  <a:lnTo>
                    <a:pt x="5590" y="75613"/>
                  </a:lnTo>
                  <a:lnTo>
                    <a:pt x="137280" y="2268"/>
                  </a:lnTo>
                  <a:lnTo>
                    <a:pt x="138959" y="2268"/>
                  </a:lnTo>
                  <a:lnTo>
                    <a:pt x="135529" y="120"/>
                  </a:lnTo>
                  <a:cubicBezTo>
                    <a:pt x="135529" y="1"/>
                    <a:pt x="135410" y="1"/>
                    <a:pt x="135410"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7"/>
            <p:cNvSpPr/>
            <p:nvPr/>
          </p:nvSpPr>
          <p:spPr>
            <a:xfrm>
              <a:off x="-3535900" y="-3275450"/>
              <a:ext cx="4030775" cy="4683775"/>
            </a:xfrm>
            <a:custGeom>
              <a:rect b="b" l="l" r="r" t="t"/>
              <a:pathLst>
                <a:path extrusionOk="0" h="187351" w="161231">
                  <a:moveTo>
                    <a:pt x="2268" y="73902"/>
                  </a:moveTo>
                  <a:cubicBezTo>
                    <a:pt x="916" y="74698"/>
                    <a:pt x="1" y="76827"/>
                    <a:pt x="399" y="78299"/>
                  </a:cubicBezTo>
                  <a:lnTo>
                    <a:pt x="29303" y="185759"/>
                  </a:lnTo>
                  <a:cubicBezTo>
                    <a:pt x="29561" y="186953"/>
                    <a:pt x="30635" y="187351"/>
                    <a:pt x="31550" y="186674"/>
                  </a:cubicBezTo>
                  <a:lnTo>
                    <a:pt x="158983" y="109311"/>
                  </a:lnTo>
                  <a:cubicBezTo>
                    <a:pt x="160316" y="108516"/>
                    <a:pt x="161231" y="106367"/>
                    <a:pt x="160833" y="104915"/>
                  </a:cubicBezTo>
                  <a:lnTo>
                    <a:pt x="136186" y="1592"/>
                  </a:lnTo>
                  <a:cubicBezTo>
                    <a:pt x="135927" y="399"/>
                    <a:pt x="134853" y="1"/>
                    <a:pt x="133938" y="51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7"/>
            <p:cNvSpPr/>
            <p:nvPr/>
          </p:nvSpPr>
          <p:spPr>
            <a:xfrm>
              <a:off x="-3376250" y="-3071550"/>
              <a:ext cx="3715475" cy="4276975"/>
            </a:xfrm>
            <a:custGeom>
              <a:rect b="b" l="l" r="r" t="t"/>
              <a:pathLst>
                <a:path extrusionOk="0" h="171079" w="148619">
                  <a:moveTo>
                    <a:pt x="125821" y="1"/>
                  </a:moveTo>
                  <a:lnTo>
                    <a:pt x="279" y="69904"/>
                  </a:lnTo>
                  <a:cubicBezTo>
                    <a:pt x="279" y="69904"/>
                    <a:pt x="159" y="70182"/>
                    <a:pt x="0" y="70302"/>
                  </a:cubicBezTo>
                  <a:lnTo>
                    <a:pt x="27034" y="171078"/>
                  </a:lnTo>
                  <a:lnTo>
                    <a:pt x="148340" y="97058"/>
                  </a:lnTo>
                  <a:cubicBezTo>
                    <a:pt x="148340" y="97058"/>
                    <a:pt x="148459" y="96779"/>
                    <a:pt x="148618" y="96660"/>
                  </a:cubicBezTo>
                  <a:lnTo>
                    <a:pt x="1258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7"/>
            <p:cNvSpPr/>
            <p:nvPr/>
          </p:nvSpPr>
          <p:spPr>
            <a:xfrm>
              <a:off x="773850" y="668800"/>
              <a:ext cx="146725" cy="76600"/>
            </a:xfrm>
            <a:custGeom>
              <a:rect b="b" l="l" r="r" t="t"/>
              <a:pathLst>
                <a:path extrusionOk="0" h="3064" w="5869">
                  <a:moveTo>
                    <a:pt x="5750" y="0"/>
                  </a:moveTo>
                  <a:cubicBezTo>
                    <a:pt x="5750" y="159"/>
                    <a:pt x="5750" y="159"/>
                    <a:pt x="5630" y="279"/>
                  </a:cubicBezTo>
                  <a:lnTo>
                    <a:pt x="2965" y="1870"/>
                  </a:lnTo>
                  <a:lnTo>
                    <a:pt x="1851" y="1870"/>
                  </a:lnTo>
                  <a:cubicBezTo>
                    <a:pt x="1851" y="1751"/>
                    <a:pt x="1731" y="1751"/>
                    <a:pt x="1731" y="1751"/>
                  </a:cubicBezTo>
                  <a:lnTo>
                    <a:pt x="140" y="676"/>
                  </a:lnTo>
                  <a:lnTo>
                    <a:pt x="1" y="557"/>
                  </a:lnTo>
                  <a:lnTo>
                    <a:pt x="1" y="557"/>
                  </a:lnTo>
                  <a:lnTo>
                    <a:pt x="140" y="1751"/>
                  </a:lnTo>
                  <a:cubicBezTo>
                    <a:pt x="140" y="1870"/>
                    <a:pt x="259" y="1870"/>
                    <a:pt x="259" y="1870"/>
                  </a:cubicBezTo>
                  <a:lnTo>
                    <a:pt x="1851" y="2944"/>
                  </a:lnTo>
                  <a:cubicBezTo>
                    <a:pt x="1851" y="3064"/>
                    <a:pt x="1970" y="3064"/>
                    <a:pt x="1970" y="3064"/>
                  </a:cubicBezTo>
                  <a:lnTo>
                    <a:pt x="2965" y="3064"/>
                  </a:lnTo>
                  <a:lnTo>
                    <a:pt x="5630" y="1472"/>
                  </a:lnTo>
                  <a:cubicBezTo>
                    <a:pt x="5770" y="1353"/>
                    <a:pt x="5770" y="1233"/>
                    <a:pt x="5869" y="1194"/>
                  </a:cubicBezTo>
                  <a:lnTo>
                    <a:pt x="57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7"/>
            <p:cNvSpPr/>
            <p:nvPr/>
          </p:nvSpPr>
          <p:spPr>
            <a:xfrm>
              <a:off x="654500" y="735925"/>
              <a:ext cx="146725" cy="76625"/>
            </a:xfrm>
            <a:custGeom>
              <a:rect b="b" l="l" r="r" t="t"/>
              <a:pathLst>
                <a:path extrusionOk="0" h="3065" w="5869">
                  <a:moveTo>
                    <a:pt x="5749" y="1"/>
                  </a:moveTo>
                  <a:cubicBezTo>
                    <a:pt x="5749" y="120"/>
                    <a:pt x="5749" y="259"/>
                    <a:pt x="5630" y="279"/>
                  </a:cubicBezTo>
                  <a:lnTo>
                    <a:pt x="2964" y="1871"/>
                  </a:lnTo>
                  <a:lnTo>
                    <a:pt x="1850" y="1871"/>
                  </a:lnTo>
                  <a:cubicBezTo>
                    <a:pt x="1850" y="1751"/>
                    <a:pt x="1731" y="1751"/>
                    <a:pt x="1731" y="1751"/>
                  </a:cubicBezTo>
                  <a:lnTo>
                    <a:pt x="140" y="677"/>
                  </a:lnTo>
                  <a:lnTo>
                    <a:pt x="0" y="558"/>
                  </a:lnTo>
                  <a:lnTo>
                    <a:pt x="0" y="558"/>
                  </a:lnTo>
                  <a:lnTo>
                    <a:pt x="140" y="1751"/>
                  </a:lnTo>
                  <a:lnTo>
                    <a:pt x="259" y="1871"/>
                  </a:lnTo>
                  <a:lnTo>
                    <a:pt x="1850" y="2945"/>
                  </a:lnTo>
                  <a:cubicBezTo>
                    <a:pt x="1850" y="3064"/>
                    <a:pt x="1970" y="3064"/>
                    <a:pt x="1970" y="3064"/>
                  </a:cubicBezTo>
                  <a:lnTo>
                    <a:pt x="3084" y="3064"/>
                  </a:lnTo>
                  <a:lnTo>
                    <a:pt x="5749" y="1473"/>
                  </a:lnTo>
                  <a:cubicBezTo>
                    <a:pt x="5869" y="1473"/>
                    <a:pt x="5869" y="133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7"/>
            <p:cNvSpPr/>
            <p:nvPr/>
          </p:nvSpPr>
          <p:spPr>
            <a:xfrm>
              <a:off x="538625" y="805550"/>
              <a:ext cx="146725" cy="76625"/>
            </a:xfrm>
            <a:custGeom>
              <a:rect b="b" l="l" r="r" t="t"/>
              <a:pathLst>
                <a:path extrusionOk="0" h="3065" w="5869">
                  <a:moveTo>
                    <a:pt x="5730" y="1"/>
                  </a:moveTo>
                  <a:cubicBezTo>
                    <a:pt x="5730" y="140"/>
                    <a:pt x="5590" y="279"/>
                    <a:pt x="5491" y="279"/>
                  </a:cubicBezTo>
                  <a:lnTo>
                    <a:pt x="2825" y="1871"/>
                  </a:lnTo>
                  <a:lnTo>
                    <a:pt x="1831" y="1871"/>
                  </a:lnTo>
                  <a:cubicBezTo>
                    <a:pt x="1831" y="1751"/>
                    <a:pt x="1711" y="1751"/>
                    <a:pt x="1711" y="1751"/>
                  </a:cubicBezTo>
                  <a:lnTo>
                    <a:pt x="120" y="677"/>
                  </a:lnTo>
                  <a:lnTo>
                    <a:pt x="0" y="558"/>
                  </a:lnTo>
                  <a:lnTo>
                    <a:pt x="120" y="1751"/>
                  </a:lnTo>
                  <a:cubicBezTo>
                    <a:pt x="120" y="1871"/>
                    <a:pt x="239" y="1871"/>
                    <a:pt x="239" y="1871"/>
                  </a:cubicBezTo>
                  <a:lnTo>
                    <a:pt x="1831" y="2945"/>
                  </a:lnTo>
                  <a:cubicBezTo>
                    <a:pt x="1831" y="3064"/>
                    <a:pt x="1950" y="3064"/>
                    <a:pt x="1950" y="3064"/>
                  </a:cubicBezTo>
                  <a:lnTo>
                    <a:pt x="3084" y="3064"/>
                  </a:lnTo>
                  <a:lnTo>
                    <a:pt x="5730" y="1473"/>
                  </a:lnTo>
                  <a:cubicBezTo>
                    <a:pt x="5869" y="1473"/>
                    <a:pt x="5869" y="1333"/>
                    <a:pt x="586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7"/>
            <p:cNvSpPr/>
            <p:nvPr/>
          </p:nvSpPr>
          <p:spPr>
            <a:xfrm>
              <a:off x="418275" y="876175"/>
              <a:ext cx="146725" cy="76100"/>
            </a:xfrm>
            <a:custGeom>
              <a:rect b="b" l="l" r="r" t="t"/>
              <a:pathLst>
                <a:path extrusionOk="0" h="3044" w="5869">
                  <a:moveTo>
                    <a:pt x="5749" y="0"/>
                  </a:moveTo>
                  <a:cubicBezTo>
                    <a:pt x="5749" y="120"/>
                    <a:pt x="5749" y="239"/>
                    <a:pt x="5630" y="259"/>
                  </a:cubicBezTo>
                  <a:lnTo>
                    <a:pt x="2964" y="1850"/>
                  </a:lnTo>
                  <a:lnTo>
                    <a:pt x="1850" y="1850"/>
                  </a:lnTo>
                  <a:cubicBezTo>
                    <a:pt x="1850" y="1731"/>
                    <a:pt x="1731" y="1731"/>
                    <a:pt x="1731" y="1731"/>
                  </a:cubicBezTo>
                  <a:lnTo>
                    <a:pt x="140" y="657"/>
                  </a:lnTo>
                  <a:lnTo>
                    <a:pt x="0" y="537"/>
                  </a:lnTo>
                  <a:lnTo>
                    <a:pt x="140" y="1731"/>
                  </a:lnTo>
                  <a:lnTo>
                    <a:pt x="259" y="1850"/>
                  </a:lnTo>
                  <a:lnTo>
                    <a:pt x="1850" y="2925"/>
                  </a:lnTo>
                  <a:cubicBezTo>
                    <a:pt x="1850" y="3044"/>
                    <a:pt x="1970" y="3044"/>
                    <a:pt x="1970" y="3044"/>
                  </a:cubicBezTo>
                  <a:lnTo>
                    <a:pt x="3084" y="3044"/>
                  </a:lnTo>
                  <a:lnTo>
                    <a:pt x="5749" y="1453"/>
                  </a:lnTo>
                  <a:cubicBezTo>
                    <a:pt x="5869" y="1453"/>
                    <a:pt x="5869" y="1313"/>
                    <a:pt x="5869" y="1194"/>
                  </a:cubicBezTo>
                  <a:lnTo>
                    <a:pt x="574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7"/>
            <p:cNvSpPr/>
            <p:nvPr/>
          </p:nvSpPr>
          <p:spPr>
            <a:xfrm>
              <a:off x="304875" y="945800"/>
              <a:ext cx="143250" cy="76100"/>
            </a:xfrm>
            <a:custGeom>
              <a:rect b="b" l="l" r="r" t="t"/>
              <a:pathLst>
                <a:path extrusionOk="0" h="3044" w="5730">
                  <a:moveTo>
                    <a:pt x="5611" y="0"/>
                  </a:moveTo>
                  <a:cubicBezTo>
                    <a:pt x="5611" y="120"/>
                    <a:pt x="5491" y="120"/>
                    <a:pt x="5491" y="259"/>
                  </a:cubicBezTo>
                  <a:lnTo>
                    <a:pt x="2826" y="1850"/>
                  </a:lnTo>
                  <a:lnTo>
                    <a:pt x="1831" y="1850"/>
                  </a:lnTo>
                  <a:cubicBezTo>
                    <a:pt x="1831" y="1731"/>
                    <a:pt x="1712" y="1731"/>
                    <a:pt x="1712" y="1731"/>
                  </a:cubicBezTo>
                  <a:lnTo>
                    <a:pt x="120" y="657"/>
                  </a:lnTo>
                  <a:lnTo>
                    <a:pt x="1" y="537"/>
                  </a:lnTo>
                  <a:lnTo>
                    <a:pt x="120" y="1731"/>
                  </a:lnTo>
                  <a:cubicBezTo>
                    <a:pt x="120" y="1850"/>
                    <a:pt x="240" y="1850"/>
                    <a:pt x="240" y="1850"/>
                  </a:cubicBezTo>
                  <a:lnTo>
                    <a:pt x="1831" y="2925"/>
                  </a:lnTo>
                  <a:cubicBezTo>
                    <a:pt x="1831" y="3044"/>
                    <a:pt x="1970" y="3044"/>
                    <a:pt x="1970" y="3044"/>
                  </a:cubicBezTo>
                  <a:lnTo>
                    <a:pt x="2965" y="3044"/>
                  </a:lnTo>
                  <a:lnTo>
                    <a:pt x="5611" y="1453"/>
                  </a:lnTo>
                  <a:cubicBezTo>
                    <a:pt x="5730" y="1453"/>
                    <a:pt x="5730" y="1313"/>
                    <a:pt x="5730" y="1194"/>
                  </a:cubicBezTo>
                  <a:lnTo>
                    <a:pt x="56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7"/>
            <p:cNvSpPr/>
            <p:nvPr/>
          </p:nvSpPr>
          <p:spPr>
            <a:xfrm>
              <a:off x="182550" y="1015425"/>
              <a:ext cx="146725" cy="76100"/>
            </a:xfrm>
            <a:custGeom>
              <a:rect b="b" l="l" r="r" t="t"/>
              <a:pathLst>
                <a:path extrusionOk="0" h="3044" w="5869">
                  <a:moveTo>
                    <a:pt x="5729" y="0"/>
                  </a:moveTo>
                  <a:cubicBezTo>
                    <a:pt x="5729" y="0"/>
                    <a:pt x="5729" y="140"/>
                    <a:pt x="5610" y="259"/>
                  </a:cubicBezTo>
                  <a:lnTo>
                    <a:pt x="2944" y="1850"/>
                  </a:lnTo>
                  <a:lnTo>
                    <a:pt x="1830" y="1850"/>
                  </a:lnTo>
                  <a:cubicBezTo>
                    <a:pt x="1830" y="1731"/>
                    <a:pt x="1711" y="1731"/>
                    <a:pt x="1711" y="1731"/>
                  </a:cubicBezTo>
                  <a:lnTo>
                    <a:pt x="120" y="657"/>
                  </a:lnTo>
                  <a:lnTo>
                    <a:pt x="0" y="537"/>
                  </a:lnTo>
                  <a:lnTo>
                    <a:pt x="120" y="1731"/>
                  </a:lnTo>
                  <a:lnTo>
                    <a:pt x="239" y="1850"/>
                  </a:lnTo>
                  <a:lnTo>
                    <a:pt x="1830" y="2925"/>
                  </a:lnTo>
                  <a:cubicBezTo>
                    <a:pt x="1830" y="3044"/>
                    <a:pt x="1950" y="3044"/>
                    <a:pt x="1950" y="3044"/>
                  </a:cubicBezTo>
                  <a:lnTo>
                    <a:pt x="3084" y="3044"/>
                  </a:lnTo>
                  <a:lnTo>
                    <a:pt x="5729" y="1453"/>
                  </a:lnTo>
                  <a:cubicBezTo>
                    <a:pt x="5869" y="1453"/>
                    <a:pt x="5869" y="1313"/>
                    <a:pt x="5869" y="1194"/>
                  </a:cubicBezTo>
                  <a:lnTo>
                    <a:pt x="572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7"/>
            <p:cNvSpPr/>
            <p:nvPr/>
          </p:nvSpPr>
          <p:spPr>
            <a:xfrm>
              <a:off x="65675" y="1082550"/>
              <a:ext cx="146225" cy="76125"/>
            </a:xfrm>
            <a:custGeom>
              <a:rect b="b" l="l" r="r" t="t"/>
              <a:pathLst>
                <a:path extrusionOk="0" h="3045" w="5849">
                  <a:moveTo>
                    <a:pt x="5730" y="1"/>
                  </a:moveTo>
                  <a:cubicBezTo>
                    <a:pt x="5730" y="120"/>
                    <a:pt x="5610" y="240"/>
                    <a:pt x="5610" y="259"/>
                  </a:cubicBezTo>
                  <a:lnTo>
                    <a:pt x="2945" y="1851"/>
                  </a:lnTo>
                  <a:lnTo>
                    <a:pt x="1831" y="1851"/>
                  </a:lnTo>
                  <a:cubicBezTo>
                    <a:pt x="1831" y="1732"/>
                    <a:pt x="1711" y="1732"/>
                    <a:pt x="1711" y="1732"/>
                  </a:cubicBezTo>
                  <a:lnTo>
                    <a:pt x="120" y="657"/>
                  </a:lnTo>
                  <a:lnTo>
                    <a:pt x="0" y="538"/>
                  </a:lnTo>
                  <a:lnTo>
                    <a:pt x="120" y="1732"/>
                  </a:lnTo>
                  <a:cubicBezTo>
                    <a:pt x="120" y="1851"/>
                    <a:pt x="239" y="1851"/>
                    <a:pt x="239" y="1851"/>
                  </a:cubicBezTo>
                  <a:lnTo>
                    <a:pt x="1831" y="2925"/>
                  </a:lnTo>
                  <a:cubicBezTo>
                    <a:pt x="1831" y="3044"/>
                    <a:pt x="1950" y="3044"/>
                    <a:pt x="1950" y="3044"/>
                  </a:cubicBezTo>
                  <a:lnTo>
                    <a:pt x="3084" y="3044"/>
                  </a:lnTo>
                  <a:lnTo>
                    <a:pt x="5730" y="1453"/>
                  </a:lnTo>
                  <a:cubicBezTo>
                    <a:pt x="5849" y="145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7"/>
            <p:cNvSpPr/>
            <p:nvPr/>
          </p:nvSpPr>
          <p:spPr>
            <a:xfrm>
              <a:off x="-54675" y="1152175"/>
              <a:ext cx="146725" cy="76125"/>
            </a:xfrm>
            <a:custGeom>
              <a:rect b="b" l="l" r="r" t="t"/>
              <a:pathLst>
                <a:path extrusionOk="0" h="3045" w="5869">
                  <a:moveTo>
                    <a:pt x="5749" y="1"/>
                  </a:moveTo>
                  <a:cubicBezTo>
                    <a:pt x="5749" y="120"/>
                    <a:pt x="5749" y="259"/>
                    <a:pt x="5630" y="259"/>
                  </a:cubicBezTo>
                  <a:lnTo>
                    <a:pt x="2964" y="1851"/>
                  </a:lnTo>
                  <a:lnTo>
                    <a:pt x="1850" y="1851"/>
                  </a:lnTo>
                  <a:cubicBezTo>
                    <a:pt x="1850" y="1732"/>
                    <a:pt x="1711" y="1732"/>
                    <a:pt x="1711" y="1732"/>
                  </a:cubicBezTo>
                  <a:lnTo>
                    <a:pt x="140" y="657"/>
                  </a:lnTo>
                  <a:lnTo>
                    <a:pt x="0" y="538"/>
                  </a:lnTo>
                  <a:lnTo>
                    <a:pt x="140" y="1732"/>
                  </a:lnTo>
                  <a:cubicBezTo>
                    <a:pt x="140" y="1851"/>
                    <a:pt x="259" y="1851"/>
                    <a:pt x="259" y="1851"/>
                  </a:cubicBezTo>
                  <a:lnTo>
                    <a:pt x="1850" y="2925"/>
                  </a:lnTo>
                  <a:cubicBezTo>
                    <a:pt x="1850" y="3044"/>
                    <a:pt x="1970" y="3044"/>
                    <a:pt x="1970" y="3044"/>
                  </a:cubicBezTo>
                  <a:lnTo>
                    <a:pt x="3084" y="3044"/>
                  </a:lnTo>
                  <a:lnTo>
                    <a:pt x="5749" y="1453"/>
                  </a:lnTo>
                  <a:cubicBezTo>
                    <a:pt x="5869" y="145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7"/>
            <p:cNvSpPr/>
            <p:nvPr/>
          </p:nvSpPr>
          <p:spPr>
            <a:xfrm>
              <a:off x="-109375" y="1221300"/>
              <a:ext cx="85050" cy="76625"/>
            </a:xfrm>
            <a:custGeom>
              <a:rect b="b" l="l" r="r" t="t"/>
              <a:pathLst>
                <a:path extrusionOk="0" h="3065" w="3402">
                  <a:moveTo>
                    <a:pt x="3283" y="1"/>
                  </a:moveTo>
                  <a:cubicBezTo>
                    <a:pt x="3283" y="160"/>
                    <a:pt x="3163" y="279"/>
                    <a:pt x="3163" y="279"/>
                  </a:cubicBezTo>
                  <a:lnTo>
                    <a:pt x="498" y="1871"/>
                  </a:lnTo>
                  <a:lnTo>
                    <a:pt x="0" y="1871"/>
                  </a:lnTo>
                  <a:lnTo>
                    <a:pt x="120" y="3064"/>
                  </a:lnTo>
                  <a:lnTo>
                    <a:pt x="617" y="3064"/>
                  </a:lnTo>
                  <a:lnTo>
                    <a:pt x="3283" y="1473"/>
                  </a:lnTo>
                  <a:cubicBezTo>
                    <a:pt x="3402" y="1473"/>
                    <a:pt x="3402" y="1334"/>
                    <a:pt x="3402" y="1214"/>
                  </a:cubicBezTo>
                  <a:lnTo>
                    <a:pt x="328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7"/>
            <p:cNvSpPr/>
            <p:nvPr/>
          </p:nvSpPr>
          <p:spPr>
            <a:xfrm>
              <a:off x="-165075" y="1238725"/>
              <a:ext cx="61200" cy="63175"/>
            </a:xfrm>
            <a:custGeom>
              <a:rect b="b" l="l" r="r" t="t"/>
              <a:pathLst>
                <a:path extrusionOk="0" h="2527" w="2448">
                  <a:moveTo>
                    <a:pt x="0" y="0"/>
                  </a:moveTo>
                  <a:lnTo>
                    <a:pt x="120" y="1214"/>
                  </a:lnTo>
                  <a:lnTo>
                    <a:pt x="239" y="1333"/>
                  </a:lnTo>
                  <a:lnTo>
                    <a:pt x="1830" y="2407"/>
                  </a:lnTo>
                  <a:cubicBezTo>
                    <a:pt x="1830" y="2527"/>
                    <a:pt x="1950" y="2527"/>
                    <a:pt x="1950" y="2527"/>
                  </a:cubicBezTo>
                  <a:lnTo>
                    <a:pt x="2328" y="2527"/>
                  </a:lnTo>
                  <a:lnTo>
                    <a:pt x="2447" y="1333"/>
                  </a:lnTo>
                  <a:lnTo>
                    <a:pt x="1830" y="1333"/>
                  </a:lnTo>
                  <a:cubicBezTo>
                    <a:pt x="1830" y="1214"/>
                    <a:pt x="1711" y="1214"/>
                    <a:pt x="1711" y="1214"/>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7"/>
            <p:cNvSpPr/>
            <p:nvPr/>
          </p:nvSpPr>
          <p:spPr>
            <a:xfrm>
              <a:off x="-110375" y="1272025"/>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7"/>
            <p:cNvSpPr/>
            <p:nvPr/>
          </p:nvSpPr>
          <p:spPr>
            <a:xfrm>
              <a:off x="-290900" y="1291925"/>
              <a:ext cx="146725" cy="76625"/>
            </a:xfrm>
            <a:custGeom>
              <a:rect b="b" l="l" r="r" t="t"/>
              <a:pathLst>
                <a:path extrusionOk="0" h="3065" w="5869">
                  <a:moveTo>
                    <a:pt x="5749" y="1"/>
                  </a:moveTo>
                  <a:cubicBezTo>
                    <a:pt x="5749" y="120"/>
                    <a:pt x="5749" y="279"/>
                    <a:pt x="5630" y="279"/>
                  </a:cubicBezTo>
                  <a:lnTo>
                    <a:pt x="2964" y="1871"/>
                  </a:lnTo>
                  <a:lnTo>
                    <a:pt x="1850" y="1871"/>
                  </a:lnTo>
                  <a:cubicBezTo>
                    <a:pt x="1850" y="1731"/>
                    <a:pt x="1711" y="1731"/>
                    <a:pt x="1711" y="1731"/>
                  </a:cubicBezTo>
                  <a:lnTo>
                    <a:pt x="120" y="677"/>
                  </a:lnTo>
                  <a:lnTo>
                    <a:pt x="0" y="538"/>
                  </a:lnTo>
                  <a:lnTo>
                    <a:pt x="120" y="1731"/>
                  </a:lnTo>
                  <a:lnTo>
                    <a:pt x="259" y="1871"/>
                  </a:lnTo>
                  <a:lnTo>
                    <a:pt x="1850" y="2925"/>
                  </a:lnTo>
                  <a:cubicBezTo>
                    <a:pt x="1850" y="3064"/>
                    <a:pt x="1970" y="3064"/>
                    <a:pt x="1970" y="3064"/>
                  </a:cubicBezTo>
                  <a:lnTo>
                    <a:pt x="3084" y="3064"/>
                  </a:lnTo>
                  <a:lnTo>
                    <a:pt x="5749" y="1473"/>
                  </a:lnTo>
                  <a:cubicBezTo>
                    <a:pt x="5869" y="147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7"/>
            <p:cNvSpPr/>
            <p:nvPr/>
          </p:nvSpPr>
          <p:spPr>
            <a:xfrm>
              <a:off x="-406775" y="1361550"/>
              <a:ext cx="146225" cy="76625"/>
            </a:xfrm>
            <a:custGeom>
              <a:rect b="b" l="l" r="r" t="t"/>
              <a:pathLst>
                <a:path extrusionOk="0" h="3065" w="5849">
                  <a:moveTo>
                    <a:pt x="5730" y="1"/>
                  </a:moveTo>
                  <a:cubicBezTo>
                    <a:pt x="5730" y="140"/>
                    <a:pt x="5610" y="140"/>
                    <a:pt x="5610" y="279"/>
                  </a:cubicBezTo>
                  <a:lnTo>
                    <a:pt x="2945" y="1871"/>
                  </a:lnTo>
                  <a:lnTo>
                    <a:pt x="1831" y="1871"/>
                  </a:lnTo>
                  <a:cubicBezTo>
                    <a:pt x="1831" y="1731"/>
                    <a:pt x="1711" y="1731"/>
                    <a:pt x="1711" y="1731"/>
                  </a:cubicBezTo>
                  <a:lnTo>
                    <a:pt x="120" y="657"/>
                  </a:lnTo>
                  <a:lnTo>
                    <a:pt x="0" y="538"/>
                  </a:lnTo>
                  <a:lnTo>
                    <a:pt x="120" y="1731"/>
                  </a:lnTo>
                  <a:lnTo>
                    <a:pt x="239" y="1871"/>
                  </a:lnTo>
                  <a:lnTo>
                    <a:pt x="1831" y="2925"/>
                  </a:lnTo>
                  <a:cubicBezTo>
                    <a:pt x="1831" y="3064"/>
                    <a:pt x="1950" y="3064"/>
                    <a:pt x="1950" y="3064"/>
                  </a:cubicBezTo>
                  <a:lnTo>
                    <a:pt x="3064" y="3064"/>
                  </a:lnTo>
                  <a:lnTo>
                    <a:pt x="5730" y="1473"/>
                  </a:lnTo>
                  <a:cubicBezTo>
                    <a:pt x="5849" y="147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7"/>
            <p:cNvSpPr/>
            <p:nvPr/>
          </p:nvSpPr>
          <p:spPr>
            <a:xfrm>
              <a:off x="-527125" y="1431675"/>
              <a:ext cx="146725" cy="76625"/>
            </a:xfrm>
            <a:custGeom>
              <a:rect b="b" l="l" r="r" t="t"/>
              <a:pathLst>
                <a:path extrusionOk="0" h="3065" w="5869">
                  <a:moveTo>
                    <a:pt x="5749" y="1"/>
                  </a:moveTo>
                  <a:cubicBezTo>
                    <a:pt x="5749" y="1"/>
                    <a:pt x="5749" y="120"/>
                    <a:pt x="5630" y="279"/>
                  </a:cubicBezTo>
                  <a:lnTo>
                    <a:pt x="2964" y="1870"/>
                  </a:lnTo>
                  <a:lnTo>
                    <a:pt x="1850" y="1870"/>
                  </a:lnTo>
                  <a:cubicBezTo>
                    <a:pt x="1850" y="1751"/>
                    <a:pt x="1711" y="1751"/>
                    <a:pt x="1711" y="1751"/>
                  </a:cubicBezTo>
                  <a:lnTo>
                    <a:pt x="120" y="677"/>
                  </a:lnTo>
                  <a:lnTo>
                    <a:pt x="0" y="558"/>
                  </a:lnTo>
                  <a:lnTo>
                    <a:pt x="120" y="1751"/>
                  </a:lnTo>
                  <a:lnTo>
                    <a:pt x="259" y="1870"/>
                  </a:lnTo>
                  <a:lnTo>
                    <a:pt x="1850" y="2945"/>
                  </a:lnTo>
                  <a:cubicBezTo>
                    <a:pt x="1850" y="3064"/>
                    <a:pt x="1970" y="3064"/>
                    <a:pt x="1970" y="3064"/>
                  </a:cubicBezTo>
                  <a:lnTo>
                    <a:pt x="3084" y="3064"/>
                  </a:lnTo>
                  <a:lnTo>
                    <a:pt x="5749" y="1473"/>
                  </a:lnTo>
                  <a:cubicBezTo>
                    <a:pt x="5869" y="1473"/>
                    <a:pt x="5869" y="131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7"/>
            <p:cNvSpPr/>
            <p:nvPr/>
          </p:nvSpPr>
          <p:spPr>
            <a:xfrm>
              <a:off x="-599725" y="1501300"/>
              <a:ext cx="102450" cy="93525"/>
            </a:xfrm>
            <a:custGeom>
              <a:rect b="b" l="l" r="r" t="t"/>
              <a:pathLst>
                <a:path extrusionOk="0" h="3741" w="4098">
                  <a:moveTo>
                    <a:pt x="3979" y="1"/>
                  </a:moveTo>
                  <a:cubicBezTo>
                    <a:pt x="3979" y="160"/>
                    <a:pt x="3979" y="160"/>
                    <a:pt x="3859" y="279"/>
                  </a:cubicBezTo>
                  <a:lnTo>
                    <a:pt x="119" y="2547"/>
                  </a:lnTo>
                  <a:lnTo>
                    <a:pt x="0" y="2547"/>
                  </a:lnTo>
                  <a:lnTo>
                    <a:pt x="119" y="3740"/>
                  </a:lnTo>
                  <a:lnTo>
                    <a:pt x="239" y="3740"/>
                  </a:lnTo>
                  <a:lnTo>
                    <a:pt x="3979" y="1473"/>
                  </a:lnTo>
                  <a:cubicBezTo>
                    <a:pt x="4098" y="1473"/>
                    <a:pt x="4098" y="1313"/>
                    <a:pt x="4098" y="1194"/>
                  </a:cubicBezTo>
                  <a:lnTo>
                    <a:pt x="397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7"/>
            <p:cNvSpPr/>
            <p:nvPr/>
          </p:nvSpPr>
          <p:spPr>
            <a:xfrm>
              <a:off x="-667375" y="1531625"/>
              <a:ext cx="70650" cy="63200"/>
            </a:xfrm>
            <a:custGeom>
              <a:rect b="b" l="l" r="r" t="t"/>
              <a:pathLst>
                <a:path extrusionOk="0" h="2528" w="2826">
                  <a:moveTo>
                    <a:pt x="1" y="1"/>
                  </a:moveTo>
                  <a:lnTo>
                    <a:pt x="120" y="1195"/>
                  </a:lnTo>
                  <a:lnTo>
                    <a:pt x="239" y="1314"/>
                  </a:lnTo>
                  <a:lnTo>
                    <a:pt x="1831" y="2388"/>
                  </a:lnTo>
                  <a:cubicBezTo>
                    <a:pt x="1831" y="2527"/>
                    <a:pt x="1950" y="2527"/>
                    <a:pt x="1950" y="2527"/>
                  </a:cubicBezTo>
                  <a:lnTo>
                    <a:pt x="2706" y="2527"/>
                  </a:lnTo>
                  <a:lnTo>
                    <a:pt x="2825" y="1314"/>
                  </a:lnTo>
                  <a:lnTo>
                    <a:pt x="1831" y="1314"/>
                  </a:lnTo>
                  <a:cubicBezTo>
                    <a:pt x="1831" y="1195"/>
                    <a:pt x="1711" y="1195"/>
                    <a:pt x="1711" y="119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7"/>
            <p:cNvSpPr/>
            <p:nvPr/>
          </p:nvSpPr>
          <p:spPr>
            <a:xfrm>
              <a:off x="-5997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7"/>
            <p:cNvSpPr/>
            <p:nvPr/>
          </p:nvSpPr>
          <p:spPr>
            <a:xfrm>
              <a:off x="-816075" y="1583850"/>
              <a:ext cx="176575" cy="93525"/>
            </a:xfrm>
            <a:custGeom>
              <a:rect b="b" l="l" r="r" t="t"/>
              <a:pathLst>
                <a:path extrusionOk="0" h="3741" w="7063">
                  <a:moveTo>
                    <a:pt x="1" y="1095"/>
                  </a:moveTo>
                  <a:cubicBezTo>
                    <a:pt x="1" y="1175"/>
                    <a:pt x="1" y="1209"/>
                    <a:pt x="24" y="1224"/>
                  </a:cubicBezTo>
                  <a:lnTo>
                    <a:pt x="24" y="1224"/>
                  </a:lnTo>
                  <a:lnTo>
                    <a:pt x="1" y="1095"/>
                  </a:lnTo>
                  <a:close/>
                  <a:moveTo>
                    <a:pt x="6943" y="1"/>
                  </a:moveTo>
                  <a:cubicBezTo>
                    <a:pt x="6943" y="160"/>
                    <a:pt x="6943" y="160"/>
                    <a:pt x="6804" y="279"/>
                  </a:cubicBezTo>
                  <a:lnTo>
                    <a:pt x="3084" y="2547"/>
                  </a:lnTo>
                  <a:lnTo>
                    <a:pt x="1970" y="2547"/>
                  </a:lnTo>
                  <a:cubicBezTo>
                    <a:pt x="1970" y="2428"/>
                    <a:pt x="1831" y="2428"/>
                    <a:pt x="1831" y="2428"/>
                  </a:cubicBezTo>
                  <a:lnTo>
                    <a:pt x="239" y="1353"/>
                  </a:lnTo>
                  <a:lnTo>
                    <a:pt x="120" y="1234"/>
                  </a:lnTo>
                  <a:cubicBezTo>
                    <a:pt x="70" y="1234"/>
                    <a:pt x="41" y="1234"/>
                    <a:pt x="24" y="1224"/>
                  </a:cubicBezTo>
                  <a:lnTo>
                    <a:pt x="24" y="1224"/>
                  </a:lnTo>
                  <a:lnTo>
                    <a:pt x="239" y="2428"/>
                  </a:lnTo>
                  <a:lnTo>
                    <a:pt x="379" y="2547"/>
                  </a:lnTo>
                  <a:lnTo>
                    <a:pt x="1970" y="3621"/>
                  </a:lnTo>
                  <a:cubicBezTo>
                    <a:pt x="1970" y="3741"/>
                    <a:pt x="2089" y="3741"/>
                    <a:pt x="2089" y="3741"/>
                  </a:cubicBezTo>
                  <a:lnTo>
                    <a:pt x="3203" y="3741"/>
                  </a:lnTo>
                  <a:lnTo>
                    <a:pt x="6943" y="1473"/>
                  </a:lnTo>
                  <a:cubicBezTo>
                    <a:pt x="7063" y="1473"/>
                    <a:pt x="7063" y="1334"/>
                    <a:pt x="7063" y="1194"/>
                  </a:cubicBezTo>
                  <a:lnTo>
                    <a:pt x="694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7"/>
            <p:cNvSpPr/>
            <p:nvPr/>
          </p:nvSpPr>
          <p:spPr>
            <a:xfrm>
              <a:off x="870825" y="745875"/>
              <a:ext cx="177575" cy="83075"/>
            </a:xfrm>
            <a:custGeom>
              <a:rect b="b" l="l" r="r" t="t"/>
              <a:pathLst>
                <a:path extrusionOk="0" h="3323" w="7103">
                  <a:moveTo>
                    <a:pt x="1" y="0"/>
                  </a:moveTo>
                  <a:lnTo>
                    <a:pt x="140" y="1194"/>
                  </a:lnTo>
                  <a:cubicBezTo>
                    <a:pt x="140" y="1333"/>
                    <a:pt x="259" y="1333"/>
                    <a:pt x="259" y="1333"/>
                  </a:cubicBezTo>
                  <a:lnTo>
                    <a:pt x="2925" y="3183"/>
                  </a:lnTo>
                  <a:cubicBezTo>
                    <a:pt x="2925" y="3323"/>
                    <a:pt x="3044" y="3323"/>
                    <a:pt x="3044" y="3323"/>
                  </a:cubicBezTo>
                  <a:lnTo>
                    <a:pt x="4039" y="3323"/>
                  </a:lnTo>
                  <a:lnTo>
                    <a:pt x="6705" y="1731"/>
                  </a:lnTo>
                  <a:cubicBezTo>
                    <a:pt x="6824" y="1731"/>
                    <a:pt x="6943" y="1592"/>
                    <a:pt x="7102" y="1572"/>
                  </a:cubicBezTo>
                  <a:lnTo>
                    <a:pt x="6983" y="378"/>
                  </a:lnTo>
                  <a:cubicBezTo>
                    <a:pt x="6983" y="538"/>
                    <a:pt x="6983" y="538"/>
                    <a:pt x="6844" y="657"/>
                  </a:cubicBezTo>
                  <a:lnTo>
                    <a:pt x="4198" y="2248"/>
                  </a:lnTo>
                  <a:lnTo>
                    <a:pt x="3203" y="2248"/>
                  </a:lnTo>
                  <a:cubicBezTo>
                    <a:pt x="320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7"/>
            <p:cNvSpPr/>
            <p:nvPr/>
          </p:nvSpPr>
          <p:spPr>
            <a:xfrm>
              <a:off x="746500" y="813000"/>
              <a:ext cx="104475" cy="86075"/>
            </a:xfrm>
            <a:custGeom>
              <a:rect b="b" l="l" r="r" t="t"/>
              <a:pathLst>
                <a:path extrusionOk="0" h="3443" w="4179">
                  <a:moveTo>
                    <a:pt x="1" y="1"/>
                  </a:moveTo>
                  <a:lnTo>
                    <a:pt x="140" y="1195"/>
                  </a:lnTo>
                  <a:lnTo>
                    <a:pt x="259" y="1334"/>
                  </a:lnTo>
                  <a:lnTo>
                    <a:pt x="3183" y="3323"/>
                  </a:lnTo>
                  <a:cubicBezTo>
                    <a:pt x="3183" y="3442"/>
                    <a:pt x="3323" y="3442"/>
                    <a:pt x="3323" y="3442"/>
                  </a:cubicBezTo>
                  <a:lnTo>
                    <a:pt x="4059" y="3442"/>
                  </a:lnTo>
                  <a:lnTo>
                    <a:pt x="4178" y="2249"/>
                  </a:lnTo>
                  <a:lnTo>
                    <a:pt x="3183" y="2249"/>
                  </a:lnTo>
                  <a:cubicBezTo>
                    <a:pt x="3183" y="2130"/>
                    <a:pt x="3064" y="2130"/>
                    <a:pt x="3064" y="2130"/>
                  </a:cubicBezTo>
                  <a:lnTo>
                    <a:pt x="14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7"/>
            <p:cNvSpPr/>
            <p:nvPr/>
          </p:nvSpPr>
          <p:spPr>
            <a:xfrm>
              <a:off x="851925" y="82245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14"/>
                    <a:pt x="2905" y="1195"/>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7"/>
            <p:cNvSpPr/>
            <p:nvPr/>
          </p:nvSpPr>
          <p:spPr>
            <a:xfrm>
              <a:off x="847950" y="869200"/>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7"/>
            <p:cNvSpPr/>
            <p:nvPr/>
          </p:nvSpPr>
          <p:spPr>
            <a:xfrm>
              <a:off x="927525" y="839375"/>
              <a:ext cx="240225" cy="109925"/>
            </a:xfrm>
            <a:custGeom>
              <a:rect b="b" l="l" r="r" t="t"/>
              <a:pathLst>
                <a:path extrusionOk="0" h="4397" w="9609">
                  <a:moveTo>
                    <a:pt x="9350" y="0"/>
                  </a:moveTo>
                  <a:cubicBezTo>
                    <a:pt x="9350" y="140"/>
                    <a:pt x="9350" y="140"/>
                    <a:pt x="9231" y="279"/>
                  </a:cubicBezTo>
                  <a:lnTo>
                    <a:pt x="4297" y="3203"/>
                  </a:lnTo>
                  <a:lnTo>
                    <a:pt x="3183" y="3203"/>
                  </a:lnTo>
                  <a:cubicBezTo>
                    <a:pt x="3183" y="3084"/>
                    <a:pt x="3064" y="3084"/>
                    <a:pt x="3064" y="3084"/>
                  </a:cubicBezTo>
                  <a:lnTo>
                    <a:pt x="120" y="1094"/>
                  </a:lnTo>
                  <a:lnTo>
                    <a:pt x="1" y="975"/>
                  </a:lnTo>
                  <a:lnTo>
                    <a:pt x="120" y="2169"/>
                  </a:lnTo>
                  <a:lnTo>
                    <a:pt x="259" y="2288"/>
                  </a:lnTo>
                  <a:lnTo>
                    <a:pt x="3183" y="4277"/>
                  </a:lnTo>
                  <a:cubicBezTo>
                    <a:pt x="3183" y="4397"/>
                    <a:pt x="3303" y="4397"/>
                    <a:pt x="3303" y="4397"/>
                  </a:cubicBezTo>
                  <a:lnTo>
                    <a:pt x="4437" y="4397"/>
                  </a:lnTo>
                  <a:lnTo>
                    <a:pt x="9350" y="1472"/>
                  </a:lnTo>
                  <a:cubicBezTo>
                    <a:pt x="9469" y="1313"/>
                    <a:pt x="9609" y="1194"/>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7"/>
            <p:cNvSpPr/>
            <p:nvPr/>
          </p:nvSpPr>
          <p:spPr>
            <a:xfrm>
              <a:off x="631625" y="879150"/>
              <a:ext cx="180550" cy="89050"/>
            </a:xfrm>
            <a:custGeom>
              <a:rect b="b" l="l" r="r" t="t"/>
              <a:pathLst>
                <a:path extrusionOk="0" h="3562" w="7222">
                  <a:moveTo>
                    <a:pt x="0" y="1"/>
                  </a:moveTo>
                  <a:lnTo>
                    <a:pt x="0" y="120"/>
                  </a:lnTo>
                  <a:lnTo>
                    <a:pt x="30" y="149"/>
                  </a:lnTo>
                  <a:lnTo>
                    <a:pt x="30" y="149"/>
                  </a:lnTo>
                  <a:lnTo>
                    <a:pt x="0" y="1"/>
                  </a:lnTo>
                  <a:close/>
                  <a:moveTo>
                    <a:pt x="30" y="149"/>
                  </a:moveTo>
                  <a:lnTo>
                    <a:pt x="259" y="1314"/>
                  </a:lnTo>
                  <a:cubicBezTo>
                    <a:pt x="259" y="1433"/>
                    <a:pt x="378" y="1433"/>
                    <a:pt x="378" y="1433"/>
                  </a:cubicBezTo>
                  <a:lnTo>
                    <a:pt x="3322" y="3422"/>
                  </a:lnTo>
                  <a:cubicBezTo>
                    <a:pt x="3322" y="3562"/>
                    <a:pt x="3442" y="3562"/>
                    <a:pt x="3442" y="3562"/>
                  </a:cubicBezTo>
                  <a:lnTo>
                    <a:pt x="4436" y="3562"/>
                  </a:lnTo>
                  <a:lnTo>
                    <a:pt x="7082" y="1950"/>
                  </a:lnTo>
                  <a:cubicBezTo>
                    <a:pt x="7221" y="1950"/>
                    <a:pt x="7221" y="1811"/>
                    <a:pt x="7221" y="1692"/>
                  </a:cubicBezTo>
                  <a:lnTo>
                    <a:pt x="7082" y="498"/>
                  </a:lnTo>
                  <a:cubicBezTo>
                    <a:pt x="7082" y="637"/>
                    <a:pt x="7082" y="637"/>
                    <a:pt x="6963" y="757"/>
                  </a:cubicBezTo>
                  <a:lnTo>
                    <a:pt x="4317" y="2368"/>
                  </a:lnTo>
                  <a:lnTo>
                    <a:pt x="3183" y="2368"/>
                  </a:lnTo>
                  <a:cubicBezTo>
                    <a:pt x="3183" y="2229"/>
                    <a:pt x="3064" y="2229"/>
                    <a:pt x="3064" y="2229"/>
                  </a:cubicBezTo>
                  <a:lnTo>
                    <a:pt x="120" y="239"/>
                  </a:lnTo>
                  <a:lnTo>
                    <a:pt x="30" y="149"/>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7"/>
            <p:cNvSpPr/>
            <p:nvPr/>
          </p:nvSpPr>
          <p:spPr>
            <a:xfrm>
              <a:off x="757450" y="942325"/>
              <a:ext cx="233750" cy="110425"/>
            </a:xfrm>
            <a:custGeom>
              <a:rect b="b" l="l" r="r" t="t"/>
              <a:pathLst>
                <a:path extrusionOk="0" h="4417" w="9350">
                  <a:moveTo>
                    <a:pt x="9211" y="0"/>
                  </a:moveTo>
                  <a:cubicBezTo>
                    <a:pt x="9211" y="139"/>
                    <a:pt x="9091" y="139"/>
                    <a:pt x="9211" y="279"/>
                  </a:cubicBezTo>
                  <a:lnTo>
                    <a:pt x="4297" y="3223"/>
                  </a:lnTo>
                  <a:lnTo>
                    <a:pt x="3183" y="3223"/>
                  </a:lnTo>
                  <a:cubicBezTo>
                    <a:pt x="3183" y="3083"/>
                    <a:pt x="3044" y="3083"/>
                    <a:pt x="3044" y="3083"/>
                  </a:cubicBezTo>
                  <a:lnTo>
                    <a:pt x="120" y="1094"/>
                  </a:lnTo>
                  <a:lnTo>
                    <a:pt x="0" y="975"/>
                  </a:lnTo>
                  <a:lnTo>
                    <a:pt x="120" y="2168"/>
                  </a:lnTo>
                  <a:cubicBezTo>
                    <a:pt x="120" y="2288"/>
                    <a:pt x="239" y="2288"/>
                    <a:pt x="239" y="2288"/>
                  </a:cubicBezTo>
                  <a:lnTo>
                    <a:pt x="3183" y="4277"/>
                  </a:lnTo>
                  <a:cubicBezTo>
                    <a:pt x="3183" y="4416"/>
                    <a:pt x="3302" y="4416"/>
                    <a:pt x="3302" y="4416"/>
                  </a:cubicBezTo>
                  <a:lnTo>
                    <a:pt x="4297" y="4416"/>
                  </a:lnTo>
                  <a:lnTo>
                    <a:pt x="9211" y="1472"/>
                  </a:lnTo>
                  <a:cubicBezTo>
                    <a:pt x="9350" y="1472"/>
                    <a:pt x="9350" y="1333"/>
                    <a:pt x="9350" y="1194"/>
                  </a:cubicBezTo>
                  <a:lnTo>
                    <a:pt x="92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7"/>
            <p:cNvSpPr/>
            <p:nvPr/>
          </p:nvSpPr>
          <p:spPr>
            <a:xfrm>
              <a:off x="1095125" y="921925"/>
              <a:ext cx="195475" cy="146725"/>
            </a:xfrm>
            <a:custGeom>
              <a:rect b="b" l="l" r="r" t="t"/>
              <a:pathLst>
                <a:path extrusionOk="0" h="5869" w="7819">
                  <a:moveTo>
                    <a:pt x="7699" y="1"/>
                  </a:moveTo>
                  <a:cubicBezTo>
                    <a:pt x="7699" y="140"/>
                    <a:pt x="7699" y="140"/>
                    <a:pt x="7579" y="279"/>
                  </a:cubicBezTo>
                  <a:lnTo>
                    <a:pt x="120" y="4675"/>
                  </a:lnTo>
                  <a:lnTo>
                    <a:pt x="0" y="4675"/>
                  </a:lnTo>
                  <a:lnTo>
                    <a:pt x="120" y="5869"/>
                  </a:lnTo>
                  <a:lnTo>
                    <a:pt x="239" y="5869"/>
                  </a:lnTo>
                  <a:lnTo>
                    <a:pt x="7699" y="1473"/>
                  </a:lnTo>
                  <a:cubicBezTo>
                    <a:pt x="7818" y="1353"/>
                    <a:pt x="7818" y="1353"/>
                    <a:pt x="7818" y="1194"/>
                  </a:cubicBezTo>
                  <a:lnTo>
                    <a:pt x="769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7"/>
            <p:cNvSpPr/>
            <p:nvPr/>
          </p:nvSpPr>
          <p:spPr>
            <a:xfrm>
              <a:off x="996650" y="983100"/>
              <a:ext cx="104475" cy="85550"/>
            </a:xfrm>
            <a:custGeom>
              <a:rect b="b" l="l" r="r" t="t"/>
              <a:pathLst>
                <a:path extrusionOk="0" h="3422" w="4179">
                  <a:moveTo>
                    <a:pt x="1" y="0"/>
                  </a:moveTo>
                  <a:lnTo>
                    <a:pt x="120" y="1194"/>
                  </a:lnTo>
                  <a:cubicBezTo>
                    <a:pt x="120" y="1313"/>
                    <a:pt x="239" y="1313"/>
                    <a:pt x="239" y="1313"/>
                  </a:cubicBezTo>
                  <a:lnTo>
                    <a:pt x="3183" y="3303"/>
                  </a:lnTo>
                  <a:cubicBezTo>
                    <a:pt x="3183" y="3422"/>
                    <a:pt x="3303" y="3422"/>
                    <a:pt x="3303" y="3422"/>
                  </a:cubicBezTo>
                  <a:lnTo>
                    <a:pt x="4059" y="3422"/>
                  </a:lnTo>
                  <a:lnTo>
                    <a:pt x="4178" y="2228"/>
                  </a:lnTo>
                  <a:lnTo>
                    <a:pt x="3183" y="2228"/>
                  </a:lnTo>
                  <a:cubicBezTo>
                    <a:pt x="3183"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7"/>
            <p:cNvSpPr/>
            <p:nvPr/>
          </p:nvSpPr>
          <p:spPr>
            <a:xfrm>
              <a:off x="1098100" y="103880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7"/>
            <p:cNvSpPr/>
            <p:nvPr/>
          </p:nvSpPr>
          <p:spPr>
            <a:xfrm>
              <a:off x="1241325" y="999000"/>
              <a:ext cx="207425" cy="105975"/>
            </a:xfrm>
            <a:custGeom>
              <a:rect b="b" l="l" r="r" t="t"/>
              <a:pathLst>
                <a:path extrusionOk="0" h="4239" w="8297">
                  <a:moveTo>
                    <a:pt x="1" y="1"/>
                  </a:moveTo>
                  <a:lnTo>
                    <a:pt x="140" y="1194"/>
                  </a:lnTo>
                  <a:lnTo>
                    <a:pt x="259" y="1314"/>
                  </a:lnTo>
                  <a:lnTo>
                    <a:pt x="4377" y="4099"/>
                  </a:lnTo>
                  <a:cubicBezTo>
                    <a:pt x="4377" y="4238"/>
                    <a:pt x="4516" y="4238"/>
                    <a:pt x="4516" y="4238"/>
                  </a:cubicBezTo>
                  <a:lnTo>
                    <a:pt x="5511" y="4238"/>
                  </a:lnTo>
                  <a:lnTo>
                    <a:pt x="8157" y="2647"/>
                  </a:lnTo>
                  <a:cubicBezTo>
                    <a:pt x="8296" y="2647"/>
                    <a:pt x="8296" y="2487"/>
                    <a:pt x="8296" y="2368"/>
                  </a:cubicBezTo>
                  <a:lnTo>
                    <a:pt x="8157" y="1175"/>
                  </a:lnTo>
                  <a:cubicBezTo>
                    <a:pt x="8157" y="1314"/>
                    <a:pt x="8157" y="1314"/>
                    <a:pt x="8037" y="1433"/>
                  </a:cubicBezTo>
                  <a:lnTo>
                    <a:pt x="5372"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7"/>
            <p:cNvSpPr/>
            <p:nvPr/>
          </p:nvSpPr>
          <p:spPr>
            <a:xfrm>
              <a:off x="1121475" y="1069125"/>
              <a:ext cx="210400" cy="105950"/>
            </a:xfrm>
            <a:custGeom>
              <a:rect b="b" l="l" r="r" t="t"/>
              <a:pathLst>
                <a:path extrusionOk="0" h="4238" w="8416">
                  <a:moveTo>
                    <a:pt x="1" y="1"/>
                  </a:moveTo>
                  <a:lnTo>
                    <a:pt x="120" y="1194"/>
                  </a:lnTo>
                  <a:lnTo>
                    <a:pt x="259" y="1334"/>
                  </a:lnTo>
                  <a:lnTo>
                    <a:pt x="4377" y="4099"/>
                  </a:lnTo>
                  <a:cubicBezTo>
                    <a:pt x="4377" y="4238"/>
                    <a:pt x="4496" y="4238"/>
                    <a:pt x="4496" y="4238"/>
                  </a:cubicBezTo>
                  <a:lnTo>
                    <a:pt x="5630" y="4238"/>
                  </a:lnTo>
                  <a:lnTo>
                    <a:pt x="8276" y="2646"/>
                  </a:lnTo>
                  <a:cubicBezTo>
                    <a:pt x="8415" y="2646"/>
                    <a:pt x="8415" y="2487"/>
                    <a:pt x="8415" y="2368"/>
                  </a:cubicBezTo>
                  <a:lnTo>
                    <a:pt x="8276" y="1174"/>
                  </a:lnTo>
                  <a:cubicBezTo>
                    <a:pt x="8276" y="1314"/>
                    <a:pt x="8276" y="1314"/>
                    <a:pt x="8157" y="1453"/>
                  </a:cubicBezTo>
                  <a:lnTo>
                    <a:pt x="5491" y="3044"/>
                  </a:lnTo>
                  <a:lnTo>
                    <a:pt x="4377" y="3044"/>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7"/>
            <p:cNvSpPr/>
            <p:nvPr/>
          </p:nvSpPr>
          <p:spPr>
            <a:xfrm>
              <a:off x="880275" y="1049250"/>
              <a:ext cx="177575" cy="86050"/>
            </a:xfrm>
            <a:custGeom>
              <a:rect b="b" l="l" r="r" t="t"/>
              <a:pathLst>
                <a:path extrusionOk="0" h="3442" w="7103">
                  <a:moveTo>
                    <a:pt x="1" y="0"/>
                  </a:moveTo>
                  <a:lnTo>
                    <a:pt x="120" y="1194"/>
                  </a:lnTo>
                  <a:cubicBezTo>
                    <a:pt x="120" y="1333"/>
                    <a:pt x="259" y="1333"/>
                    <a:pt x="259" y="1333"/>
                  </a:cubicBezTo>
                  <a:lnTo>
                    <a:pt x="3184" y="3322"/>
                  </a:lnTo>
                  <a:cubicBezTo>
                    <a:pt x="3184" y="3441"/>
                    <a:pt x="3323" y="3441"/>
                    <a:pt x="3323" y="3441"/>
                  </a:cubicBezTo>
                  <a:lnTo>
                    <a:pt x="4317" y="3441"/>
                  </a:lnTo>
                  <a:lnTo>
                    <a:pt x="6963" y="1850"/>
                  </a:lnTo>
                  <a:cubicBezTo>
                    <a:pt x="7102" y="1850"/>
                    <a:pt x="7102" y="1691"/>
                    <a:pt x="7102" y="1572"/>
                  </a:cubicBezTo>
                  <a:lnTo>
                    <a:pt x="6963" y="378"/>
                  </a:lnTo>
                  <a:cubicBezTo>
                    <a:pt x="6963" y="497"/>
                    <a:pt x="6844" y="657"/>
                    <a:pt x="6963" y="657"/>
                  </a:cubicBezTo>
                  <a:lnTo>
                    <a:pt x="4317" y="2248"/>
                  </a:lnTo>
                  <a:lnTo>
                    <a:pt x="3184" y="2248"/>
                  </a:lnTo>
                  <a:cubicBezTo>
                    <a:pt x="3184"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7"/>
            <p:cNvSpPr/>
            <p:nvPr/>
          </p:nvSpPr>
          <p:spPr>
            <a:xfrm>
              <a:off x="1005100" y="1138750"/>
              <a:ext cx="210400" cy="105950"/>
            </a:xfrm>
            <a:custGeom>
              <a:rect b="b" l="l" r="r" t="t"/>
              <a:pathLst>
                <a:path extrusionOk="0" h="4238" w="8416">
                  <a:moveTo>
                    <a:pt x="216" y="1270"/>
                  </a:moveTo>
                  <a:cubicBezTo>
                    <a:pt x="225" y="1282"/>
                    <a:pt x="239" y="1297"/>
                    <a:pt x="259" y="1314"/>
                  </a:cubicBezTo>
                  <a:lnTo>
                    <a:pt x="216" y="1270"/>
                  </a:lnTo>
                  <a:close/>
                  <a:moveTo>
                    <a:pt x="1" y="1"/>
                  </a:moveTo>
                  <a:lnTo>
                    <a:pt x="140" y="1194"/>
                  </a:lnTo>
                  <a:lnTo>
                    <a:pt x="216" y="1270"/>
                  </a:lnTo>
                  <a:lnTo>
                    <a:pt x="216" y="1270"/>
                  </a:lnTo>
                  <a:cubicBezTo>
                    <a:pt x="191" y="1239"/>
                    <a:pt x="195" y="1224"/>
                    <a:pt x="207" y="1224"/>
                  </a:cubicBezTo>
                  <a:cubicBezTo>
                    <a:pt x="225" y="1224"/>
                    <a:pt x="259" y="1254"/>
                    <a:pt x="259" y="1314"/>
                  </a:cubicBezTo>
                  <a:lnTo>
                    <a:pt x="4377" y="4099"/>
                  </a:lnTo>
                  <a:cubicBezTo>
                    <a:pt x="4377" y="4238"/>
                    <a:pt x="4516" y="4238"/>
                    <a:pt x="4516" y="4238"/>
                  </a:cubicBezTo>
                  <a:lnTo>
                    <a:pt x="5630" y="4238"/>
                  </a:lnTo>
                  <a:lnTo>
                    <a:pt x="8296" y="2646"/>
                  </a:lnTo>
                  <a:cubicBezTo>
                    <a:pt x="8415" y="2646"/>
                    <a:pt x="8415" y="2487"/>
                    <a:pt x="8415" y="2368"/>
                  </a:cubicBezTo>
                  <a:lnTo>
                    <a:pt x="8296" y="1174"/>
                  </a:lnTo>
                  <a:cubicBezTo>
                    <a:pt x="8296" y="1314"/>
                    <a:pt x="8296" y="1314"/>
                    <a:pt x="8157" y="1453"/>
                  </a:cubicBezTo>
                  <a:lnTo>
                    <a:pt x="5511"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7"/>
            <p:cNvSpPr/>
            <p:nvPr/>
          </p:nvSpPr>
          <p:spPr>
            <a:xfrm>
              <a:off x="515250" y="948775"/>
              <a:ext cx="180550" cy="89050"/>
            </a:xfrm>
            <a:custGeom>
              <a:rect b="b" l="l" r="r" t="t"/>
              <a:pathLst>
                <a:path extrusionOk="0" h="3562" w="7222">
                  <a:moveTo>
                    <a:pt x="0" y="1"/>
                  </a:moveTo>
                  <a:lnTo>
                    <a:pt x="0" y="120"/>
                  </a:lnTo>
                  <a:lnTo>
                    <a:pt x="14" y="132"/>
                  </a:lnTo>
                  <a:lnTo>
                    <a:pt x="14" y="132"/>
                  </a:lnTo>
                  <a:lnTo>
                    <a:pt x="0" y="1"/>
                  </a:lnTo>
                  <a:close/>
                  <a:moveTo>
                    <a:pt x="14" y="132"/>
                  </a:moveTo>
                  <a:lnTo>
                    <a:pt x="140" y="1314"/>
                  </a:lnTo>
                  <a:lnTo>
                    <a:pt x="259" y="1433"/>
                  </a:lnTo>
                  <a:lnTo>
                    <a:pt x="3183" y="3422"/>
                  </a:lnTo>
                  <a:cubicBezTo>
                    <a:pt x="3183" y="3562"/>
                    <a:pt x="3323" y="3562"/>
                    <a:pt x="3323" y="3562"/>
                  </a:cubicBezTo>
                  <a:lnTo>
                    <a:pt x="4437" y="3562"/>
                  </a:lnTo>
                  <a:lnTo>
                    <a:pt x="7102" y="1950"/>
                  </a:lnTo>
                  <a:cubicBezTo>
                    <a:pt x="7222" y="1950"/>
                    <a:pt x="7222" y="1811"/>
                    <a:pt x="7222" y="1692"/>
                  </a:cubicBezTo>
                  <a:lnTo>
                    <a:pt x="7102" y="498"/>
                  </a:lnTo>
                  <a:cubicBezTo>
                    <a:pt x="7102" y="637"/>
                    <a:pt x="7102" y="637"/>
                    <a:pt x="6963" y="777"/>
                  </a:cubicBezTo>
                  <a:lnTo>
                    <a:pt x="4317" y="2368"/>
                  </a:lnTo>
                  <a:lnTo>
                    <a:pt x="3183" y="2368"/>
                  </a:lnTo>
                  <a:cubicBezTo>
                    <a:pt x="3183" y="2229"/>
                    <a:pt x="3064" y="2229"/>
                    <a:pt x="3064" y="2229"/>
                  </a:cubicBezTo>
                  <a:lnTo>
                    <a:pt x="140" y="239"/>
                  </a:lnTo>
                  <a:lnTo>
                    <a:pt x="14" y="132"/>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7"/>
            <p:cNvSpPr/>
            <p:nvPr/>
          </p:nvSpPr>
          <p:spPr>
            <a:xfrm>
              <a:off x="639075" y="1039300"/>
              <a:ext cx="180550" cy="86050"/>
            </a:xfrm>
            <a:custGeom>
              <a:rect b="b" l="l" r="r" t="t"/>
              <a:pathLst>
                <a:path extrusionOk="0" h="3442" w="7222">
                  <a:moveTo>
                    <a:pt x="1" y="0"/>
                  </a:moveTo>
                  <a:lnTo>
                    <a:pt x="120" y="1194"/>
                  </a:lnTo>
                  <a:lnTo>
                    <a:pt x="259" y="1313"/>
                  </a:lnTo>
                  <a:cubicBezTo>
                    <a:pt x="180" y="1243"/>
                    <a:pt x="180" y="1209"/>
                    <a:pt x="200" y="1209"/>
                  </a:cubicBezTo>
                  <a:cubicBezTo>
                    <a:pt x="220" y="1209"/>
                    <a:pt x="259" y="1243"/>
                    <a:pt x="259" y="1313"/>
                  </a:cubicBezTo>
                  <a:lnTo>
                    <a:pt x="3184" y="3302"/>
                  </a:lnTo>
                  <a:cubicBezTo>
                    <a:pt x="3184" y="3442"/>
                    <a:pt x="3303" y="3442"/>
                    <a:pt x="3303" y="3442"/>
                  </a:cubicBezTo>
                  <a:lnTo>
                    <a:pt x="4437" y="3442"/>
                  </a:lnTo>
                  <a:lnTo>
                    <a:pt x="7083" y="1850"/>
                  </a:lnTo>
                  <a:cubicBezTo>
                    <a:pt x="7222" y="1850"/>
                    <a:pt x="7222" y="1691"/>
                    <a:pt x="7222" y="1572"/>
                  </a:cubicBezTo>
                  <a:lnTo>
                    <a:pt x="7083" y="378"/>
                  </a:lnTo>
                  <a:cubicBezTo>
                    <a:pt x="7083" y="517"/>
                    <a:pt x="7083" y="517"/>
                    <a:pt x="6963" y="657"/>
                  </a:cubicBezTo>
                  <a:lnTo>
                    <a:pt x="4298" y="2248"/>
                  </a:lnTo>
                  <a:lnTo>
                    <a:pt x="3184" y="2248"/>
                  </a:lnTo>
                  <a:cubicBezTo>
                    <a:pt x="3184"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7"/>
            <p:cNvSpPr/>
            <p:nvPr/>
          </p:nvSpPr>
          <p:spPr>
            <a:xfrm>
              <a:off x="753950" y="1122850"/>
              <a:ext cx="184050" cy="85550"/>
            </a:xfrm>
            <a:custGeom>
              <a:rect b="b" l="l" r="r" t="t"/>
              <a:pathLst>
                <a:path extrusionOk="0" h="3422" w="7362">
                  <a:moveTo>
                    <a:pt x="1" y="0"/>
                  </a:moveTo>
                  <a:lnTo>
                    <a:pt x="140" y="1194"/>
                  </a:lnTo>
                  <a:lnTo>
                    <a:pt x="260" y="1313"/>
                  </a:lnTo>
                  <a:lnTo>
                    <a:pt x="3184" y="3302"/>
                  </a:lnTo>
                  <a:cubicBezTo>
                    <a:pt x="3184" y="3422"/>
                    <a:pt x="3323" y="3422"/>
                    <a:pt x="3323" y="3422"/>
                  </a:cubicBezTo>
                  <a:lnTo>
                    <a:pt x="4437" y="3422"/>
                  </a:lnTo>
                  <a:lnTo>
                    <a:pt x="7103" y="1830"/>
                  </a:lnTo>
                  <a:cubicBezTo>
                    <a:pt x="7242" y="1691"/>
                    <a:pt x="7361" y="1572"/>
                    <a:pt x="7222" y="1572"/>
                  </a:cubicBezTo>
                  <a:lnTo>
                    <a:pt x="7103" y="358"/>
                  </a:lnTo>
                  <a:cubicBezTo>
                    <a:pt x="7103" y="517"/>
                    <a:pt x="7103" y="517"/>
                    <a:pt x="6963" y="637"/>
                  </a:cubicBezTo>
                  <a:lnTo>
                    <a:pt x="4318" y="2228"/>
                  </a:lnTo>
                  <a:lnTo>
                    <a:pt x="3184" y="222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7"/>
            <p:cNvSpPr/>
            <p:nvPr/>
          </p:nvSpPr>
          <p:spPr>
            <a:xfrm>
              <a:off x="885250" y="1208875"/>
              <a:ext cx="210400" cy="105950"/>
            </a:xfrm>
            <a:custGeom>
              <a:rect b="b" l="l" r="r" t="t"/>
              <a:pathLst>
                <a:path extrusionOk="0" h="4238" w="8416">
                  <a:moveTo>
                    <a:pt x="1" y="1"/>
                  </a:moveTo>
                  <a:lnTo>
                    <a:pt x="120" y="1214"/>
                  </a:lnTo>
                  <a:lnTo>
                    <a:pt x="259" y="1333"/>
                  </a:lnTo>
                  <a:lnTo>
                    <a:pt x="4377" y="4118"/>
                  </a:lnTo>
                  <a:cubicBezTo>
                    <a:pt x="4377" y="4238"/>
                    <a:pt x="4496" y="4238"/>
                    <a:pt x="4496" y="4238"/>
                  </a:cubicBezTo>
                  <a:lnTo>
                    <a:pt x="5630" y="4238"/>
                  </a:lnTo>
                  <a:lnTo>
                    <a:pt x="8276" y="2646"/>
                  </a:lnTo>
                  <a:cubicBezTo>
                    <a:pt x="8415" y="2646"/>
                    <a:pt x="8415" y="2507"/>
                    <a:pt x="8415" y="2368"/>
                  </a:cubicBezTo>
                  <a:lnTo>
                    <a:pt x="8276" y="1174"/>
                  </a:lnTo>
                  <a:cubicBezTo>
                    <a:pt x="8276" y="1333"/>
                    <a:pt x="8276" y="1333"/>
                    <a:pt x="8157" y="1453"/>
                  </a:cubicBezTo>
                  <a:lnTo>
                    <a:pt x="5491" y="3044"/>
                  </a:lnTo>
                  <a:lnTo>
                    <a:pt x="4377" y="3044"/>
                  </a:lnTo>
                  <a:cubicBezTo>
                    <a:pt x="4377" y="2925"/>
                    <a:pt x="4258" y="2925"/>
                    <a:pt x="4258" y="2925"/>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7"/>
            <p:cNvSpPr/>
            <p:nvPr/>
          </p:nvSpPr>
          <p:spPr>
            <a:xfrm>
              <a:off x="395400" y="1018900"/>
              <a:ext cx="177075" cy="89550"/>
            </a:xfrm>
            <a:custGeom>
              <a:rect b="b" l="l" r="r" t="t"/>
              <a:pathLst>
                <a:path extrusionOk="0" h="3582" w="7083">
                  <a:moveTo>
                    <a:pt x="0" y="1"/>
                  </a:moveTo>
                  <a:lnTo>
                    <a:pt x="0" y="120"/>
                  </a:lnTo>
                  <a:lnTo>
                    <a:pt x="100" y="236"/>
                  </a:lnTo>
                  <a:lnTo>
                    <a:pt x="100" y="236"/>
                  </a:lnTo>
                  <a:lnTo>
                    <a:pt x="100" y="1"/>
                  </a:lnTo>
                  <a:close/>
                  <a:moveTo>
                    <a:pt x="100" y="236"/>
                  </a:moveTo>
                  <a:lnTo>
                    <a:pt x="100" y="1353"/>
                  </a:lnTo>
                  <a:lnTo>
                    <a:pt x="219" y="1473"/>
                  </a:lnTo>
                  <a:lnTo>
                    <a:pt x="3163" y="3462"/>
                  </a:lnTo>
                  <a:cubicBezTo>
                    <a:pt x="3163" y="3581"/>
                    <a:pt x="3283" y="3581"/>
                    <a:pt x="3283" y="3581"/>
                  </a:cubicBezTo>
                  <a:lnTo>
                    <a:pt x="4397" y="3581"/>
                  </a:lnTo>
                  <a:lnTo>
                    <a:pt x="6963" y="1970"/>
                  </a:lnTo>
                  <a:cubicBezTo>
                    <a:pt x="7082" y="1970"/>
                    <a:pt x="7082" y="1811"/>
                    <a:pt x="7082" y="1691"/>
                  </a:cubicBezTo>
                  <a:lnTo>
                    <a:pt x="6963" y="498"/>
                  </a:lnTo>
                  <a:cubicBezTo>
                    <a:pt x="6963" y="637"/>
                    <a:pt x="6963" y="637"/>
                    <a:pt x="6843" y="776"/>
                  </a:cubicBezTo>
                  <a:lnTo>
                    <a:pt x="4178" y="2368"/>
                  </a:lnTo>
                  <a:lnTo>
                    <a:pt x="3183" y="2368"/>
                  </a:lnTo>
                  <a:cubicBezTo>
                    <a:pt x="3183" y="2248"/>
                    <a:pt x="3064" y="2248"/>
                    <a:pt x="3064" y="2248"/>
                  </a:cubicBezTo>
                  <a:lnTo>
                    <a:pt x="120" y="259"/>
                  </a:lnTo>
                  <a:lnTo>
                    <a:pt x="100" y="236"/>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7"/>
            <p:cNvSpPr/>
            <p:nvPr/>
          </p:nvSpPr>
          <p:spPr>
            <a:xfrm>
              <a:off x="279525" y="1088525"/>
              <a:ext cx="180050" cy="89050"/>
            </a:xfrm>
            <a:custGeom>
              <a:rect b="b" l="l" r="r" t="t"/>
              <a:pathLst>
                <a:path extrusionOk="0" h="3562" w="7202">
                  <a:moveTo>
                    <a:pt x="0" y="1"/>
                  </a:moveTo>
                  <a:lnTo>
                    <a:pt x="0" y="120"/>
                  </a:lnTo>
                  <a:lnTo>
                    <a:pt x="12" y="134"/>
                  </a:lnTo>
                  <a:lnTo>
                    <a:pt x="12" y="134"/>
                  </a:lnTo>
                  <a:lnTo>
                    <a:pt x="0" y="1"/>
                  </a:lnTo>
                  <a:close/>
                  <a:moveTo>
                    <a:pt x="12" y="134"/>
                  </a:moveTo>
                  <a:lnTo>
                    <a:pt x="120" y="1313"/>
                  </a:lnTo>
                  <a:cubicBezTo>
                    <a:pt x="120" y="1453"/>
                    <a:pt x="239" y="1453"/>
                    <a:pt x="239" y="1453"/>
                  </a:cubicBezTo>
                  <a:lnTo>
                    <a:pt x="3183" y="3442"/>
                  </a:lnTo>
                  <a:cubicBezTo>
                    <a:pt x="3183" y="3561"/>
                    <a:pt x="3303" y="3561"/>
                    <a:pt x="3303" y="3561"/>
                  </a:cubicBezTo>
                  <a:lnTo>
                    <a:pt x="4417" y="3561"/>
                  </a:lnTo>
                  <a:lnTo>
                    <a:pt x="7082" y="1970"/>
                  </a:lnTo>
                  <a:cubicBezTo>
                    <a:pt x="7201" y="1970"/>
                    <a:pt x="7201" y="1811"/>
                    <a:pt x="7201" y="1691"/>
                  </a:cubicBezTo>
                  <a:lnTo>
                    <a:pt x="7082" y="498"/>
                  </a:lnTo>
                  <a:cubicBezTo>
                    <a:pt x="7082" y="657"/>
                    <a:pt x="7082" y="657"/>
                    <a:pt x="6963" y="776"/>
                  </a:cubicBezTo>
                  <a:lnTo>
                    <a:pt x="4297" y="2368"/>
                  </a:lnTo>
                  <a:lnTo>
                    <a:pt x="3183" y="2368"/>
                  </a:lnTo>
                  <a:cubicBezTo>
                    <a:pt x="3183" y="2248"/>
                    <a:pt x="3044" y="2248"/>
                    <a:pt x="3044" y="2248"/>
                  </a:cubicBezTo>
                  <a:lnTo>
                    <a:pt x="120" y="259"/>
                  </a:lnTo>
                  <a:lnTo>
                    <a:pt x="12"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7"/>
            <p:cNvSpPr/>
            <p:nvPr/>
          </p:nvSpPr>
          <p:spPr>
            <a:xfrm>
              <a:off x="511275" y="1105925"/>
              <a:ext cx="184025" cy="86075"/>
            </a:xfrm>
            <a:custGeom>
              <a:rect b="b" l="l" r="r" t="t"/>
              <a:pathLst>
                <a:path extrusionOk="0" h="3443" w="7361">
                  <a:moveTo>
                    <a:pt x="0" y="1"/>
                  </a:moveTo>
                  <a:lnTo>
                    <a:pt x="120" y="1194"/>
                  </a:lnTo>
                  <a:cubicBezTo>
                    <a:pt x="120" y="1314"/>
                    <a:pt x="239" y="1314"/>
                    <a:pt x="239" y="1314"/>
                  </a:cubicBezTo>
                  <a:lnTo>
                    <a:pt x="3183" y="3303"/>
                  </a:lnTo>
                  <a:cubicBezTo>
                    <a:pt x="3183" y="3442"/>
                    <a:pt x="3303" y="3442"/>
                    <a:pt x="3303" y="3442"/>
                  </a:cubicBezTo>
                  <a:lnTo>
                    <a:pt x="4416" y="3442"/>
                  </a:lnTo>
                  <a:lnTo>
                    <a:pt x="7082" y="1851"/>
                  </a:lnTo>
                  <a:cubicBezTo>
                    <a:pt x="7221" y="1712"/>
                    <a:pt x="7361" y="1712"/>
                    <a:pt x="7201" y="1572"/>
                  </a:cubicBezTo>
                  <a:lnTo>
                    <a:pt x="7082" y="379"/>
                  </a:lnTo>
                  <a:cubicBezTo>
                    <a:pt x="7082" y="518"/>
                    <a:pt x="7082" y="518"/>
                    <a:pt x="6963" y="637"/>
                  </a:cubicBezTo>
                  <a:lnTo>
                    <a:pt x="4297" y="2249"/>
                  </a:lnTo>
                  <a:lnTo>
                    <a:pt x="3183" y="2249"/>
                  </a:lnTo>
                  <a:cubicBezTo>
                    <a:pt x="3183" y="2109"/>
                    <a:pt x="3044" y="2109"/>
                    <a:pt x="304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7"/>
            <p:cNvSpPr/>
            <p:nvPr/>
          </p:nvSpPr>
          <p:spPr>
            <a:xfrm>
              <a:off x="394900" y="1175550"/>
              <a:ext cx="180050" cy="86075"/>
            </a:xfrm>
            <a:custGeom>
              <a:rect b="b" l="l" r="r" t="t"/>
              <a:pathLst>
                <a:path extrusionOk="0" h="3443" w="7202">
                  <a:moveTo>
                    <a:pt x="0" y="1"/>
                  </a:moveTo>
                  <a:lnTo>
                    <a:pt x="120" y="1194"/>
                  </a:lnTo>
                  <a:lnTo>
                    <a:pt x="239" y="1314"/>
                  </a:lnTo>
                  <a:lnTo>
                    <a:pt x="3183" y="3303"/>
                  </a:lnTo>
                  <a:cubicBezTo>
                    <a:pt x="3183" y="3442"/>
                    <a:pt x="3303" y="3442"/>
                    <a:pt x="3303" y="3442"/>
                  </a:cubicBezTo>
                  <a:lnTo>
                    <a:pt x="4417" y="3442"/>
                  </a:lnTo>
                  <a:lnTo>
                    <a:pt x="7082" y="1831"/>
                  </a:lnTo>
                  <a:cubicBezTo>
                    <a:pt x="7202" y="1712"/>
                    <a:pt x="7202" y="1592"/>
                    <a:pt x="7202" y="1572"/>
                  </a:cubicBezTo>
                  <a:lnTo>
                    <a:pt x="7082" y="379"/>
                  </a:lnTo>
                  <a:cubicBezTo>
                    <a:pt x="7082" y="518"/>
                    <a:pt x="7082" y="518"/>
                    <a:pt x="6963" y="637"/>
                  </a:cubicBezTo>
                  <a:lnTo>
                    <a:pt x="4297" y="2229"/>
                  </a:lnTo>
                  <a:lnTo>
                    <a:pt x="3183" y="2229"/>
                  </a:lnTo>
                  <a:cubicBezTo>
                    <a:pt x="3183" y="2109"/>
                    <a:pt x="3064" y="2109"/>
                    <a:pt x="306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7"/>
            <p:cNvSpPr/>
            <p:nvPr/>
          </p:nvSpPr>
          <p:spPr>
            <a:xfrm>
              <a:off x="159175" y="1158650"/>
              <a:ext cx="180550" cy="89050"/>
            </a:xfrm>
            <a:custGeom>
              <a:rect b="b" l="l" r="r" t="t"/>
              <a:pathLst>
                <a:path extrusionOk="0" h="3562" w="7222">
                  <a:moveTo>
                    <a:pt x="0" y="0"/>
                  </a:moveTo>
                  <a:lnTo>
                    <a:pt x="0" y="140"/>
                  </a:lnTo>
                  <a:lnTo>
                    <a:pt x="14" y="153"/>
                  </a:lnTo>
                  <a:lnTo>
                    <a:pt x="14" y="153"/>
                  </a:lnTo>
                  <a:lnTo>
                    <a:pt x="0" y="0"/>
                  </a:lnTo>
                  <a:close/>
                  <a:moveTo>
                    <a:pt x="14" y="153"/>
                  </a:moveTo>
                  <a:lnTo>
                    <a:pt x="120" y="1333"/>
                  </a:lnTo>
                  <a:lnTo>
                    <a:pt x="259" y="1453"/>
                  </a:lnTo>
                  <a:lnTo>
                    <a:pt x="3183" y="3442"/>
                  </a:lnTo>
                  <a:cubicBezTo>
                    <a:pt x="3183" y="3561"/>
                    <a:pt x="3322" y="3561"/>
                    <a:pt x="3322" y="3561"/>
                  </a:cubicBezTo>
                  <a:lnTo>
                    <a:pt x="4436" y="3561"/>
                  </a:lnTo>
                  <a:lnTo>
                    <a:pt x="7082" y="1970"/>
                  </a:lnTo>
                  <a:cubicBezTo>
                    <a:pt x="7221" y="1970"/>
                    <a:pt x="7221" y="1831"/>
                    <a:pt x="7221" y="1691"/>
                  </a:cubicBezTo>
                  <a:lnTo>
                    <a:pt x="7082" y="498"/>
                  </a:lnTo>
                  <a:cubicBezTo>
                    <a:pt x="7082" y="657"/>
                    <a:pt x="7082" y="657"/>
                    <a:pt x="6963" y="776"/>
                  </a:cubicBezTo>
                  <a:lnTo>
                    <a:pt x="4317" y="2368"/>
                  </a:lnTo>
                  <a:lnTo>
                    <a:pt x="3183" y="2368"/>
                  </a:lnTo>
                  <a:cubicBezTo>
                    <a:pt x="3183" y="2248"/>
                    <a:pt x="3064" y="2248"/>
                    <a:pt x="3064" y="2248"/>
                  </a:cubicBezTo>
                  <a:lnTo>
                    <a:pt x="120" y="259"/>
                  </a:lnTo>
                  <a:lnTo>
                    <a:pt x="14" y="153"/>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7"/>
            <p:cNvSpPr/>
            <p:nvPr/>
          </p:nvSpPr>
          <p:spPr>
            <a:xfrm>
              <a:off x="278025" y="1245675"/>
              <a:ext cx="181050" cy="86075"/>
            </a:xfrm>
            <a:custGeom>
              <a:rect b="b" l="l" r="r" t="t"/>
              <a:pathLst>
                <a:path extrusionOk="0" h="3443" w="7242">
                  <a:moveTo>
                    <a:pt x="1" y="1"/>
                  </a:moveTo>
                  <a:lnTo>
                    <a:pt x="120" y="1194"/>
                  </a:lnTo>
                  <a:lnTo>
                    <a:pt x="259" y="1333"/>
                  </a:lnTo>
                  <a:lnTo>
                    <a:pt x="3183" y="3323"/>
                  </a:lnTo>
                  <a:cubicBezTo>
                    <a:pt x="3183" y="3442"/>
                    <a:pt x="3303" y="3442"/>
                    <a:pt x="3303" y="3442"/>
                  </a:cubicBezTo>
                  <a:lnTo>
                    <a:pt x="4417" y="3442"/>
                  </a:lnTo>
                  <a:lnTo>
                    <a:pt x="7082" y="1851"/>
                  </a:lnTo>
                  <a:cubicBezTo>
                    <a:pt x="7242" y="1731"/>
                    <a:pt x="7242" y="1572"/>
                    <a:pt x="722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7"/>
            <p:cNvSpPr/>
            <p:nvPr/>
          </p:nvSpPr>
          <p:spPr>
            <a:xfrm>
              <a:off x="638075" y="1189475"/>
              <a:ext cx="180075" cy="85575"/>
            </a:xfrm>
            <a:custGeom>
              <a:rect b="b" l="l" r="r" t="t"/>
              <a:pathLst>
                <a:path extrusionOk="0" h="3423" w="7203">
                  <a:moveTo>
                    <a:pt x="1" y="1"/>
                  </a:moveTo>
                  <a:lnTo>
                    <a:pt x="120" y="1194"/>
                  </a:lnTo>
                  <a:cubicBezTo>
                    <a:pt x="120" y="1314"/>
                    <a:pt x="240" y="1314"/>
                    <a:pt x="240" y="1314"/>
                  </a:cubicBezTo>
                  <a:lnTo>
                    <a:pt x="3184" y="3303"/>
                  </a:lnTo>
                  <a:cubicBezTo>
                    <a:pt x="3184" y="3422"/>
                    <a:pt x="3303" y="3422"/>
                    <a:pt x="3303" y="3422"/>
                  </a:cubicBezTo>
                  <a:lnTo>
                    <a:pt x="4417" y="3422"/>
                  </a:lnTo>
                  <a:lnTo>
                    <a:pt x="7083" y="1831"/>
                  </a:lnTo>
                  <a:cubicBezTo>
                    <a:pt x="7202" y="1831"/>
                    <a:pt x="7202" y="1712"/>
                    <a:pt x="7202" y="1552"/>
                  </a:cubicBezTo>
                  <a:lnTo>
                    <a:pt x="7083" y="35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7"/>
            <p:cNvSpPr/>
            <p:nvPr/>
          </p:nvSpPr>
          <p:spPr>
            <a:xfrm>
              <a:off x="517725" y="1259100"/>
              <a:ext cx="184050" cy="85575"/>
            </a:xfrm>
            <a:custGeom>
              <a:rect b="b" l="l" r="r" t="t"/>
              <a:pathLst>
                <a:path extrusionOk="0" h="3423" w="7362">
                  <a:moveTo>
                    <a:pt x="1" y="1"/>
                  </a:moveTo>
                  <a:lnTo>
                    <a:pt x="140" y="1194"/>
                  </a:lnTo>
                  <a:lnTo>
                    <a:pt x="260" y="1314"/>
                  </a:lnTo>
                  <a:lnTo>
                    <a:pt x="3184" y="3303"/>
                  </a:lnTo>
                  <a:cubicBezTo>
                    <a:pt x="3184" y="3422"/>
                    <a:pt x="3323" y="3422"/>
                    <a:pt x="3323" y="3422"/>
                  </a:cubicBezTo>
                  <a:lnTo>
                    <a:pt x="4437" y="3422"/>
                  </a:lnTo>
                  <a:lnTo>
                    <a:pt x="7103" y="1831"/>
                  </a:lnTo>
                  <a:cubicBezTo>
                    <a:pt x="7222" y="1831"/>
                    <a:pt x="7361" y="1712"/>
                    <a:pt x="7222" y="1552"/>
                  </a:cubicBezTo>
                  <a:lnTo>
                    <a:pt x="7103" y="35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7"/>
            <p:cNvSpPr/>
            <p:nvPr/>
          </p:nvSpPr>
          <p:spPr>
            <a:xfrm>
              <a:off x="401850" y="1329225"/>
              <a:ext cx="180075" cy="85575"/>
            </a:xfrm>
            <a:custGeom>
              <a:rect b="b" l="l" r="r" t="t"/>
              <a:pathLst>
                <a:path extrusionOk="0" h="3423" w="7203">
                  <a:moveTo>
                    <a:pt x="1" y="1"/>
                  </a:moveTo>
                  <a:lnTo>
                    <a:pt x="120" y="1194"/>
                  </a:lnTo>
                  <a:lnTo>
                    <a:pt x="240" y="1314"/>
                  </a:lnTo>
                  <a:lnTo>
                    <a:pt x="3184" y="3303"/>
                  </a:lnTo>
                  <a:cubicBezTo>
                    <a:pt x="3184" y="3422"/>
                    <a:pt x="3303" y="3422"/>
                    <a:pt x="3303" y="3422"/>
                  </a:cubicBezTo>
                  <a:lnTo>
                    <a:pt x="4417" y="3422"/>
                  </a:lnTo>
                  <a:lnTo>
                    <a:pt x="7083" y="1831"/>
                  </a:lnTo>
                  <a:cubicBezTo>
                    <a:pt x="7202" y="1692"/>
                    <a:pt x="7202" y="1692"/>
                    <a:pt x="7202" y="1572"/>
                  </a:cubicBezTo>
                  <a:lnTo>
                    <a:pt x="7083" y="37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7"/>
            <p:cNvSpPr/>
            <p:nvPr/>
          </p:nvSpPr>
          <p:spPr>
            <a:xfrm>
              <a:off x="42300" y="1225300"/>
              <a:ext cx="180550" cy="89025"/>
            </a:xfrm>
            <a:custGeom>
              <a:rect b="b" l="l" r="r" t="t"/>
              <a:pathLst>
                <a:path extrusionOk="0" h="3561" w="7222">
                  <a:moveTo>
                    <a:pt x="1" y="0"/>
                  </a:moveTo>
                  <a:lnTo>
                    <a:pt x="1" y="119"/>
                  </a:lnTo>
                  <a:lnTo>
                    <a:pt x="13" y="134"/>
                  </a:lnTo>
                  <a:lnTo>
                    <a:pt x="13" y="134"/>
                  </a:lnTo>
                  <a:lnTo>
                    <a:pt x="1" y="0"/>
                  </a:lnTo>
                  <a:close/>
                  <a:moveTo>
                    <a:pt x="13" y="134"/>
                  </a:moveTo>
                  <a:lnTo>
                    <a:pt x="120" y="1313"/>
                  </a:lnTo>
                  <a:lnTo>
                    <a:pt x="259" y="1452"/>
                  </a:lnTo>
                  <a:lnTo>
                    <a:pt x="3183" y="3442"/>
                  </a:lnTo>
                  <a:cubicBezTo>
                    <a:pt x="3183" y="3561"/>
                    <a:pt x="3303" y="3561"/>
                    <a:pt x="3303" y="3561"/>
                  </a:cubicBezTo>
                  <a:lnTo>
                    <a:pt x="4437" y="3561"/>
                  </a:lnTo>
                  <a:lnTo>
                    <a:pt x="7082" y="1969"/>
                  </a:lnTo>
                  <a:cubicBezTo>
                    <a:pt x="7222" y="1969"/>
                    <a:pt x="7222" y="1810"/>
                    <a:pt x="7222" y="1691"/>
                  </a:cubicBezTo>
                  <a:lnTo>
                    <a:pt x="7082" y="497"/>
                  </a:lnTo>
                  <a:cubicBezTo>
                    <a:pt x="7082" y="657"/>
                    <a:pt x="7082" y="657"/>
                    <a:pt x="6963" y="776"/>
                  </a:cubicBezTo>
                  <a:lnTo>
                    <a:pt x="4297" y="2367"/>
                  </a:lnTo>
                  <a:lnTo>
                    <a:pt x="3183" y="2367"/>
                  </a:lnTo>
                  <a:cubicBezTo>
                    <a:pt x="3183" y="2248"/>
                    <a:pt x="3064" y="2248"/>
                    <a:pt x="3064" y="2248"/>
                  </a:cubicBezTo>
                  <a:lnTo>
                    <a:pt x="120" y="259"/>
                  </a:lnTo>
                  <a:lnTo>
                    <a:pt x="13"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7"/>
            <p:cNvSpPr/>
            <p:nvPr/>
          </p:nvSpPr>
          <p:spPr>
            <a:xfrm>
              <a:off x="263100" y="1321775"/>
              <a:ext cx="75625" cy="76600"/>
            </a:xfrm>
            <a:custGeom>
              <a:rect b="b" l="l" r="r" t="t"/>
              <a:pathLst>
                <a:path extrusionOk="0" h="3064" w="3025">
                  <a:moveTo>
                    <a:pt x="2905" y="0"/>
                  </a:moveTo>
                  <a:cubicBezTo>
                    <a:pt x="2905" y="140"/>
                    <a:pt x="2905" y="140"/>
                    <a:pt x="2786" y="259"/>
                  </a:cubicBezTo>
                  <a:lnTo>
                    <a:pt x="120" y="1870"/>
                  </a:lnTo>
                  <a:lnTo>
                    <a:pt x="1" y="1870"/>
                  </a:lnTo>
                  <a:lnTo>
                    <a:pt x="120" y="3064"/>
                  </a:lnTo>
                  <a:lnTo>
                    <a:pt x="240" y="3064"/>
                  </a:lnTo>
                  <a:lnTo>
                    <a:pt x="2905" y="1472"/>
                  </a:lnTo>
                  <a:cubicBezTo>
                    <a:pt x="3025" y="1472"/>
                    <a:pt x="3025" y="1333"/>
                    <a:pt x="3025" y="1194"/>
                  </a:cubicBezTo>
                  <a:lnTo>
                    <a:pt x="290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7"/>
            <p:cNvSpPr/>
            <p:nvPr/>
          </p:nvSpPr>
          <p:spPr>
            <a:xfrm>
              <a:off x="164150" y="1315800"/>
              <a:ext cx="104450" cy="86050"/>
            </a:xfrm>
            <a:custGeom>
              <a:rect b="b" l="l" r="r" t="t"/>
              <a:pathLst>
                <a:path extrusionOk="0" h="3442" w="4178">
                  <a:moveTo>
                    <a:pt x="0" y="1"/>
                  </a:moveTo>
                  <a:lnTo>
                    <a:pt x="120" y="1214"/>
                  </a:lnTo>
                  <a:cubicBezTo>
                    <a:pt x="120" y="1333"/>
                    <a:pt x="259" y="1333"/>
                    <a:pt x="259" y="1333"/>
                  </a:cubicBezTo>
                  <a:lnTo>
                    <a:pt x="3183" y="3323"/>
                  </a:lnTo>
                  <a:cubicBezTo>
                    <a:pt x="3183" y="3442"/>
                    <a:pt x="3302" y="3442"/>
                    <a:pt x="3302" y="3442"/>
                  </a:cubicBezTo>
                  <a:lnTo>
                    <a:pt x="4058" y="3442"/>
                  </a:lnTo>
                  <a:lnTo>
                    <a:pt x="4178" y="2248"/>
                  </a:lnTo>
                  <a:lnTo>
                    <a:pt x="3183" y="2248"/>
                  </a:lnTo>
                  <a:cubicBezTo>
                    <a:pt x="3183" y="2129"/>
                    <a:pt x="3064" y="2129"/>
                    <a:pt x="3064" y="2129"/>
                  </a:cubicBezTo>
                  <a:lnTo>
                    <a:pt x="120" y="14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7"/>
            <p:cNvSpPr/>
            <p:nvPr/>
          </p:nvSpPr>
          <p:spPr>
            <a:xfrm>
              <a:off x="265600" y="136852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7"/>
            <p:cNvSpPr/>
            <p:nvPr/>
          </p:nvSpPr>
          <p:spPr>
            <a:xfrm>
              <a:off x="281500" y="1398850"/>
              <a:ext cx="184050" cy="85575"/>
            </a:xfrm>
            <a:custGeom>
              <a:rect b="b" l="l" r="r" t="t"/>
              <a:pathLst>
                <a:path extrusionOk="0" h="3423" w="7362">
                  <a:moveTo>
                    <a:pt x="1" y="1"/>
                  </a:moveTo>
                  <a:lnTo>
                    <a:pt x="140" y="1194"/>
                  </a:lnTo>
                  <a:cubicBezTo>
                    <a:pt x="140" y="1314"/>
                    <a:pt x="260" y="1314"/>
                    <a:pt x="260" y="1314"/>
                  </a:cubicBezTo>
                  <a:lnTo>
                    <a:pt x="3184" y="3303"/>
                  </a:lnTo>
                  <a:cubicBezTo>
                    <a:pt x="3184" y="3422"/>
                    <a:pt x="3323" y="3422"/>
                    <a:pt x="3323" y="3422"/>
                  </a:cubicBezTo>
                  <a:lnTo>
                    <a:pt x="4437" y="3422"/>
                  </a:lnTo>
                  <a:lnTo>
                    <a:pt x="7103" y="1831"/>
                  </a:lnTo>
                  <a:cubicBezTo>
                    <a:pt x="7222" y="1711"/>
                    <a:pt x="7361" y="1711"/>
                    <a:pt x="7222" y="1572"/>
                  </a:cubicBezTo>
                  <a:lnTo>
                    <a:pt x="7103" y="37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7"/>
            <p:cNvSpPr/>
            <p:nvPr/>
          </p:nvSpPr>
          <p:spPr>
            <a:xfrm>
              <a:off x="412800" y="1307850"/>
              <a:ext cx="566475" cy="283000"/>
            </a:xfrm>
            <a:custGeom>
              <a:rect b="b" l="l" r="r" t="t"/>
              <a:pathLst>
                <a:path extrusionOk="0" h="11320" w="22659">
                  <a:moveTo>
                    <a:pt x="22539" y="0"/>
                  </a:moveTo>
                  <a:cubicBezTo>
                    <a:pt x="22539" y="159"/>
                    <a:pt x="22539" y="159"/>
                    <a:pt x="22400" y="279"/>
                  </a:cubicBezTo>
                  <a:lnTo>
                    <a:pt x="5491" y="10126"/>
                  </a:lnTo>
                  <a:lnTo>
                    <a:pt x="4377" y="10126"/>
                  </a:lnTo>
                  <a:cubicBezTo>
                    <a:pt x="4377" y="10006"/>
                    <a:pt x="4258" y="10006"/>
                    <a:pt x="4258" y="10006"/>
                  </a:cubicBezTo>
                  <a:lnTo>
                    <a:pt x="120" y="7221"/>
                  </a:lnTo>
                  <a:lnTo>
                    <a:pt x="1" y="7102"/>
                  </a:lnTo>
                  <a:lnTo>
                    <a:pt x="120" y="8296"/>
                  </a:lnTo>
                  <a:lnTo>
                    <a:pt x="259" y="8415"/>
                  </a:lnTo>
                  <a:lnTo>
                    <a:pt x="4377" y="11200"/>
                  </a:lnTo>
                  <a:cubicBezTo>
                    <a:pt x="4377" y="11319"/>
                    <a:pt x="4496" y="11319"/>
                    <a:pt x="4496" y="11319"/>
                  </a:cubicBezTo>
                  <a:lnTo>
                    <a:pt x="5630" y="11319"/>
                  </a:lnTo>
                  <a:lnTo>
                    <a:pt x="22539" y="1472"/>
                  </a:lnTo>
                  <a:cubicBezTo>
                    <a:pt x="22658" y="1472"/>
                    <a:pt x="22658" y="1333"/>
                    <a:pt x="22658" y="1194"/>
                  </a:cubicBezTo>
                  <a:lnTo>
                    <a:pt x="2253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7"/>
            <p:cNvSpPr/>
            <p:nvPr/>
          </p:nvSpPr>
          <p:spPr>
            <a:xfrm>
              <a:off x="-79050" y="1299400"/>
              <a:ext cx="98500" cy="85550"/>
            </a:xfrm>
            <a:custGeom>
              <a:rect b="b" l="l" r="r" t="t"/>
              <a:pathLst>
                <a:path extrusionOk="0" h="3422" w="3940">
                  <a:moveTo>
                    <a:pt x="1" y="0"/>
                  </a:moveTo>
                  <a:lnTo>
                    <a:pt x="140" y="1194"/>
                  </a:lnTo>
                  <a:cubicBezTo>
                    <a:pt x="140" y="1313"/>
                    <a:pt x="259" y="1313"/>
                    <a:pt x="259" y="1313"/>
                  </a:cubicBezTo>
                  <a:lnTo>
                    <a:pt x="3184" y="3302"/>
                  </a:lnTo>
                  <a:cubicBezTo>
                    <a:pt x="3184" y="3422"/>
                    <a:pt x="3323" y="3422"/>
                    <a:pt x="3323" y="3422"/>
                  </a:cubicBezTo>
                  <a:lnTo>
                    <a:pt x="3939" y="3422"/>
                  </a:lnTo>
                  <a:lnTo>
                    <a:pt x="3939" y="2228"/>
                  </a:lnTo>
                  <a:lnTo>
                    <a:pt x="3184" y="2228"/>
                  </a:lnTo>
                  <a:cubicBezTo>
                    <a:pt x="3184" y="2109"/>
                    <a:pt x="3064" y="2109"/>
                    <a:pt x="3064" y="2109"/>
                  </a:cubicBezTo>
                  <a:lnTo>
                    <a:pt x="140" y="11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7"/>
            <p:cNvSpPr/>
            <p:nvPr/>
          </p:nvSpPr>
          <p:spPr>
            <a:xfrm>
              <a:off x="19425" y="135510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7"/>
            <p:cNvSpPr/>
            <p:nvPr/>
          </p:nvSpPr>
          <p:spPr>
            <a:xfrm>
              <a:off x="16450" y="1305350"/>
              <a:ext cx="78600" cy="76625"/>
            </a:xfrm>
            <a:custGeom>
              <a:rect b="b" l="l" r="r" t="t"/>
              <a:pathLst>
                <a:path extrusionOk="0" h="3065" w="3144">
                  <a:moveTo>
                    <a:pt x="3024" y="1"/>
                  </a:moveTo>
                  <a:cubicBezTo>
                    <a:pt x="3024" y="160"/>
                    <a:pt x="3024" y="160"/>
                    <a:pt x="2904" y="279"/>
                  </a:cubicBezTo>
                  <a:lnTo>
                    <a:pt x="239" y="1871"/>
                  </a:lnTo>
                  <a:cubicBezTo>
                    <a:pt x="239" y="1990"/>
                    <a:pt x="239" y="1990"/>
                    <a:pt x="119" y="1990"/>
                  </a:cubicBezTo>
                  <a:lnTo>
                    <a:pt x="0" y="3064"/>
                  </a:lnTo>
                  <a:lnTo>
                    <a:pt x="358" y="3064"/>
                  </a:lnTo>
                  <a:lnTo>
                    <a:pt x="3024" y="1473"/>
                  </a:lnTo>
                  <a:cubicBezTo>
                    <a:pt x="3143" y="1473"/>
                    <a:pt x="3143" y="1334"/>
                    <a:pt x="314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7"/>
            <p:cNvSpPr/>
            <p:nvPr/>
          </p:nvSpPr>
          <p:spPr>
            <a:xfrm>
              <a:off x="136800" y="1391400"/>
              <a:ext cx="86050" cy="76600"/>
            </a:xfrm>
            <a:custGeom>
              <a:rect b="b" l="l" r="r" t="t"/>
              <a:pathLst>
                <a:path extrusionOk="0" h="3064" w="3442">
                  <a:moveTo>
                    <a:pt x="3282" y="0"/>
                  </a:moveTo>
                  <a:cubicBezTo>
                    <a:pt x="3282" y="139"/>
                    <a:pt x="3282" y="139"/>
                    <a:pt x="3163" y="279"/>
                  </a:cubicBezTo>
                  <a:lnTo>
                    <a:pt x="497" y="1870"/>
                  </a:lnTo>
                  <a:lnTo>
                    <a:pt x="0" y="1870"/>
                  </a:lnTo>
                  <a:lnTo>
                    <a:pt x="119" y="3064"/>
                  </a:lnTo>
                  <a:lnTo>
                    <a:pt x="617" y="3064"/>
                  </a:lnTo>
                  <a:lnTo>
                    <a:pt x="3282" y="1472"/>
                  </a:lnTo>
                  <a:cubicBezTo>
                    <a:pt x="3442" y="1472"/>
                    <a:pt x="3442" y="1333"/>
                    <a:pt x="3402" y="1194"/>
                  </a:cubicBezTo>
                  <a:lnTo>
                    <a:pt x="3282"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7"/>
            <p:cNvSpPr/>
            <p:nvPr/>
          </p:nvSpPr>
          <p:spPr>
            <a:xfrm>
              <a:off x="47275" y="1385925"/>
              <a:ext cx="95500" cy="85550"/>
            </a:xfrm>
            <a:custGeom>
              <a:rect b="b" l="l" r="r" t="t"/>
              <a:pathLst>
                <a:path extrusionOk="0" h="3422" w="3820">
                  <a:moveTo>
                    <a:pt x="0" y="0"/>
                  </a:moveTo>
                  <a:lnTo>
                    <a:pt x="120" y="1194"/>
                  </a:lnTo>
                  <a:lnTo>
                    <a:pt x="259" y="1313"/>
                  </a:lnTo>
                  <a:lnTo>
                    <a:pt x="3183" y="3303"/>
                  </a:lnTo>
                  <a:cubicBezTo>
                    <a:pt x="3183" y="3422"/>
                    <a:pt x="3323" y="3422"/>
                    <a:pt x="3323" y="3422"/>
                  </a:cubicBezTo>
                  <a:lnTo>
                    <a:pt x="3820" y="3422"/>
                  </a:lnTo>
                  <a:lnTo>
                    <a:pt x="3820" y="2228"/>
                  </a:lnTo>
                  <a:lnTo>
                    <a:pt x="3183" y="2228"/>
                  </a:lnTo>
                  <a:cubicBezTo>
                    <a:pt x="3183" y="2109"/>
                    <a:pt x="3064" y="2109"/>
                    <a:pt x="3064" y="2109"/>
                  </a:cubicBezTo>
                  <a:lnTo>
                    <a:pt x="120" y="12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7"/>
            <p:cNvSpPr/>
            <p:nvPr/>
          </p:nvSpPr>
          <p:spPr>
            <a:xfrm>
              <a:off x="139275" y="1441625"/>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7"/>
            <p:cNvSpPr/>
            <p:nvPr/>
          </p:nvSpPr>
          <p:spPr>
            <a:xfrm>
              <a:off x="263100" y="1478425"/>
              <a:ext cx="82600" cy="76600"/>
            </a:xfrm>
            <a:custGeom>
              <a:rect b="b" l="l" r="r" t="t"/>
              <a:pathLst>
                <a:path extrusionOk="0" h="3064" w="3304">
                  <a:moveTo>
                    <a:pt x="3164" y="0"/>
                  </a:moveTo>
                  <a:cubicBezTo>
                    <a:pt x="3164" y="140"/>
                    <a:pt x="3164" y="140"/>
                    <a:pt x="3025" y="279"/>
                  </a:cubicBezTo>
                  <a:lnTo>
                    <a:pt x="379" y="1870"/>
                  </a:lnTo>
                  <a:lnTo>
                    <a:pt x="1" y="1870"/>
                  </a:lnTo>
                  <a:lnTo>
                    <a:pt x="120" y="3064"/>
                  </a:lnTo>
                  <a:lnTo>
                    <a:pt x="498" y="3064"/>
                  </a:lnTo>
                  <a:lnTo>
                    <a:pt x="3164" y="1473"/>
                  </a:lnTo>
                  <a:cubicBezTo>
                    <a:pt x="3303" y="1313"/>
                    <a:pt x="3303" y="1194"/>
                    <a:pt x="3283" y="1194"/>
                  </a:cubicBezTo>
                  <a:lnTo>
                    <a:pt x="3164"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7"/>
            <p:cNvSpPr/>
            <p:nvPr/>
          </p:nvSpPr>
          <p:spPr>
            <a:xfrm>
              <a:off x="167125" y="1468975"/>
              <a:ext cx="98500" cy="86050"/>
            </a:xfrm>
            <a:custGeom>
              <a:rect b="b" l="l" r="r" t="t"/>
              <a:pathLst>
                <a:path extrusionOk="0" h="3442" w="3940">
                  <a:moveTo>
                    <a:pt x="1" y="1"/>
                  </a:moveTo>
                  <a:lnTo>
                    <a:pt x="140" y="1194"/>
                  </a:lnTo>
                  <a:lnTo>
                    <a:pt x="259" y="1313"/>
                  </a:lnTo>
                  <a:lnTo>
                    <a:pt x="3183" y="3303"/>
                  </a:lnTo>
                  <a:cubicBezTo>
                    <a:pt x="3183" y="3442"/>
                    <a:pt x="3323" y="3442"/>
                    <a:pt x="3323" y="3442"/>
                  </a:cubicBezTo>
                  <a:lnTo>
                    <a:pt x="3939" y="3442"/>
                  </a:lnTo>
                  <a:lnTo>
                    <a:pt x="3939" y="2248"/>
                  </a:lnTo>
                  <a:lnTo>
                    <a:pt x="3183" y="2248"/>
                  </a:lnTo>
                  <a:cubicBezTo>
                    <a:pt x="3183"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7"/>
            <p:cNvSpPr/>
            <p:nvPr/>
          </p:nvSpPr>
          <p:spPr>
            <a:xfrm>
              <a:off x="265600" y="152517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7"/>
            <p:cNvSpPr/>
            <p:nvPr/>
          </p:nvSpPr>
          <p:spPr>
            <a:xfrm>
              <a:off x="295925" y="1555000"/>
              <a:ext cx="210400" cy="105475"/>
            </a:xfrm>
            <a:custGeom>
              <a:rect b="b" l="l" r="r" t="t"/>
              <a:pathLst>
                <a:path extrusionOk="0" h="4219" w="8416">
                  <a:moveTo>
                    <a:pt x="1" y="1"/>
                  </a:moveTo>
                  <a:lnTo>
                    <a:pt x="120" y="1195"/>
                  </a:lnTo>
                  <a:lnTo>
                    <a:pt x="259" y="1314"/>
                  </a:lnTo>
                  <a:lnTo>
                    <a:pt x="4377" y="4099"/>
                  </a:lnTo>
                  <a:cubicBezTo>
                    <a:pt x="4377" y="4218"/>
                    <a:pt x="4497" y="4218"/>
                    <a:pt x="4497" y="4218"/>
                  </a:cubicBezTo>
                  <a:lnTo>
                    <a:pt x="5630" y="4218"/>
                  </a:lnTo>
                  <a:lnTo>
                    <a:pt x="8276" y="2627"/>
                  </a:lnTo>
                  <a:cubicBezTo>
                    <a:pt x="8415" y="2627"/>
                    <a:pt x="8415" y="2488"/>
                    <a:pt x="8415" y="2348"/>
                  </a:cubicBezTo>
                  <a:lnTo>
                    <a:pt x="8276" y="1155"/>
                  </a:lnTo>
                  <a:cubicBezTo>
                    <a:pt x="8276" y="1314"/>
                    <a:pt x="8276" y="1314"/>
                    <a:pt x="8157" y="1433"/>
                  </a:cubicBezTo>
                  <a:lnTo>
                    <a:pt x="5491" y="3025"/>
                  </a:lnTo>
                  <a:lnTo>
                    <a:pt x="4377" y="3025"/>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7"/>
            <p:cNvSpPr/>
            <p:nvPr/>
          </p:nvSpPr>
          <p:spPr>
            <a:xfrm>
              <a:off x="-193925" y="1365025"/>
              <a:ext cx="180550" cy="89050"/>
            </a:xfrm>
            <a:custGeom>
              <a:rect b="b" l="l" r="r" t="t"/>
              <a:pathLst>
                <a:path extrusionOk="0" h="3562" w="7222">
                  <a:moveTo>
                    <a:pt x="0" y="1"/>
                  </a:moveTo>
                  <a:lnTo>
                    <a:pt x="0" y="140"/>
                  </a:lnTo>
                  <a:lnTo>
                    <a:pt x="14" y="154"/>
                  </a:lnTo>
                  <a:lnTo>
                    <a:pt x="14" y="154"/>
                  </a:lnTo>
                  <a:lnTo>
                    <a:pt x="0" y="1"/>
                  </a:lnTo>
                  <a:close/>
                  <a:moveTo>
                    <a:pt x="14" y="154"/>
                  </a:moveTo>
                  <a:lnTo>
                    <a:pt x="120" y="1334"/>
                  </a:lnTo>
                  <a:lnTo>
                    <a:pt x="259" y="1453"/>
                  </a:lnTo>
                  <a:lnTo>
                    <a:pt x="3183" y="3442"/>
                  </a:lnTo>
                  <a:cubicBezTo>
                    <a:pt x="3183" y="3562"/>
                    <a:pt x="3303" y="3562"/>
                    <a:pt x="3303" y="3562"/>
                  </a:cubicBezTo>
                  <a:lnTo>
                    <a:pt x="4437" y="3562"/>
                  </a:lnTo>
                  <a:lnTo>
                    <a:pt x="7082" y="1970"/>
                  </a:lnTo>
                  <a:cubicBezTo>
                    <a:pt x="7222" y="1970"/>
                    <a:pt x="7222" y="1831"/>
                    <a:pt x="7222" y="1692"/>
                  </a:cubicBezTo>
                  <a:lnTo>
                    <a:pt x="7082" y="498"/>
                  </a:lnTo>
                  <a:cubicBezTo>
                    <a:pt x="7082" y="657"/>
                    <a:pt x="7082" y="657"/>
                    <a:pt x="6963" y="777"/>
                  </a:cubicBezTo>
                  <a:lnTo>
                    <a:pt x="4297" y="2368"/>
                  </a:lnTo>
                  <a:lnTo>
                    <a:pt x="3183" y="2368"/>
                  </a:lnTo>
                  <a:cubicBezTo>
                    <a:pt x="3183" y="2249"/>
                    <a:pt x="3064" y="2249"/>
                    <a:pt x="3064" y="2249"/>
                  </a:cubicBezTo>
                  <a:lnTo>
                    <a:pt x="120" y="260"/>
                  </a:lnTo>
                  <a:lnTo>
                    <a:pt x="14" y="15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7"/>
            <p:cNvSpPr/>
            <p:nvPr/>
          </p:nvSpPr>
          <p:spPr>
            <a:xfrm>
              <a:off x="-77550" y="1452075"/>
              <a:ext cx="183525" cy="86050"/>
            </a:xfrm>
            <a:custGeom>
              <a:rect b="b" l="l" r="r" t="t"/>
              <a:pathLst>
                <a:path extrusionOk="0" h="3442" w="7341">
                  <a:moveTo>
                    <a:pt x="0" y="0"/>
                  </a:moveTo>
                  <a:lnTo>
                    <a:pt x="120" y="1194"/>
                  </a:lnTo>
                  <a:lnTo>
                    <a:pt x="239" y="1333"/>
                  </a:lnTo>
                  <a:lnTo>
                    <a:pt x="3183" y="3322"/>
                  </a:lnTo>
                  <a:cubicBezTo>
                    <a:pt x="3183" y="3442"/>
                    <a:pt x="3303" y="3442"/>
                    <a:pt x="3303" y="3442"/>
                  </a:cubicBezTo>
                  <a:lnTo>
                    <a:pt x="4417" y="3442"/>
                  </a:lnTo>
                  <a:lnTo>
                    <a:pt x="7082" y="1850"/>
                  </a:lnTo>
                  <a:cubicBezTo>
                    <a:pt x="7202" y="1850"/>
                    <a:pt x="7341" y="1731"/>
                    <a:pt x="7202" y="1572"/>
                  </a:cubicBezTo>
                  <a:lnTo>
                    <a:pt x="7082" y="378"/>
                  </a:lnTo>
                  <a:cubicBezTo>
                    <a:pt x="7082" y="517"/>
                    <a:pt x="7082" y="517"/>
                    <a:pt x="6963" y="657"/>
                  </a:cubicBezTo>
                  <a:lnTo>
                    <a:pt x="4297" y="2248"/>
                  </a:lnTo>
                  <a:lnTo>
                    <a:pt x="3183" y="2248"/>
                  </a:lnTo>
                  <a:cubicBezTo>
                    <a:pt x="3183" y="2129"/>
                    <a:pt x="3064" y="2129"/>
                    <a:pt x="3064" y="2129"/>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7"/>
            <p:cNvSpPr/>
            <p:nvPr/>
          </p:nvSpPr>
          <p:spPr>
            <a:xfrm>
              <a:off x="45275" y="1538600"/>
              <a:ext cx="183550" cy="86050"/>
            </a:xfrm>
            <a:custGeom>
              <a:rect b="b" l="l" r="r" t="t"/>
              <a:pathLst>
                <a:path extrusionOk="0" h="3442" w="7342">
                  <a:moveTo>
                    <a:pt x="1" y="0"/>
                  </a:moveTo>
                  <a:lnTo>
                    <a:pt x="140" y="1194"/>
                  </a:lnTo>
                  <a:lnTo>
                    <a:pt x="259" y="1313"/>
                  </a:lnTo>
                  <a:lnTo>
                    <a:pt x="3184" y="3303"/>
                  </a:lnTo>
                  <a:cubicBezTo>
                    <a:pt x="3184" y="3442"/>
                    <a:pt x="3323" y="3442"/>
                    <a:pt x="3323" y="3442"/>
                  </a:cubicBezTo>
                  <a:lnTo>
                    <a:pt x="4437" y="3442"/>
                  </a:lnTo>
                  <a:lnTo>
                    <a:pt x="7103" y="1851"/>
                  </a:lnTo>
                  <a:cubicBezTo>
                    <a:pt x="7222" y="1711"/>
                    <a:pt x="7341" y="1572"/>
                    <a:pt x="7222" y="1572"/>
                  </a:cubicBezTo>
                  <a:lnTo>
                    <a:pt x="7103" y="378"/>
                  </a:lnTo>
                  <a:cubicBezTo>
                    <a:pt x="7103" y="518"/>
                    <a:pt x="7103" y="518"/>
                    <a:pt x="6963" y="657"/>
                  </a:cubicBezTo>
                  <a:lnTo>
                    <a:pt x="4318" y="2248"/>
                  </a:lnTo>
                  <a:lnTo>
                    <a:pt x="3184" y="224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7"/>
            <p:cNvSpPr/>
            <p:nvPr/>
          </p:nvSpPr>
          <p:spPr>
            <a:xfrm>
              <a:off x="180050" y="1625125"/>
              <a:ext cx="209900" cy="105475"/>
            </a:xfrm>
            <a:custGeom>
              <a:rect b="b" l="l" r="r" t="t"/>
              <a:pathLst>
                <a:path extrusionOk="0" h="4219" w="8396">
                  <a:moveTo>
                    <a:pt x="1" y="1"/>
                  </a:moveTo>
                  <a:lnTo>
                    <a:pt x="120" y="1194"/>
                  </a:lnTo>
                  <a:lnTo>
                    <a:pt x="240" y="1314"/>
                  </a:lnTo>
                  <a:lnTo>
                    <a:pt x="4377" y="4099"/>
                  </a:lnTo>
                  <a:cubicBezTo>
                    <a:pt x="4377" y="4218"/>
                    <a:pt x="4497" y="4218"/>
                    <a:pt x="4497" y="4218"/>
                  </a:cubicBezTo>
                  <a:lnTo>
                    <a:pt x="5611" y="4218"/>
                  </a:lnTo>
                  <a:lnTo>
                    <a:pt x="8276" y="2627"/>
                  </a:lnTo>
                  <a:cubicBezTo>
                    <a:pt x="8396" y="2627"/>
                    <a:pt x="8396" y="2487"/>
                    <a:pt x="8396" y="2368"/>
                  </a:cubicBezTo>
                  <a:lnTo>
                    <a:pt x="8276" y="1174"/>
                  </a:lnTo>
                  <a:cubicBezTo>
                    <a:pt x="8276" y="1314"/>
                    <a:pt x="8276" y="1314"/>
                    <a:pt x="8157" y="1433"/>
                  </a:cubicBezTo>
                  <a:lnTo>
                    <a:pt x="5491" y="3025"/>
                  </a:lnTo>
                  <a:lnTo>
                    <a:pt x="4377" y="3025"/>
                  </a:lnTo>
                  <a:cubicBezTo>
                    <a:pt x="4377" y="2905"/>
                    <a:pt x="4238" y="2905"/>
                    <a:pt x="423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7"/>
            <p:cNvSpPr/>
            <p:nvPr/>
          </p:nvSpPr>
          <p:spPr>
            <a:xfrm>
              <a:off x="-315275" y="1439125"/>
              <a:ext cx="104475" cy="86075"/>
            </a:xfrm>
            <a:custGeom>
              <a:rect b="b" l="l" r="r" t="t"/>
              <a:pathLst>
                <a:path extrusionOk="0" h="3443" w="4179">
                  <a:moveTo>
                    <a:pt x="1" y="1"/>
                  </a:moveTo>
                  <a:lnTo>
                    <a:pt x="140" y="1195"/>
                  </a:lnTo>
                  <a:lnTo>
                    <a:pt x="259" y="1314"/>
                  </a:lnTo>
                  <a:lnTo>
                    <a:pt x="3184" y="3303"/>
                  </a:lnTo>
                  <a:cubicBezTo>
                    <a:pt x="3184" y="3442"/>
                    <a:pt x="3323" y="3442"/>
                    <a:pt x="3323" y="3442"/>
                  </a:cubicBezTo>
                  <a:lnTo>
                    <a:pt x="4059" y="3442"/>
                  </a:lnTo>
                  <a:lnTo>
                    <a:pt x="4178" y="2249"/>
                  </a:lnTo>
                  <a:lnTo>
                    <a:pt x="3184" y="2249"/>
                  </a:lnTo>
                  <a:cubicBezTo>
                    <a:pt x="3184" y="2110"/>
                    <a:pt x="3064" y="2110"/>
                    <a:pt x="3064" y="2110"/>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7"/>
            <p:cNvSpPr/>
            <p:nvPr/>
          </p:nvSpPr>
          <p:spPr>
            <a:xfrm>
              <a:off x="-213825" y="1495325"/>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7"/>
            <p:cNvSpPr/>
            <p:nvPr/>
          </p:nvSpPr>
          <p:spPr>
            <a:xfrm>
              <a:off x="-209850" y="144460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34"/>
                    <a:pt x="2905" y="1194"/>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7"/>
            <p:cNvSpPr/>
            <p:nvPr/>
          </p:nvSpPr>
          <p:spPr>
            <a:xfrm>
              <a:off x="-194425" y="1521700"/>
              <a:ext cx="180050" cy="86050"/>
            </a:xfrm>
            <a:custGeom>
              <a:rect b="b" l="l" r="r" t="t"/>
              <a:pathLst>
                <a:path extrusionOk="0" h="3442" w="7202">
                  <a:moveTo>
                    <a:pt x="1" y="0"/>
                  </a:moveTo>
                  <a:lnTo>
                    <a:pt x="120" y="1194"/>
                  </a:lnTo>
                  <a:cubicBezTo>
                    <a:pt x="120" y="1333"/>
                    <a:pt x="239" y="1333"/>
                    <a:pt x="239" y="1333"/>
                  </a:cubicBezTo>
                  <a:lnTo>
                    <a:pt x="3183" y="3322"/>
                  </a:lnTo>
                  <a:cubicBezTo>
                    <a:pt x="3183" y="3442"/>
                    <a:pt x="3303" y="3442"/>
                    <a:pt x="3303" y="3442"/>
                  </a:cubicBezTo>
                  <a:lnTo>
                    <a:pt x="4417" y="3442"/>
                  </a:lnTo>
                  <a:lnTo>
                    <a:pt x="7082" y="1850"/>
                  </a:lnTo>
                  <a:cubicBezTo>
                    <a:pt x="7202" y="1731"/>
                    <a:pt x="7202" y="1731"/>
                    <a:pt x="7202" y="1572"/>
                  </a:cubicBezTo>
                  <a:lnTo>
                    <a:pt x="7082" y="378"/>
                  </a:lnTo>
                  <a:cubicBezTo>
                    <a:pt x="7082" y="537"/>
                    <a:pt x="7082" y="537"/>
                    <a:pt x="6963" y="657"/>
                  </a:cubicBezTo>
                  <a:lnTo>
                    <a:pt x="4297" y="2248"/>
                  </a:lnTo>
                  <a:lnTo>
                    <a:pt x="3183" y="2248"/>
                  </a:lnTo>
                  <a:cubicBezTo>
                    <a:pt x="3183"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7"/>
            <p:cNvSpPr/>
            <p:nvPr/>
          </p:nvSpPr>
          <p:spPr>
            <a:xfrm>
              <a:off x="32850" y="1614700"/>
              <a:ext cx="76625" cy="76100"/>
            </a:xfrm>
            <a:custGeom>
              <a:rect b="b" l="l" r="r" t="t"/>
              <a:pathLst>
                <a:path extrusionOk="0" h="3044" w="3065">
                  <a:moveTo>
                    <a:pt x="2925" y="0"/>
                  </a:moveTo>
                  <a:cubicBezTo>
                    <a:pt x="2925" y="139"/>
                    <a:pt x="2925" y="139"/>
                    <a:pt x="2786" y="259"/>
                  </a:cubicBezTo>
                  <a:lnTo>
                    <a:pt x="140" y="1850"/>
                  </a:lnTo>
                  <a:lnTo>
                    <a:pt x="1" y="1850"/>
                  </a:lnTo>
                  <a:lnTo>
                    <a:pt x="140" y="3044"/>
                  </a:lnTo>
                  <a:lnTo>
                    <a:pt x="259" y="3044"/>
                  </a:lnTo>
                  <a:lnTo>
                    <a:pt x="2925" y="1452"/>
                  </a:lnTo>
                  <a:cubicBezTo>
                    <a:pt x="3064" y="1452"/>
                    <a:pt x="3064" y="1333"/>
                    <a:pt x="3044" y="1194"/>
                  </a:cubicBezTo>
                  <a:lnTo>
                    <a:pt x="29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7"/>
            <p:cNvSpPr/>
            <p:nvPr/>
          </p:nvSpPr>
          <p:spPr>
            <a:xfrm>
              <a:off x="-69100" y="1608725"/>
              <a:ext cx="104475" cy="86050"/>
            </a:xfrm>
            <a:custGeom>
              <a:rect b="b" l="l" r="r" t="t"/>
              <a:pathLst>
                <a:path extrusionOk="0" h="3442" w="4179">
                  <a:moveTo>
                    <a:pt x="1" y="0"/>
                  </a:moveTo>
                  <a:lnTo>
                    <a:pt x="140" y="1194"/>
                  </a:lnTo>
                  <a:cubicBezTo>
                    <a:pt x="140" y="1333"/>
                    <a:pt x="259" y="1333"/>
                    <a:pt x="259" y="1333"/>
                  </a:cubicBezTo>
                  <a:lnTo>
                    <a:pt x="3183" y="3322"/>
                  </a:lnTo>
                  <a:cubicBezTo>
                    <a:pt x="3183" y="3442"/>
                    <a:pt x="3323" y="3442"/>
                    <a:pt x="3323" y="3442"/>
                  </a:cubicBezTo>
                  <a:lnTo>
                    <a:pt x="4059" y="3442"/>
                  </a:lnTo>
                  <a:lnTo>
                    <a:pt x="4178" y="2248"/>
                  </a:lnTo>
                  <a:lnTo>
                    <a:pt x="3183" y="2248"/>
                  </a:lnTo>
                  <a:cubicBezTo>
                    <a:pt x="318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7"/>
            <p:cNvSpPr/>
            <p:nvPr/>
          </p:nvSpPr>
          <p:spPr>
            <a:xfrm>
              <a:off x="32350" y="166095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7"/>
            <p:cNvSpPr/>
            <p:nvPr/>
          </p:nvSpPr>
          <p:spPr>
            <a:xfrm>
              <a:off x="59700" y="1691775"/>
              <a:ext cx="210400" cy="105450"/>
            </a:xfrm>
            <a:custGeom>
              <a:rect b="b" l="l" r="r" t="t"/>
              <a:pathLst>
                <a:path extrusionOk="0" h="4218" w="8416">
                  <a:moveTo>
                    <a:pt x="1" y="0"/>
                  </a:moveTo>
                  <a:lnTo>
                    <a:pt x="120" y="1194"/>
                  </a:lnTo>
                  <a:lnTo>
                    <a:pt x="259" y="1313"/>
                  </a:lnTo>
                  <a:lnTo>
                    <a:pt x="4377" y="4098"/>
                  </a:lnTo>
                  <a:cubicBezTo>
                    <a:pt x="4377" y="4218"/>
                    <a:pt x="4516" y="4218"/>
                    <a:pt x="4516" y="4218"/>
                  </a:cubicBezTo>
                  <a:lnTo>
                    <a:pt x="5630" y="4218"/>
                  </a:lnTo>
                  <a:lnTo>
                    <a:pt x="8296" y="2626"/>
                  </a:lnTo>
                  <a:cubicBezTo>
                    <a:pt x="8415" y="2626"/>
                    <a:pt x="8415" y="2487"/>
                    <a:pt x="8415" y="2348"/>
                  </a:cubicBezTo>
                  <a:lnTo>
                    <a:pt x="8296" y="1154"/>
                  </a:lnTo>
                  <a:cubicBezTo>
                    <a:pt x="8296" y="1313"/>
                    <a:pt x="8296" y="1313"/>
                    <a:pt x="8157" y="1433"/>
                  </a:cubicBezTo>
                  <a:lnTo>
                    <a:pt x="5511" y="3024"/>
                  </a:lnTo>
                  <a:lnTo>
                    <a:pt x="4377" y="3024"/>
                  </a:lnTo>
                  <a:cubicBezTo>
                    <a:pt x="4377" y="2905"/>
                    <a:pt x="4258" y="2905"/>
                    <a:pt x="4258" y="2905"/>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7"/>
            <p:cNvSpPr/>
            <p:nvPr/>
          </p:nvSpPr>
          <p:spPr>
            <a:xfrm>
              <a:off x="-428650" y="1508750"/>
              <a:ext cx="92025" cy="86075"/>
            </a:xfrm>
            <a:custGeom>
              <a:rect b="b" l="l" r="r" t="t"/>
              <a:pathLst>
                <a:path extrusionOk="0" h="3443" w="3681">
                  <a:moveTo>
                    <a:pt x="0" y="1"/>
                  </a:moveTo>
                  <a:lnTo>
                    <a:pt x="120" y="1194"/>
                  </a:lnTo>
                  <a:cubicBezTo>
                    <a:pt x="120" y="1314"/>
                    <a:pt x="239" y="1314"/>
                    <a:pt x="239" y="1314"/>
                  </a:cubicBezTo>
                  <a:lnTo>
                    <a:pt x="3183" y="3303"/>
                  </a:lnTo>
                  <a:cubicBezTo>
                    <a:pt x="3183" y="3442"/>
                    <a:pt x="3302" y="3442"/>
                    <a:pt x="3302" y="3442"/>
                  </a:cubicBezTo>
                  <a:lnTo>
                    <a:pt x="3541" y="3442"/>
                  </a:lnTo>
                  <a:lnTo>
                    <a:pt x="3680" y="2229"/>
                  </a:lnTo>
                  <a:lnTo>
                    <a:pt x="3183" y="2229"/>
                  </a:lnTo>
                  <a:cubicBezTo>
                    <a:pt x="3183" y="2110"/>
                    <a:pt x="3044" y="2110"/>
                    <a:pt x="3044" y="2110"/>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7"/>
            <p:cNvSpPr/>
            <p:nvPr/>
          </p:nvSpPr>
          <p:spPr>
            <a:xfrm>
              <a:off x="-3401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7"/>
            <p:cNvSpPr/>
            <p:nvPr/>
          </p:nvSpPr>
          <p:spPr>
            <a:xfrm>
              <a:off x="-340125" y="1518200"/>
              <a:ext cx="85550" cy="76625"/>
            </a:xfrm>
            <a:custGeom>
              <a:rect b="b" l="l" r="r" t="t"/>
              <a:pathLst>
                <a:path extrusionOk="0" h="3065" w="3422">
                  <a:moveTo>
                    <a:pt x="3282" y="1"/>
                  </a:moveTo>
                  <a:cubicBezTo>
                    <a:pt x="3282" y="140"/>
                    <a:pt x="3282" y="140"/>
                    <a:pt x="3163" y="279"/>
                  </a:cubicBezTo>
                  <a:lnTo>
                    <a:pt x="497" y="1871"/>
                  </a:lnTo>
                  <a:lnTo>
                    <a:pt x="0" y="1871"/>
                  </a:lnTo>
                  <a:lnTo>
                    <a:pt x="0" y="3064"/>
                  </a:lnTo>
                  <a:lnTo>
                    <a:pt x="637" y="3064"/>
                  </a:lnTo>
                  <a:lnTo>
                    <a:pt x="3282" y="1473"/>
                  </a:lnTo>
                  <a:cubicBezTo>
                    <a:pt x="3422" y="1473"/>
                    <a:pt x="3422" y="1314"/>
                    <a:pt x="3422" y="1194"/>
                  </a:cubicBezTo>
                  <a:lnTo>
                    <a:pt x="3282"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7"/>
            <p:cNvSpPr/>
            <p:nvPr/>
          </p:nvSpPr>
          <p:spPr>
            <a:xfrm>
              <a:off x="-311300" y="1592300"/>
              <a:ext cx="180050" cy="85575"/>
            </a:xfrm>
            <a:custGeom>
              <a:rect b="b" l="l" r="r" t="t"/>
              <a:pathLst>
                <a:path extrusionOk="0" h="3423" w="7202">
                  <a:moveTo>
                    <a:pt x="1" y="1"/>
                  </a:moveTo>
                  <a:lnTo>
                    <a:pt x="120" y="1194"/>
                  </a:lnTo>
                  <a:lnTo>
                    <a:pt x="240" y="1314"/>
                  </a:lnTo>
                  <a:lnTo>
                    <a:pt x="3184" y="3303"/>
                  </a:lnTo>
                  <a:cubicBezTo>
                    <a:pt x="3184" y="3422"/>
                    <a:pt x="3303" y="3422"/>
                    <a:pt x="3303" y="3422"/>
                  </a:cubicBezTo>
                  <a:lnTo>
                    <a:pt x="4178" y="3422"/>
                  </a:lnTo>
                  <a:lnTo>
                    <a:pt x="7083" y="1831"/>
                  </a:lnTo>
                  <a:cubicBezTo>
                    <a:pt x="7202" y="1831"/>
                    <a:pt x="7202" y="1692"/>
                    <a:pt x="7202" y="1553"/>
                  </a:cubicBezTo>
                  <a:lnTo>
                    <a:pt x="7083" y="359"/>
                  </a:lnTo>
                  <a:cubicBezTo>
                    <a:pt x="7083" y="518"/>
                    <a:pt x="7083" y="518"/>
                    <a:pt x="6963" y="637"/>
                  </a:cubicBezTo>
                  <a:lnTo>
                    <a:pt x="4298" y="2229"/>
                  </a:lnTo>
                  <a:lnTo>
                    <a:pt x="3184" y="2229"/>
                  </a:lnTo>
                  <a:cubicBezTo>
                    <a:pt x="3184" y="2110"/>
                    <a:pt x="3064" y="2110"/>
                    <a:pt x="3064" y="2110"/>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7"/>
            <p:cNvSpPr/>
            <p:nvPr/>
          </p:nvSpPr>
          <p:spPr>
            <a:xfrm>
              <a:off x="-183475" y="1678350"/>
              <a:ext cx="101475" cy="86050"/>
            </a:xfrm>
            <a:custGeom>
              <a:rect b="b" l="l" r="r" t="t"/>
              <a:pathLst>
                <a:path extrusionOk="0" h="3442" w="4059">
                  <a:moveTo>
                    <a:pt x="0" y="0"/>
                  </a:moveTo>
                  <a:lnTo>
                    <a:pt x="139" y="1194"/>
                  </a:lnTo>
                  <a:lnTo>
                    <a:pt x="259" y="1333"/>
                  </a:lnTo>
                  <a:lnTo>
                    <a:pt x="3183" y="3322"/>
                  </a:lnTo>
                  <a:cubicBezTo>
                    <a:pt x="3183" y="3442"/>
                    <a:pt x="3322" y="3442"/>
                    <a:pt x="3322" y="3442"/>
                  </a:cubicBezTo>
                  <a:lnTo>
                    <a:pt x="4058" y="3442"/>
                  </a:lnTo>
                  <a:lnTo>
                    <a:pt x="3939" y="2248"/>
                  </a:lnTo>
                  <a:lnTo>
                    <a:pt x="3183" y="2248"/>
                  </a:lnTo>
                  <a:cubicBezTo>
                    <a:pt x="3183" y="2129"/>
                    <a:pt x="3064" y="2129"/>
                    <a:pt x="3064" y="2129"/>
                  </a:cubicBezTo>
                  <a:lnTo>
                    <a:pt x="139" y="14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7"/>
            <p:cNvSpPr/>
            <p:nvPr/>
          </p:nvSpPr>
          <p:spPr>
            <a:xfrm>
              <a:off x="-87000" y="173455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7"/>
            <p:cNvSpPr/>
            <p:nvPr/>
          </p:nvSpPr>
          <p:spPr>
            <a:xfrm>
              <a:off x="-89975" y="1681825"/>
              <a:ext cx="79100" cy="76125"/>
            </a:xfrm>
            <a:custGeom>
              <a:rect b="b" l="l" r="r" t="t"/>
              <a:pathLst>
                <a:path extrusionOk="0" h="3045" w="3164">
                  <a:moveTo>
                    <a:pt x="3024" y="1"/>
                  </a:moveTo>
                  <a:cubicBezTo>
                    <a:pt x="3024" y="140"/>
                    <a:pt x="3024" y="140"/>
                    <a:pt x="2904" y="259"/>
                  </a:cubicBezTo>
                  <a:lnTo>
                    <a:pt x="239" y="1851"/>
                  </a:lnTo>
                  <a:cubicBezTo>
                    <a:pt x="239" y="1990"/>
                    <a:pt x="239" y="1990"/>
                    <a:pt x="119" y="1990"/>
                  </a:cubicBezTo>
                  <a:lnTo>
                    <a:pt x="0" y="3044"/>
                  </a:lnTo>
                  <a:lnTo>
                    <a:pt x="378" y="3044"/>
                  </a:lnTo>
                  <a:lnTo>
                    <a:pt x="3024" y="1453"/>
                  </a:lnTo>
                  <a:cubicBezTo>
                    <a:pt x="3163" y="1453"/>
                    <a:pt x="3163" y="1314"/>
                    <a:pt x="316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7"/>
            <p:cNvSpPr/>
            <p:nvPr/>
          </p:nvSpPr>
          <p:spPr>
            <a:xfrm>
              <a:off x="-3450" y="1793725"/>
              <a:ext cx="139775" cy="80100"/>
            </a:xfrm>
            <a:custGeom>
              <a:rect b="b" l="l" r="r" t="t"/>
              <a:pathLst>
                <a:path extrusionOk="0" h="3204" w="5591">
                  <a:moveTo>
                    <a:pt x="5471" y="0"/>
                  </a:moveTo>
                  <a:cubicBezTo>
                    <a:pt x="5471" y="140"/>
                    <a:pt x="5471" y="140"/>
                    <a:pt x="5352" y="259"/>
                  </a:cubicBezTo>
                  <a:lnTo>
                    <a:pt x="2288" y="2010"/>
                  </a:lnTo>
                  <a:lnTo>
                    <a:pt x="1154" y="2010"/>
                  </a:lnTo>
                  <a:cubicBezTo>
                    <a:pt x="1154" y="1890"/>
                    <a:pt x="1035" y="1890"/>
                    <a:pt x="1035" y="1890"/>
                  </a:cubicBezTo>
                  <a:lnTo>
                    <a:pt x="120" y="1214"/>
                  </a:lnTo>
                  <a:lnTo>
                    <a:pt x="0" y="1095"/>
                  </a:lnTo>
                  <a:lnTo>
                    <a:pt x="120" y="2427"/>
                  </a:lnTo>
                  <a:cubicBezTo>
                    <a:pt x="168" y="2476"/>
                    <a:pt x="197" y="2504"/>
                    <a:pt x="206" y="2504"/>
                  </a:cubicBezTo>
                  <a:cubicBezTo>
                    <a:pt x="220" y="2504"/>
                    <a:pt x="191" y="2442"/>
                    <a:pt x="120" y="2288"/>
                  </a:cubicBezTo>
                  <a:lnTo>
                    <a:pt x="120" y="2288"/>
                  </a:lnTo>
                  <a:lnTo>
                    <a:pt x="239" y="2407"/>
                  </a:lnTo>
                  <a:lnTo>
                    <a:pt x="1154" y="3084"/>
                  </a:lnTo>
                  <a:cubicBezTo>
                    <a:pt x="1154" y="3203"/>
                    <a:pt x="1293" y="3203"/>
                    <a:pt x="1293" y="3203"/>
                  </a:cubicBezTo>
                  <a:lnTo>
                    <a:pt x="2407" y="3203"/>
                  </a:lnTo>
                  <a:lnTo>
                    <a:pt x="5471" y="1453"/>
                  </a:lnTo>
                  <a:cubicBezTo>
                    <a:pt x="5590" y="1453"/>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7"/>
            <p:cNvSpPr/>
            <p:nvPr/>
          </p:nvSpPr>
          <p:spPr>
            <a:xfrm>
              <a:off x="-581325" y="1584850"/>
              <a:ext cx="207400" cy="93025"/>
            </a:xfrm>
            <a:custGeom>
              <a:rect b="b" l="l" r="r" t="t"/>
              <a:pathLst>
                <a:path extrusionOk="0" h="3721" w="8296">
                  <a:moveTo>
                    <a:pt x="8156" y="1"/>
                  </a:moveTo>
                  <a:cubicBezTo>
                    <a:pt x="8156" y="140"/>
                    <a:pt x="8156" y="140"/>
                    <a:pt x="8037" y="259"/>
                  </a:cubicBezTo>
                  <a:lnTo>
                    <a:pt x="4317" y="2527"/>
                  </a:lnTo>
                  <a:lnTo>
                    <a:pt x="3183" y="2527"/>
                  </a:lnTo>
                  <a:cubicBezTo>
                    <a:pt x="3183" y="2408"/>
                    <a:pt x="3064" y="2408"/>
                    <a:pt x="3064" y="2408"/>
                  </a:cubicBezTo>
                  <a:lnTo>
                    <a:pt x="139" y="418"/>
                  </a:lnTo>
                  <a:lnTo>
                    <a:pt x="0" y="299"/>
                  </a:lnTo>
                  <a:lnTo>
                    <a:pt x="139" y="1492"/>
                  </a:lnTo>
                  <a:lnTo>
                    <a:pt x="259" y="1612"/>
                  </a:lnTo>
                  <a:lnTo>
                    <a:pt x="3183" y="3601"/>
                  </a:lnTo>
                  <a:cubicBezTo>
                    <a:pt x="3183" y="3720"/>
                    <a:pt x="3322" y="3720"/>
                    <a:pt x="3322" y="3720"/>
                  </a:cubicBezTo>
                  <a:lnTo>
                    <a:pt x="4178" y="3720"/>
                  </a:lnTo>
                  <a:lnTo>
                    <a:pt x="8156" y="1453"/>
                  </a:lnTo>
                  <a:cubicBezTo>
                    <a:pt x="8295" y="1453"/>
                    <a:pt x="8295" y="1313"/>
                    <a:pt x="8295" y="1194"/>
                  </a:cubicBezTo>
                  <a:lnTo>
                    <a:pt x="815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7"/>
            <p:cNvSpPr/>
            <p:nvPr/>
          </p:nvSpPr>
          <p:spPr>
            <a:xfrm>
              <a:off x="-430650" y="1658450"/>
              <a:ext cx="184025" cy="86075"/>
            </a:xfrm>
            <a:custGeom>
              <a:rect b="b" l="l" r="r" t="t"/>
              <a:pathLst>
                <a:path extrusionOk="0" h="3443" w="7361">
                  <a:moveTo>
                    <a:pt x="1" y="1"/>
                  </a:moveTo>
                  <a:lnTo>
                    <a:pt x="120" y="1194"/>
                  </a:lnTo>
                  <a:lnTo>
                    <a:pt x="239" y="1333"/>
                  </a:lnTo>
                  <a:lnTo>
                    <a:pt x="3183" y="3323"/>
                  </a:lnTo>
                  <a:cubicBezTo>
                    <a:pt x="3183" y="3442"/>
                    <a:pt x="3303" y="3442"/>
                    <a:pt x="3303" y="3442"/>
                  </a:cubicBezTo>
                  <a:lnTo>
                    <a:pt x="4417" y="3442"/>
                  </a:lnTo>
                  <a:lnTo>
                    <a:pt x="7082" y="1851"/>
                  </a:lnTo>
                  <a:cubicBezTo>
                    <a:pt x="7202" y="1851"/>
                    <a:pt x="7361" y="1731"/>
                    <a:pt x="720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7"/>
            <p:cNvSpPr/>
            <p:nvPr/>
          </p:nvSpPr>
          <p:spPr>
            <a:xfrm>
              <a:off x="-723075" y="1670400"/>
              <a:ext cx="207400" cy="93500"/>
            </a:xfrm>
            <a:custGeom>
              <a:rect b="b" l="l" r="r" t="t"/>
              <a:pathLst>
                <a:path extrusionOk="0" h="3740" w="8296">
                  <a:moveTo>
                    <a:pt x="1" y="179"/>
                  </a:moveTo>
                  <a:lnTo>
                    <a:pt x="1" y="298"/>
                  </a:lnTo>
                  <a:lnTo>
                    <a:pt x="15" y="310"/>
                  </a:lnTo>
                  <a:lnTo>
                    <a:pt x="15" y="310"/>
                  </a:lnTo>
                  <a:lnTo>
                    <a:pt x="1" y="179"/>
                  </a:lnTo>
                  <a:close/>
                  <a:moveTo>
                    <a:pt x="8157" y="0"/>
                  </a:moveTo>
                  <a:cubicBezTo>
                    <a:pt x="8157" y="159"/>
                    <a:pt x="8157" y="159"/>
                    <a:pt x="8037" y="279"/>
                  </a:cubicBezTo>
                  <a:lnTo>
                    <a:pt x="4317" y="2546"/>
                  </a:lnTo>
                  <a:lnTo>
                    <a:pt x="3184" y="2546"/>
                  </a:lnTo>
                  <a:cubicBezTo>
                    <a:pt x="3184" y="2407"/>
                    <a:pt x="3064" y="2407"/>
                    <a:pt x="3064" y="2407"/>
                  </a:cubicBezTo>
                  <a:lnTo>
                    <a:pt x="140" y="418"/>
                  </a:lnTo>
                  <a:lnTo>
                    <a:pt x="15" y="310"/>
                  </a:lnTo>
                  <a:lnTo>
                    <a:pt x="15" y="310"/>
                  </a:lnTo>
                  <a:lnTo>
                    <a:pt x="140" y="1492"/>
                  </a:lnTo>
                  <a:cubicBezTo>
                    <a:pt x="140" y="1611"/>
                    <a:pt x="259" y="1611"/>
                    <a:pt x="259" y="1611"/>
                  </a:cubicBezTo>
                  <a:lnTo>
                    <a:pt x="3184" y="3601"/>
                  </a:lnTo>
                  <a:cubicBezTo>
                    <a:pt x="3184" y="3740"/>
                    <a:pt x="3323" y="3740"/>
                    <a:pt x="3323" y="3740"/>
                  </a:cubicBezTo>
                  <a:lnTo>
                    <a:pt x="4437" y="3740"/>
                  </a:lnTo>
                  <a:lnTo>
                    <a:pt x="8157" y="1472"/>
                  </a:lnTo>
                  <a:cubicBezTo>
                    <a:pt x="8296" y="1472"/>
                    <a:pt x="8296" y="1313"/>
                    <a:pt x="8296" y="1194"/>
                  </a:cubicBezTo>
                  <a:lnTo>
                    <a:pt x="8157"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7"/>
            <p:cNvSpPr/>
            <p:nvPr/>
          </p:nvSpPr>
          <p:spPr>
            <a:xfrm>
              <a:off x="-596750" y="1740025"/>
              <a:ext cx="236750" cy="109925"/>
            </a:xfrm>
            <a:custGeom>
              <a:rect b="b" l="l" r="r" t="t"/>
              <a:pathLst>
                <a:path extrusionOk="0" h="4397" w="9470">
                  <a:moveTo>
                    <a:pt x="0" y="855"/>
                  </a:moveTo>
                  <a:lnTo>
                    <a:pt x="0" y="975"/>
                  </a:lnTo>
                  <a:lnTo>
                    <a:pt x="12" y="987"/>
                  </a:lnTo>
                  <a:lnTo>
                    <a:pt x="12" y="987"/>
                  </a:lnTo>
                  <a:lnTo>
                    <a:pt x="0" y="855"/>
                  </a:lnTo>
                  <a:close/>
                  <a:moveTo>
                    <a:pt x="9350" y="0"/>
                  </a:moveTo>
                  <a:cubicBezTo>
                    <a:pt x="9350" y="159"/>
                    <a:pt x="9350" y="159"/>
                    <a:pt x="9231" y="279"/>
                  </a:cubicBezTo>
                  <a:lnTo>
                    <a:pt x="4297" y="3203"/>
                  </a:lnTo>
                  <a:lnTo>
                    <a:pt x="3183" y="3203"/>
                  </a:lnTo>
                  <a:cubicBezTo>
                    <a:pt x="3183" y="3083"/>
                    <a:pt x="3064" y="3083"/>
                    <a:pt x="3064" y="3083"/>
                  </a:cubicBezTo>
                  <a:lnTo>
                    <a:pt x="120" y="1094"/>
                  </a:lnTo>
                  <a:lnTo>
                    <a:pt x="12" y="987"/>
                  </a:lnTo>
                  <a:lnTo>
                    <a:pt x="12" y="987"/>
                  </a:lnTo>
                  <a:lnTo>
                    <a:pt x="120" y="2168"/>
                  </a:lnTo>
                  <a:cubicBezTo>
                    <a:pt x="120" y="2288"/>
                    <a:pt x="259" y="2288"/>
                    <a:pt x="259" y="2288"/>
                  </a:cubicBezTo>
                  <a:lnTo>
                    <a:pt x="3183" y="4277"/>
                  </a:lnTo>
                  <a:cubicBezTo>
                    <a:pt x="3183" y="4396"/>
                    <a:pt x="3303" y="4396"/>
                    <a:pt x="3303" y="4396"/>
                  </a:cubicBezTo>
                  <a:lnTo>
                    <a:pt x="4436" y="4396"/>
                  </a:lnTo>
                  <a:lnTo>
                    <a:pt x="9350" y="1472"/>
                  </a:lnTo>
                  <a:cubicBezTo>
                    <a:pt x="9469" y="1472"/>
                    <a:pt x="9469" y="1313"/>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7"/>
            <p:cNvSpPr/>
            <p:nvPr/>
          </p:nvSpPr>
          <p:spPr>
            <a:xfrm>
              <a:off x="-472925" y="1756925"/>
              <a:ext cx="353625" cy="176575"/>
            </a:xfrm>
            <a:custGeom>
              <a:rect b="b" l="l" r="r" t="t"/>
              <a:pathLst>
                <a:path extrusionOk="0" h="7063" w="14145">
                  <a:moveTo>
                    <a:pt x="1" y="3502"/>
                  </a:moveTo>
                  <a:lnTo>
                    <a:pt x="1" y="3621"/>
                  </a:lnTo>
                  <a:lnTo>
                    <a:pt x="13" y="3633"/>
                  </a:lnTo>
                  <a:lnTo>
                    <a:pt x="1" y="3502"/>
                  </a:lnTo>
                  <a:close/>
                  <a:moveTo>
                    <a:pt x="14025" y="0"/>
                  </a:moveTo>
                  <a:cubicBezTo>
                    <a:pt x="14025" y="140"/>
                    <a:pt x="14025" y="140"/>
                    <a:pt x="13906" y="259"/>
                  </a:cubicBezTo>
                  <a:lnTo>
                    <a:pt x="4298" y="5869"/>
                  </a:lnTo>
                  <a:lnTo>
                    <a:pt x="3184" y="5869"/>
                  </a:lnTo>
                  <a:cubicBezTo>
                    <a:pt x="3184" y="5730"/>
                    <a:pt x="3064" y="5730"/>
                    <a:pt x="3064" y="5730"/>
                  </a:cubicBezTo>
                  <a:lnTo>
                    <a:pt x="120" y="3740"/>
                  </a:lnTo>
                  <a:lnTo>
                    <a:pt x="13" y="3633"/>
                  </a:lnTo>
                  <a:lnTo>
                    <a:pt x="120" y="4814"/>
                  </a:lnTo>
                  <a:cubicBezTo>
                    <a:pt x="120" y="4954"/>
                    <a:pt x="239" y="4954"/>
                    <a:pt x="239" y="4954"/>
                  </a:cubicBezTo>
                  <a:lnTo>
                    <a:pt x="3184" y="6943"/>
                  </a:lnTo>
                  <a:cubicBezTo>
                    <a:pt x="3184" y="7062"/>
                    <a:pt x="3303" y="7062"/>
                    <a:pt x="3303" y="7062"/>
                  </a:cubicBezTo>
                  <a:lnTo>
                    <a:pt x="4417" y="7062"/>
                  </a:lnTo>
                  <a:lnTo>
                    <a:pt x="14025" y="1472"/>
                  </a:lnTo>
                  <a:cubicBezTo>
                    <a:pt x="14144" y="1472"/>
                    <a:pt x="14144" y="1313"/>
                    <a:pt x="14144" y="1194"/>
                  </a:cubicBezTo>
                  <a:lnTo>
                    <a:pt x="140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7"/>
            <p:cNvSpPr/>
            <p:nvPr/>
          </p:nvSpPr>
          <p:spPr>
            <a:xfrm>
              <a:off x="-213825" y="1821075"/>
              <a:ext cx="139775" cy="80100"/>
            </a:xfrm>
            <a:custGeom>
              <a:rect b="b" l="l" r="r" t="t"/>
              <a:pathLst>
                <a:path extrusionOk="0" h="3204" w="5591">
                  <a:moveTo>
                    <a:pt x="5471" y="1"/>
                  </a:moveTo>
                  <a:cubicBezTo>
                    <a:pt x="5471" y="1"/>
                    <a:pt x="5471" y="140"/>
                    <a:pt x="5352" y="259"/>
                  </a:cubicBezTo>
                  <a:lnTo>
                    <a:pt x="2288" y="2010"/>
                  </a:lnTo>
                  <a:lnTo>
                    <a:pt x="1174" y="2010"/>
                  </a:lnTo>
                  <a:cubicBezTo>
                    <a:pt x="1174" y="1890"/>
                    <a:pt x="1055" y="1890"/>
                    <a:pt x="1055" y="1890"/>
                  </a:cubicBezTo>
                  <a:lnTo>
                    <a:pt x="120" y="1214"/>
                  </a:lnTo>
                  <a:lnTo>
                    <a:pt x="1" y="1095"/>
                  </a:lnTo>
                  <a:lnTo>
                    <a:pt x="120" y="2288"/>
                  </a:lnTo>
                  <a:cubicBezTo>
                    <a:pt x="120" y="2408"/>
                    <a:pt x="259" y="2408"/>
                    <a:pt x="259" y="2408"/>
                  </a:cubicBezTo>
                  <a:lnTo>
                    <a:pt x="1174" y="3084"/>
                  </a:lnTo>
                  <a:cubicBezTo>
                    <a:pt x="1174" y="3203"/>
                    <a:pt x="1294" y="3203"/>
                    <a:pt x="1294" y="3203"/>
                  </a:cubicBezTo>
                  <a:lnTo>
                    <a:pt x="2408" y="3203"/>
                  </a:lnTo>
                  <a:lnTo>
                    <a:pt x="5471" y="1453"/>
                  </a:lnTo>
                  <a:cubicBezTo>
                    <a:pt x="5591" y="1453"/>
                    <a:pt x="5591" y="1313"/>
                    <a:pt x="5591" y="1174"/>
                  </a:cubicBezTo>
                  <a:lnTo>
                    <a:pt x="547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7"/>
            <p:cNvSpPr/>
            <p:nvPr/>
          </p:nvSpPr>
          <p:spPr>
            <a:xfrm>
              <a:off x="-133750" y="1869825"/>
              <a:ext cx="140275" cy="80575"/>
            </a:xfrm>
            <a:custGeom>
              <a:rect b="b" l="l" r="r" t="t"/>
              <a:pathLst>
                <a:path extrusionOk="0" h="3223" w="5611">
                  <a:moveTo>
                    <a:pt x="5471" y="0"/>
                  </a:moveTo>
                  <a:cubicBezTo>
                    <a:pt x="5471" y="159"/>
                    <a:pt x="5471" y="159"/>
                    <a:pt x="5352" y="279"/>
                  </a:cubicBezTo>
                  <a:lnTo>
                    <a:pt x="2288" y="2029"/>
                  </a:lnTo>
                  <a:lnTo>
                    <a:pt x="1174" y="2029"/>
                  </a:lnTo>
                  <a:cubicBezTo>
                    <a:pt x="1174" y="1890"/>
                    <a:pt x="1055" y="1890"/>
                    <a:pt x="1055" y="1890"/>
                  </a:cubicBezTo>
                  <a:lnTo>
                    <a:pt x="140" y="1233"/>
                  </a:lnTo>
                  <a:lnTo>
                    <a:pt x="1" y="1094"/>
                  </a:lnTo>
                  <a:lnTo>
                    <a:pt x="140" y="2447"/>
                  </a:lnTo>
                  <a:cubicBezTo>
                    <a:pt x="187" y="2494"/>
                    <a:pt x="216" y="2523"/>
                    <a:pt x="233" y="2523"/>
                  </a:cubicBezTo>
                  <a:cubicBezTo>
                    <a:pt x="259" y="2523"/>
                    <a:pt x="259" y="2456"/>
                    <a:pt x="259" y="2288"/>
                  </a:cubicBezTo>
                  <a:lnTo>
                    <a:pt x="378" y="2427"/>
                  </a:lnTo>
                  <a:lnTo>
                    <a:pt x="1294" y="3083"/>
                  </a:lnTo>
                  <a:cubicBezTo>
                    <a:pt x="1294" y="3223"/>
                    <a:pt x="1433" y="3223"/>
                    <a:pt x="1433" y="3223"/>
                  </a:cubicBezTo>
                  <a:lnTo>
                    <a:pt x="2427" y="3223"/>
                  </a:lnTo>
                  <a:lnTo>
                    <a:pt x="5471" y="1472"/>
                  </a:lnTo>
                  <a:cubicBezTo>
                    <a:pt x="5610" y="1472"/>
                    <a:pt x="5610" y="1333"/>
                    <a:pt x="561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7"/>
            <p:cNvSpPr/>
            <p:nvPr/>
          </p:nvSpPr>
          <p:spPr>
            <a:xfrm>
              <a:off x="-263550" y="1953375"/>
              <a:ext cx="139775" cy="80075"/>
            </a:xfrm>
            <a:custGeom>
              <a:rect b="b" l="l" r="r" t="t"/>
              <a:pathLst>
                <a:path extrusionOk="0" h="3203" w="5591">
                  <a:moveTo>
                    <a:pt x="1" y="975"/>
                  </a:moveTo>
                  <a:lnTo>
                    <a:pt x="1" y="1094"/>
                  </a:lnTo>
                  <a:lnTo>
                    <a:pt x="12" y="1106"/>
                  </a:lnTo>
                  <a:lnTo>
                    <a:pt x="12" y="1106"/>
                  </a:lnTo>
                  <a:lnTo>
                    <a:pt x="1" y="975"/>
                  </a:lnTo>
                  <a:close/>
                  <a:moveTo>
                    <a:pt x="5471" y="0"/>
                  </a:moveTo>
                  <a:cubicBezTo>
                    <a:pt x="5471" y="139"/>
                    <a:pt x="5471" y="139"/>
                    <a:pt x="5352" y="279"/>
                  </a:cubicBezTo>
                  <a:lnTo>
                    <a:pt x="2288" y="2009"/>
                  </a:lnTo>
                  <a:lnTo>
                    <a:pt x="1174" y="2009"/>
                  </a:lnTo>
                  <a:cubicBezTo>
                    <a:pt x="1174" y="1890"/>
                    <a:pt x="1055" y="1890"/>
                    <a:pt x="1055" y="1890"/>
                  </a:cubicBezTo>
                  <a:lnTo>
                    <a:pt x="120" y="1213"/>
                  </a:lnTo>
                  <a:lnTo>
                    <a:pt x="12" y="1106"/>
                  </a:lnTo>
                  <a:lnTo>
                    <a:pt x="12" y="1106"/>
                  </a:lnTo>
                  <a:lnTo>
                    <a:pt x="120" y="2288"/>
                  </a:lnTo>
                  <a:lnTo>
                    <a:pt x="259" y="2407"/>
                  </a:lnTo>
                  <a:lnTo>
                    <a:pt x="1174" y="3083"/>
                  </a:lnTo>
                  <a:cubicBezTo>
                    <a:pt x="1174" y="3203"/>
                    <a:pt x="1294" y="3203"/>
                    <a:pt x="1294" y="3203"/>
                  </a:cubicBezTo>
                  <a:lnTo>
                    <a:pt x="2408" y="3203"/>
                  </a:lnTo>
                  <a:lnTo>
                    <a:pt x="5471" y="1472"/>
                  </a:lnTo>
                  <a:cubicBezTo>
                    <a:pt x="5590" y="1472"/>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7"/>
            <p:cNvSpPr/>
            <p:nvPr/>
          </p:nvSpPr>
          <p:spPr>
            <a:xfrm>
              <a:off x="771375" y="628325"/>
              <a:ext cx="143250" cy="89400"/>
            </a:xfrm>
            <a:custGeom>
              <a:rect b="b" l="l" r="r" t="t"/>
              <a:pathLst>
                <a:path extrusionOk="0" h="3576" w="5730">
                  <a:moveTo>
                    <a:pt x="3195" y="1"/>
                  </a:moveTo>
                  <a:cubicBezTo>
                    <a:pt x="3102" y="1"/>
                    <a:pt x="3016" y="20"/>
                    <a:pt x="2944" y="67"/>
                  </a:cubicBezTo>
                  <a:lnTo>
                    <a:pt x="279" y="1659"/>
                  </a:lnTo>
                  <a:cubicBezTo>
                    <a:pt x="0" y="1778"/>
                    <a:pt x="0" y="2057"/>
                    <a:pt x="279" y="2315"/>
                  </a:cubicBezTo>
                  <a:lnTo>
                    <a:pt x="1870" y="3390"/>
                  </a:lnTo>
                  <a:cubicBezTo>
                    <a:pt x="2065" y="3473"/>
                    <a:pt x="2318" y="3576"/>
                    <a:pt x="2534" y="3576"/>
                  </a:cubicBezTo>
                  <a:cubicBezTo>
                    <a:pt x="2627" y="3576"/>
                    <a:pt x="2713" y="3557"/>
                    <a:pt x="2785" y="3509"/>
                  </a:cubicBezTo>
                  <a:lnTo>
                    <a:pt x="5451" y="1917"/>
                  </a:lnTo>
                  <a:cubicBezTo>
                    <a:pt x="5729" y="1798"/>
                    <a:pt x="5729" y="1520"/>
                    <a:pt x="5451" y="1261"/>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7"/>
            <p:cNvSpPr/>
            <p:nvPr/>
          </p:nvSpPr>
          <p:spPr>
            <a:xfrm>
              <a:off x="654500" y="697675"/>
              <a:ext cx="143250" cy="89675"/>
            </a:xfrm>
            <a:custGeom>
              <a:rect b="b" l="l" r="r" t="t"/>
              <a:pathLst>
                <a:path extrusionOk="0" h="3587" w="5730">
                  <a:moveTo>
                    <a:pt x="3188" y="1"/>
                  </a:moveTo>
                  <a:cubicBezTo>
                    <a:pt x="3098" y="1"/>
                    <a:pt x="3014" y="18"/>
                    <a:pt x="2945" y="59"/>
                  </a:cubicBezTo>
                  <a:lnTo>
                    <a:pt x="279" y="1650"/>
                  </a:lnTo>
                  <a:cubicBezTo>
                    <a:pt x="0" y="1789"/>
                    <a:pt x="0" y="2048"/>
                    <a:pt x="279" y="2326"/>
                  </a:cubicBezTo>
                  <a:lnTo>
                    <a:pt x="1870" y="3401"/>
                  </a:lnTo>
                  <a:cubicBezTo>
                    <a:pt x="2065" y="3484"/>
                    <a:pt x="2318" y="3587"/>
                    <a:pt x="2534" y="3587"/>
                  </a:cubicBezTo>
                  <a:cubicBezTo>
                    <a:pt x="2627" y="3587"/>
                    <a:pt x="2714" y="3568"/>
                    <a:pt x="2785" y="3520"/>
                  </a:cubicBezTo>
                  <a:lnTo>
                    <a:pt x="5451" y="1928"/>
                  </a:lnTo>
                  <a:cubicBezTo>
                    <a:pt x="5730" y="1809"/>
                    <a:pt x="5730" y="1531"/>
                    <a:pt x="5451" y="1252"/>
                  </a:cubicBezTo>
                  <a:lnTo>
                    <a:pt x="3860" y="198"/>
                  </a:lnTo>
                  <a:cubicBezTo>
                    <a:pt x="3663"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7"/>
            <p:cNvSpPr/>
            <p:nvPr/>
          </p:nvSpPr>
          <p:spPr>
            <a:xfrm>
              <a:off x="535150" y="764325"/>
              <a:ext cx="143250" cy="89675"/>
            </a:xfrm>
            <a:custGeom>
              <a:rect b="b" l="l" r="r" t="t"/>
              <a:pathLst>
                <a:path extrusionOk="0" h="3587" w="5730">
                  <a:moveTo>
                    <a:pt x="3188" y="1"/>
                  </a:moveTo>
                  <a:cubicBezTo>
                    <a:pt x="3098" y="1"/>
                    <a:pt x="3014" y="17"/>
                    <a:pt x="2944" y="58"/>
                  </a:cubicBezTo>
                  <a:lnTo>
                    <a:pt x="279" y="1650"/>
                  </a:lnTo>
                  <a:cubicBezTo>
                    <a:pt x="0" y="1789"/>
                    <a:pt x="0" y="2047"/>
                    <a:pt x="279" y="2326"/>
                  </a:cubicBezTo>
                  <a:lnTo>
                    <a:pt x="1870" y="3400"/>
                  </a:lnTo>
                  <a:cubicBezTo>
                    <a:pt x="2065" y="3484"/>
                    <a:pt x="2318" y="3586"/>
                    <a:pt x="2534" y="3586"/>
                  </a:cubicBezTo>
                  <a:cubicBezTo>
                    <a:pt x="2627" y="3586"/>
                    <a:pt x="2713" y="3567"/>
                    <a:pt x="2785" y="3520"/>
                  </a:cubicBezTo>
                  <a:lnTo>
                    <a:pt x="5451" y="1928"/>
                  </a:lnTo>
                  <a:cubicBezTo>
                    <a:pt x="5729" y="1809"/>
                    <a:pt x="5729" y="1530"/>
                    <a:pt x="5451" y="1252"/>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7"/>
            <p:cNvSpPr/>
            <p:nvPr/>
          </p:nvSpPr>
          <p:spPr>
            <a:xfrm>
              <a:off x="418275" y="834450"/>
              <a:ext cx="143250" cy="89675"/>
            </a:xfrm>
            <a:custGeom>
              <a:rect b="b" l="l" r="r" t="t"/>
              <a:pathLst>
                <a:path extrusionOk="0" h="3587" w="5730">
                  <a:moveTo>
                    <a:pt x="3188" y="0"/>
                  </a:moveTo>
                  <a:cubicBezTo>
                    <a:pt x="3098" y="0"/>
                    <a:pt x="3014" y="17"/>
                    <a:pt x="2945" y="58"/>
                  </a:cubicBezTo>
                  <a:lnTo>
                    <a:pt x="279" y="1669"/>
                  </a:lnTo>
                  <a:cubicBezTo>
                    <a:pt x="0" y="1789"/>
                    <a:pt x="0" y="2047"/>
                    <a:pt x="279" y="2326"/>
                  </a:cubicBezTo>
                  <a:lnTo>
                    <a:pt x="1870" y="3400"/>
                  </a:lnTo>
                  <a:cubicBezTo>
                    <a:pt x="2065" y="3483"/>
                    <a:pt x="2318" y="3586"/>
                    <a:pt x="2534" y="3586"/>
                  </a:cubicBezTo>
                  <a:cubicBezTo>
                    <a:pt x="2627" y="3586"/>
                    <a:pt x="2714" y="3567"/>
                    <a:pt x="2785" y="3519"/>
                  </a:cubicBezTo>
                  <a:lnTo>
                    <a:pt x="5451" y="1928"/>
                  </a:lnTo>
                  <a:cubicBezTo>
                    <a:pt x="5729" y="1809"/>
                    <a:pt x="5729" y="1530"/>
                    <a:pt x="5451" y="1252"/>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7"/>
            <p:cNvSpPr/>
            <p:nvPr/>
          </p:nvSpPr>
          <p:spPr>
            <a:xfrm>
              <a:off x="298925" y="904325"/>
              <a:ext cx="143250" cy="89425"/>
            </a:xfrm>
            <a:custGeom>
              <a:rect b="b" l="l" r="r" t="t"/>
              <a:pathLst>
                <a:path extrusionOk="0" h="3577" w="5730">
                  <a:moveTo>
                    <a:pt x="3195" y="1"/>
                  </a:moveTo>
                  <a:cubicBezTo>
                    <a:pt x="3102" y="1"/>
                    <a:pt x="3016" y="20"/>
                    <a:pt x="2944" y="68"/>
                  </a:cubicBezTo>
                  <a:lnTo>
                    <a:pt x="279" y="1659"/>
                  </a:lnTo>
                  <a:cubicBezTo>
                    <a:pt x="0" y="1779"/>
                    <a:pt x="0" y="2057"/>
                    <a:pt x="279" y="2316"/>
                  </a:cubicBezTo>
                  <a:lnTo>
                    <a:pt x="1870" y="3390"/>
                  </a:lnTo>
                  <a:cubicBezTo>
                    <a:pt x="2065" y="3473"/>
                    <a:pt x="2318" y="3576"/>
                    <a:pt x="2534" y="3576"/>
                  </a:cubicBezTo>
                  <a:cubicBezTo>
                    <a:pt x="2627" y="3576"/>
                    <a:pt x="2713" y="3557"/>
                    <a:pt x="2785" y="3509"/>
                  </a:cubicBezTo>
                  <a:lnTo>
                    <a:pt x="5451" y="1918"/>
                  </a:lnTo>
                  <a:cubicBezTo>
                    <a:pt x="5729" y="1799"/>
                    <a:pt x="5729" y="1520"/>
                    <a:pt x="5451" y="1242"/>
                  </a:cubicBezTo>
                  <a:lnTo>
                    <a:pt x="3859" y="187"/>
                  </a:lnTo>
                  <a:cubicBezTo>
                    <a:pt x="3665" y="104"/>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7"/>
            <p:cNvSpPr/>
            <p:nvPr/>
          </p:nvSpPr>
          <p:spPr>
            <a:xfrm>
              <a:off x="182050" y="973950"/>
              <a:ext cx="143250" cy="89425"/>
            </a:xfrm>
            <a:custGeom>
              <a:rect b="b" l="l" r="r" t="t"/>
              <a:pathLst>
                <a:path extrusionOk="0" h="3577" w="5730">
                  <a:moveTo>
                    <a:pt x="3196" y="1"/>
                  </a:moveTo>
                  <a:cubicBezTo>
                    <a:pt x="3103" y="1"/>
                    <a:pt x="3016" y="20"/>
                    <a:pt x="2944" y="68"/>
                  </a:cubicBezTo>
                  <a:lnTo>
                    <a:pt x="279" y="1659"/>
                  </a:lnTo>
                  <a:cubicBezTo>
                    <a:pt x="0" y="1779"/>
                    <a:pt x="0" y="2057"/>
                    <a:pt x="279" y="2316"/>
                  </a:cubicBezTo>
                  <a:lnTo>
                    <a:pt x="1870" y="3390"/>
                  </a:lnTo>
                  <a:cubicBezTo>
                    <a:pt x="2065" y="3473"/>
                    <a:pt x="2318" y="3576"/>
                    <a:pt x="2534" y="3576"/>
                  </a:cubicBezTo>
                  <a:cubicBezTo>
                    <a:pt x="2627" y="3576"/>
                    <a:pt x="2714" y="3557"/>
                    <a:pt x="2785" y="3509"/>
                  </a:cubicBezTo>
                  <a:lnTo>
                    <a:pt x="5451" y="1918"/>
                  </a:lnTo>
                  <a:cubicBezTo>
                    <a:pt x="5729" y="1799"/>
                    <a:pt x="5729" y="152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7"/>
            <p:cNvSpPr/>
            <p:nvPr/>
          </p:nvSpPr>
          <p:spPr>
            <a:xfrm>
              <a:off x="62200" y="1044075"/>
              <a:ext cx="143250" cy="89675"/>
            </a:xfrm>
            <a:custGeom>
              <a:rect b="b" l="l" r="r" t="t"/>
              <a:pathLst>
                <a:path extrusionOk="0" h="3587" w="5730">
                  <a:moveTo>
                    <a:pt x="3196" y="1"/>
                  </a:moveTo>
                  <a:cubicBezTo>
                    <a:pt x="3102" y="1"/>
                    <a:pt x="3016" y="20"/>
                    <a:pt x="2944" y="68"/>
                  </a:cubicBezTo>
                  <a:lnTo>
                    <a:pt x="279" y="1659"/>
                  </a:lnTo>
                  <a:cubicBezTo>
                    <a:pt x="0" y="1779"/>
                    <a:pt x="0" y="2057"/>
                    <a:pt x="279" y="2336"/>
                  </a:cubicBezTo>
                  <a:lnTo>
                    <a:pt x="1870" y="3390"/>
                  </a:lnTo>
                  <a:cubicBezTo>
                    <a:pt x="2067" y="3488"/>
                    <a:pt x="2324" y="3587"/>
                    <a:pt x="2541" y="3587"/>
                  </a:cubicBezTo>
                  <a:cubicBezTo>
                    <a:pt x="2632" y="3587"/>
                    <a:pt x="2715" y="3570"/>
                    <a:pt x="2785" y="3529"/>
                  </a:cubicBezTo>
                  <a:lnTo>
                    <a:pt x="5451" y="1938"/>
                  </a:lnTo>
                  <a:cubicBezTo>
                    <a:pt x="5729" y="1798"/>
                    <a:pt x="5729" y="1540"/>
                    <a:pt x="5451" y="1261"/>
                  </a:cubicBezTo>
                  <a:lnTo>
                    <a:pt x="3859"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7"/>
            <p:cNvSpPr/>
            <p:nvPr/>
          </p:nvSpPr>
          <p:spPr>
            <a:xfrm>
              <a:off x="-54175" y="1113700"/>
              <a:ext cx="143250" cy="89675"/>
            </a:xfrm>
            <a:custGeom>
              <a:rect b="b" l="l" r="r" t="t"/>
              <a:pathLst>
                <a:path extrusionOk="0" h="3587" w="5730">
                  <a:moveTo>
                    <a:pt x="3196" y="1"/>
                  </a:moveTo>
                  <a:cubicBezTo>
                    <a:pt x="3103" y="1"/>
                    <a:pt x="3016" y="20"/>
                    <a:pt x="2944" y="68"/>
                  </a:cubicBezTo>
                  <a:lnTo>
                    <a:pt x="279" y="1659"/>
                  </a:lnTo>
                  <a:cubicBezTo>
                    <a:pt x="0" y="1779"/>
                    <a:pt x="0" y="2057"/>
                    <a:pt x="279" y="2316"/>
                  </a:cubicBezTo>
                  <a:lnTo>
                    <a:pt x="1870" y="3390"/>
                  </a:lnTo>
                  <a:cubicBezTo>
                    <a:pt x="2067" y="3488"/>
                    <a:pt x="2324" y="3587"/>
                    <a:pt x="2542" y="3587"/>
                  </a:cubicBezTo>
                  <a:cubicBezTo>
                    <a:pt x="2632" y="3587"/>
                    <a:pt x="2715" y="3570"/>
                    <a:pt x="2785" y="3529"/>
                  </a:cubicBezTo>
                  <a:lnTo>
                    <a:pt x="5451" y="1938"/>
                  </a:lnTo>
                  <a:cubicBezTo>
                    <a:pt x="5729" y="1798"/>
                    <a:pt x="5729" y="154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7"/>
            <p:cNvSpPr/>
            <p:nvPr/>
          </p:nvSpPr>
          <p:spPr>
            <a:xfrm>
              <a:off x="-174025" y="1180075"/>
              <a:ext cx="143250" cy="89675"/>
            </a:xfrm>
            <a:custGeom>
              <a:rect b="b" l="l" r="r" t="t"/>
              <a:pathLst>
                <a:path extrusionOk="0" h="3587" w="5730">
                  <a:moveTo>
                    <a:pt x="3188" y="1"/>
                  </a:moveTo>
                  <a:cubicBezTo>
                    <a:pt x="3098" y="1"/>
                    <a:pt x="3014" y="18"/>
                    <a:pt x="2944" y="59"/>
                  </a:cubicBezTo>
                  <a:lnTo>
                    <a:pt x="279" y="1650"/>
                  </a:lnTo>
                  <a:cubicBezTo>
                    <a:pt x="0" y="1789"/>
                    <a:pt x="0" y="2048"/>
                    <a:pt x="279" y="2326"/>
                  </a:cubicBezTo>
                  <a:lnTo>
                    <a:pt x="1870" y="3400"/>
                  </a:lnTo>
                  <a:cubicBezTo>
                    <a:pt x="2065" y="3484"/>
                    <a:pt x="2318" y="3587"/>
                    <a:pt x="2534" y="3587"/>
                  </a:cubicBezTo>
                  <a:cubicBezTo>
                    <a:pt x="2627" y="3587"/>
                    <a:pt x="2713" y="3568"/>
                    <a:pt x="2785" y="3520"/>
                  </a:cubicBezTo>
                  <a:lnTo>
                    <a:pt x="5451" y="1928"/>
                  </a:lnTo>
                  <a:cubicBezTo>
                    <a:pt x="5729" y="1809"/>
                    <a:pt x="5729" y="1531"/>
                    <a:pt x="5451" y="1272"/>
                  </a:cubicBezTo>
                  <a:lnTo>
                    <a:pt x="3859" y="198"/>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7"/>
            <p:cNvSpPr/>
            <p:nvPr/>
          </p:nvSpPr>
          <p:spPr>
            <a:xfrm>
              <a:off x="-290400" y="1250475"/>
              <a:ext cx="143250" cy="89675"/>
            </a:xfrm>
            <a:custGeom>
              <a:rect b="b" l="l" r="r" t="t"/>
              <a:pathLst>
                <a:path extrusionOk="0" h="3587" w="5730">
                  <a:moveTo>
                    <a:pt x="3196" y="0"/>
                  </a:moveTo>
                  <a:cubicBezTo>
                    <a:pt x="3103" y="0"/>
                    <a:pt x="3016" y="19"/>
                    <a:pt x="2944" y="67"/>
                  </a:cubicBezTo>
                  <a:lnTo>
                    <a:pt x="279" y="1659"/>
                  </a:lnTo>
                  <a:cubicBezTo>
                    <a:pt x="0" y="1778"/>
                    <a:pt x="0" y="2057"/>
                    <a:pt x="279" y="2335"/>
                  </a:cubicBezTo>
                  <a:lnTo>
                    <a:pt x="1870" y="3389"/>
                  </a:lnTo>
                  <a:cubicBezTo>
                    <a:pt x="2067" y="3488"/>
                    <a:pt x="2324" y="3586"/>
                    <a:pt x="2542" y="3586"/>
                  </a:cubicBezTo>
                  <a:cubicBezTo>
                    <a:pt x="2632" y="3586"/>
                    <a:pt x="2715" y="3569"/>
                    <a:pt x="2785" y="3529"/>
                  </a:cubicBezTo>
                  <a:lnTo>
                    <a:pt x="5451" y="1937"/>
                  </a:lnTo>
                  <a:cubicBezTo>
                    <a:pt x="5729" y="1798"/>
                    <a:pt x="5729" y="1539"/>
                    <a:pt x="5451" y="1261"/>
                  </a:cubicBezTo>
                  <a:lnTo>
                    <a:pt x="3859" y="187"/>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7"/>
            <p:cNvSpPr/>
            <p:nvPr/>
          </p:nvSpPr>
          <p:spPr>
            <a:xfrm>
              <a:off x="-410250" y="1320100"/>
              <a:ext cx="143250" cy="89675"/>
            </a:xfrm>
            <a:custGeom>
              <a:rect b="b" l="l" r="r" t="t"/>
              <a:pathLst>
                <a:path extrusionOk="0" h="3587" w="5730">
                  <a:moveTo>
                    <a:pt x="3195" y="0"/>
                  </a:moveTo>
                  <a:cubicBezTo>
                    <a:pt x="3102" y="0"/>
                    <a:pt x="3016" y="19"/>
                    <a:pt x="2944" y="67"/>
                  </a:cubicBezTo>
                  <a:lnTo>
                    <a:pt x="279" y="1659"/>
                  </a:lnTo>
                  <a:cubicBezTo>
                    <a:pt x="0" y="1778"/>
                    <a:pt x="0" y="2057"/>
                    <a:pt x="279" y="2315"/>
                  </a:cubicBezTo>
                  <a:lnTo>
                    <a:pt x="1870" y="3389"/>
                  </a:lnTo>
                  <a:cubicBezTo>
                    <a:pt x="2067" y="3488"/>
                    <a:pt x="2324" y="3586"/>
                    <a:pt x="2541" y="3586"/>
                  </a:cubicBezTo>
                  <a:cubicBezTo>
                    <a:pt x="2632" y="3586"/>
                    <a:pt x="2715" y="3569"/>
                    <a:pt x="2785" y="3529"/>
                  </a:cubicBezTo>
                  <a:lnTo>
                    <a:pt x="5451" y="1937"/>
                  </a:lnTo>
                  <a:cubicBezTo>
                    <a:pt x="5729" y="1798"/>
                    <a:pt x="5729" y="1539"/>
                    <a:pt x="5451" y="1261"/>
                  </a:cubicBezTo>
                  <a:lnTo>
                    <a:pt x="3859" y="187"/>
                  </a:lnTo>
                  <a:cubicBezTo>
                    <a:pt x="3665" y="103"/>
                    <a:pt x="3412" y="0"/>
                    <a:pt x="3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7"/>
            <p:cNvSpPr/>
            <p:nvPr/>
          </p:nvSpPr>
          <p:spPr>
            <a:xfrm>
              <a:off x="-526625" y="1390425"/>
              <a:ext cx="143250" cy="89475"/>
            </a:xfrm>
            <a:custGeom>
              <a:rect b="b" l="l" r="r" t="t"/>
              <a:pathLst>
                <a:path extrusionOk="0" h="3579" w="5730">
                  <a:moveTo>
                    <a:pt x="3192" y="1"/>
                  </a:moveTo>
                  <a:cubicBezTo>
                    <a:pt x="3100" y="1"/>
                    <a:pt x="3015" y="18"/>
                    <a:pt x="2944" y="59"/>
                  </a:cubicBezTo>
                  <a:lnTo>
                    <a:pt x="279" y="1651"/>
                  </a:lnTo>
                  <a:cubicBezTo>
                    <a:pt x="0" y="1770"/>
                    <a:pt x="0" y="2048"/>
                    <a:pt x="279" y="2327"/>
                  </a:cubicBezTo>
                  <a:lnTo>
                    <a:pt x="1870" y="3401"/>
                  </a:lnTo>
                  <a:cubicBezTo>
                    <a:pt x="2066" y="3485"/>
                    <a:pt x="2320" y="3579"/>
                    <a:pt x="2537" y="3579"/>
                  </a:cubicBezTo>
                  <a:cubicBezTo>
                    <a:pt x="2629" y="3579"/>
                    <a:pt x="2714" y="3562"/>
                    <a:pt x="2785" y="3520"/>
                  </a:cubicBezTo>
                  <a:lnTo>
                    <a:pt x="5451" y="1929"/>
                  </a:lnTo>
                  <a:cubicBezTo>
                    <a:pt x="5729" y="1810"/>
                    <a:pt x="5729" y="1531"/>
                    <a:pt x="5451" y="1253"/>
                  </a:cubicBezTo>
                  <a:lnTo>
                    <a:pt x="3859" y="178"/>
                  </a:lnTo>
                  <a:cubicBezTo>
                    <a:pt x="3664" y="95"/>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7"/>
            <p:cNvSpPr/>
            <p:nvPr/>
          </p:nvSpPr>
          <p:spPr>
            <a:xfrm>
              <a:off x="-673350" y="1460050"/>
              <a:ext cx="170125" cy="106375"/>
            </a:xfrm>
            <a:custGeom>
              <a:rect b="b" l="l" r="r" t="t"/>
              <a:pathLst>
                <a:path extrusionOk="0" h="4255" w="6805">
                  <a:moveTo>
                    <a:pt x="4267" y="1"/>
                  </a:moveTo>
                  <a:cubicBezTo>
                    <a:pt x="4175" y="1"/>
                    <a:pt x="4090" y="18"/>
                    <a:pt x="4019" y="59"/>
                  </a:cubicBezTo>
                  <a:lnTo>
                    <a:pt x="279" y="2327"/>
                  </a:lnTo>
                  <a:cubicBezTo>
                    <a:pt x="1" y="2446"/>
                    <a:pt x="1" y="2725"/>
                    <a:pt x="279" y="3003"/>
                  </a:cubicBezTo>
                  <a:lnTo>
                    <a:pt x="1871" y="4058"/>
                  </a:lnTo>
                  <a:cubicBezTo>
                    <a:pt x="2068" y="4156"/>
                    <a:pt x="2324" y="4254"/>
                    <a:pt x="2542" y="4254"/>
                  </a:cubicBezTo>
                  <a:cubicBezTo>
                    <a:pt x="2632" y="4254"/>
                    <a:pt x="2716" y="4238"/>
                    <a:pt x="2786" y="4197"/>
                  </a:cubicBezTo>
                  <a:lnTo>
                    <a:pt x="6526" y="1929"/>
                  </a:lnTo>
                  <a:cubicBezTo>
                    <a:pt x="6804" y="1810"/>
                    <a:pt x="6804" y="1531"/>
                    <a:pt x="6526" y="1253"/>
                  </a:cubicBezTo>
                  <a:lnTo>
                    <a:pt x="4934" y="178"/>
                  </a:lnTo>
                  <a:cubicBezTo>
                    <a:pt x="4739" y="95"/>
                    <a:pt x="4484" y="1"/>
                    <a:pt x="4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7"/>
            <p:cNvSpPr/>
            <p:nvPr/>
          </p:nvSpPr>
          <p:spPr>
            <a:xfrm>
              <a:off x="-820050" y="1543400"/>
              <a:ext cx="170100" cy="106300"/>
            </a:xfrm>
            <a:custGeom>
              <a:rect b="b" l="l" r="r" t="t"/>
              <a:pathLst>
                <a:path extrusionOk="0" h="4252" w="6804">
                  <a:moveTo>
                    <a:pt x="4270" y="0"/>
                  </a:moveTo>
                  <a:cubicBezTo>
                    <a:pt x="4177" y="0"/>
                    <a:pt x="4091" y="19"/>
                    <a:pt x="4019" y="67"/>
                  </a:cubicBezTo>
                  <a:lnTo>
                    <a:pt x="279" y="2315"/>
                  </a:lnTo>
                  <a:cubicBezTo>
                    <a:pt x="1" y="2454"/>
                    <a:pt x="1" y="2713"/>
                    <a:pt x="279" y="2991"/>
                  </a:cubicBezTo>
                  <a:lnTo>
                    <a:pt x="1871" y="4066"/>
                  </a:lnTo>
                  <a:cubicBezTo>
                    <a:pt x="2065" y="4149"/>
                    <a:pt x="2318" y="4252"/>
                    <a:pt x="2534" y="4252"/>
                  </a:cubicBezTo>
                  <a:cubicBezTo>
                    <a:pt x="2627" y="4252"/>
                    <a:pt x="2714" y="4233"/>
                    <a:pt x="2786" y="4185"/>
                  </a:cubicBezTo>
                  <a:lnTo>
                    <a:pt x="6525" y="1917"/>
                  </a:lnTo>
                  <a:cubicBezTo>
                    <a:pt x="6804" y="1798"/>
                    <a:pt x="6804" y="1519"/>
                    <a:pt x="6525" y="1261"/>
                  </a:cubicBezTo>
                  <a:lnTo>
                    <a:pt x="4934" y="186"/>
                  </a:lnTo>
                  <a:cubicBezTo>
                    <a:pt x="4739" y="103"/>
                    <a:pt x="4486"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7"/>
            <p:cNvSpPr/>
            <p:nvPr/>
          </p:nvSpPr>
          <p:spPr>
            <a:xfrm>
              <a:off x="864875" y="690975"/>
              <a:ext cx="176550" cy="112575"/>
            </a:xfrm>
            <a:custGeom>
              <a:rect b="b" l="l" r="r" t="t"/>
              <a:pathLst>
                <a:path extrusionOk="0" h="4503" w="7062">
                  <a:moveTo>
                    <a:pt x="3189" y="1"/>
                  </a:moveTo>
                  <a:cubicBezTo>
                    <a:pt x="3093" y="1"/>
                    <a:pt x="3002" y="20"/>
                    <a:pt x="2924" y="68"/>
                  </a:cubicBezTo>
                  <a:lnTo>
                    <a:pt x="279" y="1659"/>
                  </a:lnTo>
                  <a:cubicBezTo>
                    <a:pt x="0" y="1779"/>
                    <a:pt x="0" y="2057"/>
                    <a:pt x="279" y="2336"/>
                  </a:cubicBezTo>
                  <a:lnTo>
                    <a:pt x="3203" y="4325"/>
                  </a:lnTo>
                  <a:cubicBezTo>
                    <a:pt x="3398" y="4409"/>
                    <a:pt x="3653" y="4503"/>
                    <a:pt x="3870" y="4503"/>
                  </a:cubicBezTo>
                  <a:cubicBezTo>
                    <a:pt x="3962" y="4503"/>
                    <a:pt x="4047" y="4486"/>
                    <a:pt x="4118" y="4444"/>
                  </a:cubicBezTo>
                  <a:lnTo>
                    <a:pt x="6783" y="2853"/>
                  </a:lnTo>
                  <a:cubicBezTo>
                    <a:pt x="7062" y="2734"/>
                    <a:pt x="7062" y="2455"/>
                    <a:pt x="6783"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7"/>
            <p:cNvSpPr/>
            <p:nvPr/>
          </p:nvSpPr>
          <p:spPr>
            <a:xfrm>
              <a:off x="748000" y="761325"/>
              <a:ext cx="176575" cy="112575"/>
            </a:xfrm>
            <a:custGeom>
              <a:rect b="b" l="l" r="r" t="t"/>
              <a:pathLst>
                <a:path extrusionOk="0" h="4503" w="7063">
                  <a:moveTo>
                    <a:pt x="3185" y="1"/>
                  </a:moveTo>
                  <a:cubicBezTo>
                    <a:pt x="3091" y="1"/>
                    <a:pt x="3001" y="17"/>
                    <a:pt x="2924" y="59"/>
                  </a:cubicBezTo>
                  <a:lnTo>
                    <a:pt x="279" y="1650"/>
                  </a:lnTo>
                  <a:cubicBezTo>
                    <a:pt x="0" y="1770"/>
                    <a:pt x="0" y="2048"/>
                    <a:pt x="279" y="2327"/>
                  </a:cubicBezTo>
                  <a:lnTo>
                    <a:pt x="3203" y="4316"/>
                  </a:lnTo>
                  <a:cubicBezTo>
                    <a:pt x="3398" y="4399"/>
                    <a:pt x="3651" y="4502"/>
                    <a:pt x="3867" y="4502"/>
                  </a:cubicBezTo>
                  <a:cubicBezTo>
                    <a:pt x="3960" y="4502"/>
                    <a:pt x="4046" y="4483"/>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7"/>
            <p:cNvSpPr/>
            <p:nvPr/>
          </p:nvSpPr>
          <p:spPr>
            <a:xfrm>
              <a:off x="934475" y="775600"/>
              <a:ext cx="233275" cy="148025"/>
            </a:xfrm>
            <a:custGeom>
              <a:rect b="b" l="l" r="r" t="t"/>
              <a:pathLst>
                <a:path extrusionOk="0" h="5921" w="9331">
                  <a:moveTo>
                    <a:pt x="5557" y="0"/>
                  </a:moveTo>
                  <a:cubicBezTo>
                    <a:pt x="5428" y="0"/>
                    <a:pt x="5302" y="43"/>
                    <a:pt x="5193" y="144"/>
                  </a:cubicBezTo>
                  <a:lnTo>
                    <a:pt x="279" y="3069"/>
                  </a:lnTo>
                  <a:cubicBezTo>
                    <a:pt x="1" y="3188"/>
                    <a:pt x="1" y="3466"/>
                    <a:pt x="279" y="3745"/>
                  </a:cubicBezTo>
                  <a:lnTo>
                    <a:pt x="3204" y="5734"/>
                  </a:lnTo>
                  <a:cubicBezTo>
                    <a:pt x="3398" y="5818"/>
                    <a:pt x="3651" y="5920"/>
                    <a:pt x="3868" y="5920"/>
                  </a:cubicBezTo>
                  <a:cubicBezTo>
                    <a:pt x="3961" y="5920"/>
                    <a:pt x="4047" y="5901"/>
                    <a:pt x="4119" y="5854"/>
                  </a:cubicBezTo>
                  <a:lnTo>
                    <a:pt x="9052" y="2929"/>
                  </a:lnTo>
                  <a:cubicBezTo>
                    <a:pt x="9331" y="2790"/>
                    <a:pt x="9331" y="2531"/>
                    <a:pt x="9052" y="2253"/>
                  </a:cubicBezTo>
                  <a:lnTo>
                    <a:pt x="6108" y="264"/>
                  </a:lnTo>
                  <a:cubicBezTo>
                    <a:pt x="5962" y="106"/>
                    <a:pt x="5758" y="0"/>
                    <a:pt x="5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7"/>
            <p:cNvSpPr/>
            <p:nvPr/>
          </p:nvSpPr>
          <p:spPr>
            <a:xfrm>
              <a:off x="628625" y="830950"/>
              <a:ext cx="176575" cy="112575"/>
            </a:xfrm>
            <a:custGeom>
              <a:rect b="b" l="l" r="r" t="t"/>
              <a:pathLst>
                <a:path extrusionOk="0" h="4503" w="7063">
                  <a:moveTo>
                    <a:pt x="3186" y="1"/>
                  </a:moveTo>
                  <a:cubicBezTo>
                    <a:pt x="3091" y="1"/>
                    <a:pt x="3002" y="17"/>
                    <a:pt x="2925" y="59"/>
                  </a:cubicBezTo>
                  <a:lnTo>
                    <a:pt x="279" y="1650"/>
                  </a:lnTo>
                  <a:cubicBezTo>
                    <a:pt x="1" y="1770"/>
                    <a:pt x="1" y="2048"/>
                    <a:pt x="279" y="2327"/>
                  </a:cubicBezTo>
                  <a:lnTo>
                    <a:pt x="3204" y="4316"/>
                  </a:lnTo>
                  <a:cubicBezTo>
                    <a:pt x="3398" y="4399"/>
                    <a:pt x="3651" y="4502"/>
                    <a:pt x="3868" y="4502"/>
                  </a:cubicBezTo>
                  <a:cubicBezTo>
                    <a:pt x="3961" y="4502"/>
                    <a:pt x="4047" y="4483"/>
                    <a:pt x="4119" y="4435"/>
                  </a:cubicBezTo>
                  <a:lnTo>
                    <a:pt x="6784" y="2844"/>
                  </a:lnTo>
                  <a:cubicBezTo>
                    <a:pt x="7063" y="2724"/>
                    <a:pt x="7063" y="2446"/>
                    <a:pt x="6784" y="2167"/>
                  </a:cubicBezTo>
                  <a:lnTo>
                    <a:pt x="3860" y="178"/>
                  </a:lnTo>
                  <a:cubicBezTo>
                    <a:pt x="3664" y="94"/>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7"/>
            <p:cNvSpPr/>
            <p:nvPr/>
          </p:nvSpPr>
          <p:spPr>
            <a:xfrm>
              <a:off x="754950" y="880675"/>
              <a:ext cx="232775" cy="146150"/>
            </a:xfrm>
            <a:custGeom>
              <a:rect b="b" l="l" r="r" t="t"/>
              <a:pathLst>
                <a:path extrusionOk="0" h="5846" w="9311">
                  <a:moveTo>
                    <a:pt x="5441" y="1"/>
                  </a:moveTo>
                  <a:cubicBezTo>
                    <a:pt x="5349" y="1"/>
                    <a:pt x="5264" y="18"/>
                    <a:pt x="5193" y="59"/>
                  </a:cubicBezTo>
                  <a:lnTo>
                    <a:pt x="259" y="3003"/>
                  </a:lnTo>
                  <a:cubicBezTo>
                    <a:pt x="1" y="3123"/>
                    <a:pt x="1" y="3401"/>
                    <a:pt x="259" y="3660"/>
                  </a:cubicBezTo>
                  <a:lnTo>
                    <a:pt x="3203" y="5649"/>
                  </a:lnTo>
                  <a:cubicBezTo>
                    <a:pt x="3400" y="5747"/>
                    <a:pt x="3657" y="5846"/>
                    <a:pt x="3875" y="5846"/>
                  </a:cubicBezTo>
                  <a:cubicBezTo>
                    <a:pt x="3965" y="5846"/>
                    <a:pt x="4049" y="5829"/>
                    <a:pt x="4119" y="5788"/>
                  </a:cubicBezTo>
                  <a:lnTo>
                    <a:pt x="9052" y="2844"/>
                  </a:lnTo>
                  <a:cubicBezTo>
                    <a:pt x="9311" y="2725"/>
                    <a:pt x="9311" y="2446"/>
                    <a:pt x="9052" y="2168"/>
                  </a:cubicBezTo>
                  <a:lnTo>
                    <a:pt x="6108" y="178"/>
                  </a:lnTo>
                  <a:cubicBezTo>
                    <a:pt x="5912" y="95"/>
                    <a:pt x="5658" y="1"/>
                    <a:pt x="54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7"/>
            <p:cNvSpPr/>
            <p:nvPr/>
          </p:nvSpPr>
          <p:spPr>
            <a:xfrm>
              <a:off x="994675" y="860800"/>
              <a:ext cx="296425" cy="182675"/>
            </a:xfrm>
            <a:custGeom>
              <a:rect b="b" l="l" r="r" t="t"/>
              <a:pathLst>
                <a:path extrusionOk="0" h="7307" w="11857">
                  <a:moveTo>
                    <a:pt x="7999" y="0"/>
                  </a:moveTo>
                  <a:cubicBezTo>
                    <a:pt x="7904" y="0"/>
                    <a:pt x="7815" y="17"/>
                    <a:pt x="7738" y="58"/>
                  </a:cubicBezTo>
                  <a:lnTo>
                    <a:pt x="279" y="4455"/>
                  </a:lnTo>
                  <a:cubicBezTo>
                    <a:pt x="0" y="4594"/>
                    <a:pt x="0" y="4853"/>
                    <a:pt x="279" y="5131"/>
                  </a:cubicBezTo>
                  <a:lnTo>
                    <a:pt x="3223" y="7120"/>
                  </a:lnTo>
                  <a:cubicBezTo>
                    <a:pt x="3403" y="7204"/>
                    <a:pt x="3652" y="7307"/>
                    <a:pt x="3874" y="7307"/>
                  </a:cubicBezTo>
                  <a:cubicBezTo>
                    <a:pt x="3969" y="7307"/>
                    <a:pt x="4060" y="7288"/>
                    <a:pt x="4138" y="7240"/>
                  </a:cubicBezTo>
                  <a:lnTo>
                    <a:pt x="11597" y="2843"/>
                  </a:lnTo>
                  <a:cubicBezTo>
                    <a:pt x="11856" y="2724"/>
                    <a:pt x="11856" y="2446"/>
                    <a:pt x="11597" y="2167"/>
                  </a:cubicBezTo>
                  <a:lnTo>
                    <a:pt x="8653" y="178"/>
                  </a:lnTo>
                  <a:cubicBezTo>
                    <a:pt x="8472" y="94"/>
                    <a:pt x="8221" y="0"/>
                    <a:pt x="7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7"/>
            <p:cNvSpPr/>
            <p:nvPr/>
          </p:nvSpPr>
          <p:spPr>
            <a:xfrm>
              <a:off x="1237850" y="943850"/>
              <a:ext cx="206400" cy="132725"/>
            </a:xfrm>
            <a:custGeom>
              <a:rect b="b" l="l" r="r" t="t"/>
              <a:pathLst>
                <a:path extrusionOk="0" h="5309" w="8256">
                  <a:moveTo>
                    <a:pt x="3181" y="1"/>
                  </a:moveTo>
                  <a:cubicBezTo>
                    <a:pt x="3088" y="1"/>
                    <a:pt x="3001" y="18"/>
                    <a:pt x="2925" y="58"/>
                  </a:cubicBezTo>
                  <a:lnTo>
                    <a:pt x="279" y="1670"/>
                  </a:lnTo>
                  <a:cubicBezTo>
                    <a:pt x="1" y="1789"/>
                    <a:pt x="1" y="2068"/>
                    <a:pt x="279" y="2326"/>
                  </a:cubicBezTo>
                  <a:lnTo>
                    <a:pt x="4397" y="5111"/>
                  </a:lnTo>
                  <a:cubicBezTo>
                    <a:pt x="4594" y="5210"/>
                    <a:pt x="4850" y="5308"/>
                    <a:pt x="5068" y="5308"/>
                  </a:cubicBezTo>
                  <a:cubicBezTo>
                    <a:pt x="5158" y="5308"/>
                    <a:pt x="5242" y="5291"/>
                    <a:pt x="5312" y="5250"/>
                  </a:cubicBezTo>
                  <a:lnTo>
                    <a:pt x="7978" y="3639"/>
                  </a:lnTo>
                  <a:cubicBezTo>
                    <a:pt x="8256" y="3520"/>
                    <a:pt x="8256" y="3261"/>
                    <a:pt x="7978" y="2983"/>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7"/>
            <p:cNvSpPr/>
            <p:nvPr/>
          </p:nvSpPr>
          <p:spPr>
            <a:xfrm>
              <a:off x="1120975" y="1014250"/>
              <a:ext cx="206425" cy="132450"/>
            </a:xfrm>
            <a:custGeom>
              <a:rect b="b" l="l" r="r" t="t"/>
              <a:pathLst>
                <a:path extrusionOk="0" h="5298" w="8257">
                  <a:moveTo>
                    <a:pt x="3189" y="0"/>
                  </a:moveTo>
                  <a:cubicBezTo>
                    <a:pt x="3093" y="0"/>
                    <a:pt x="3003" y="19"/>
                    <a:pt x="2925" y="67"/>
                  </a:cubicBezTo>
                  <a:lnTo>
                    <a:pt x="279" y="1659"/>
                  </a:lnTo>
                  <a:cubicBezTo>
                    <a:pt x="1" y="1778"/>
                    <a:pt x="1" y="2057"/>
                    <a:pt x="279" y="2315"/>
                  </a:cubicBezTo>
                  <a:lnTo>
                    <a:pt x="4397" y="5100"/>
                  </a:lnTo>
                  <a:cubicBezTo>
                    <a:pt x="4594" y="5199"/>
                    <a:pt x="4851" y="5297"/>
                    <a:pt x="5068" y="5297"/>
                  </a:cubicBezTo>
                  <a:cubicBezTo>
                    <a:pt x="5159" y="5297"/>
                    <a:pt x="5242" y="5280"/>
                    <a:pt x="5312" y="5239"/>
                  </a:cubicBezTo>
                  <a:lnTo>
                    <a:pt x="7978" y="3648"/>
                  </a:lnTo>
                  <a:cubicBezTo>
                    <a:pt x="8256" y="3509"/>
                    <a:pt x="8256" y="3250"/>
                    <a:pt x="7978" y="2972"/>
                  </a:cubicBezTo>
                  <a:lnTo>
                    <a:pt x="3860"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7"/>
            <p:cNvSpPr/>
            <p:nvPr/>
          </p:nvSpPr>
          <p:spPr>
            <a:xfrm>
              <a:off x="877800" y="997550"/>
              <a:ext cx="176575" cy="112575"/>
            </a:xfrm>
            <a:custGeom>
              <a:rect b="b" l="l" r="r" t="t"/>
              <a:pathLst>
                <a:path extrusionOk="0" h="4503" w="7063">
                  <a:moveTo>
                    <a:pt x="3192" y="1"/>
                  </a:moveTo>
                  <a:cubicBezTo>
                    <a:pt x="3100" y="1"/>
                    <a:pt x="3015" y="17"/>
                    <a:pt x="2944" y="59"/>
                  </a:cubicBezTo>
                  <a:lnTo>
                    <a:pt x="279" y="1650"/>
                  </a:lnTo>
                  <a:cubicBezTo>
                    <a:pt x="0" y="1770"/>
                    <a:pt x="0" y="2048"/>
                    <a:pt x="279" y="2327"/>
                  </a:cubicBezTo>
                  <a:lnTo>
                    <a:pt x="3223" y="4316"/>
                  </a:lnTo>
                  <a:cubicBezTo>
                    <a:pt x="3404" y="4399"/>
                    <a:pt x="3652" y="4502"/>
                    <a:pt x="3874" y="4502"/>
                  </a:cubicBezTo>
                  <a:cubicBezTo>
                    <a:pt x="3970" y="4502"/>
                    <a:pt x="4060" y="4483"/>
                    <a:pt x="4138" y="4435"/>
                  </a:cubicBezTo>
                  <a:lnTo>
                    <a:pt x="6784" y="2844"/>
                  </a:lnTo>
                  <a:cubicBezTo>
                    <a:pt x="7062" y="2725"/>
                    <a:pt x="7062" y="2446"/>
                    <a:pt x="6784" y="2168"/>
                  </a:cubicBezTo>
                  <a:lnTo>
                    <a:pt x="3859" y="178"/>
                  </a:lnTo>
                  <a:cubicBezTo>
                    <a:pt x="3664" y="94"/>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7"/>
            <p:cNvSpPr/>
            <p:nvPr/>
          </p:nvSpPr>
          <p:spPr>
            <a:xfrm>
              <a:off x="1001125" y="1083875"/>
              <a:ext cx="206425" cy="132425"/>
            </a:xfrm>
            <a:custGeom>
              <a:rect b="b" l="l" r="r" t="t"/>
              <a:pathLst>
                <a:path extrusionOk="0" h="5297" w="8257">
                  <a:moveTo>
                    <a:pt x="3189" y="0"/>
                  </a:moveTo>
                  <a:cubicBezTo>
                    <a:pt x="3093" y="0"/>
                    <a:pt x="3003" y="19"/>
                    <a:pt x="2925" y="67"/>
                  </a:cubicBezTo>
                  <a:lnTo>
                    <a:pt x="279" y="1659"/>
                  </a:lnTo>
                  <a:cubicBezTo>
                    <a:pt x="1" y="1778"/>
                    <a:pt x="1" y="2056"/>
                    <a:pt x="279" y="2315"/>
                  </a:cubicBezTo>
                  <a:lnTo>
                    <a:pt x="4397" y="5100"/>
                  </a:lnTo>
                  <a:cubicBezTo>
                    <a:pt x="4594" y="5199"/>
                    <a:pt x="4850" y="5297"/>
                    <a:pt x="5068" y="5297"/>
                  </a:cubicBezTo>
                  <a:cubicBezTo>
                    <a:pt x="5158" y="5297"/>
                    <a:pt x="5242" y="5280"/>
                    <a:pt x="5312" y="5239"/>
                  </a:cubicBezTo>
                  <a:lnTo>
                    <a:pt x="7978" y="3648"/>
                  </a:lnTo>
                  <a:cubicBezTo>
                    <a:pt x="8256" y="3509"/>
                    <a:pt x="8256" y="3250"/>
                    <a:pt x="7978" y="2972"/>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7"/>
            <p:cNvSpPr/>
            <p:nvPr/>
          </p:nvSpPr>
          <p:spPr>
            <a:xfrm>
              <a:off x="511775" y="897375"/>
              <a:ext cx="176575" cy="112575"/>
            </a:xfrm>
            <a:custGeom>
              <a:rect b="b" l="l" r="r" t="t"/>
              <a:pathLst>
                <a:path extrusionOk="0" h="4503" w="7063">
                  <a:moveTo>
                    <a:pt x="3189" y="0"/>
                  </a:moveTo>
                  <a:cubicBezTo>
                    <a:pt x="3093" y="0"/>
                    <a:pt x="3002" y="20"/>
                    <a:pt x="2924" y="67"/>
                  </a:cubicBezTo>
                  <a:lnTo>
                    <a:pt x="279" y="1659"/>
                  </a:lnTo>
                  <a:cubicBezTo>
                    <a:pt x="0" y="1778"/>
                    <a:pt x="0" y="2057"/>
                    <a:pt x="279" y="2335"/>
                  </a:cubicBezTo>
                  <a:lnTo>
                    <a:pt x="3203" y="4324"/>
                  </a:lnTo>
                  <a:cubicBezTo>
                    <a:pt x="3399" y="4408"/>
                    <a:pt x="3653" y="4502"/>
                    <a:pt x="3870" y="4502"/>
                  </a:cubicBezTo>
                  <a:cubicBezTo>
                    <a:pt x="3962" y="4502"/>
                    <a:pt x="4047" y="4485"/>
                    <a:pt x="4118" y="4444"/>
                  </a:cubicBezTo>
                  <a:lnTo>
                    <a:pt x="6784" y="2852"/>
                  </a:lnTo>
                  <a:cubicBezTo>
                    <a:pt x="7062" y="2733"/>
                    <a:pt x="7062" y="2455"/>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7"/>
            <p:cNvSpPr/>
            <p:nvPr/>
          </p:nvSpPr>
          <p:spPr>
            <a:xfrm>
              <a:off x="634600" y="984400"/>
              <a:ext cx="176575" cy="112575"/>
            </a:xfrm>
            <a:custGeom>
              <a:rect b="b" l="l" r="r" t="t"/>
              <a:pathLst>
                <a:path extrusionOk="0" h="4503" w="7063">
                  <a:moveTo>
                    <a:pt x="3196" y="1"/>
                  </a:moveTo>
                  <a:cubicBezTo>
                    <a:pt x="3103" y="1"/>
                    <a:pt x="3017" y="20"/>
                    <a:pt x="2945" y="68"/>
                  </a:cubicBezTo>
                  <a:lnTo>
                    <a:pt x="279" y="1659"/>
                  </a:lnTo>
                  <a:cubicBezTo>
                    <a:pt x="1" y="1778"/>
                    <a:pt x="1" y="2057"/>
                    <a:pt x="279" y="2335"/>
                  </a:cubicBezTo>
                  <a:lnTo>
                    <a:pt x="3223" y="4325"/>
                  </a:lnTo>
                  <a:cubicBezTo>
                    <a:pt x="3405" y="4409"/>
                    <a:pt x="3655" y="4502"/>
                    <a:pt x="3878" y="4502"/>
                  </a:cubicBezTo>
                  <a:cubicBezTo>
                    <a:pt x="3972" y="4502"/>
                    <a:pt x="4061" y="4485"/>
                    <a:pt x="4138" y="4444"/>
                  </a:cubicBezTo>
                  <a:lnTo>
                    <a:pt x="6804" y="2853"/>
                  </a:lnTo>
                  <a:cubicBezTo>
                    <a:pt x="7063" y="273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7"/>
            <p:cNvSpPr/>
            <p:nvPr/>
          </p:nvSpPr>
          <p:spPr>
            <a:xfrm>
              <a:off x="757950" y="1067175"/>
              <a:ext cx="176550" cy="112350"/>
            </a:xfrm>
            <a:custGeom>
              <a:rect b="b" l="l" r="r" t="t"/>
              <a:pathLst>
                <a:path extrusionOk="0" h="4494" w="7062">
                  <a:moveTo>
                    <a:pt x="3185" y="1"/>
                  </a:moveTo>
                  <a:cubicBezTo>
                    <a:pt x="3090" y="1"/>
                    <a:pt x="3001" y="17"/>
                    <a:pt x="2924" y="59"/>
                  </a:cubicBezTo>
                  <a:lnTo>
                    <a:pt x="279" y="1650"/>
                  </a:lnTo>
                  <a:cubicBezTo>
                    <a:pt x="0" y="1770"/>
                    <a:pt x="0" y="2048"/>
                    <a:pt x="279" y="2327"/>
                  </a:cubicBezTo>
                  <a:lnTo>
                    <a:pt x="3203" y="4316"/>
                  </a:lnTo>
                  <a:cubicBezTo>
                    <a:pt x="3398" y="4400"/>
                    <a:pt x="3653" y="4493"/>
                    <a:pt x="3870" y="4493"/>
                  </a:cubicBezTo>
                  <a:cubicBezTo>
                    <a:pt x="3962" y="4493"/>
                    <a:pt x="4047" y="4477"/>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7"/>
            <p:cNvSpPr/>
            <p:nvPr/>
          </p:nvSpPr>
          <p:spPr>
            <a:xfrm>
              <a:off x="884750" y="1154200"/>
              <a:ext cx="206425" cy="132250"/>
            </a:xfrm>
            <a:custGeom>
              <a:rect b="b" l="l" r="r" t="t"/>
              <a:pathLst>
                <a:path extrusionOk="0" h="5290" w="8257">
                  <a:moveTo>
                    <a:pt x="3186" y="1"/>
                  </a:moveTo>
                  <a:cubicBezTo>
                    <a:pt x="3091" y="1"/>
                    <a:pt x="3002" y="18"/>
                    <a:pt x="2925" y="59"/>
                  </a:cubicBezTo>
                  <a:lnTo>
                    <a:pt x="279" y="1651"/>
                  </a:lnTo>
                  <a:cubicBezTo>
                    <a:pt x="1" y="1770"/>
                    <a:pt x="1" y="2048"/>
                    <a:pt x="279" y="2327"/>
                  </a:cubicBezTo>
                  <a:lnTo>
                    <a:pt x="4397" y="5112"/>
                  </a:lnTo>
                  <a:cubicBezTo>
                    <a:pt x="4593" y="5196"/>
                    <a:pt x="4847" y="5289"/>
                    <a:pt x="5064" y="5289"/>
                  </a:cubicBezTo>
                  <a:cubicBezTo>
                    <a:pt x="5156" y="5289"/>
                    <a:pt x="5241" y="5273"/>
                    <a:pt x="5312" y="5231"/>
                  </a:cubicBezTo>
                  <a:lnTo>
                    <a:pt x="7978" y="3640"/>
                  </a:lnTo>
                  <a:cubicBezTo>
                    <a:pt x="8256" y="3520"/>
                    <a:pt x="8256" y="3242"/>
                    <a:pt x="7978" y="2963"/>
                  </a:cubicBezTo>
                  <a:lnTo>
                    <a:pt x="3860" y="178"/>
                  </a:lnTo>
                  <a:cubicBezTo>
                    <a:pt x="3664" y="95"/>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7"/>
            <p:cNvSpPr/>
            <p:nvPr/>
          </p:nvSpPr>
          <p:spPr>
            <a:xfrm>
              <a:off x="391925" y="967500"/>
              <a:ext cx="176550" cy="112550"/>
            </a:xfrm>
            <a:custGeom>
              <a:rect b="b" l="l" r="r" t="t"/>
              <a:pathLst>
                <a:path extrusionOk="0" h="4502" w="7062">
                  <a:moveTo>
                    <a:pt x="3188" y="0"/>
                  </a:moveTo>
                  <a:cubicBezTo>
                    <a:pt x="3093" y="0"/>
                    <a:pt x="3002" y="19"/>
                    <a:pt x="2924" y="67"/>
                  </a:cubicBezTo>
                  <a:lnTo>
                    <a:pt x="259" y="1659"/>
                  </a:lnTo>
                  <a:cubicBezTo>
                    <a:pt x="0" y="1778"/>
                    <a:pt x="0" y="2057"/>
                    <a:pt x="259" y="2335"/>
                  </a:cubicBezTo>
                  <a:lnTo>
                    <a:pt x="3203" y="4324"/>
                  </a:lnTo>
                  <a:cubicBezTo>
                    <a:pt x="3398" y="4408"/>
                    <a:pt x="3653" y="4502"/>
                    <a:pt x="3870" y="4502"/>
                  </a:cubicBezTo>
                  <a:cubicBezTo>
                    <a:pt x="3962" y="4502"/>
                    <a:pt x="4047" y="4485"/>
                    <a:pt x="4118" y="4444"/>
                  </a:cubicBezTo>
                  <a:lnTo>
                    <a:pt x="6783" y="2852"/>
                  </a:lnTo>
                  <a:cubicBezTo>
                    <a:pt x="7062" y="2733"/>
                    <a:pt x="7062" y="2454"/>
                    <a:pt x="6783" y="2176"/>
                  </a:cubicBezTo>
                  <a:lnTo>
                    <a:pt x="3839"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7"/>
            <p:cNvSpPr/>
            <p:nvPr/>
          </p:nvSpPr>
          <p:spPr>
            <a:xfrm>
              <a:off x="275550" y="1037125"/>
              <a:ext cx="176575" cy="112550"/>
            </a:xfrm>
            <a:custGeom>
              <a:rect b="b" l="l" r="r" t="t"/>
              <a:pathLst>
                <a:path extrusionOk="0" h="4502" w="7063">
                  <a:moveTo>
                    <a:pt x="3189" y="0"/>
                  </a:moveTo>
                  <a:cubicBezTo>
                    <a:pt x="3093" y="0"/>
                    <a:pt x="3002" y="19"/>
                    <a:pt x="2924" y="67"/>
                  </a:cubicBezTo>
                  <a:lnTo>
                    <a:pt x="279" y="1659"/>
                  </a:lnTo>
                  <a:cubicBezTo>
                    <a:pt x="0" y="1778"/>
                    <a:pt x="0" y="2057"/>
                    <a:pt x="279" y="2335"/>
                  </a:cubicBezTo>
                  <a:lnTo>
                    <a:pt x="3203" y="4324"/>
                  </a:lnTo>
                  <a:cubicBezTo>
                    <a:pt x="3399" y="4408"/>
                    <a:pt x="3653" y="4502"/>
                    <a:pt x="3877" y="4502"/>
                  </a:cubicBezTo>
                  <a:cubicBezTo>
                    <a:pt x="3972" y="4502"/>
                    <a:pt x="4061" y="4485"/>
                    <a:pt x="4138" y="4444"/>
                  </a:cubicBezTo>
                  <a:lnTo>
                    <a:pt x="6784" y="2852"/>
                  </a:lnTo>
                  <a:cubicBezTo>
                    <a:pt x="7062" y="2733"/>
                    <a:pt x="7062" y="2454"/>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7"/>
            <p:cNvSpPr/>
            <p:nvPr/>
          </p:nvSpPr>
          <p:spPr>
            <a:xfrm>
              <a:off x="518725" y="1054025"/>
              <a:ext cx="176575" cy="112575"/>
            </a:xfrm>
            <a:custGeom>
              <a:rect b="b" l="l" r="r" t="t"/>
              <a:pathLst>
                <a:path extrusionOk="0" h="4503" w="7063">
                  <a:moveTo>
                    <a:pt x="3189" y="1"/>
                  </a:moveTo>
                  <a:cubicBezTo>
                    <a:pt x="3093" y="1"/>
                    <a:pt x="3003" y="20"/>
                    <a:pt x="2925" y="68"/>
                  </a:cubicBezTo>
                  <a:lnTo>
                    <a:pt x="259" y="1659"/>
                  </a:lnTo>
                  <a:cubicBezTo>
                    <a:pt x="1" y="1778"/>
                    <a:pt x="1" y="2057"/>
                    <a:pt x="259" y="2335"/>
                  </a:cubicBezTo>
                  <a:lnTo>
                    <a:pt x="3203" y="4325"/>
                  </a:lnTo>
                  <a:cubicBezTo>
                    <a:pt x="3399" y="4409"/>
                    <a:pt x="3654" y="4502"/>
                    <a:pt x="3871" y="4502"/>
                  </a:cubicBezTo>
                  <a:cubicBezTo>
                    <a:pt x="3962" y="4502"/>
                    <a:pt x="4048" y="4485"/>
                    <a:pt x="4118" y="4444"/>
                  </a:cubicBezTo>
                  <a:lnTo>
                    <a:pt x="6784" y="2853"/>
                  </a:lnTo>
                  <a:cubicBezTo>
                    <a:pt x="7063" y="2713"/>
                    <a:pt x="7063" y="2455"/>
                    <a:pt x="6784" y="2176"/>
                  </a:cubicBezTo>
                  <a:lnTo>
                    <a:pt x="3840" y="187"/>
                  </a:lnTo>
                  <a:cubicBezTo>
                    <a:pt x="3659" y="104"/>
                    <a:pt x="3410"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7"/>
            <p:cNvSpPr/>
            <p:nvPr/>
          </p:nvSpPr>
          <p:spPr>
            <a:xfrm>
              <a:off x="398375" y="1123650"/>
              <a:ext cx="176575" cy="112550"/>
            </a:xfrm>
            <a:custGeom>
              <a:rect b="b" l="l" r="r" t="t"/>
              <a:pathLst>
                <a:path extrusionOk="0" h="4502" w="7063">
                  <a:moveTo>
                    <a:pt x="3196" y="1"/>
                  </a:moveTo>
                  <a:cubicBezTo>
                    <a:pt x="3103" y="1"/>
                    <a:pt x="3017" y="20"/>
                    <a:pt x="2945" y="68"/>
                  </a:cubicBezTo>
                  <a:lnTo>
                    <a:pt x="279" y="1659"/>
                  </a:lnTo>
                  <a:cubicBezTo>
                    <a:pt x="1" y="1778"/>
                    <a:pt x="1" y="2057"/>
                    <a:pt x="279" y="2316"/>
                  </a:cubicBezTo>
                  <a:lnTo>
                    <a:pt x="3223" y="4305"/>
                  </a:lnTo>
                  <a:cubicBezTo>
                    <a:pt x="3406" y="4403"/>
                    <a:pt x="3659" y="4502"/>
                    <a:pt x="3882" y="4502"/>
                  </a:cubicBezTo>
                  <a:cubicBezTo>
                    <a:pt x="3975" y="4502"/>
                    <a:pt x="4063" y="4485"/>
                    <a:pt x="4138" y="4444"/>
                  </a:cubicBezTo>
                  <a:lnTo>
                    <a:pt x="6804" y="2853"/>
                  </a:lnTo>
                  <a:cubicBezTo>
                    <a:pt x="7063" y="271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7"/>
            <p:cNvSpPr/>
            <p:nvPr/>
          </p:nvSpPr>
          <p:spPr>
            <a:xfrm>
              <a:off x="155700" y="1107475"/>
              <a:ext cx="176550" cy="112550"/>
            </a:xfrm>
            <a:custGeom>
              <a:rect b="b" l="l" r="r" t="t"/>
              <a:pathLst>
                <a:path extrusionOk="0" h="4502" w="7062">
                  <a:moveTo>
                    <a:pt x="3180" y="0"/>
                  </a:moveTo>
                  <a:cubicBezTo>
                    <a:pt x="3088" y="0"/>
                    <a:pt x="3000" y="17"/>
                    <a:pt x="2924" y="58"/>
                  </a:cubicBezTo>
                  <a:lnTo>
                    <a:pt x="259" y="1650"/>
                  </a:lnTo>
                  <a:cubicBezTo>
                    <a:pt x="0" y="1789"/>
                    <a:pt x="0" y="2047"/>
                    <a:pt x="259" y="2326"/>
                  </a:cubicBezTo>
                  <a:lnTo>
                    <a:pt x="3203" y="4315"/>
                  </a:lnTo>
                  <a:cubicBezTo>
                    <a:pt x="3397" y="4399"/>
                    <a:pt x="3650" y="4502"/>
                    <a:pt x="3867" y="4502"/>
                  </a:cubicBezTo>
                  <a:cubicBezTo>
                    <a:pt x="3960" y="4502"/>
                    <a:pt x="4046" y="4482"/>
                    <a:pt x="4118" y="4435"/>
                  </a:cubicBezTo>
                  <a:lnTo>
                    <a:pt x="6783" y="2843"/>
                  </a:lnTo>
                  <a:cubicBezTo>
                    <a:pt x="7062" y="2724"/>
                    <a:pt x="7062" y="2445"/>
                    <a:pt x="6783" y="2187"/>
                  </a:cubicBezTo>
                  <a:lnTo>
                    <a:pt x="3839" y="197"/>
                  </a:lnTo>
                  <a:cubicBezTo>
                    <a:pt x="3656" y="99"/>
                    <a:pt x="3404" y="0"/>
                    <a:pt x="3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7"/>
            <p:cNvSpPr/>
            <p:nvPr/>
          </p:nvSpPr>
          <p:spPr>
            <a:xfrm>
              <a:off x="282500" y="119080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7"/>
            <p:cNvSpPr/>
            <p:nvPr/>
          </p:nvSpPr>
          <p:spPr>
            <a:xfrm>
              <a:off x="641575" y="1137325"/>
              <a:ext cx="176575" cy="112550"/>
            </a:xfrm>
            <a:custGeom>
              <a:rect b="b" l="l" r="r" t="t"/>
              <a:pathLst>
                <a:path extrusionOk="0" h="4502" w="7063">
                  <a:moveTo>
                    <a:pt x="3188" y="0"/>
                  </a:moveTo>
                  <a:cubicBezTo>
                    <a:pt x="3098" y="0"/>
                    <a:pt x="3014" y="17"/>
                    <a:pt x="2944" y="58"/>
                  </a:cubicBezTo>
                  <a:lnTo>
                    <a:pt x="279" y="1649"/>
                  </a:lnTo>
                  <a:cubicBezTo>
                    <a:pt x="0" y="1788"/>
                    <a:pt x="0" y="2047"/>
                    <a:pt x="279" y="2326"/>
                  </a:cubicBezTo>
                  <a:lnTo>
                    <a:pt x="3203" y="4315"/>
                  </a:lnTo>
                  <a:cubicBezTo>
                    <a:pt x="3398" y="4398"/>
                    <a:pt x="3651" y="4501"/>
                    <a:pt x="3874" y="4501"/>
                  </a:cubicBezTo>
                  <a:cubicBezTo>
                    <a:pt x="3970" y="4501"/>
                    <a:pt x="4060" y="4482"/>
                    <a:pt x="4138" y="4434"/>
                  </a:cubicBezTo>
                  <a:lnTo>
                    <a:pt x="6784" y="2843"/>
                  </a:lnTo>
                  <a:cubicBezTo>
                    <a:pt x="7062" y="2723"/>
                    <a:pt x="7062" y="2445"/>
                    <a:pt x="6784" y="2186"/>
                  </a:cubicBezTo>
                  <a:lnTo>
                    <a:pt x="3859" y="197"/>
                  </a:lnTo>
                  <a:cubicBezTo>
                    <a:pt x="3662"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7"/>
            <p:cNvSpPr/>
            <p:nvPr/>
          </p:nvSpPr>
          <p:spPr>
            <a:xfrm>
              <a:off x="521725" y="1206950"/>
              <a:ext cx="176550" cy="112550"/>
            </a:xfrm>
            <a:custGeom>
              <a:rect b="b" l="l" r="r" t="t"/>
              <a:pathLst>
                <a:path extrusionOk="0" h="4502" w="7062">
                  <a:moveTo>
                    <a:pt x="3181" y="0"/>
                  </a:moveTo>
                  <a:cubicBezTo>
                    <a:pt x="3088" y="0"/>
                    <a:pt x="3000" y="17"/>
                    <a:pt x="2924" y="58"/>
                  </a:cubicBezTo>
                  <a:lnTo>
                    <a:pt x="279" y="1649"/>
                  </a:lnTo>
                  <a:cubicBezTo>
                    <a:pt x="0" y="1788"/>
                    <a:pt x="0" y="2047"/>
                    <a:pt x="279" y="2325"/>
                  </a:cubicBezTo>
                  <a:lnTo>
                    <a:pt x="3203" y="4315"/>
                  </a:lnTo>
                  <a:cubicBezTo>
                    <a:pt x="3397" y="4398"/>
                    <a:pt x="3650" y="4501"/>
                    <a:pt x="3867" y="4501"/>
                  </a:cubicBezTo>
                  <a:cubicBezTo>
                    <a:pt x="3960" y="4501"/>
                    <a:pt x="4046" y="4482"/>
                    <a:pt x="4118" y="4434"/>
                  </a:cubicBezTo>
                  <a:lnTo>
                    <a:pt x="6783" y="2843"/>
                  </a:lnTo>
                  <a:cubicBezTo>
                    <a:pt x="7062" y="2723"/>
                    <a:pt x="7062" y="2445"/>
                    <a:pt x="6783" y="2186"/>
                  </a:cubicBezTo>
                  <a:lnTo>
                    <a:pt x="3859" y="197"/>
                  </a:lnTo>
                  <a:cubicBezTo>
                    <a:pt x="3662" y="98"/>
                    <a:pt x="3406" y="0"/>
                    <a:pt x="3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7"/>
            <p:cNvSpPr/>
            <p:nvPr/>
          </p:nvSpPr>
          <p:spPr>
            <a:xfrm>
              <a:off x="405350" y="1277325"/>
              <a:ext cx="176575" cy="112550"/>
            </a:xfrm>
            <a:custGeom>
              <a:rect b="b" l="l" r="r" t="t"/>
              <a:pathLst>
                <a:path extrusionOk="0" h="4502" w="7063">
                  <a:moveTo>
                    <a:pt x="3195" y="1"/>
                  </a:moveTo>
                  <a:cubicBezTo>
                    <a:pt x="3102" y="1"/>
                    <a:pt x="3016" y="20"/>
                    <a:pt x="2944" y="67"/>
                  </a:cubicBezTo>
                  <a:lnTo>
                    <a:pt x="279" y="1659"/>
                  </a:lnTo>
                  <a:cubicBezTo>
                    <a:pt x="0" y="1778"/>
                    <a:pt x="0" y="2057"/>
                    <a:pt x="279" y="2315"/>
                  </a:cubicBezTo>
                  <a:lnTo>
                    <a:pt x="3203" y="4305"/>
                  </a:lnTo>
                  <a:cubicBezTo>
                    <a:pt x="3400" y="4403"/>
                    <a:pt x="3656" y="4502"/>
                    <a:pt x="3881" y="4502"/>
                  </a:cubicBezTo>
                  <a:cubicBezTo>
                    <a:pt x="3974" y="4502"/>
                    <a:pt x="4062" y="4485"/>
                    <a:pt x="4138" y="4444"/>
                  </a:cubicBezTo>
                  <a:lnTo>
                    <a:pt x="6784" y="2852"/>
                  </a:lnTo>
                  <a:cubicBezTo>
                    <a:pt x="7062" y="2713"/>
                    <a:pt x="7062" y="2455"/>
                    <a:pt x="6784" y="2176"/>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7"/>
            <p:cNvSpPr/>
            <p:nvPr/>
          </p:nvSpPr>
          <p:spPr>
            <a:xfrm>
              <a:off x="39325" y="1177075"/>
              <a:ext cx="176575" cy="112575"/>
            </a:xfrm>
            <a:custGeom>
              <a:rect b="b" l="l" r="r" t="t"/>
              <a:pathLst>
                <a:path extrusionOk="0" h="4503" w="7063">
                  <a:moveTo>
                    <a:pt x="3185" y="1"/>
                  </a:moveTo>
                  <a:cubicBezTo>
                    <a:pt x="3091" y="1"/>
                    <a:pt x="3001" y="18"/>
                    <a:pt x="2924" y="59"/>
                  </a:cubicBezTo>
                  <a:lnTo>
                    <a:pt x="279" y="1651"/>
                  </a:lnTo>
                  <a:cubicBezTo>
                    <a:pt x="0" y="1770"/>
                    <a:pt x="0" y="2048"/>
                    <a:pt x="279" y="2327"/>
                  </a:cubicBezTo>
                  <a:lnTo>
                    <a:pt x="3203" y="4316"/>
                  </a:lnTo>
                  <a:cubicBezTo>
                    <a:pt x="3398" y="4400"/>
                    <a:pt x="3651" y="4503"/>
                    <a:pt x="3874" y="4503"/>
                  </a:cubicBezTo>
                  <a:cubicBezTo>
                    <a:pt x="3970" y="4503"/>
                    <a:pt x="4060" y="4483"/>
                    <a:pt x="4138" y="4436"/>
                  </a:cubicBezTo>
                  <a:lnTo>
                    <a:pt x="6784" y="2844"/>
                  </a:lnTo>
                  <a:cubicBezTo>
                    <a:pt x="7062" y="2725"/>
                    <a:pt x="7062" y="2446"/>
                    <a:pt x="6784" y="2168"/>
                  </a:cubicBezTo>
                  <a:lnTo>
                    <a:pt x="3859" y="179"/>
                  </a:lnTo>
                  <a:cubicBezTo>
                    <a:pt x="3664" y="95"/>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7"/>
            <p:cNvSpPr/>
            <p:nvPr/>
          </p:nvSpPr>
          <p:spPr>
            <a:xfrm>
              <a:off x="162150" y="1260425"/>
              <a:ext cx="176575" cy="112550"/>
            </a:xfrm>
            <a:custGeom>
              <a:rect b="b" l="l" r="r" t="t"/>
              <a:pathLst>
                <a:path extrusionOk="0" h="4502" w="7063">
                  <a:moveTo>
                    <a:pt x="3196" y="0"/>
                  </a:moveTo>
                  <a:cubicBezTo>
                    <a:pt x="3103" y="0"/>
                    <a:pt x="3017" y="19"/>
                    <a:pt x="2945" y="67"/>
                  </a:cubicBezTo>
                  <a:lnTo>
                    <a:pt x="279" y="1659"/>
                  </a:lnTo>
                  <a:cubicBezTo>
                    <a:pt x="1" y="1778"/>
                    <a:pt x="1" y="2056"/>
                    <a:pt x="279" y="2335"/>
                  </a:cubicBezTo>
                  <a:lnTo>
                    <a:pt x="3223" y="4324"/>
                  </a:lnTo>
                  <a:cubicBezTo>
                    <a:pt x="3405" y="4408"/>
                    <a:pt x="3655" y="4502"/>
                    <a:pt x="3878" y="4502"/>
                  </a:cubicBezTo>
                  <a:cubicBezTo>
                    <a:pt x="3972" y="4502"/>
                    <a:pt x="4061" y="4485"/>
                    <a:pt x="4138" y="4444"/>
                  </a:cubicBezTo>
                  <a:lnTo>
                    <a:pt x="6804" y="2852"/>
                  </a:lnTo>
                  <a:cubicBezTo>
                    <a:pt x="7063" y="2713"/>
                    <a:pt x="7063" y="2454"/>
                    <a:pt x="6804" y="2176"/>
                  </a:cubicBezTo>
                  <a:lnTo>
                    <a:pt x="3860" y="186"/>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7"/>
            <p:cNvSpPr/>
            <p:nvPr/>
          </p:nvSpPr>
          <p:spPr>
            <a:xfrm>
              <a:off x="285500" y="1346950"/>
              <a:ext cx="176550" cy="112550"/>
            </a:xfrm>
            <a:custGeom>
              <a:rect b="b" l="l" r="r" t="t"/>
              <a:pathLst>
                <a:path extrusionOk="0" h="4502" w="7062">
                  <a:moveTo>
                    <a:pt x="3189" y="1"/>
                  </a:moveTo>
                  <a:cubicBezTo>
                    <a:pt x="3093" y="1"/>
                    <a:pt x="3002" y="20"/>
                    <a:pt x="2924" y="67"/>
                  </a:cubicBezTo>
                  <a:lnTo>
                    <a:pt x="279" y="1659"/>
                  </a:lnTo>
                  <a:cubicBezTo>
                    <a:pt x="0" y="1778"/>
                    <a:pt x="0" y="2057"/>
                    <a:pt x="279" y="2315"/>
                  </a:cubicBezTo>
                  <a:lnTo>
                    <a:pt x="3203" y="4305"/>
                  </a:lnTo>
                  <a:cubicBezTo>
                    <a:pt x="3400" y="4403"/>
                    <a:pt x="3656" y="4502"/>
                    <a:pt x="3874" y="4502"/>
                  </a:cubicBezTo>
                  <a:cubicBezTo>
                    <a:pt x="3964" y="4502"/>
                    <a:pt x="4048" y="4485"/>
                    <a:pt x="4118" y="4444"/>
                  </a:cubicBezTo>
                  <a:lnTo>
                    <a:pt x="6783" y="2852"/>
                  </a:lnTo>
                  <a:cubicBezTo>
                    <a:pt x="7062" y="2713"/>
                    <a:pt x="7062" y="2455"/>
                    <a:pt x="6783" y="2176"/>
                  </a:cubicBezTo>
                  <a:lnTo>
                    <a:pt x="3859" y="187"/>
                  </a:lnTo>
                  <a:cubicBezTo>
                    <a:pt x="3665" y="103"/>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7"/>
            <p:cNvSpPr/>
            <p:nvPr/>
          </p:nvSpPr>
          <p:spPr>
            <a:xfrm>
              <a:off x="412300" y="1223825"/>
              <a:ext cx="562500" cy="338625"/>
            </a:xfrm>
            <a:custGeom>
              <a:rect b="b" l="l" r="r" t="t"/>
              <a:pathLst>
                <a:path extrusionOk="0" h="13545" w="22500">
                  <a:moveTo>
                    <a:pt x="17436" y="1"/>
                  </a:moveTo>
                  <a:cubicBezTo>
                    <a:pt x="17344" y="1"/>
                    <a:pt x="17259" y="18"/>
                    <a:pt x="17188" y="59"/>
                  </a:cubicBezTo>
                  <a:lnTo>
                    <a:pt x="279" y="9906"/>
                  </a:lnTo>
                  <a:cubicBezTo>
                    <a:pt x="1" y="10025"/>
                    <a:pt x="1" y="10304"/>
                    <a:pt x="279" y="10582"/>
                  </a:cubicBezTo>
                  <a:lnTo>
                    <a:pt x="4397" y="13367"/>
                  </a:lnTo>
                  <a:cubicBezTo>
                    <a:pt x="4593" y="13451"/>
                    <a:pt x="4847" y="13545"/>
                    <a:pt x="5064" y="13545"/>
                  </a:cubicBezTo>
                  <a:cubicBezTo>
                    <a:pt x="5156" y="13545"/>
                    <a:pt x="5241" y="13528"/>
                    <a:pt x="5312" y="13487"/>
                  </a:cubicBezTo>
                  <a:lnTo>
                    <a:pt x="22221" y="3640"/>
                  </a:lnTo>
                  <a:cubicBezTo>
                    <a:pt x="22499" y="3520"/>
                    <a:pt x="22499" y="3242"/>
                    <a:pt x="22221" y="2963"/>
                  </a:cubicBezTo>
                  <a:lnTo>
                    <a:pt x="18103" y="178"/>
                  </a:lnTo>
                  <a:cubicBezTo>
                    <a:pt x="17907" y="95"/>
                    <a:pt x="17653" y="1"/>
                    <a:pt x="17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7"/>
            <p:cNvSpPr/>
            <p:nvPr/>
          </p:nvSpPr>
          <p:spPr>
            <a:xfrm>
              <a:off x="-80525" y="1247475"/>
              <a:ext cx="176550" cy="112550"/>
            </a:xfrm>
            <a:custGeom>
              <a:rect b="b" l="l" r="r" t="t"/>
              <a:pathLst>
                <a:path extrusionOk="0" h="4502" w="7062">
                  <a:moveTo>
                    <a:pt x="3188" y="1"/>
                  </a:moveTo>
                  <a:cubicBezTo>
                    <a:pt x="3093" y="1"/>
                    <a:pt x="3002" y="20"/>
                    <a:pt x="2924" y="68"/>
                  </a:cubicBezTo>
                  <a:lnTo>
                    <a:pt x="259" y="1659"/>
                  </a:lnTo>
                  <a:cubicBezTo>
                    <a:pt x="0" y="1779"/>
                    <a:pt x="0" y="2057"/>
                    <a:pt x="259" y="2316"/>
                  </a:cubicBezTo>
                  <a:lnTo>
                    <a:pt x="3203" y="4305"/>
                  </a:lnTo>
                  <a:cubicBezTo>
                    <a:pt x="3400" y="4404"/>
                    <a:pt x="3656" y="4502"/>
                    <a:pt x="3874" y="4502"/>
                  </a:cubicBezTo>
                  <a:cubicBezTo>
                    <a:pt x="3964" y="4502"/>
                    <a:pt x="4048" y="4485"/>
                    <a:pt x="4118" y="4444"/>
                  </a:cubicBezTo>
                  <a:lnTo>
                    <a:pt x="6783" y="2853"/>
                  </a:lnTo>
                  <a:cubicBezTo>
                    <a:pt x="7062" y="2714"/>
                    <a:pt x="7062" y="2455"/>
                    <a:pt x="6783" y="2177"/>
                  </a:cubicBezTo>
                  <a:lnTo>
                    <a:pt x="3839" y="187"/>
                  </a:lnTo>
                  <a:cubicBezTo>
                    <a:pt x="3659" y="104"/>
                    <a:pt x="3410"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7"/>
            <p:cNvSpPr/>
            <p:nvPr/>
          </p:nvSpPr>
          <p:spPr>
            <a:xfrm>
              <a:off x="46275" y="133005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6"/>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7"/>
            <p:cNvSpPr/>
            <p:nvPr/>
          </p:nvSpPr>
          <p:spPr>
            <a:xfrm>
              <a:off x="169125" y="1413325"/>
              <a:ext cx="176575" cy="112550"/>
            </a:xfrm>
            <a:custGeom>
              <a:rect b="b" l="l" r="r" t="t"/>
              <a:pathLst>
                <a:path extrusionOk="0" h="4502" w="7063">
                  <a:moveTo>
                    <a:pt x="3188" y="1"/>
                  </a:moveTo>
                  <a:cubicBezTo>
                    <a:pt x="3098" y="1"/>
                    <a:pt x="3014" y="17"/>
                    <a:pt x="2944" y="58"/>
                  </a:cubicBezTo>
                  <a:lnTo>
                    <a:pt x="279" y="1650"/>
                  </a:lnTo>
                  <a:cubicBezTo>
                    <a:pt x="0" y="1789"/>
                    <a:pt x="0" y="2047"/>
                    <a:pt x="279" y="2326"/>
                  </a:cubicBezTo>
                  <a:lnTo>
                    <a:pt x="3203" y="4315"/>
                  </a:lnTo>
                  <a:cubicBezTo>
                    <a:pt x="3398" y="4399"/>
                    <a:pt x="3651" y="4502"/>
                    <a:pt x="3874" y="4502"/>
                  </a:cubicBezTo>
                  <a:cubicBezTo>
                    <a:pt x="3970" y="4502"/>
                    <a:pt x="4060" y="4482"/>
                    <a:pt x="4138" y="4435"/>
                  </a:cubicBezTo>
                  <a:lnTo>
                    <a:pt x="6784" y="2843"/>
                  </a:lnTo>
                  <a:cubicBezTo>
                    <a:pt x="7062" y="2724"/>
                    <a:pt x="7062" y="2445"/>
                    <a:pt x="6784" y="2187"/>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7"/>
            <p:cNvSpPr/>
            <p:nvPr/>
          </p:nvSpPr>
          <p:spPr>
            <a:xfrm>
              <a:off x="292450" y="1500350"/>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7"/>
            <p:cNvSpPr/>
            <p:nvPr/>
          </p:nvSpPr>
          <p:spPr>
            <a:xfrm>
              <a:off x="-196900" y="1313850"/>
              <a:ext cx="176575" cy="112575"/>
            </a:xfrm>
            <a:custGeom>
              <a:rect b="b" l="l" r="r" t="t"/>
              <a:pathLst>
                <a:path extrusionOk="0" h="4503" w="7063">
                  <a:moveTo>
                    <a:pt x="3181" y="1"/>
                  </a:moveTo>
                  <a:cubicBezTo>
                    <a:pt x="3088" y="1"/>
                    <a:pt x="3000" y="18"/>
                    <a:pt x="2924"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59" y="198"/>
                  </a:lnTo>
                  <a:cubicBezTo>
                    <a:pt x="3662"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7"/>
            <p:cNvSpPr/>
            <p:nvPr/>
          </p:nvSpPr>
          <p:spPr>
            <a:xfrm>
              <a:off x="-74075" y="1400375"/>
              <a:ext cx="176575" cy="112350"/>
            </a:xfrm>
            <a:custGeom>
              <a:rect b="b" l="l" r="r" t="t"/>
              <a:pathLst>
                <a:path extrusionOk="0" h="4494" w="7063">
                  <a:moveTo>
                    <a:pt x="3193" y="1"/>
                  </a:moveTo>
                  <a:cubicBezTo>
                    <a:pt x="3101" y="1"/>
                    <a:pt x="3016" y="18"/>
                    <a:pt x="2945" y="59"/>
                  </a:cubicBezTo>
                  <a:lnTo>
                    <a:pt x="279" y="1650"/>
                  </a:lnTo>
                  <a:cubicBezTo>
                    <a:pt x="1" y="1770"/>
                    <a:pt x="1" y="2048"/>
                    <a:pt x="279" y="2327"/>
                  </a:cubicBezTo>
                  <a:lnTo>
                    <a:pt x="3223" y="4316"/>
                  </a:lnTo>
                  <a:cubicBezTo>
                    <a:pt x="3405" y="4400"/>
                    <a:pt x="3655" y="4494"/>
                    <a:pt x="3878" y="4494"/>
                  </a:cubicBezTo>
                  <a:cubicBezTo>
                    <a:pt x="3972" y="4494"/>
                    <a:pt x="4061" y="4477"/>
                    <a:pt x="4138" y="4435"/>
                  </a:cubicBezTo>
                  <a:lnTo>
                    <a:pt x="6804" y="2844"/>
                  </a:lnTo>
                  <a:cubicBezTo>
                    <a:pt x="7063" y="2725"/>
                    <a:pt x="706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7"/>
            <p:cNvSpPr/>
            <p:nvPr/>
          </p:nvSpPr>
          <p:spPr>
            <a:xfrm>
              <a:off x="49275" y="1483725"/>
              <a:ext cx="176550" cy="112550"/>
            </a:xfrm>
            <a:custGeom>
              <a:rect b="b" l="l" r="r" t="t"/>
              <a:pathLst>
                <a:path extrusionOk="0" h="4502" w="7062">
                  <a:moveTo>
                    <a:pt x="3189" y="0"/>
                  </a:moveTo>
                  <a:cubicBezTo>
                    <a:pt x="3093" y="0"/>
                    <a:pt x="3002" y="19"/>
                    <a:pt x="2924" y="67"/>
                  </a:cubicBezTo>
                  <a:lnTo>
                    <a:pt x="279" y="1658"/>
                  </a:lnTo>
                  <a:cubicBezTo>
                    <a:pt x="0" y="1778"/>
                    <a:pt x="0" y="2056"/>
                    <a:pt x="279" y="2315"/>
                  </a:cubicBezTo>
                  <a:lnTo>
                    <a:pt x="3203" y="4304"/>
                  </a:lnTo>
                  <a:cubicBezTo>
                    <a:pt x="3400" y="4403"/>
                    <a:pt x="3656" y="4501"/>
                    <a:pt x="3874" y="4501"/>
                  </a:cubicBezTo>
                  <a:cubicBezTo>
                    <a:pt x="3964" y="4501"/>
                    <a:pt x="4048" y="4484"/>
                    <a:pt x="4118" y="4443"/>
                  </a:cubicBezTo>
                  <a:lnTo>
                    <a:pt x="6783" y="2852"/>
                  </a:lnTo>
                  <a:cubicBezTo>
                    <a:pt x="7062" y="2713"/>
                    <a:pt x="7062" y="2454"/>
                    <a:pt x="6783" y="2176"/>
                  </a:cubicBezTo>
                  <a:lnTo>
                    <a:pt x="3859" y="186"/>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7"/>
            <p:cNvSpPr/>
            <p:nvPr/>
          </p:nvSpPr>
          <p:spPr>
            <a:xfrm>
              <a:off x="175575" y="1569975"/>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83"/>
                  </a:cubicBezTo>
                  <a:lnTo>
                    <a:pt x="3840" y="198"/>
                  </a:lnTo>
                  <a:cubicBezTo>
                    <a:pt x="3657" y="99"/>
                    <a:pt x="3405"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7"/>
            <p:cNvSpPr/>
            <p:nvPr/>
          </p:nvSpPr>
          <p:spPr>
            <a:xfrm>
              <a:off x="-313775" y="1383475"/>
              <a:ext cx="176575" cy="112550"/>
            </a:xfrm>
            <a:custGeom>
              <a:rect b="b" l="l" r="r" t="t"/>
              <a:pathLst>
                <a:path extrusionOk="0" h="4502" w="7063">
                  <a:moveTo>
                    <a:pt x="3181" y="1"/>
                  </a:moveTo>
                  <a:cubicBezTo>
                    <a:pt x="3088" y="1"/>
                    <a:pt x="3000" y="18"/>
                    <a:pt x="2925"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7"/>
            <p:cNvSpPr/>
            <p:nvPr/>
          </p:nvSpPr>
          <p:spPr>
            <a:xfrm>
              <a:off x="-190950" y="1470000"/>
              <a:ext cx="177075" cy="112575"/>
            </a:xfrm>
            <a:custGeom>
              <a:rect b="b" l="l" r="r" t="t"/>
              <a:pathLst>
                <a:path extrusionOk="0" h="4503" w="7083">
                  <a:moveTo>
                    <a:pt x="3193" y="1"/>
                  </a:moveTo>
                  <a:cubicBezTo>
                    <a:pt x="3101" y="1"/>
                    <a:pt x="3016" y="18"/>
                    <a:pt x="2945" y="59"/>
                  </a:cubicBezTo>
                  <a:lnTo>
                    <a:pt x="279" y="1650"/>
                  </a:lnTo>
                  <a:cubicBezTo>
                    <a:pt x="1" y="1770"/>
                    <a:pt x="1" y="2048"/>
                    <a:pt x="279" y="2327"/>
                  </a:cubicBezTo>
                  <a:lnTo>
                    <a:pt x="3223" y="4316"/>
                  </a:lnTo>
                  <a:cubicBezTo>
                    <a:pt x="3418" y="4399"/>
                    <a:pt x="3661" y="4502"/>
                    <a:pt x="3879" y="4502"/>
                  </a:cubicBezTo>
                  <a:cubicBezTo>
                    <a:pt x="3972" y="4502"/>
                    <a:pt x="4061" y="4483"/>
                    <a:pt x="4139" y="4435"/>
                  </a:cubicBezTo>
                  <a:lnTo>
                    <a:pt x="6804" y="2844"/>
                  </a:lnTo>
                  <a:cubicBezTo>
                    <a:pt x="7083" y="2725"/>
                    <a:pt x="708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7"/>
            <p:cNvSpPr/>
            <p:nvPr/>
          </p:nvSpPr>
          <p:spPr>
            <a:xfrm>
              <a:off x="-67600" y="1553325"/>
              <a:ext cx="176575" cy="112300"/>
            </a:xfrm>
            <a:custGeom>
              <a:rect b="b" l="l" r="r" t="t"/>
              <a:pathLst>
                <a:path extrusionOk="0" h="4492" w="7063">
                  <a:moveTo>
                    <a:pt x="3189" y="1"/>
                  </a:moveTo>
                  <a:cubicBezTo>
                    <a:pt x="3093" y="1"/>
                    <a:pt x="3002" y="20"/>
                    <a:pt x="2924" y="68"/>
                  </a:cubicBezTo>
                  <a:lnTo>
                    <a:pt x="279" y="1659"/>
                  </a:lnTo>
                  <a:cubicBezTo>
                    <a:pt x="0" y="1779"/>
                    <a:pt x="0" y="2057"/>
                    <a:pt x="279" y="2316"/>
                  </a:cubicBezTo>
                  <a:lnTo>
                    <a:pt x="3203" y="4305"/>
                  </a:lnTo>
                  <a:cubicBezTo>
                    <a:pt x="3398" y="4389"/>
                    <a:pt x="3651" y="4491"/>
                    <a:pt x="3867" y="4491"/>
                  </a:cubicBezTo>
                  <a:cubicBezTo>
                    <a:pt x="3960" y="4491"/>
                    <a:pt x="4046" y="4472"/>
                    <a:pt x="4118" y="4424"/>
                  </a:cubicBezTo>
                  <a:lnTo>
                    <a:pt x="6784" y="2833"/>
                  </a:lnTo>
                  <a:cubicBezTo>
                    <a:pt x="7062" y="2714"/>
                    <a:pt x="7062" y="2435"/>
                    <a:pt x="6784"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7"/>
            <p:cNvSpPr/>
            <p:nvPr/>
          </p:nvSpPr>
          <p:spPr>
            <a:xfrm>
              <a:off x="56225" y="1639600"/>
              <a:ext cx="206400" cy="132450"/>
            </a:xfrm>
            <a:custGeom>
              <a:rect b="b" l="l" r="r" t="t"/>
              <a:pathLst>
                <a:path extrusionOk="0" h="5298" w="8256">
                  <a:moveTo>
                    <a:pt x="3181" y="1"/>
                  </a:moveTo>
                  <a:cubicBezTo>
                    <a:pt x="3088" y="1"/>
                    <a:pt x="3000" y="18"/>
                    <a:pt x="2925" y="58"/>
                  </a:cubicBezTo>
                  <a:lnTo>
                    <a:pt x="259" y="1650"/>
                  </a:lnTo>
                  <a:cubicBezTo>
                    <a:pt x="1" y="1789"/>
                    <a:pt x="1" y="2048"/>
                    <a:pt x="259" y="2326"/>
                  </a:cubicBezTo>
                  <a:lnTo>
                    <a:pt x="4397" y="5111"/>
                  </a:lnTo>
                  <a:cubicBezTo>
                    <a:pt x="4591" y="5195"/>
                    <a:pt x="4844" y="5297"/>
                    <a:pt x="5061" y="5297"/>
                  </a:cubicBezTo>
                  <a:cubicBezTo>
                    <a:pt x="5154" y="5297"/>
                    <a:pt x="5240" y="5278"/>
                    <a:pt x="5312" y="5230"/>
                  </a:cubicBezTo>
                  <a:lnTo>
                    <a:pt x="7977" y="3639"/>
                  </a:lnTo>
                  <a:cubicBezTo>
                    <a:pt x="8256" y="3520"/>
                    <a:pt x="8256" y="3241"/>
                    <a:pt x="7977"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7"/>
            <p:cNvSpPr/>
            <p:nvPr/>
          </p:nvSpPr>
          <p:spPr>
            <a:xfrm>
              <a:off x="-433625" y="1453875"/>
              <a:ext cx="176575" cy="112275"/>
            </a:xfrm>
            <a:custGeom>
              <a:rect b="b" l="l" r="r" t="t"/>
              <a:pathLst>
                <a:path extrusionOk="0" h="4491" w="7063">
                  <a:moveTo>
                    <a:pt x="3188" y="0"/>
                  </a:moveTo>
                  <a:cubicBezTo>
                    <a:pt x="3093" y="0"/>
                    <a:pt x="3002" y="20"/>
                    <a:pt x="2924" y="67"/>
                  </a:cubicBezTo>
                  <a:lnTo>
                    <a:pt x="259" y="1659"/>
                  </a:lnTo>
                  <a:cubicBezTo>
                    <a:pt x="0" y="1778"/>
                    <a:pt x="0" y="2057"/>
                    <a:pt x="259" y="2315"/>
                  </a:cubicBezTo>
                  <a:lnTo>
                    <a:pt x="3203" y="4305"/>
                  </a:lnTo>
                  <a:cubicBezTo>
                    <a:pt x="3398" y="4388"/>
                    <a:pt x="3651" y="4491"/>
                    <a:pt x="3867" y="4491"/>
                  </a:cubicBezTo>
                  <a:cubicBezTo>
                    <a:pt x="3960" y="4491"/>
                    <a:pt x="4046" y="4472"/>
                    <a:pt x="4118" y="4424"/>
                  </a:cubicBezTo>
                  <a:lnTo>
                    <a:pt x="6784" y="2832"/>
                  </a:lnTo>
                  <a:cubicBezTo>
                    <a:pt x="7062" y="2713"/>
                    <a:pt x="7062" y="2435"/>
                    <a:pt x="6784" y="2176"/>
                  </a:cubicBezTo>
                  <a:lnTo>
                    <a:pt x="3840"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7"/>
            <p:cNvSpPr/>
            <p:nvPr/>
          </p:nvSpPr>
          <p:spPr>
            <a:xfrm>
              <a:off x="-310300" y="1540150"/>
              <a:ext cx="176575" cy="112550"/>
            </a:xfrm>
            <a:custGeom>
              <a:rect b="b" l="l" r="r" t="t"/>
              <a:pathLst>
                <a:path extrusionOk="0" h="4502" w="7063">
                  <a:moveTo>
                    <a:pt x="3188" y="0"/>
                  </a:moveTo>
                  <a:cubicBezTo>
                    <a:pt x="3098" y="0"/>
                    <a:pt x="3015" y="17"/>
                    <a:pt x="2945" y="58"/>
                  </a:cubicBezTo>
                  <a:lnTo>
                    <a:pt x="279" y="1649"/>
                  </a:lnTo>
                  <a:cubicBezTo>
                    <a:pt x="1" y="1789"/>
                    <a:pt x="1" y="2047"/>
                    <a:pt x="279" y="2326"/>
                  </a:cubicBezTo>
                  <a:lnTo>
                    <a:pt x="3223" y="4315"/>
                  </a:lnTo>
                  <a:cubicBezTo>
                    <a:pt x="3404" y="4398"/>
                    <a:pt x="3653" y="4501"/>
                    <a:pt x="3875" y="4501"/>
                  </a:cubicBezTo>
                  <a:cubicBezTo>
                    <a:pt x="3970" y="4501"/>
                    <a:pt x="4060" y="4482"/>
                    <a:pt x="4138" y="4434"/>
                  </a:cubicBezTo>
                  <a:lnTo>
                    <a:pt x="6804" y="2843"/>
                  </a:lnTo>
                  <a:cubicBezTo>
                    <a:pt x="7063" y="2723"/>
                    <a:pt x="7063" y="2445"/>
                    <a:pt x="6804" y="2186"/>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7"/>
            <p:cNvSpPr/>
            <p:nvPr/>
          </p:nvSpPr>
          <p:spPr>
            <a:xfrm>
              <a:off x="-183975" y="1623450"/>
              <a:ext cx="176575" cy="112575"/>
            </a:xfrm>
            <a:custGeom>
              <a:rect b="b" l="l" r="r" t="t"/>
              <a:pathLst>
                <a:path extrusionOk="0" h="4503" w="7063">
                  <a:moveTo>
                    <a:pt x="3196" y="1"/>
                  </a:moveTo>
                  <a:cubicBezTo>
                    <a:pt x="3103" y="1"/>
                    <a:pt x="3016" y="20"/>
                    <a:pt x="2944" y="68"/>
                  </a:cubicBezTo>
                  <a:lnTo>
                    <a:pt x="279" y="1659"/>
                  </a:lnTo>
                  <a:cubicBezTo>
                    <a:pt x="0" y="1779"/>
                    <a:pt x="0" y="2057"/>
                    <a:pt x="279" y="2336"/>
                  </a:cubicBezTo>
                  <a:lnTo>
                    <a:pt x="3203" y="4325"/>
                  </a:lnTo>
                  <a:cubicBezTo>
                    <a:pt x="3399" y="4409"/>
                    <a:pt x="3653" y="4502"/>
                    <a:pt x="3877" y="4502"/>
                  </a:cubicBezTo>
                  <a:cubicBezTo>
                    <a:pt x="3972" y="4502"/>
                    <a:pt x="4061" y="4486"/>
                    <a:pt x="4138" y="4444"/>
                  </a:cubicBezTo>
                  <a:lnTo>
                    <a:pt x="6784" y="2853"/>
                  </a:lnTo>
                  <a:cubicBezTo>
                    <a:pt x="7062" y="2733"/>
                    <a:pt x="7062" y="2455"/>
                    <a:pt x="678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7"/>
            <p:cNvSpPr/>
            <p:nvPr/>
          </p:nvSpPr>
          <p:spPr>
            <a:xfrm>
              <a:off x="-4450" y="1769675"/>
              <a:ext cx="136300" cy="83225"/>
            </a:xfrm>
            <a:custGeom>
              <a:rect b="b" l="l" r="r" t="t"/>
              <a:pathLst>
                <a:path extrusionOk="0" h="3329" w="5452">
                  <a:moveTo>
                    <a:pt x="3603" y="0"/>
                  </a:moveTo>
                  <a:cubicBezTo>
                    <a:pt x="3509" y="0"/>
                    <a:pt x="3420" y="19"/>
                    <a:pt x="3343" y="67"/>
                  </a:cubicBezTo>
                  <a:lnTo>
                    <a:pt x="279" y="1798"/>
                  </a:lnTo>
                  <a:cubicBezTo>
                    <a:pt x="1" y="1917"/>
                    <a:pt x="1" y="2196"/>
                    <a:pt x="279" y="2474"/>
                  </a:cubicBezTo>
                  <a:lnTo>
                    <a:pt x="1194" y="3151"/>
                  </a:lnTo>
                  <a:cubicBezTo>
                    <a:pt x="1390" y="3235"/>
                    <a:pt x="1644" y="3328"/>
                    <a:pt x="1868" y="3328"/>
                  </a:cubicBezTo>
                  <a:cubicBezTo>
                    <a:pt x="1963" y="3328"/>
                    <a:pt x="2052" y="3311"/>
                    <a:pt x="2129" y="3270"/>
                  </a:cubicBezTo>
                  <a:lnTo>
                    <a:pt x="5173" y="1519"/>
                  </a:lnTo>
                  <a:cubicBezTo>
                    <a:pt x="5451" y="1400"/>
                    <a:pt x="5451" y="1122"/>
                    <a:pt x="5173" y="863"/>
                  </a:cubicBezTo>
                  <a:lnTo>
                    <a:pt x="4258" y="187"/>
                  </a:lnTo>
                  <a:cubicBezTo>
                    <a:pt x="4063" y="103"/>
                    <a:pt x="3820" y="0"/>
                    <a:pt x="3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7"/>
            <p:cNvSpPr/>
            <p:nvPr/>
          </p:nvSpPr>
          <p:spPr>
            <a:xfrm>
              <a:off x="-579850" y="1523500"/>
              <a:ext cx="203425" cy="129200"/>
            </a:xfrm>
            <a:custGeom>
              <a:rect b="b" l="l" r="r" t="t"/>
              <a:pathLst>
                <a:path extrusionOk="0" h="5168" w="8137">
                  <a:moveTo>
                    <a:pt x="4263" y="0"/>
                  </a:moveTo>
                  <a:cubicBezTo>
                    <a:pt x="4167" y="0"/>
                    <a:pt x="4077" y="19"/>
                    <a:pt x="3999" y="67"/>
                  </a:cubicBezTo>
                  <a:lnTo>
                    <a:pt x="279" y="2315"/>
                  </a:lnTo>
                  <a:cubicBezTo>
                    <a:pt x="1" y="2455"/>
                    <a:pt x="1" y="2713"/>
                    <a:pt x="279" y="2992"/>
                  </a:cubicBezTo>
                  <a:lnTo>
                    <a:pt x="3203" y="4981"/>
                  </a:lnTo>
                  <a:cubicBezTo>
                    <a:pt x="3398" y="5064"/>
                    <a:pt x="3651" y="5167"/>
                    <a:pt x="3867" y="5167"/>
                  </a:cubicBezTo>
                  <a:cubicBezTo>
                    <a:pt x="3960" y="5167"/>
                    <a:pt x="4047" y="5148"/>
                    <a:pt x="4119" y="5100"/>
                  </a:cubicBezTo>
                  <a:lnTo>
                    <a:pt x="7858" y="2852"/>
                  </a:lnTo>
                  <a:cubicBezTo>
                    <a:pt x="8137" y="2713"/>
                    <a:pt x="8137" y="2455"/>
                    <a:pt x="7858" y="2176"/>
                  </a:cubicBezTo>
                  <a:lnTo>
                    <a:pt x="4914" y="187"/>
                  </a:lnTo>
                  <a:cubicBezTo>
                    <a:pt x="4733" y="103"/>
                    <a:pt x="4485"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7"/>
            <p:cNvSpPr/>
            <p:nvPr/>
          </p:nvSpPr>
          <p:spPr>
            <a:xfrm>
              <a:off x="-427175" y="1607550"/>
              <a:ext cx="176575" cy="111775"/>
            </a:xfrm>
            <a:custGeom>
              <a:rect b="b" l="l" r="r" t="t"/>
              <a:pathLst>
                <a:path extrusionOk="0" h="4471" w="7063">
                  <a:moveTo>
                    <a:pt x="3305" y="1"/>
                  </a:moveTo>
                  <a:cubicBezTo>
                    <a:pt x="3171" y="1"/>
                    <a:pt x="3044" y="39"/>
                    <a:pt x="2945" y="147"/>
                  </a:cubicBezTo>
                  <a:lnTo>
                    <a:pt x="279" y="1619"/>
                  </a:lnTo>
                  <a:cubicBezTo>
                    <a:pt x="1" y="1738"/>
                    <a:pt x="1" y="2017"/>
                    <a:pt x="279" y="2295"/>
                  </a:cubicBezTo>
                  <a:lnTo>
                    <a:pt x="3223" y="4285"/>
                  </a:lnTo>
                  <a:cubicBezTo>
                    <a:pt x="3418" y="4368"/>
                    <a:pt x="3661" y="4471"/>
                    <a:pt x="3879" y="4471"/>
                  </a:cubicBezTo>
                  <a:cubicBezTo>
                    <a:pt x="3972" y="4471"/>
                    <a:pt x="4061" y="4452"/>
                    <a:pt x="4139" y="4404"/>
                  </a:cubicBezTo>
                  <a:lnTo>
                    <a:pt x="6804" y="2812"/>
                  </a:lnTo>
                  <a:cubicBezTo>
                    <a:pt x="7063" y="2693"/>
                    <a:pt x="7063" y="2415"/>
                    <a:pt x="6804" y="2136"/>
                  </a:cubicBezTo>
                  <a:lnTo>
                    <a:pt x="3860" y="147"/>
                  </a:lnTo>
                  <a:cubicBezTo>
                    <a:pt x="3697" y="77"/>
                    <a:pt x="3494" y="1"/>
                    <a:pt x="3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7"/>
            <p:cNvSpPr/>
            <p:nvPr/>
          </p:nvSpPr>
          <p:spPr>
            <a:xfrm>
              <a:off x="-723075" y="1609775"/>
              <a:ext cx="203425" cy="129450"/>
            </a:xfrm>
            <a:custGeom>
              <a:rect b="b" l="l" r="r" t="t"/>
              <a:pathLst>
                <a:path extrusionOk="0" h="5178" w="8137">
                  <a:moveTo>
                    <a:pt x="4263" y="0"/>
                  </a:moveTo>
                  <a:cubicBezTo>
                    <a:pt x="4172" y="0"/>
                    <a:pt x="4089" y="17"/>
                    <a:pt x="4019" y="58"/>
                  </a:cubicBezTo>
                  <a:lnTo>
                    <a:pt x="279" y="2326"/>
                  </a:lnTo>
                  <a:cubicBezTo>
                    <a:pt x="1" y="2445"/>
                    <a:pt x="1" y="2723"/>
                    <a:pt x="279" y="3002"/>
                  </a:cubicBezTo>
                  <a:lnTo>
                    <a:pt x="3223" y="4991"/>
                  </a:lnTo>
                  <a:cubicBezTo>
                    <a:pt x="3404" y="5075"/>
                    <a:pt x="3653" y="5178"/>
                    <a:pt x="3875" y="5178"/>
                  </a:cubicBezTo>
                  <a:cubicBezTo>
                    <a:pt x="3970" y="5178"/>
                    <a:pt x="4061" y="5158"/>
                    <a:pt x="4138" y="5111"/>
                  </a:cubicBezTo>
                  <a:lnTo>
                    <a:pt x="7858" y="2843"/>
                  </a:lnTo>
                  <a:cubicBezTo>
                    <a:pt x="8137" y="2723"/>
                    <a:pt x="8137" y="2445"/>
                    <a:pt x="7858" y="2186"/>
                  </a:cubicBezTo>
                  <a:lnTo>
                    <a:pt x="4934" y="197"/>
                  </a:lnTo>
                  <a:cubicBezTo>
                    <a:pt x="4737" y="99"/>
                    <a:pt x="4481"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7"/>
            <p:cNvSpPr/>
            <p:nvPr/>
          </p:nvSpPr>
          <p:spPr>
            <a:xfrm>
              <a:off x="-599725" y="1675900"/>
              <a:ext cx="233250" cy="146650"/>
            </a:xfrm>
            <a:custGeom>
              <a:rect b="b" l="l" r="r" t="t"/>
              <a:pathLst>
                <a:path extrusionOk="0" h="5866" w="9330">
                  <a:moveTo>
                    <a:pt x="5580" y="0"/>
                  </a:moveTo>
                  <a:cubicBezTo>
                    <a:pt x="5443" y="0"/>
                    <a:pt x="5307" y="29"/>
                    <a:pt x="5192" y="78"/>
                  </a:cubicBezTo>
                  <a:lnTo>
                    <a:pt x="279" y="3023"/>
                  </a:lnTo>
                  <a:cubicBezTo>
                    <a:pt x="0" y="3142"/>
                    <a:pt x="0" y="3420"/>
                    <a:pt x="279" y="3679"/>
                  </a:cubicBezTo>
                  <a:lnTo>
                    <a:pt x="3203" y="5668"/>
                  </a:lnTo>
                  <a:cubicBezTo>
                    <a:pt x="3400" y="5767"/>
                    <a:pt x="3656" y="5865"/>
                    <a:pt x="3874" y="5865"/>
                  </a:cubicBezTo>
                  <a:cubicBezTo>
                    <a:pt x="3964" y="5865"/>
                    <a:pt x="4048" y="5848"/>
                    <a:pt x="4118" y="5808"/>
                  </a:cubicBezTo>
                  <a:lnTo>
                    <a:pt x="9051" y="2863"/>
                  </a:lnTo>
                  <a:cubicBezTo>
                    <a:pt x="9330" y="2744"/>
                    <a:pt x="9330" y="2466"/>
                    <a:pt x="9051" y="2187"/>
                  </a:cubicBezTo>
                  <a:lnTo>
                    <a:pt x="6107" y="198"/>
                  </a:lnTo>
                  <a:cubicBezTo>
                    <a:pt x="5967" y="58"/>
                    <a:pt x="5773" y="0"/>
                    <a:pt x="55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7"/>
            <p:cNvSpPr/>
            <p:nvPr/>
          </p:nvSpPr>
          <p:spPr>
            <a:xfrm>
              <a:off x="-476900" y="1693075"/>
              <a:ext cx="350150" cy="212750"/>
            </a:xfrm>
            <a:custGeom>
              <a:rect b="b" l="l" r="r" t="t"/>
              <a:pathLst>
                <a:path extrusionOk="0" h="8510" w="14006">
                  <a:moveTo>
                    <a:pt x="10138" y="1"/>
                  </a:moveTo>
                  <a:cubicBezTo>
                    <a:pt x="10045" y="1"/>
                    <a:pt x="9959" y="20"/>
                    <a:pt x="9887" y="68"/>
                  </a:cubicBezTo>
                  <a:lnTo>
                    <a:pt x="279" y="5658"/>
                  </a:lnTo>
                  <a:cubicBezTo>
                    <a:pt x="1" y="5777"/>
                    <a:pt x="1" y="6056"/>
                    <a:pt x="279" y="6334"/>
                  </a:cubicBezTo>
                  <a:lnTo>
                    <a:pt x="3223" y="8323"/>
                  </a:lnTo>
                  <a:cubicBezTo>
                    <a:pt x="3418" y="8407"/>
                    <a:pt x="3661" y="8510"/>
                    <a:pt x="3878" y="8510"/>
                  </a:cubicBezTo>
                  <a:cubicBezTo>
                    <a:pt x="3972" y="8510"/>
                    <a:pt x="4060" y="8491"/>
                    <a:pt x="4138" y="8443"/>
                  </a:cubicBezTo>
                  <a:lnTo>
                    <a:pt x="13746" y="2853"/>
                  </a:lnTo>
                  <a:cubicBezTo>
                    <a:pt x="14005" y="2733"/>
                    <a:pt x="14005" y="2455"/>
                    <a:pt x="13746" y="2176"/>
                  </a:cubicBezTo>
                  <a:lnTo>
                    <a:pt x="10802" y="187"/>
                  </a:lnTo>
                  <a:cubicBezTo>
                    <a:pt x="10608" y="104"/>
                    <a:pt x="10355" y="1"/>
                    <a:pt x="10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7"/>
            <p:cNvSpPr/>
            <p:nvPr/>
          </p:nvSpPr>
          <p:spPr>
            <a:xfrm>
              <a:off x="-213825" y="1792550"/>
              <a:ext cx="136300" cy="83450"/>
            </a:xfrm>
            <a:custGeom>
              <a:rect b="b" l="l" r="r" t="t"/>
              <a:pathLst>
                <a:path extrusionOk="0" h="3338" w="5452">
                  <a:moveTo>
                    <a:pt x="3594" y="0"/>
                  </a:moveTo>
                  <a:cubicBezTo>
                    <a:pt x="3501" y="0"/>
                    <a:pt x="3415" y="19"/>
                    <a:pt x="3343" y="67"/>
                  </a:cubicBezTo>
                  <a:lnTo>
                    <a:pt x="279" y="1798"/>
                  </a:lnTo>
                  <a:cubicBezTo>
                    <a:pt x="1" y="1937"/>
                    <a:pt x="1" y="2196"/>
                    <a:pt x="279" y="2474"/>
                  </a:cubicBezTo>
                  <a:lnTo>
                    <a:pt x="1194" y="3151"/>
                  </a:lnTo>
                  <a:cubicBezTo>
                    <a:pt x="1389" y="3234"/>
                    <a:pt x="1642" y="3337"/>
                    <a:pt x="1858" y="3337"/>
                  </a:cubicBezTo>
                  <a:cubicBezTo>
                    <a:pt x="1951" y="3337"/>
                    <a:pt x="2038"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7"/>
            <p:cNvSpPr/>
            <p:nvPr/>
          </p:nvSpPr>
          <p:spPr>
            <a:xfrm>
              <a:off x="-134250" y="1845975"/>
              <a:ext cx="136300" cy="83225"/>
            </a:xfrm>
            <a:custGeom>
              <a:rect b="b" l="l" r="r" t="t"/>
              <a:pathLst>
                <a:path extrusionOk="0" h="3329" w="5452">
                  <a:moveTo>
                    <a:pt x="3590" y="1"/>
                  </a:moveTo>
                  <a:cubicBezTo>
                    <a:pt x="3499" y="1"/>
                    <a:pt x="3414" y="17"/>
                    <a:pt x="3343" y="59"/>
                  </a:cubicBezTo>
                  <a:lnTo>
                    <a:pt x="279" y="1809"/>
                  </a:lnTo>
                  <a:cubicBezTo>
                    <a:pt x="1" y="1929"/>
                    <a:pt x="1" y="2207"/>
                    <a:pt x="279" y="2466"/>
                  </a:cubicBezTo>
                  <a:lnTo>
                    <a:pt x="1194" y="3142"/>
                  </a:lnTo>
                  <a:cubicBezTo>
                    <a:pt x="1389" y="3226"/>
                    <a:pt x="1642" y="3329"/>
                    <a:pt x="1858" y="3329"/>
                  </a:cubicBezTo>
                  <a:cubicBezTo>
                    <a:pt x="1951" y="3329"/>
                    <a:pt x="2037" y="3309"/>
                    <a:pt x="2109" y="3262"/>
                  </a:cubicBezTo>
                  <a:lnTo>
                    <a:pt x="5173" y="1531"/>
                  </a:lnTo>
                  <a:cubicBezTo>
                    <a:pt x="5451" y="1412"/>
                    <a:pt x="5451" y="1133"/>
                    <a:pt x="5173" y="855"/>
                  </a:cubicBezTo>
                  <a:lnTo>
                    <a:pt x="4258" y="178"/>
                  </a:lnTo>
                  <a:cubicBezTo>
                    <a:pt x="4062" y="94"/>
                    <a:pt x="3807" y="1"/>
                    <a:pt x="3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7"/>
            <p:cNvSpPr/>
            <p:nvPr/>
          </p:nvSpPr>
          <p:spPr>
            <a:xfrm>
              <a:off x="-263550" y="1922350"/>
              <a:ext cx="136300" cy="83450"/>
            </a:xfrm>
            <a:custGeom>
              <a:rect b="b" l="l" r="r" t="t"/>
              <a:pathLst>
                <a:path extrusionOk="0" h="3338" w="5452">
                  <a:moveTo>
                    <a:pt x="3594" y="0"/>
                  </a:moveTo>
                  <a:cubicBezTo>
                    <a:pt x="3501" y="0"/>
                    <a:pt x="3414" y="19"/>
                    <a:pt x="3342" y="67"/>
                  </a:cubicBezTo>
                  <a:lnTo>
                    <a:pt x="279" y="1818"/>
                  </a:lnTo>
                  <a:cubicBezTo>
                    <a:pt x="1" y="1937"/>
                    <a:pt x="1" y="2216"/>
                    <a:pt x="279" y="2474"/>
                  </a:cubicBezTo>
                  <a:lnTo>
                    <a:pt x="1194" y="3151"/>
                  </a:lnTo>
                  <a:cubicBezTo>
                    <a:pt x="1389" y="3234"/>
                    <a:pt x="1642" y="3337"/>
                    <a:pt x="1858" y="3337"/>
                  </a:cubicBezTo>
                  <a:cubicBezTo>
                    <a:pt x="1951" y="3337"/>
                    <a:pt x="2037"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7"/>
            <p:cNvSpPr/>
            <p:nvPr/>
          </p:nvSpPr>
          <p:spPr>
            <a:xfrm>
              <a:off x="-2499975" y="-1318000"/>
              <a:ext cx="988175" cy="668925"/>
            </a:xfrm>
            <a:custGeom>
              <a:rect b="b" l="l" r="r" t="t"/>
              <a:pathLst>
                <a:path extrusionOk="0" h="26757" w="39527">
                  <a:moveTo>
                    <a:pt x="38851" y="1"/>
                  </a:moveTo>
                  <a:lnTo>
                    <a:pt x="0" y="23832"/>
                  </a:lnTo>
                  <a:lnTo>
                    <a:pt x="796" y="26756"/>
                  </a:lnTo>
                  <a:lnTo>
                    <a:pt x="39527" y="2945"/>
                  </a:lnTo>
                  <a:lnTo>
                    <a:pt x="38851"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7"/>
            <p:cNvSpPr/>
            <p:nvPr/>
          </p:nvSpPr>
          <p:spPr>
            <a:xfrm>
              <a:off x="-1469050" y="-1384625"/>
              <a:ext cx="67675" cy="103450"/>
            </a:xfrm>
            <a:custGeom>
              <a:rect b="b" l="l" r="r" t="t"/>
              <a:pathLst>
                <a:path extrusionOk="0" h="4138" w="2707">
                  <a:moveTo>
                    <a:pt x="2030" y="0"/>
                  </a:moveTo>
                  <a:lnTo>
                    <a:pt x="1" y="1194"/>
                  </a:lnTo>
                  <a:lnTo>
                    <a:pt x="677" y="4138"/>
                  </a:lnTo>
                  <a:lnTo>
                    <a:pt x="2706" y="2785"/>
                  </a:lnTo>
                  <a:lnTo>
                    <a:pt x="203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7"/>
            <p:cNvSpPr/>
            <p:nvPr/>
          </p:nvSpPr>
          <p:spPr>
            <a:xfrm>
              <a:off x="-1428275" y="-1231475"/>
              <a:ext cx="66175" cy="102975"/>
            </a:xfrm>
            <a:custGeom>
              <a:rect b="b" l="l" r="r" t="t"/>
              <a:pathLst>
                <a:path extrusionOk="0" h="4119" w="2647">
                  <a:moveTo>
                    <a:pt x="1990" y="1"/>
                  </a:moveTo>
                  <a:lnTo>
                    <a:pt x="1" y="1195"/>
                  </a:lnTo>
                  <a:lnTo>
                    <a:pt x="657" y="4119"/>
                  </a:lnTo>
                  <a:lnTo>
                    <a:pt x="2647" y="2806"/>
                  </a:lnTo>
                  <a:lnTo>
                    <a:pt x="1990"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7"/>
            <p:cNvSpPr/>
            <p:nvPr/>
          </p:nvSpPr>
          <p:spPr>
            <a:xfrm>
              <a:off x="-1388475" y="-1078775"/>
              <a:ext cx="69650" cy="103450"/>
            </a:xfrm>
            <a:custGeom>
              <a:rect b="b" l="l" r="r" t="t"/>
              <a:pathLst>
                <a:path extrusionOk="0" h="4138" w="2786">
                  <a:moveTo>
                    <a:pt x="1990" y="0"/>
                  </a:moveTo>
                  <a:lnTo>
                    <a:pt x="0" y="1233"/>
                  </a:lnTo>
                  <a:lnTo>
                    <a:pt x="657" y="4138"/>
                  </a:lnTo>
                  <a:lnTo>
                    <a:pt x="2785" y="2944"/>
                  </a:lnTo>
                  <a:lnTo>
                    <a:pt x="199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7"/>
            <p:cNvSpPr/>
            <p:nvPr/>
          </p:nvSpPr>
          <p:spPr>
            <a:xfrm>
              <a:off x="-2377150" y="-1164825"/>
              <a:ext cx="905150" cy="619200"/>
            </a:xfrm>
            <a:custGeom>
              <a:rect b="b" l="l" r="r" t="t"/>
              <a:pathLst>
                <a:path extrusionOk="0" h="24768" w="36206">
                  <a:moveTo>
                    <a:pt x="35549" y="1"/>
                  </a:moveTo>
                  <a:lnTo>
                    <a:pt x="1" y="21823"/>
                  </a:lnTo>
                  <a:lnTo>
                    <a:pt x="796" y="24767"/>
                  </a:lnTo>
                  <a:lnTo>
                    <a:pt x="36205" y="2925"/>
                  </a:lnTo>
                  <a:lnTo>
                    <a:pt x="35549"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7"/>
            <p:cNvSpPr/>
            <p:nvPr/>
          </p:nvSpPr>
          <p:spPr>
            <a:xfrm>
              <a:off x="-2550700" y="-1011650"/>
              <a:ext cx="1118475" cy="752475"/>
            </a:xfrm>
            <a:custGeom>
              <a:rect b="b" l="l" r="r" t="t"/>
              <a:pathLst>
                <a:path extrusionOk="0" h="30099" w="44739">
                  <a:moveTo>
                    <a:pt x="44102" y="1"/>
                  </a:moveTo>
                  <a:lnTo>
                    <a:pt x="0" y="27154"/>
                  </a:lnTo>
                  <a:lnTo>
                    <a:pt x="676" y="30098"/>
                  </a:lnTo>
                  <a:lnTo>
                    <a:pt x="44739" y="2925"/>
                  </a:lnTo>
                  <a:lnTo>
                    <a:pt x="44102"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7"/>
            <p:cNvSpPr/>
            <p:nvPr/>
          </p:nvSpPr>
          <p:spPr>
            <a:xfrm>
              <a:off x="-300350" y="-1138475"/>
              <a:ext cx="86550" cy="113425"/>
            </a:xfrm>
            <a:custGeom>
              <a:rect b="b" l="l" r="r" t="t"/>
              <a:pathLst>
                <a:path extrusionOk="0" h="4537" w="3462">
                  <a:moveTo>
                    <a:pt x="2666" y="1"/>
                  </a:moveTo>
                  <a:lnTo>
                    <a:pt x="0" y="1751"/>
                  </a:lnTo>
                  <a:lnTo>
                    <a:pt x="796" y="4536"/>
                  </a:lnTo>
                  <a:lnTo>
                    <a:pt x="3462" y="2945"/>
                  </a:lnTo>
                  <a:lnTo>
                    <a:pt x="266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7"/>
            <p:cNvSpPr/>
            <p:nvPr/>
          </p:nvSpPr>
          <p:spPr>
            <a:xfrm>
              <a:off x="-772800" y="-1064850"/>
              <a:ext cx="446125" cy="332725"/>
            </a:xfrm>
            <a:custGeom>
              <a:rect b="b" l="l" r="r" t="t"/>
              <a:pathLst>
                <a:path extrusionOk="0" h="13309" w="17845">
                  <a:moveTo>
                    <a:pt x="17048" y="0"/>
                  </a:moveTo>
                  <a:lnTo>
                    <a:pt x="0" y="10523"/>
                  </a:lnTo>
                  <a:lnTo>
                    <a:pt x="657" y="13308"/>
                  </a:lnTo>
                  <a:lnTo>
                    <a:pt x="17844" y="2785"/>
                  </a:lnTo>
                  <a:lnTo>
                    <a:pt x="1704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7"/>
            <p:cNvSpPr/>
            <p:nvPr/>
          </p:nvSpPr>
          <p:spPr>
            <a:xfrm>
              <a:off x="-1484950" y="-629200"/>
              <a:ext cx="798700" cy="669400"/>
            </a:xfrm>
            <a:custGeom>
              <a:rect b="b" l="l" r="r" t="t"/>
              <a:pathLst>
                <a:path extrusionOk="0" h="26776" w="31948">
                  <a:moveTo>
                    <a:pt x="29819" y="0"/>
                  </a:moveTo>
                  <a:lnTo>
                    <a:pt x="0" y="18381"/>
                  </a:lnTo>
                  <a:lnTo>
                    <a:pt x="2109" y="26776"/>
                  </a:lnTo>
                  <a:lnTo>
                    <a:pt x="31948" y="8415"/>
                  </a:lnTo>
                  <a:lnTo>
                    <a:pt x="29819"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7"/>
            <p:cNvSpPr/>
            <p:nvPr/>
          </p:nvSpPr>
          <p:spPr>
            <a:xfrm>
              <a:off x="-2450250" y="-858475"/>
              <a:ext cx="1058325" cy="715675"/>
            </a:xfrm>
            <a:custGeom>
              <a:rect b="b" l="l" r="r" t="t"/>
              <a:pathLst>
                <a:path extrusionOk="0" h="28627" w="42333">
                  <a:moveTo>
                    <a:pt x="41676" y="1"/>
                  </a:moveTo>
                  <a:lnTo>
                    <a:pt x="0" y="25682"/>
                  </a:lnTo>
                  <a:lnTo>
                    <a:pt x="657" y="28626"/>
                  </a:lnTo>
                  <a:lnTo>
                    <a:pt x="42332" y="2925"/>
                  </a:lnTo>
                  <a:lnTo>
                    <a:pt x="4167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7"/>
            <p:cNvSpPr/>
            <p:nvPr/>
          </p:nvSpPr>
          <p:spPr>
            <a:xfrm>
              <a:off x="-2297575" y="-2136575"/>
              <a:ext cx="1275150" cy="875300"/>
            </a:xfrm>
            <a:custGeom>
              <a:rect b="b" l="l" r="r" t="t"/>
              <a:pathLst>
                <a:path extrusionOk="0" h="35012" w="51006">
                  <a:moveTo>
                    <a:pt x="49414" y="0"/>
                  </a:moveTo>
                  <a:lnTo>
                    <a:pt x="0" y="29024"/>
                  </a:lnTo>
                  <a:lnTo>
                    <a:pt x="1592" y="35011"/>
                  </a:lnTo>
                  <a:lnTo>
                    <a:pt x="51005" y="5988"/>
                  </a:lnTo>
                  <a:lnTo>
                    <a:pt x="49414"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7"/>
            <p:cNvSpPr/>
            <p:nvPr/>
          </p:nvSpPr>
          <p:spPr>
            <a:xfrm>
              <a:off x="-1514800" y="-629200"/>
              <a:ext cx="169600" cy="146725"/>
            </a:xfrm>
            <a:custGeom>
              <a:rect b="b" l="l" r="r" t="t"/>
              <a:pathLst>
                <a:path extrusionOk="0" h="5869" w="6784">
                  <a:moveTo>
                    <a:pt x="6247" y="0"/>
                  </a:moveTo>
                  <a:lnTo>
                    <a:pt x="1" y="3879"/>
                  </a:lnTo>
                  <a:lnTo>
                    <a:pt x="518" y="5868"/>
                  </a:lnTo>
                  <a:lnTo>
                    <a:pt x="6784" y="2009"/>
                  </a:lnTo>
                  <a:lnTo>
                    <a:pt x="6247"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7"/>
            <p:cNvSpPr/>
            <p:nvPr/>
          </p:nvSpPr>
          <p:spPr>
            <a:xfrm>
              <a:off x="-2340350" y="-489475"/>
              <a:ext cx="765400" cy="513275"/>
            </a:xfrm>
            <a:custGeom>
              <a:rect b="b" l="l" r="r" t="t"/>
              <a:pathLst>
                <a:path extrusionOk="0" h="20531" w="30616">
                  <a:moveTo>
                    <a:pt x="30098" y="1"/>
                  </a:moveTo>
                  <a:lnTo>
                    <a:pt x="1" y="18501"/>
                  </a:lnTo>
                  <a:lnTo>
                    <a:pt x="518" y="20530"/>
                  </a:lnTo>
                  <a:lnTo>
                    <a:pt x="30616" y="2030"/>
                  </a:lnTo>
                  <a:lnTo>
                    <a:pt x="3009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7"/>
            <p:cNvSpPr/>
            <p:nvPr/>
          </p:nvSpPr>
          <p:spPr>
            <a:xfrm>
              <a:off x="-1318850" y="-1993850"/>
              <a:ext cx="1048375" cy="1285100"/>
            </a:xfrm>
            <a:custGeom>
              <a:rect b="b" l="l" r="r" t="t"/>
              <a:pathLst>
                <a:path extrusionOk="0" h="51404" w="41935">
                  <a:moveTo>
                    <a:pt x="33957" y="0"/>
                  </a:moveTo>
                  <a:lnTo>
                    <a:pt x="0" y="21047"/>
                  </a:lnTo>
                  <a:lnTo>
                    <a:pt x="7858" y="51403"/>
                  </a:lnTo>
                  <a:lnTo>
                    <a:pt x="41934" y="30496"/>
                  </a:lnTo>
                  <a:lnTo>
                    <a:pt x="33957" y="0"/>
                  </a:lnTo>
                  <a:close/>
                </a:path>
              </a:pathLst>
            </a:custGeom>
            <a:solidFill>
              <a:srgbClr val="E2E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7"/>
            <p:cNvSpPr/>
            <p:nvPr/>
          </p:nvSpPr>
          <p:spPr>
            <a:xfrm>
              <a:off x="-969750" y="-1612075"/>
              <a:ext cx="360100" cy="508100"/>
            </a:xfrm>
            <a:custGeom>
              <a:rect b="b" l="l" r="r" t="t"/>
              <a:pathLst>
                <a:path extrusionOk="0" h="20324" w="14404">
                  <a:moveTo>
                    <a:pt x="6783" y="1"/>
                  </a:moveTo>
                  <a:cubicBezTo>
                    <a:pt x="6738" y="1"/>
                    <a:pt x="6696" y="16"/>
                    <a:pt x="6665" y="47"/>
                  </a:cubicBezTo>
                  <a:lnTo>
                    <a:pt x="3204" y="1638"/>
                  </a:lnTo>
                  <a:cubicBezTo>
                    <a:pt x="3084" y="1778"/>
                    <a:pt x="2945" y="1917"/>
                    <a:pt x="2945" y="2175"/>
                  </a:cubicBezTo>
                  <a:lnTo>
                    <a:pt x="4536" y="8282"/>
                  </a:lnTo>
                  <a:lnTo>
                    <a:pt x="279" y="10272"/>
                  </a:lnTo>
                  <a:cubicBezTo>
                    <a:pt x="160" y="10411"/>
                    <a:pt x="1" y="10550"/>
                    <a:pt x="160" y="10809"/>
                  </a:cubicBezTo>
                  <a:lnTo>
                    <a:pt x="1354" y="15603"/>
                  </a:lnTo>
                  <a:cubicBezTo>
                    <a:pt x="1354" y="15809"/>
                    <a:pt x="1495" y="15928"/>
                    <a:pt x="1625" y="15928"/>
                  </a:cubicBezTo>
                  <a:cubicBezTo>
                    <a:pt x="1671" y="15928"/>
                    <a:pt x="1715" y="15913"/>
                    <a:pt x="1751" y="15881"/>
                  </a:cubicBezTo>
                  <a:lnTo>
                    <a:pt x="5989" y="13892"/>
                  </a:lnTo>
                  <a:lnTo>
                    <a:pt x="7580" y="19999"/>
                  </a:lnTo>
                  <a:cubicBezTo>
                    <a:pt x="7580" y="20205"/>
                    <a:pt x="7732" y="20324"/>
                    <a:pt x="7859" y="20324"/>
                  </a:cubicBezTo>
                  <a:cubicBezTo>
                    <a:pt x="7905" y="20324"/>
                    <a:pt x="7947" y="20309"/>
                    <a:pt x="7978" y="20278"/>
                  </a:cubicBezTo>
                  <a:lnTo>
                    <a:pt x="11598" y="18686"/>
                  </a:lnTo>
                  <a:cubicBezTo>
                    <a:pt x="11718" y="18567"/>
                    <a:pt x="11857" y="18408"/>
                    <a:pt x="11718" y="18169"/>
                  </a:cubicBezTo>
                  <a:lnTo>
                    <a:pt x="10126" y="12042"/>
                  </a:lnTo>
                  <a:lnTo>
                    <a:pt x="14125" y="10172"/>
                  </a:lnTo>
                  <a:cubicBezTo>
                    <a:pt x="14264" y="10053"/>
                    <a:pt x="14403" y="9914"/>
                    <a:pt x="14264" y="9655"/>
                  </a:cubicBezTo>
                  <a:lnTo>
                    <a:pt x="13070" y="4861"/>
                  </a:lnTo>
                  <a:cubicBezTo>
                    <a:pt x="13070" y="4655"/>
                    <a:pt x="12918" y="4536"/>
                    <a:pt x="12783" y="4536"/>
                  </a:cubicBezTo>
                  <a:cubicBezTo>
                    <a:pt x="12735" y="4536"/>
                    <a:pt x="12689" y="4551"/>
                    <a:pt x="12653" y="4582"/>
                  </a:cubicBezTo>
                  <a:lnTo>
                    <a:pt x="8654" y="6452"/>
                  </a:lnTo>
                  <a:lnTo>
                    <a:pt x="7063" y="325"/>
                  </a:lnTo>
                  <a:cubicBezTo>
                    <a:pt x="7063" y="120"/>
                    <a:pt x="6911" y="1"/>
                    <a:pt x="6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7"/>
            <p:cNvSpPr/>
            <p:nvPr/>
          </p:nvSpPr>
          <p:spPr>
            <a:xfrm>
              <a:off x="4882700" y="2696850"/>
              <a:ext cx="1281600" cy="742025"/>
            </a:xfrm>
            <a:custGeom>
              <a:rect b="b" l="l" r="r" t="t"/>
              <a:pathLst>
                <a:path extrusionOk="0" h="29681" w="51264">
                  <a:moveTo>
                    <a:pt x="21166" y="1"/>
                  </a:moveTo>
                  <a:lnTo>
                    <a:pt x="0" y="12235"/>
                  </a:lnTo>
                  <a:lnTo>
                    <a:pt x="30237" y="29681"/>
                  </a:lnTo>
                  <a:lnTo>
                    <a:pt x="51263" y="17427"/>
                  </a:lnTo>
                  <a:lnTo>
                    <a:pt x="21166"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7"/>
            <p:cNvSpPr/>
            <p:nvPr/>
          </p:nvSpPr>
          <p:spPr>
            <a:xfrm>
              <a:off x="5638600" y="3132500"/>
              <a:ext cx="525700" cy="1641175"/>
            </a:xfrm>
            <a:custGeom>
              <a:rect b="b" l="l" r="r" t="t"/>
              <a:pathLst>
                <a:path extrusionOk="0" h="65647" w="21028">
                  <a:moveTo>
                    <a:pt x="21027" y="1"/>
                  </a:moveTo>
                  <a:lnTo>
                    <a:pt x="1" y="12255"/>
                  </a:lnTo>
                  <a:lnTo>
                    <a:pt x="1" y="65647"/>
                  </a:lnTo>
                  <a:lnTo>
                    <a:pt x="21027" y="53393"/>
                  </a:lnTo>
                  <a:lnTo>
                    <a:pt x="21027"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7"/>
            <p:cNvSpPr/>
            <p:nvPr/>
          </p:nvSpPr>
          <p:spPr>
            <a:xfrm>
              <a:off x="4882700" y="3002700"/>
              <a:ext cx="755925" cy="1770975"/>
            </a:xfrm>
            <a:custGeom>
              <a:rect b="b" l="l" r="r" t="t"/>
              <a:pathLst>
                <a:path extrusionOk="0" h="70839" w="30237">
                  <a:moveTo>
                    <a:pt x="0" y="1"/>
                  </a:moveTo>
                  <a:lnTo>
                    <a:pt x="0" y="53393"/>
                  </a:lnTo>
                  <a:lnTo>
                    <a:pt x="30237" y="70839"/>
                  </a:lnTo>
                  <a:lnTo>
                    <a:pt x="30237" y="17447"/>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7"/>
            <p:cNvSpPr/>
            <p:nvPr/>
          </p:nvSpPr>
          <p:spPr>
            <a:xfrm>
              <a:off x="1017550" y="-1883450"/>
              <a:ext cx="892200" cy="515750"/>
            </a:xfrm>
            <a:custGeom>
              <a:rect b="b" l="l" r="r" t="t"/>
              <a:pathLst>
                <a:path extrusionOk="0" h="20630" w="35688">
                  <a:moveTo>
                    <a:pt x="14661" y="1"/>
                  </a:moveTo>
                  <a:lnTo>
                    <a:pt x="0" y="8495"/>
                  </a:lnTo>
                  <a:lnTo>
                    <a:pt x="21047" y="20629"/>
                  </a:lnTo>
                  <a:lnTo>
                    <a:pt x="35688" y="12095"/>
                  </a:lnTo>
                  <a:lnTo>
                    <a:pt x="1466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7"/>
            <p:cNvSpPr/>
            <p:nvPr/>
          </p:nvSpPr>
          <p:spPr>
            <a:xfrm>
              <a:off x="1540725" y="-1581075"/>
              <a:ext cx="369025" cy="1318425"/>
            </a:xfrm>
            <a:custGeom>
              <a:rect b="b" l="l" r="r" t="t"/>
              <a:pathLst>
                <a:path extrusionOk="0" h="52737" w="14761">
                  <a:moveTo>
                    <a:pt x="14761" y="0"/>
                  </a:moveTo>
                  <a:lnTo>
                    <a:pt x="120" y="8534"/>
                  </a:lnTo>
                  <a:lnTo>
                    <a:pt x="0" y="52736"/>
                  </a:lnTo>
                  <a:lnTo>
                    <a:pt x="14761" y="44222"/>
                  </a:lnTo>
                  <a:lnTo>
                    <a:pt x="14761"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7"/>
            <p:cNvSpPr/>
            <p:nvPr/>
          </p:nvSpPr>
          <p:spPr>
            <a:xfrm>
              <a:off x="1017550" y="-1671100"/>
              <a:ext cx="526175" cy="1408450"/>
            </a:xfrm>
            <a:custGeom>
              <a:rect b="b" l="l" r="r" t="t"/>
              <a:pathLst>
                <a:path extrusionOk="0" h="56338" w="21047">
                  <a:moveTo>
                    <a:pt x="0" y="1"/>
                  </a:moveTo>
                  <a:lnTo>
                    <a:pt x="0" y="44222"/>
                  </a:lnTo>
                  <a:lnTo>
                    <a:pt x="20927" y="56337"/>
                  </a:lnTo>
                  <a:lnTo>
                    <a:pt x="21047" y="12135"/>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7"/>
            <p:cNvSpPr/>
            <p:nvPr/>
          </p:nvSpPr>
          <p:spPr>
            <a:xfrm>
              <a:off x="1540725" y="-1264275"/>
              <a:ext cx="369025" cy="751950"/>
            </a:xfrm>
            <a:custGeom>
              <a:rect b="b" l="l" r="r" t="t"/>
              <a:pathLst>
                <a:path extrusionOk="0" h="30078" w="14761">
                  <a:moveTo>
                    <a:pt x="14761" y="0"/>
                  </a:moveTo>
                  <a:lnTo>
                    <a:pt x="14761" y="21544"/>
                  </a:lnTo>
                  <a:lnTo>
                    <a:pt x="0" y="30078"/>
                  </a:lnTo>
                  <a:lnTo>
                    <a:pt x="120" y="8494"/>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7"/>
            <p:cNvSpPr/>
            <p:nvPr/>
          </p:nvSpPr>
          <p:spPr>
            <a:xfrm>
              <a:off x="1017550" y="-1354800"/>
              <a:ext cx="526175" cy="842475"/>
            </a:xfrm>
            <a:custGeom>
              <a:rect b="b" l="l" r="r" t="t"/>
              <a:pathLst>
                <a:path extrusionOk="0" h="33699" w="21047">
                  <a:moveTo>
                    <a:pt x="21047" y="12115"/>
                  </a:moveTo>
                  <a:lnTo>
                    <a:pt x="20927" y="33699"/>
                  </a:lnTo>
                  <a:lnTo>
                    <a:pt x="0" y="21564"/>
                  </a:lnTo>
                  <a:lnTo>
                    <a:pt x="0"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7"/>
            <p:cNvSpPr/>
            <p:nvPr/>
          </p:nvSpPr>
          <p:spPr>
            <a:xfrm>
              <a:off x="5029400" y="3551250"/>
              <a:ext cx="412800" cy="564150"/>
            </a:xfrm>
            <a:custGeom>
              <a:rect b="b" l="l" r="r" t="t"/>
              <a:pathLst>
                <a:path extrusionOk="0" h="22566" w="16512">
                  <a:moveTo>
                    <a:pt x="5829" y="0"/>
                  </a:moveTo>
                  <a:cubicBezTo>
                    <a:pt x="5570" y="0"/>
                    <a:pt x="5431" y="0"/>
                    <a:pt x="5431" y="279"/>
                  </a:cubicBezTo>
                  <a:lnTo>
                    <a:pt x="5431" y="6804"/>
                  </a:lnTo>
                  <a:lnTo>
                    <a:pt x="398" y="3740"/>
                  </a:lnTo>
                  <a:cubicBezTo>
                    <a:pt x="325" y="3709"/>
                    <a:pt x="264" y="3694"/>
                    <a:pt x="212" y="3694"/>
                  </a:cubicBezTo>
                  <a:cubicBezTo>
                    <a:pt x="65" y="3694"/>
                    <a:pt x="0" y="3813"/>
                    <a:pt x="0" y="4019"/>
                  </a:cubicBezTo>
                  <a:lnTo>
                    <a:pt x="0" y="9071"/>
                  </a:lnTo>
                  <a:cubicBezTo>
                    <a:pt x="0" y="9330"/>
                    <a:pt x="120" y="9609"/>
                    <a:pt x="398" y="9728"/>
                  </a:cubicBezTo>
                  <a:lnTo>
                    <a:pt x="5431" y="12791"/>
                  </a:lnTo>
                  <a:lnTo>
                    <a:pt x="5431" y="19316"/>
                  </a:lnTo>
                  <a:cubicBezTo>
                    <a:pt x="5431" y="19575"/>
                    <a:pt x="5570" y="19853"/>
                    <a:pt x="5829" y="19973"/>
                  </a:cubicBezTo>
                  <a:lnTo>
                    <a:pt x="10245" y="22519"/>
                  </a:lnTo>
                  <a:cubicBezTo>
                    <a:pt x="10318" y="22550"/>
                    <a:pt x="10380" y="22565"/>
                    <a:pt x="10432" y="22565"/>
                  </a:cubicBezTo>
                  <a:cubicBezTo>
                    <a:pt x="10578" y="22565"/>
                    <a:pt x="10643" y="22446"/>
                    <a:pt x="10643" y="22240"/>
                  </a:cubicBezTo>
                  <a:lnTo>
                    <a:pt x="10643" y="15736"/>
                  </a:lnTo>
                  <a:lnTo>
                    <a:pt x="16113" y="18938"/>
                  </a:lnTo>
                  <a:cubicBezTo>
                    <a:pt x="16186" y="18969"/>
                    <a:pt x="16248" y="18984"/>
                    <a:pt x="16300" y="18984"/>
                  </a:cubicBezTo>
                  <a:cubicBezTo>
                    <a:pt x="16446" y="18984"/>
                    <a:pt x="16511" y="18865"/>
                    <a:pt x="16511" y="18660"/>
                  </a:cubicBezTo>
                  <a:lnTo>
                    <a:pt x="16511" y="13607"/>
                  </a:lnTo>
                  <a:cubicBezTo>
                    <a:pt x="16511" y="13348"/>
                    <a:pt x="16392" y="13070"/>
                    <a:pt x="16113" y="12951"/>
                  </a:cubicBezTo>
                  <a:lnTo>
                    <a:pt x="10643" y="9728"/>
                  </a:lnTo>
                  <a:lnTo>
                    <a:pt x="10643" y="3223"/>
                  </a:lnTo>
                  <a:cubicBezTo>
                    <a:pt x="10643" y="2944"/>
                    <a:pt x="10524" y="2666"/>
                    <a:pt x="10245" y="2547"/>
                  </a:cubicBezTo>
                  <a:lnTo>
                    <a:pt x="58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7"/>
            <p:cNvSpPr/>
            <p:nvPr/>
          </p:nvSpPr>
          <p:spPr>
            <a:xfrm>
              <a:off x="-982175" y="5048675"/>
              <a:ext cx="1850050" cy="2718350"/>
            </a:xfrm>
            <a:custGeom>
              <a:rect b="b" l="l" r="r" t="t"/>
              <a:pathLst>
                <a:path extrusionOk="0" h="108734" w="74002">
                  <a:moveTo>
                    <a:pt x="37081" y="11876"/>
                  </a:moveTo>
                  <a:cubicBezTo>
                    <a:pt x="57471" y="23633"/>
                    <a:pt x="74001" y="52239"/>
                    <a:pt x="74001" y="75752"/>
                  </a:cubicBezTo>
                  <a:cubicBezTo>
                    <a:pt x="74001" y="99285"/>
                    <a:pt x="57311" y="108734"/>
                    <a:pt x="36941" y="96977"/>
                  </a:cubicBezTo>
                  <a:cubicBezTo>
                    <a:pt x="16551" y="85201"/>
                    <a:pt x="1" y="56615"/>
                    <a:pt x="1" y="33082"/>
                  </a:cubicBezTo>
                  <a:cubicBezTo>
                    <a:pt x="120" y="9410"/>
                    <a:pt x="16691" y="0"/>
                    <a:pt x="37081" y="1187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7"/>
            <p:cNvSpPr/>
            <p:nvPr/>
          </p:nvSpPr>
          <p:spPr>
            <a:xfrm>
              <a:off x="-888175" y="5104375"/>
              <a:ext cx="1599900" cy="2136500"/>
            </a:xfrm>
            <a:custGeom>
              <a:rect b="b" l="l" r="r" t="t"/>
              <a:pathLst>
                <a:path extrusionOk="0" h="85460" w="63996">
                  <a:moveTo>
                    <a:pt x="18699" y="0"/>
                  </a:moveTo>
                  <a:cubicBezTo>
                    <a:pt x="18162" y="0"/>
                    <a:pt x="17605" y="0"/>
                    <a:pt x="17048" y="140"/>
                  </a:cubicBezTo>
                  <a:cubicBezTo>
                    <a:pt x="16511" y="140"/>
                    <a:pt x="15815" y="279"/>
                    <a:pt x="15278" y="418"/>
                  </a:cubicBezTo>
                  <a:cubicBezTo>
                    <a:pt x="14562" y="537"/>
                    <a:pt x="13746" y="836"/>
                    <a:pt x="13070" y="975"/>
                  </a:cubicBezTo>
                  <a:cubicBezTo>
                    <a:pt x="12513" y="1174"/>
                    <a:pt x="9688" y="2427"/>
                    <a:pt x="8017" y="3223"/>
                  </a:cubicBezTo>
                  <a:cubicBezTo>
                    <a:pt x="7162" y="3621"/>
                    <a:pt x="6326" y="4058"/>
                    <a:pt x="5530" y="4516"/>
                  </a:cubicBezTo>
                  <a:lnTo>
                    <a:pt x="0" y="7679"/>
                  </a:lnTo>
                  <a:cubicBezTo>
                    <a:pt x="816" y="7261"/>
                    <a:pt x="1751" y="7560"/>
                    <a:pt x="2566" y="7142"/>
                  </a:cubicBezTo>
                  <a:cubicBezTo>
                    <a:pt x="3263" y="6863"/>
                    <a:pt x="3939" y="6704"/>
                    <a:pt x="4755" y="6585"/>
                  </a:cubicBezTo>
                  <a:cubicBezTo>
                    <a:pt x="5292" y="6446"/>
                    <a:pt x="5988" y="6446"/>
                    <a:pt x="6545" y="6306"/>
                  </a:cubicBezTo>
                  <a:cubicBezTo>
                    <a:pt x="7080" y="6306"/>
                    <a:pt x="7626" y="6180"/>
                    <a:pt x="8159" y="6180"/>
                  </a:cubicBezTo>
                  <a:cubicBezTo>
                    <a:pt x="8360" y="6180"/>
                    <a:pt x="8558" y="6198"/>
                    <a:pt x="8753" y="6247"/>
                  </a:cubicBezTo>
                  <a:cubicBezTo>
                    <a:pt x="8972" y="6247"/>
                    <a:pt x="9171" y="6207"/>
                    <a:pt x="9410" y="6207"/>
                  </a:cubicBezTo>
                  <a:cubicBezTo>
                    <a:pt x="9489" y="6187"/>
                    <a:pt x="9581" y="6179"/>
                    <a:pt x="9682" y="6179"/>
                  </a:cubicBezTo>
                  <a:cubicBezTo>
                    <a:pt x="10086" y="6179"/>
                    <a:pt x="10627" y="6306"/>
                    <a:pt x="11041" y="6306"/>
                  </a:cubicBezTo>
                  <a:cubicBezTo>
                    <a:pt x="11458" y="6306"/>
                    <a:pt x="12015" y="6465"/>
                    <a:pt x="12413" y="6585"/>
                  </a:cubicBezTo>
                  <a:cubicBezTo>
                    <a:pt x="12831" y="6704"/>
                    <a:pt x="13229" y="6704"/>
                    <a:pt x="13647" y="6863"/>
                  </a:cubicBezTo>
                  <a:cubicBezTo>
                    <a:pt x="14084" y="6983"/>
                    <a:pt x="14482" y="7142"/>
                    <a:pt x="14900" y="7281"/>
                  </a:cubicBezTo>
                  <a:cubicBezTo>
                    <a:pt x="15318" y="7440"/>
                    <a:pt x="15716" y="7560"/>
                    <a:pt x="16133" y="7699"/>
                  </a:cubicBezTo>
                  <a:cubicBezTo>
                    <a:pt x="16571" y="7838"/>
                    <a:pt x="16969" y="7977"/>
                    <a:pt x="17387" y="8136"/>
                  </a:cubicBezTo>
                  <a:cubicBezTo>
                    <a:pt x="17804" y="8256"/>
                    <a:pt x="18202" y="8554"/>
                    <a:pt x="18620" y="8674"/>
                  </a:cubicBezTo>
                  <a:cubicBezTo>
                    <a:pt x="19057" y="8833"/>
                    <a:pt x="19455" y="9091"/>
                    <a:pt x="19873" y="9231"/>
                  </a:cubicBezTo>
                  <a:cubicBezTo>
                    <a:pt x="20291" y="9489"/>
                    <a:pt x="20689" y="9648"/>
                    <a:pt x="21106" y="9927"/>
                  </a:cubicBezTo>
                  <a:cubicBezTo>
                    <a:pt x="21385" y="10066"/>
                    <a:pt x="21803" y="10345"/>
                    <a:pt x="22081" y="10464"/>
                  </a:cubicBezTo>
                  <a:cubicBezTo>
                    <a:pt x="22240" y="10464"/>
                    <a:pt x="22240" y="10583"/>
                    <a:pt x="22360" y="10583"/>
                  </a:cubicBezTo>
                  <a:cubicBezTo>
                    <a:pt x="22777" y="10862"/>
                    <a:pt x="23175" y="11140"/>
                    <a:pt x="23732" y="11419"/>
                  </a:cubicBezTo>
                  <a:cubicBezTo>
                    <a:pt x="24150" y="11677"/>
                    <a:pt x="24548" y="11956"/>
                    <a:pt x="25085" y="12234"/>
                  </a:cubicBezTo>
                  <a:cubicBezTo>
                    <a:pt x="25523" y="12513"/>
                    <a:pt x="26060" y="12931"/>
                    <a:pt x="26458" y="13209"/>
                  </a:cubicBezTo>
                  <a:cubicBezTo>
                    <a:pt x="26855" y="13468"/>
                    <a:pt x="27432" y="13905"/>
                    <a:pt x="27830" y="14303"/>
                  </a:cubicBezTo>
                  <a:cubicBezTo>
                    <a:pt x="28248" y="14721"/>
                    <a:pt x="28805" y="14999"/>
                    <a:pt x="29203" y="15397"/>
                  </a:cubicBezTo>
                  <a:cubicBezTo>
                    <a:pt x="29621" y="15815"/>
                    <a:pt x="30158" y="16213"/>
                    <a:pt x="30555" y="16631"/>
                  </a:cubicBezTo>
                  <a:cubicBezTo>
                    <a:pt x="30993" y="17048"/>
                    <a:pt x="31530" y="17446"/>
                    <a:pt x="31928" y="17884"/>
                  </a:cubicBezTo>
                  <a:lnTo>
                    <a:pt x="33301" y="19237"/>
                  </a:lnTo>
                  <a:cubicBezTo>
                    <a:pt x="33718" y="19674"/>
                    <a:pt x="34116" y="20072"/>
                    <a:pt x="34534" y="20609"/>
                  </a:cubicBezTo>
                  <a:cubicBezTo>
                    <a:pt x="34972" y="21027"/>
                    <a:pt x="35370" y="21584"/>
                    <a:pt x="35787" y="21982"/>
                  </a:cubicBezTo>
                  <a:cubicBezTo>
                    <a:pt x="36205" y="22400"/>
                    <a:pt x="36603" y="22957"/>
                    <a:pt x="37021" y="23354"/>
                  </a:cubicBezTo>
                  <a:cubicBezTo>
                    <a:pt x="37458" y="23892"/>
                    <a:pt x="37856" y="24309"/>
                    <a:pt x="38274" y="24866"/>
                  </a:cubicBezTo>
                  <a:cubicBezTo>
                    <a:pt x="38692" y="25403"/>
                    <a:pt x="39249" y="26100"/>
                    <a:pt x="39646" y="26657"/>
                  </a:cubicBezTo>
                  <a:cubicBezTo>
                    <a:pt x="40343" y="27631"/>
                    <a:pt x="40999" y="28566"/>
                    <a:pt x="41556" y="29541"/>
                  </a:cubicBezTo>
                  <a:cubicBezTo>
                    <a:pt x="42372" y="30774"/>
                    <a:pt x="43187" y="32008"/>
                    <a:pt x="43884" y="33241"/>
                  </a:cubicBezTo>
                  <a:cubicBezTo>
                    <a:pt x="44441" y="34216"/>
                    <a:pt x="44978" y="35031"/>
                    <a:pt x="45415" y="35986"/>
                  </a:cubicBezTo>
                  <a:cubicBezTo>
                    <a:pt x="45674" y="36643"/>
                    <a:pt x="46072" y="37200"/>
                    <a:pt x="46350" y="37836"/>
                  </a:cubicBezTo>
                  <a:cubicBezTo>
                    <a:pt x="46549" y="38234"/>
                    <a:pt x="46728" y="38632"/>
                    <a:pt x="46927" y="39030"/>
                  </a:cubicBezTo>
                  <a:cubicBezTo>
                    <a:pt x="47405" y="39865"/>
                    <a:pt x="47524" y="40323"/>
                    <a:pt x="47862" y="41019"/>
                  </a:cubicBezTo>
                  <a:cubicBezTo>
                    <a:pt x="48141" y="41576"/>
                    <a:pt x="48300" y="41994"/>
                    <a:pt x="48558" y="42551"/>
                  </a:cubicBezTo>
                  <a:cubicBezTo>
                    <a:pt x="48837" y="43088"/>
                    <a:pt x="48996" y="43506"/>
                    <a:pt x="49115" y="44063"/>
                  </a:cubicBezTo>
                  <a:cubicBezTo>
                    <a:pt x="49255" y="44600"/>
                    <a:pt x="49533" y="45037"/>
                    <a:pt x="49652" y="45575"/>
                  </a:cubicBezTo>
                  <a:cubicBezTo>
                    <a:pt x="49812" y="46132"/>
                    <a:pt x="50090" y="46669"/>
                    <a:pt x="50209" y="47226"/>
                  </a:cubicBezTo>
                  <a:cubicBezTo>
                    <a:pt x="50349" y="47763"/>
                    <a:pt x="50627" y="48320"/>
                    <a:pt x="50747" y="48857"/>
                  </a:cubicBezTo>
                  <a:cubicBezTo>
                    <a:pt x="50906" y="49414"/>
                    <a:pt x="51025" y="49951"/>
                    <a:pt x="51304" y="50508"/>
                  </a:cubicBezTo>
                  <a:cubicBezTo>
                    <a:pt x="51443" y="51045"/>
                    <a:pt x="51582" y="51602"/>
                    <a:pt x="51721" y="52139"/>
                  </a:cubicBezTo>
                  <a:cubicBezTo>
                    <a:pt x="51880" y="52696"/>
                    <a:pt x="52000" y="53233"/>
                    <a:pt x="52139" y="53790"/>
                  </a:cubicBezTo>
                  <a:cubicBezTo>
                    <a:pt x="52298" y="54327"/>
                    <a:pt x="52418" y="54884"/>
                    <a:pt x="52418" y="55421"/>
                  </a:cubicBezTo>
                  <a:cubicBezTo>
                    <a:pt x="52577" y="55978"/>
                    <a:pt x="52577" y="56516"/>
                    <a:pt x="52696" y="57073"/>
                  </a:cubicBezTo>
                  <a:cubicBezTo>
                    <a:pt x="52835" y="57610"/>
                    <a:pt x="52835" y="58167"/>
                    <a:pt x="52975" y="58584"/>
                  </a:cubicBezTo>
                  <a:cubicBezTo>
                    <a:pt x="52975" y="59141"/>
                    <a:pt x="53114" y="59559"/>
                    <a:pt x="53114" y="60096"/>
                  </a:cubicBezTo>
                  <a:cubicBezTo>
                    <a:pt x="53114" y="60653"/>
                    <a:pt x="53273" y="61071"/>
                    <a:pt x="53273" y="61608"/>
                  </a:cubicBezTo>
                  <a:cubicBezTo>
                    <a:pt x="53273" y="62165"/>
                    <a:pt x="53273" y="62583"/>
                    <a:pt x="53412" y="63140"/>
                  </a:cubicBezTo>
                  <a:lnTo>
                    <a:pt x="53412" y="64493"/>
                  </a:lnTo>
                  <a:lnTo>
                    <a:pt x="53412" y="64652"/>
                  </a:lnTo>
                  <a:lnTo>
                    <a:pt x="53412" y="66164"/>
                  </a:lnTo>
                  <a:cubicBezTo>
                    <a:pt x="53412" y="66721"/>
                    <a:pt x="53412" y="67138"/>
                    <a:pt x="53273" y="67675"/>
                  </a:cubicBezTo>
                  <a:cubicBezTo>
                    <a:pt x="53273" y="68232"/>
                    <a:pt x="53114" y="68650"/>
                    <a:pt x="53114" y="69207"/>
                  </a:cubicBezTo>
                  <a:cubicBezTo>
                    <a:pt x="53114" y="69744"/>
                    <a:pt x="52975" y="70162"/>
                    <a:pt x="52835" y="70719"/>
                  </a:cubicBezTo>
                  <a:cubicBezTo>
                    <a:pt x="52676" y="71395"/>
                    <a:pt x="52716" y="72092"/>
                    <a:pt x="52437" y="72489"/>
                  </a:cubicBezTo>
                  <a:cubicBezTo>
                    <a:pt x="52378" y="72748"/>
                    <a:pt x="52318" y="73007"/>
                    <a:pt x="52238" y="73245"/>
                  </a:cubicBezTo>
                  <a:cubicBezTo>
                    <a:pt x="52238" y="74001"/>
                    <a:pt x="51801" y="74737"/>
                    <a:pt x="51622" y="75493"/>
                  </a:cubicBezTo>
                  <a:cubicBezTo>
                    <a:pt x="51343" y="76030"/>
                    <a:pt x="51204" y="76727"/>
                    <a:pt x="50926" y="77284"/>
                  </a:cubicBezTo>
                  <a:cubicBezTo>
                    <a:pt x="50508" y="77980"/>
                    <a:pt x="50229" y="78795"/>
                    <a:pt x="49692" y="79472"/>
                  </a:cubicBezTo>
                  <a:cubicBezTo>
                    <a:pt x="48160" y="81799"/>
                    <a:pt x="45873" y="84087"/>
                    <a:pt x="43844" y="85460"/>
                  </a:cubicBezTo>
                  <a:lnTo>
                    <a:pt x="54904" y="78656"/>
                  </a:lnTo>
                  <a:cubicBezTo>
                    <a:pt x="57092" y="77403"/>
                    <a:pt x="58883" y="75633"/>
                    <a:pt x="60255" y="73305"/>
                  </a:cubicBezTo>
                  <a:cubicBezTo>
                    <a:pt x="60673" y="72609"/>
                    <a:pt x="61071" y="71932"/>
                    <a:pt x="61489" y="71117"/>
                  </a:cubicBezTo>
                  <a:cubicBezTo>
                    <a:pt x="61767" y="70560"/>
                    <a:pt x="62046" y="70023"/>
                    <a:pt x="62185" y="69327"/>
                  </a:cubicBezTo>
                  <a:cubicBezTo>
                    <a:pt x="62344" y="68770"/>
                    <a:pt x="62622" y="68232"/>
                    <a:pt x="62742" y="67675"/>
                  </a:cubicBezTo>
                  <a:cubicBezTo>
                    <a:pt x="62881" y="67138"/>
                    <a:pt x="63000" y="66581"/>
                    <a:pt x="63160" y="66044"/>
                  </a:cubicBezTo>
                  <a:cubicBezTo>
                    <a:pt x="63299" y="65487"/>
                    <a:pt x="63438" y="65069"/>
                    <a:pt x="63438" y="64532"/>
                  </a:cubicBezTo>
                  <a:cubicBezTo>
                    <a:pt x="63577" y="63975"/>
                    <a:pt x="63577" y="63558"/>
                    <a:pt x="63697" y="63001"/>
                  </a:cubicBezTo>
                  <a:cubicBezTo>
                    <a:pt x="63697" y="62464"/>
                    <a:pt x="63856" y="62046"/>
                    <a:pt x="63856" y="61489"/>
                  </a:cubicBezTo>
                  <a:cubicBezTo>
                    <a:pt x="63856" y="60952"/>
                    <a:pt x="63995" y="60514"/>
                    <a:pt x="63995" y="59977"/>
                  </a:cubicBezTo>
                  <a:lnTo>
                    <a:pt x="63995" y="58465"/>
                  </a:lnTo>
                  <a:lnTo>
                    <a:pt x="63995" y="58306"/>
                  </a:lnTo>
                  <a:cubicBezTo>
                    <a:pt x="63955" y="57948"/>
                    <a:pt x="63955" y="57550"/>
                    <a:pt x="63955" y="56993"/>
                  </a:cubicBezTo>
                  <a:cubicBezTo>
                    <a:pt x="63955" y="56456"/>
                    <a:pt x="63955" y="56018"/>
                    <a:pt x="63796" y="55481"/>
                  </a:cubicBezTo>
                  <a:cubicBezTo>
                    <a:pt x="63796" y="54924"/>
                    <a:pt x="63657" y="54506"/>
                    <a:pt x="63657" y="53969"/>
                  </a:cubicBezTo>
                  <a:cubicBezTo>
                    <a:pt x="63657" y="53412"/>
                    <a:pt x="63498" y="52995"/>
                    <a:pt x="63498" y="52438"/>
                  </a:cubicBezTo>
                  <a:cubicBezTo>
                    <a:pt x="63498" y="51900"/>
                    <a:pt x="63359" y="51343"/>
                    <a:pt x="63239" y="50926"/>
                  </a:cubicBezTo>
                  <a:cubicBezTo>
                    <a:pt x="63080" y="50369"/>
                    <a:pt x="63080" y="49832"/>
                    <a:pt x="62961" y="49275"/>
                  </a:cubicBezTo>
                  <a:cubicBezTo>
                    <a:pt x="62821" y="48738"/>
                    <a:pt x="62682" y="48181"/>
                    <a:pt x="62682" y="47643"/>
                  </a:cubicBezTo>
                  <a:cubicBezTo>
                    <a:pt x="62543" y="47086"/>
                    <a:pt x="62424" y="46549"/>
                    <a:pt x="62264" y="45992"/>
                  </a:cubicBezTo>
                  <a:cubicBezTo>
                    <a:pt x="62125" y="45455"/>
                    <a:pt x="61986" y="44898"/>
                    <a:pt x="61847" y="44361"/>
                  </a:cubicBezTo>
                  <a:cubicBezTo>
                    <a:pt x="61688" y="43804"/>
                    <a:pt x="61568" y="43267"/>
                    <a:pt x="61290" y="42710"/>
                  </a:cubicBezTo>
                  <a:cubicBezTo>
                    <a:pt x="61150" y="42173"/>
                    <a:pt x="61031" y="41616"/>
                    <a:pt x="60753" y="41079"/>
                  </a:cubicBezTo>
                  <a:cubicBezTo>
                    <a:pt x="60593" y="40522"/>
                    <a:pt x="60335" y="39985"/>
                    <a:pt x="60196" y="39428"/>
                  </a:cubicBezTo>
                  <a:cubicBezTo>
                    <a:pt x="60056" y="38891"/>
                    <a:pt x="59778" y="38473"/>
                    <a:pt x="59658" y="37916"/>
                  </a:cubicBezTo>
                  <a:cubicBezTo>
                    <a:pt x="59499" y="37379"/>
                    <a:pt x="59241" y="36941"/>
                    <a:pt x="59101" y="36404"/>
                  </a:cubicBezTo>
                  <a:cubicBezTo>
                    <a:pt x="58843" y="35847"/>
                    <a:pt x="58684" y="35429"/>
                    <a:pt x="58405" y="34892"/>
                  </a:cubicBezTo>
                  <a:cubicBezTo>
                    <a:pt x="58067" y="34196"/>
                    <a:pt x="57948" y="33719"/>
                    <a:pt x="57470" y="32903"/>
                  </a:cubicBezTo>
                  <a:cubicBezTo>
                    <a:pt x="57271" y="32505"/>
                    <a:pt x="57092" y="32107"/>
                    <a:pt x="56893" y="31709"/>
                  </a:cubicBezTo>
                  <a:cubicBezTo>
                    <a:pt x="56615" y="31033"/>
                    <a:pt x="56217" y="30516"/>
                    <a:pt x="55958" y="29839"/>
                  </a:cubicBezTo>
                  <a:cubicBezTo>
                    <a:pt x="55401" y="28865"/>
                    <a:pt x="54984" y="28049"/>
                    <a:pt x="54427" y="27094"/>
                  </a:cubicBezTo>
                  <a:cubicBezTo>
                    <a:pt x="53730" y="25861"/>
                    <a:pt x="52915" y="24647"/>
                    <a:pt x="52099" y="23394"/>
                  </a:cubicBezTo>
                  <a:cubicBezTo>
                    <a:pt x="51403" y="22419"/>
                    <a:pt x="50846" y="21485"/>
                    <a:pt x="50190" y="20510"/>
                  </a:cubicBezTo>
                  <a:cubicBezTo>
                    <a:pt x="49752" y="19973"/>
                    <a:pt x="49215" y="19276"/>
                    <a:pt x="48817" y="18719"/>
                  </a:cubicBezTo>
                  <a:cubicBezTo>
                    <a:pt x="48399" y="18182"/>
                    <a:pt x="48001" y="17745"/>
                    <a:pt x="47564" y="17208"/>
                  </a:cubicBezTo>
                  <a:cubicBezTo>
                    <a:pt x="47146" y="16790"/>
                    <a:pt x="46748" y="16233"/>
                    <a:pt x="46330" y="15835"/>
                  </a:cubicBezTo>
                  <a:cubicBezTo>
                    <a:pt x="45913" y="15417"/>
                    <a:pt x="45515" y="14860"/>
                    <a:pt x="45077" y="14462"/>
                  </a:cubicBezTo>
                  <a:cubicBezTo>
                    <a:pt x="44659" y="14045"/>
                    <a:pt x="44262" y="13508"/>
                    <a:pt x="43844" y="13110"/>
                  </a:cubicBezTo>
                  <a:lnTo>
                    <a:pt x="42471" y="11737"/>
                  </a:lnTo>
                  <a:cubicBezTo>
                    <a:pt x="42053" y="11319"/>
                    <a:pt x="41496" y="10921"/>
                    <a:pt x="41099" y="10484"/>
                  </a:cubicBezTo>
                  <a:cubicBezTo>
                    <a:pt x="40681" y="10066"/>
                    <a:pt x="40144" y="9668"/>
                    <a:pt x="39746" y="9250"/>
                  </a:cubicBezTo>
                  <a:cubicBezTo>
                    <a:pt x="39308" y="8833"/>
                    <a:pt x="38771" y="8435"/>
                    <a:pt x="38373" y="8156"/>
                  </a:cubicBezTo>
                  <a:cubicBezTo>
                    <a:pt x="37956" y="7739"/>
                    <a:pt x="37399" y="7460"/>
                    <a:pt x="37001" y="7062"/>
                  </a:cubicBezTo>
                  <a:cubicBezTo>
                    <a:pt x="36583" y="6784"/>
                    <a:pt x="36026" y="6366"/>
                    <a:pt x="35628" y="6088"/>
                  </a:cubicBezTo>
                  <a:cubicBezTo>
                    <a:pt x="35230" y="5809"/>
                    <a:pt x="34813" y="5550"/>
                    <a:pt x="34275" y="5272"/>
                  </a:cubicBezTo>
                  <a:cubicBezTo>
                    <a:pt x="33838" y="4993"/>
                    <a:pt x="33440" y="4715"/>
                    <a:pt x="32903" y="4456"/>
                  </a:cubicBezTo>
                  <a:cubicBezTo>
                    <a:pt x="32744" y="4456"/>
                    <a:pt x="32744" y="4297"/>
                    <a:pt x="32624" y="4297"/>
                  </a:cubicBezTo>
                  <a:cubicBezTo>
                    <a:pt x="32346" y="4178"/>
                    <a:pt x="31928" y="3879"/>
                    <a:pt x="31650" y="3760"/>
                  </a:cubicBezTo>
                  <a:cubicBezTo>
                    <a:pt x="31232" y="3482"/>
                    <a:pt x="30834" y="3322"/>
                    <a:pt x="30416" y="3064"/>
                  </a:cubicBezTo>
                  <a:cubicBezTo>
                    <a:pt x="29998" y="2785"/>
                    <a:pt x="29601" y="2626"/>
                    <a:pt x="29163" y="2507"/>
                  </a:cubicBezTo>
                  <a:cubicBezTo>
                    <a:pt x="28745" y="2368"/>
                    <a:pt x="28347" y="2089"/>
                    <a:pt x="27930" y="1970"/>
                  </a:cubicBezTo>
                  <a:cubicBezTo>
                    <a:pt x="27512" y="1830"/>
                    <a:pt x="27114" y="1691"/>
                    <a:pt x="26676" y="1532"/>
                  </a:cubicBezTo>
                  <a:cubicBezTo>
                    <a:pt x="26259" y="1413"/>
                    <a:pt x="25861" y="1273"/>
                    <a:pt x="25443" y="1114"/>
                  </a:cubicBezTo>
                  <a:cubicBezTo>
                    <a:pt x="25025" y="975"/>
                    <a:pt x="24627" y="836"/>
                    <a:pt x="24190" y="697"/>
                  </a:cubicBezTo>
                  <a:cubicBezTo>
                    <a:pt x="23772" y="577"/>
                    <a:pt x="23374" y="577"/>
                    <a:pt x="22956" y="418"/>
                  </a:cubicBezTo>
                  <a:cubicBezTo>
                    <a:pt x="22539" y="299"/>
                    <a:pt x="21982" y="299"/>
                    <a:pt x="21584" y="140"/>
                  </a:cubicBezTo>
                  <a:cubicBezTo>
                    <a:pt x="21166" y="140"/>
                    <a:pt x="20609" y="0"/>
                    <a:pt x="20211"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7"/>
            <p:cNvSpPr/>
            <p:nvPr/>
          </p:nvSpPr>
          <p:spPr>
            <a:xfrm>
              <a:off x="-1122425" y="5253750"/>
              <a:ext cx="1580500" cy="2030150"/>
            </a:xfrm>
            <a:custGeom>
              <a:rect b="b" l="l" r="r" t="t"/>
              <a:pathLst>
                <a:path extrusionOk="0" h="81206" w="63220">
                  <a:moveTo>
                    <a:pt x="17650" y="1"/>
                  </a:moveTo>
                  <a:cubicBezTo>
                    <a:pt x="7292" y="1"/>
                    <a:pt x="85" y="8160"/>
                    <a:pt x="1" y="22313"/>
                  </a:cubicBezTo>
                  <a:cubicBezTo>
                    <a:pt x="1" y="42285"/>
                    <a:pt x="13985" y="66713"/>
                    <a:pt x="31471" y="76839"/>
                  </a:cubicBezTo>
                  <a:cubicBezTo>
                    <a:pt x="36595" y="79800"/>
                    <a:pt x="41443" y="81205"/>
                    <a:pt x="45735" y="81205"/>
                  </a:cubicBezTo>
                  <a:cubicBezTo>
                    <a:pt x="56091" y="81205"/>
                    <a:pt x="63220" y="73028"/>
                    <a:pt x="63220" y="58796"/>
                  </a:cubicBezTo>
                  <a:cubicBezTo>
                    <a:pt x="63220" y="38844"/>
                    <a:pt x="49235" y="14415"/>
                    <a:pt x="31750" y="4290"/>
                  </a:cubicBezTo>
                  <a:cubicBezTo>
                    <a:pt x="26701" y="1380"/>
                    <a:pt x="21909" y="1"/>
                    <a:pt x="17650" y="1"/>
                  </a:cubicBez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7"/>
            <p:cNvSpPr/>
            <p:nvPr/>
          </p:nvSpPr>
          <p:spPr>
            <a:xfrm>
              <a:off x="-756900" y="5671000"/>
              <a:ext cx="804700" cy="1108450"/>
            </a:xfrm>
            <a:custGeom>
              <a:rect b="b" l="l" r="r" t="t"/>
              <a:pathLst>
                <a:path extrusionOk="0" h="44338" w="32188">
                  <a:moveTo>
                    <a:pt x="11065" y="0"/>
                  </a:moveTo>
                  <a:cubicBezTo>
                    <a:pt x="10828" y="0"/>
                    <a:pt x="10683" y="229"/>
                    <a:pt x="10683" y="530"/>
                  </a:cubicBezTo>
                  <a:lnTo>
                    <a:pt x="10683" y="13401"/>
                  </a:lnTo>
                  <a:lnTo>
                    <a:pt x="697" y="7493"/>
                  </a:lnTo>
                  <a:cubicBezTo>
                    <a:pt x="577" y="7422"/>
                    <a:pt x="470" y="7390"/>
                    <a:pt x="379" y="7390"/>
                  </a:cubicBezTo>
                  <a:cubicBezTo>
                    <a:pt x="137" y="7390"/>
                    <a:pt x="1" y="7613"/>
                    <a:pt x="1" y="7930"/>
                  </a:cubicBezTo>
                  <a:lnTo>
                    <a:pt x="1" y="17917"/>
                  </a:lnTo>
                  <a:cubicBezTo>
                    <a:pt x="1" y="18334"/>
                    <a:pt x="260" y="18891"/>
                    <a:pt x="697" y="19170"/>
                  </a:cubicBezTo>
                  <a:lnTo>
                    <a:pt x="10683" y="25058"/>
                  </a:lnTo>
                  <a:lnTo>
                    <a:pt x="10683" y="37909"/>
                  </a:lnTo>
                  <a:cubicBezTo>
                    <a:pt x="10683" y="38326"/>
                    <a:pt x="10962" y="38883"/>
                    <a:pt x="11380" y="39162"/>
                  </a:cubicBezTo>
                  <a:lnTo>
                    <a:pt x="20132" y="44235"/>
                  </a:lnTo>
                  <a:cubicBezTo>
                    <a:pt x="20247" y="44306"/>
                    <a:pt x="20351" y="44338"/>
                    <a:pt x="20442" y="44338"/>
                  </a:cubicBezTo>
                  <a:cubicBezTo>
                    <a:pt x="20682" y="44338"/>
                    <a:pt x="20829" y="44114"/>
                    <a:pt x="20829" y="43797"/>
                  </a:cubicBezTo>
                  <a:lnTo>
                    <a:pt x="20829" y="30946"/>
                  </a:lnTo>
                  <a:lnTo>
                    <a:pt x="31491" y="37232"/>
                  </a:lnTo>
                  <a:cubicBezTo>
                    <a:pt x="31637" y="37325"/>
                    <a:pt x="31763" y="37372"/>
                    <a:pt x="31866" y="37372"/>
                  </a:cubicBezTo>
                  <a:cubicBezTo>
                    <a:pt x="32072" y="37372"/>
                    <a:pt x="32187" y="37186"/>
                    <a:pt x="32187" y="36815"/>
                  </a:cubicBezTo>
                  <a:lnTo>
                    <a:pt x="32187" y="26828"/>
                  </a:lnTo>
                  <a:cubicBezTo>
                    <a:pt x="32187" y="26391"/>
                    <a:pt x="31929" y="25854"/>
                    <a:pt x="31491" y="25575"/>
                  </a:cubicBezTo>
                  <a:lnTo>
                    <a:pt x="20829" y="19289"/>
                  </a:lnTo>
                  <a:lnTo>
                    <a:pt x="20829" y="6438"/>
                  </a:lnTo>
                  <a:cubicBezTo>
                    <a:pt x="20829" y="6001"/>
                    <a:pt x="20550" y="5464"/>
                    <a:pt x="20132" y="5185"/>
                  </a:cubicBezTo>
                  <a:lnTo>
                    <a:pt x="11380" y="113"/>
                  </a:lnTo>
                  <a:cubicBezTo>
                    <a:pt x="11263" y="35"/>
                    <a:pt x="11157" y="0"/>
                    <a:pt x="1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0" name="Shape 2710"/>
        <p:cNvGrpSpPr/>
        <p:nvPr/>
      </p:nvGrpSpPr>
      <p:grpSpPr>
        <a:xfrm>
          <a:off x="0" y="0"/>
          <a:ext cx="0" cy="0"/>
          <a:chOff x="0" y="0"/>
          <a:chExt cx="0" cy="0"/>
        </a:xfrm>
      </p:grpSpPr>
      <p:cxnSp>
        <p:nvCxnSpPr>
          <p:cNvPr id="2711" name="Google Shape;2711;p58"/>
          <p:cNvCxnSpPr/>
          <p:nvPr/>
        </p:nvCxnSpPr>
        <p:spPr>
          <a:xfrm>
            <a:off x="6771000" y="3411714"/>
            <a:ext cx="0" cy="205200"/>
          </a:xfrm>
          <a:prstGeom prst="straightConnector1">
            <a:avLst/>
          </a:prstGeom>
          <a:noFill/>
          <a:ln cap="flat" cmpd="sng" w="19050">
            <a:solidFill>
              <a:schemeClr val="accent3"/>
            </a:solidFill>
            <a:prstDash val="solid"/>
            <a:round/>
            <a:headEnd len="med" w="med" type="none"/>
            <a:tailEnd len="med" w="med" type="none"/>
          </a:ln>
        </p:spPr>
      </p:cxnSp>
      <p:cxnSp>
        <p:nvCxnSpPr>
          <p:cNvPr id="2712" name="Google Shape;2712;p58"/>
          <p:cNvCxnSpPr/>
          <p:nvPr/>
        </p:nvCxnSpPr>
        <p:spPr>
          <a:xfrm>
            <a:off x="4587138" y="3411714"/>
            <a:ext cx="0" cy="205200"/>
          </a:xfrm>
          <a:prstGeom prst="straightConnector1">
            <a:avLst/>
          </a:prstGeom>
          <a:noFill/>
          <a:ln cap="flat" cmpd="sng" w="19050">
            <a:solidFill>
              <a:schemeClr val="accent3"/>
            </a:solidFill>
            <a:prstDash val="solid"/>
            <a:round/>
            <a:headEnd len="med" w="med" type="none"/>
            <a:tailEnd len="med" w="med" type="none"/>
          </a:ln>
        </p:spPr>
      </p:cxnSp>
      <p:cxnSp>
        <p:nvCxnSpPr>
          <p:cNvPr id="2713" name="Google Shape;2713;p58"/>
          <p:cNvCxnSpPr/>
          <p:nvPr/>
        </p:nvCxnSpPr>
        <p:spPr>
          <a:xfrm>
            <a:off x="2386850" y="3411714"/>
            <a:ext cx="0" cy="205200"/>
          </a:xfrm>
          <a:prstGeom prst="straightConnector1">
            <a:avLst/>
          </a:prstGeom>
          <a:noFill/>
          <a:ln cap="flat" cmpd="sng" w="19050">
            <a:solidFill>
              <a:schemeClr val="accent3"/>
            </a:solidFill>
            <a:prstDash val="solid"/>
            <a:round/>
            <a:headEnd len="med" w="med" type="none"/>
            <a:tailEnd len="med" w="med" type="none"/>
          </a:ln>
        </p:spPr>
      </p:cxnSp>
      <p:cxnSp>
        <p:nvCxnSpPr>
          <p:cNvPr id="2714" name="Google Shape;2714;p58"/>
          <p:cNvCxnSpPr/>
          <p:nvPr/>
        </p:nvCxnSpPr>
        <p:spPr>
          <a:xfrm>
            <a:off x="2403075" y="2600614"/>
            <a:ext cx="0" cy="282000"/>
          </a:xfrm>
          <a:prstGeom prst="straightConnector1">
            <a:avLst/>
          </a:prstGeom>
          <a:noFill/>
          <a:ln cap="flat" cmpd="sng" w="19050">
            <a:solidFill>
              <a:schemeClr val="accent3"/>
            </a:solidFill>
            <a:prstDash val="solid"/>
            <a:round/>
            <a:headEnd len="med" w="med" type="none"/>
            <a:tailEnd len="med" w="med" type="none"/>
          </a:ln>
        </p:spPr>
      </p:cxnSp>
      <p:cxnSp>
        <p:nvCxnSpPr>
          <p:cNvPr id="2715" name="Google Shape;2715;p58"/>
          <p:cNvCxnSpPr/>
          <p:nvPr/>
        </p:nvCxnSpPr>
        <p:spPr>
          <a:xfrm>
            <a:off x="4587150" y="2608864"/>
            <a:ext cx="0" cy="273900"/>
          </a:xfrm>
          <a:prstGeom prst="straightConnector1">
            <a:avLst/>
          </a:prstGeom>
          <a:noFill/>
          <a:ln cap="flat" cmpd="sng" w="19050">
            <a:solidFill>
              <a:schemeClr val="accent3"/>
            </a:solidFill>
            <a:prstDash val="solid"/>
            <a:round/>
            <a:headEnd len="med" w="med" type="none"/>
            <a:tailEnd len="med" w="med" type="none"/>
          </a:ln>
        </p:spPr>
      </p:cxnSp>
      <p:cxnSp>
        <p:nvCxnSpPr>
          <p:cNvPr id="2716" name="Google Shape;2716;p58"/>
          <p:cNvCxnSpPr/>
          <p:nvPr/>
        </p:nvCxnSpPr>
        <p:spPr>
          <a:xfrm>
            <a:off x="6751125" y="2625339"/>
            <a:ext cx="0" cy="257400"/>
          </a:xfrm>
          <a:prstGeom prst="straightConnector1">
            <a:avLst/>
          </a:prstGeom>
          <a:noFill/>
          <a:ln cap="flat" cmpd="sng" w="19050">
            <a:solidFill>
              <a:schemeClr val="accent3"/>
            </a:solidFill>
            <a:prstDash val="solid"/>
            <a:round/>
            <a:headEnd len="med" w="med" type="none"/>
            <a:tailEnd len="med" w="med" type="none"/>
          </a:ln>
        </p:spPr>
      </p:cxnSp>
      <p:cxnSp>
        <p:nvCxnSpPr>
          <p:cNvPr id="2717" name="Google Shape;2717;p58"/>
          <p:cNvCxnSpPr/>
          <p:nvPr/>
        </p:nvCxnSpPr>
        <p:spPr>
          <a:xfrm>
            <a:off x="3198525" y="2331789"/>
            <a:ext cx="0" cy="282000"/>
          </a:xfrm>
          <a:prstGeom prst="straightConnector1">
            <a:avLst/>
          </a:prstGeom>
          <a:noFill/>
          <a:ln cap="flat" cmpd="sng" w="19050">
            <a:solidFill>
              <a:schemeClr val="accent3"/>
            </a:solidFill>
            <a:prstDash val="solid"/>
            <a:round/>
            <a:headEnd len="med" w="med" type="none"/>
            <a:tailEnd len="med" w="med" type="none"/>
          </a:ln>
        </p:spPr>
      </p:cxnSp>
      <p:cxnSp>
        <p:nvCxnSpPr>
          <p:cNvPr id="2718" name="Google Shape;2718;p58"/>
          <p:cNvCxnSpPr/>
          <p:nvPr/>
        </p:nvCxnSpPr>
        <p:spPr>
          <a:xfrm>
            <a:off x="6019788" y="2331789"/>
            <a:ext cx="0" cy="282000"/>
          </a:xfrm>
          <a:prstGeom prst="straightConnector1">
            <a:avLst/>
          </a:prstGeom>
          <a:noFill/>
          <a:ln cap="flat" cmpd="sng" w="19050">
            <a:solidFill>
              <a:schemeClr val="accent3"/>
            </a:solidFill>
            <a:prstDash val="solid"/>
            <a:round/>
            <a:headEnd len="med" w="med" type="none"/>
            <a:tailEnd len="med" w="med" type="none"/>
          </a:ln>
        </p:spPr>
      </p:cxnSp>
      <p:cxnSp>
        <p:nvCxnSpPr>
          <p:cNvPr id="2719" name="Google Shape;2719;p58"/>
          <p:cNvCxnSpPr/>
          <p:nvPr/>
        </p:nvCxnSpPr>
        <p:spPr>
          <a:xfrm>
            <a:off x="2533725" y="2071514"/>
            <a:ext cx="177600" cy="0"/>
          </a:xfrm>
          <a:prstGeom prst="straightConnector1">
            <a:avLst/>
          </a:prstGeom>
          <a:noFill/>
          <a:ln cap="flat" cmpd="sng" w="19050">
            <a:solidFill>
              <a:schemeClr val="accent3"/>
            </a:solidFill>
            <a:prstDash val="solid"/>
            <a:round/>
            <a:headEnd len="med" w="med" type="none"/>
            <a:tailEnd len="med" w="med" type="none"/>
          </a:ln>
        </p:spPr>
      </p:cxnSp>
      <p:cxnSp>
        <p:nvCxnSpPr>
          <p:cNvPr id="2720" name="Google Shape;2720;p58"/>
          <p:cNvCxnSpPr/>
          <p:nvPr/>
        </p:nvCxnSpPr>
        <p:spPr>
          <a:xfrm>
            <a:off x="6510150" y="2074964"/>
            <a:ext cx="177600" cy="0"/>
          </a:xfrm>
          <a:prstGeom prst="straightConnector1">
            <a:avLst/>
          </a:prstGeom>
          <a:noFill/>
          <a:ln cap="flat" cmpd="sng" w="19050">
            <a:solidFill>
              <a:schemeClr val="accent3"/>
            </a:solidFill>
            <a:prstDash val="solid"/>
            <a:round/>
            <a:headEnd len="med" w="med" type="none"/>
            <a:tailEnd len="med" w="med" type="none"/>
          </a:ln>
        </p:spPr>
      </p:cxnSp>
      <p:sp>
        <p:nvSpPr>
          <p:cNvPr id="2721" name="Google Shape;2721;p58"/>
          <p:cNvSpPr txBox="1"/>
          <p:nvPr>
            <p:ph type="title"/>
          </p:nvPr>
        </p:nvSpPr>
        <p:spPr>
          <a:xfrm>
            <a:off x="720300" y="445025"/>
            <a:ext cx="7703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Recommendations</a:t>
            </a:r>
            <a:endParaRPr>
              <a:solidFill>
                <a:schemeClr val="lt2"/>
              </a:solidFill>
            </a:endParaRPr>
          </a:p>
          <a:p>
            <a:pPr indent="0" lvl="0" marL="0" rtl="0" algn="ctr">
              <a:spcBef>
                <a:spcPts val="0"/>
              </a:spcBef>
              <a:spcAft>
                <a:spcPts val="0"/>
              </a:spcAft>
              <a:buNone/>
            </a:pPr>
            <a:r>
              <a:t/>
            </a:r>
            <a:endParaRPr/>
          </a:p>
        </p:txBody>
      </p:sp>
      <p:cxnSp>
        <p:nvCxnSpPr>
          <p:cNvPr id="2722" name="Google Shape;2722;p58"/>
          <p:cNvCxnSpPr/>
          <p:nvPr/>
        </p:nvCxnSpPr>
        <p:spPr>
          <a:xfrm rot="10800000">
            <a:off x="2009200" y="2609464"/>
            <a:ext cx="5123700" cy="0"/>
          </a:xfrm>
          <a:prstGeom prst="straightConnector1">
            <a:avLst/>
          </a:prstGeom>
          <a:noFill/>
          <a:ln cap="flat" cmpd="sng" w="19050">
            <a:solidFill>
              <a:schemeClr val="accent3"/>
            </a:solidFill>
            <a:prstDash val="solid"/>
            <a:round/>
            <a:headEnd len="med" w="med" type="none"/>
            <a:tailEnd len="med" w="med" type="none"/>
          </a:ln>
        </p:spPr>
      </p:cxnSp>
      <p:sp>
        <p:nvSpPr>
          <p:cNvPr id="2723" name="Google Shape;2723;p58"/>
          <p:cNvSpPr txBox="1"/>
          <p:nvPr>
            <p:ph idx="4294967295" type="subTitle"/>
          </p:nvPr>
        </p:nvSpPr>
        <p:spPr>
          <a:xfrm>
            <a:off x="295800" y="1255425"/>
            <a:ext cx="22632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S</a:t>
            </a:r>
            <a:r>
              <a:rPr lang="en" sz="1200"/>
              <a:t>tructured data collection plan for each performance indicator</a:t>
            </a:r>
            <a:endParaRPr/>
          </a:p>
        </p:txBody>
      </p:sp>
      <p:sp>
        <p:nvSpPr>
          <p:cNvPr id="2724" name="Google Shape;2724;p58"/>
          <p:cNvSpPr txBox="1"/>
          <p:nvPr>
            <p:ph idx="4294967295" type="subTitle"/>
          </p:nvPr>
        </p:nvSpPr>
        <p:spPr>
          <a:xfrm>
            <a:off x="207000" y="1876950"/>
            <a:ext cx="2440800" cy="4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Data Collection and Analysis</a:t>
            </a:r>
            <a:endParaRPr/>
          </a:p>
        </p:txBody>
      </p:sp>
      <p:sp>
        <p:nvSpPr>
          <p:cNvPr id="2725" name="Google Shape;2725;p58"/>
          <p:cNvSpPr txBox="1"/>
          <p:nvPr>
            <p:ph idx="4294967295" type="subTitle"/>
          </p:nvPr>
        </p:nvSpPr>
        <p:spPr>
          <a:xfrm>
            <a:off x="6510150" y="1388325"/>
            <a:ext cx="24408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Increase patient engagement with NH Navigator</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726" name="Google Shape;2726;p58"/>
          <p:cNvSpPr txBox="1"/>
          <p:nvPr>
            <p:ph idx="4294967295" type="subTitle"/>
          </p:nvPr>
        </p:nvSpPr>
        <p:spPr>
          <a:xfrm>
            <a:off x="6687750" y="1816788"/>
            <a:ext cx="2263200" cy="4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Technology Integration</a:t>
            </a:r>
            <a:endParaRPr/>
          </a:p>
        </p:txBody>
      </p:sp>
      <p:sp>
        <p:nvSpPr>
          <p:cNvPr id="2727" name="Google Shape;2727;p58"/>
          <p:cNvSpPr txBox="1"/>
          <p:nvPr>
            <p:ph idx="4294967295" type="subTitle"/>
          </p:nvPr>
        </p:nvSpPr>
        <p:spPr>
          <a:xfrm>
            <a:off x="283200" y="3990450"/>
            <a:ext cx="25893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Energy management systems to monitor consumption per square foot, identify high-usage areas, and implement energy-saving initiatives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728" name="Google Shape;2728;p58"/>
          <p:cNvSpPr txBox="1"/>
          <p:nvPr>
            <p:ph idx="4294967295" type="subTitle"/>
          </p:nvPr>
        </p:nvSpPr>
        <p:spPr>
          <a:xfrm>
            <a:off x="448125" y="3541038"/>
            <a:ext cx="2263200" cy="4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Environmental Sustainability Efforts</a:t>
            </a:r>
            <a:endParaRPr/>
          </a:p>
        </p:txBody>
      </p:sp>
      <p:sp>
        <p:nvSpPr>
          <p:cNvPr id="2729" name="Google Shape;2729;p58"/>
          <p:cNvSpPr txBox="1"/>
          <p:nvPr>
            <p:ph idx="4294967295" type="subTitle"/>
          </p:nvPr>
        </p:nvSpPr>
        <p:spPr>
          <a:xfrm>
            <a:off x="3447012" y="3897925"/>
            <a:ext cx="23403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a:t>
            </a:r>
            <a:r>
              <a:rPr lang="en" sz="1200"/>
              <a:t>raining programs focused on key areas like medication safety, effective use of NH Navigator, and energy-saving practices</a:t>
            </a:r>
            <a:endParaRPr/>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730" name="Google Shape;2730;p58"/>
          <p:cNvSpPr txBox="1"/>
          <p:nvPr>
            <p:ph idx="4294967295" type="subTitle"/>
          </p:nvPr>
        </p:nvSpPr>
        <p:spPr>
          <a:xfrm>
            <a:off x="3447788" y="3590913"/>
            <a:ext cx="2263200" cy="4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Staff Training and Support</a:t>
            </a:r>
            <a:endParaRPr/>
          </a:p>
        </p:txBody>
      </p:sp>
      <p:sp>
        <p:nvSpPr>
          <p:cNvPr id="2731" name="Google Shape;2731;p58"/>
          <p:cNvSpPr txBox="1"/>
          <p:nvPr>
            <p:ph idx="4294967295" type="subTitle"/>
          </p:nvPr>
        </p:nvSpPr>
        <p:spPr>
          <a:xfrm>
            <a:off x="6294575" y="4125428"/>
            <a:ext cx="2589300" cy="57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communication plan that includes regular updates on performance indicators and hospital progress to stakeholders.</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t/>
            </a:r>
            <a:endParaRPr sz="1200"/>
          </a:p>
        </p:txBody>
      </p:sp>
      <p:sp>
        <p:nvSpPr>
          <p:cNvPr id="2732" name="Google Shape;2732;p58"/>
          <p:cNvSpPr txBox="1"/>
          <p:nvPr>
            <p:ph idx="4294967295" type="subTitle"/>
          </p:nvPr>
        </p:nvSpPr>
        <p:spPr>
          <a:xfrm>
            <a:off x="6156727" y="3663350"/>
            <a:ext cx="2865000" cy="4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Communication and Stakeholder Engagement</a:t>
            </a:r>
            <a:endParaRPr/>
          </a:p>
        </p:txBody>
      </p:sp>
      <p:sp>
        <p:nvSpPr>
          <p:cNvPr id="2733" name="Google Shape;2733;p58"/>
          <p:cNvSpPr/>
          <p:nvPr/>
        </p:nvSpPr>
        <p:spPr>
          <a:xfrm>
            <a:off x="6349775" y="2889831"/>
            <a:ext cx="658500" cy="658500"/>
          </a:xfrm>
          <a:prstGeom prst="cube">
            <a:avLst>
              <a:gd fmla="val 14289" name="adj"/>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8"/>
          <p:cNvSpPr/>
          <p:nvPr/>
        </p:nvSpPr>
        <p:spPr>
          <a:xfrm>
            <a:off x="6500802" y="3093932"/>
            <a:ext cx="356438" cy="354558"/>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8"/>
          <p:cNvSpPr/>
          <p:nvPr/>
        </p:nvSpPr>
        <p:spPr>
          <a:xfrm>
            <a:off x="4239738" y="2770956"/>
            <a:ext cx="658500" cy="658500"/>
          </a:xfrm>
          <a:prstGeom prst="cube">
            <a:avLst>
              <a:gd fmla="val 14289" name="adj"/>
            </a:avLst>
          </a:prstGeom>
          <a:solidFill>
            <a:schemeClr val="accen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6" name="Google Shape;2736;p58"/>
          <p:cNvGrpSpPr/>
          <p:nvPr/>
        </p:nvGrpSpPr>
        <p:grpSpPr>
          <a:xfrm>
            <a:off x="4349392" y="2989146"/>
            <a:ext cx="351286" cy="326390"/>
            <a:chOff x="6524150" y="1938725"/>
            <a:chExt cx="297725" cy="276625"/>
          </a:xfrm>
        </p:grpSpPr>
        <p:sp>
          <p:nvSpPr>
            <p:cNvPr id="2737" name="Google Shape;2737;p58"/>
            <p:cNvSpPr/>
            <p:nvPr/>
          </p:nvSpPr>
          <p:spPr>
            <a:xfrm>
              <a:off x="6524150" y="2025375"/>
              <a:ext cx="297725" cy="189975"/>
            </a:xfrm>
            <a:custGeom>
              <a:rect b="b" l="l" r="r" t="t"/>
              <a:pathLst>
                <a:path extrusionOk="0" h="7599" w="11909">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8"/>
            <p:cNvSpPr/>
            <p:nvPr/>
          </p:nvSpPr>
          <p:spPr>
            <a:xfrm>
              <a:off x="6664325" y="1938725"/>
              <a:ext cx="17375" cy="43350"/>
            </a:xfrm>
            <a:custGeom>
              <a:rect b="b" l="l" r="r" t="t"/>
              <a:pathLst>
                <a:path extrusionOk="0" h="1734" w="695">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8"/>
            <p:cNvSpPr/>
            <p:nvPr/>
          </p:nvSpPr>
          <p:spPr>
            <a:xfrm>
              <a:off x="6594250" y="1972800"/>
              <a:ext cx="35450" cy="35275"/>
            </a:xfrm>
            <a:custGeom>
              <a:rect b="b" l="l" r="r" t="t"/>
              <a:pathLst>
                <a:path extrusionOk="0" h="1411" w="1418">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8"/>
            <p:cNvSpPr/>
            <p:nvPr/>
          </p:nvSpPr>
          <p:spPr>
            <a:xfrm>
              <a:off x="6715525" y="1972800"/>
              <a:ext cx="35475" cy="35275"/>
            </a:xfrm>
            <a:custGeom>
              <a:rect b="b" l="l" r="r" t="t"/>
              <a:pathLst>
                <a:path extrusionOk="0" h="1411" w="1419">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1" name="Google Shape;2741;p58"/>
          <p:cNvSpPr/>
          <p:nvPr/>
        </p:nvSpPr>
        <p:spPr>
          <a:xfrm>
            <a:off x="5851650" y="1692148"/>
            <a:ext cx="658500" cy="658500"/>
          </a:xfrm>
          <a:prstGeom prst="cube">
            <a:avLst>
              <a:gd fmla="val 14289" name="adj"/>
            </a:avLst>
          </a:prstGeom>
          <a:solidFill>
            <a:schemeClr val="accent2"/>
          </a:solidFill>
          <a:ln cap="flat" cmpd="sng" w="9525">
            <a:solidFill>
              <a:srgbClr val="242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8"/>
          <p:cNvSpPr/>
          <p:nvPr/>
        </p:nvSpPr>
        <p:spPr>
          <a:xfrm>
            <a:off x="5967007" y="1904965"/>
            <a:ext cx="353180" cy="314589"/>
          </a:xfrm>
          <a:custGeom>
            <a:rect b="b" l="l" r="r" t="t"/>
            <a:pathLst>
              <a:path extrusionOk="0" h="10524" w="11815">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8"/>
          <p:cNvSpPr/>
          <p:nvPr/>
        </p:nvSpPr>
        <p:spPr>
          <a:xfrm>
            <a:off x="2869275" y="1752306"/>
            <a:ext cx="658500" cy="658500"/>
          </a:xfrm>
          <a:prstGeom prst="cube">
            <a:avLst>
              <a:gd fmla="val 14289"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4" name="Google Shape;2744;p58"/>
          <p:cNvGrpSpPr/>
          <p:nvPr/>
        </p:nvGrpSpPr>
        <p:grpSpPr>
          <a:xfrm>
            <a:off x="2977519" y="1970821"/>
            <a:ext cx="354107" cy="355063"/>
            <a:chOff x="-28467625" y="2331750"/>
            <a:chExt cx="296150" cy="296950"/>
          </a:xfrm>
        </p:grpSpPr>
        <p:sp>
          <p:nvSpPr>
            <p:cNvPr id="2745" name="Google Shape;2745;p58"/>
            <p:cNvSpPr/>
            <p:nvPr/>
          </p:nvSpPr>
          <p:spPr>
            <a:xfrm>
              <a:off x="-28467625" y="2331750"/>
              <a:ext cx="296150" cy="296950"/>
            </a:xfrm>
            <a:custGeom>
              <a:rect b="b" l="l" r="r" t="t"/>
              <a:pathLst>
                <a:path extrusionOk="0" h="11878" w="11846">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6" name="Google Shape;2746;p58"/>
            <p:cNvSpPr/>
            <p:nvPr/>
          </p:nvSpPr>
          <p:spPr>
            <a:xfrm>
              <a:off x="-28371550" y="2419175"/>
              <a:ext cx="121325" cy="121325"/>
            </a:xfrm>
            <a:custGeom>
              <a:rect b="b" l="l" r="r" t="t"/>
              <a:pathLst>
                <a:path extrusionOk="0" h="4853" w="4853">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747" name="Google Shape;2747;p58"/>
          <p:cNvSpPr/>
          <p:nvPr/>
        </p:nvSpPr>
        <p:spPr>
          <a:xfrm>
            <a:off x="1978700" y="2746018"/>
            <a:ext cx="658500" cy="658500"/>
          </a:xfrm>
          <a:prstGeom prst="cube">
            <a:avLst>
              <a:gd fmla="val 14289"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8" name="Google Shape;2748;p58"/>
          <p:cNvGrpSpPr/>
          <p:nvPr/>
        </p:nvGrpSpPr>
        <p:grpSpPr>
          <a:xfrm>
            <a:off x="2092319" y="2991555"/>
            <a:ext cx="356020" cy="230770"/>
            <a:chOff x="-27728850" y="2382950"/>
            <a:chExt cx="297750" cy="193000"/>
          </a:xfrm>
        </p:grpSpPr>
        <p:sp>
          <p:nvSpPr>
            <p:cNvPr id="2749" name="Google Shape;2749;p58"/>
            <p:cNvSpPr/>
            <p:nvPr/>
          </p:nvSpPr>
          <p:spPr>
            <a:xfrm>
              <a:off x="-27606750" y="2453825"/>
              <a:ext cx="35450" cy="35475"/>
            </a:xfrm>
            <a:custGeom>
              <a:rect b="b" l="l" r="r" t="t"/>
              <a:pathLst>
                <a:path extrusionOk="0" h="1419" w="1418">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0" name="Google Shape;2750;p58"/>
            <p:cNvSpPr/>
            <p:nvPr/>
          </p:nvSpPr>
          <p:spPr>
            <a:xfrm>
              <a:off x="-27728850" y="2382950"/>
              <a:ext cx="297750" cy="193000"/>
            </a:xfrm>
            <a:custGeom>
              <a:rect b="b" l="l" r="r" t="t"/>
              <a:pathLst>
                <a:path extrusionOk="0" h="7720" w="1191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1" name="Google Shape;2751;p58"/>
            <p:cNvSpPr/>
            <p:nvPr/>
          </p:nvSpPr>
          <p:spPr>
            <a:xfrm>
              <a:off x="-27640625" y="2419175"/>
              <a:ext cx="122100" cy="122100"/>
            </a:xfrm>
            <a:custGeom>
              <a:rect b="b" l="l" r="r" t="t"/>
              <a:pathLst>
                <a:path extrusionOk="0" h="4884" w="4884">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p59"/>
          <p:cNvSpPr txBox="1"/>
          <p:nvPr>
            <p:ph type="title"/>
          </p:nvPr>
        </p:nvSpPr>
        <p:spPr>
          <a:xfrm>
            <a:off x="2737350" y="416175"/>
            <a:ext cx="352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757" name="Google Shape;2757;p59"/>
          <p:cNvSpPr txBox="1"/>
          <p:nvPr>
            <p:ph idx="1" type="subTitle"/>
          </p:nvPr>
        </p:nvSpPr>
        <p:spPr>
          <a:xfrm>
            <a:off x="3343500" y="1310998"/>
            <a:ext cx="25827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Finalize and Implement Data Monitoring Systems</a:t>
            </a:r>
            <a:endParaRPr sz="1400"/>
          </a:p>
          <a:p>
            <a:pPr indent="0" lvl="0" marL="0" rtl="0" algn="l">
              <a:spcBef>
                <a:spcPts val="0"/>
              </a:spcBef>
              <a:spcAft>
                <a:spcPts val="0"/>
              </a:spcAft>
              <a:buNone/>
            </a:pPr>
            <a:r>
              <a:t/>
            </a:r>
            <a:endParaRPr sz="1400"/>
          </a:p>
        </p:txBody>
      </p:sp>
      <p:sp>
        <p:nvSpPr>
          <p:cNvPr id="2758" name="Google Shape;2758;p59"/>
          <p:cNvSpPr txBox="1"/>
          <p:nvPr>
            <p:ph idx="2" type="subTitle"/>
          </p:nvPr>
        </p:nvSpPr>
        <p:spPr>
          <a:xfrm>
            <a:off x="3343500" y="2056798"/>
            <a:ext cx="25827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Conduct Quarterly Performance Reviews</a:t>
            </a:r>
            <a:endParaRPr sz="1400"/>
          </a:p>
          <a:p>
            <a:pPr indent="0" lvl="0" marL="0" rtl="0" algn="l">
              <a:spcBef>
                <a:spcPts val="0"/>
              </a:spcBef>
              <a:spcAft>
                <a:spcPts val="0"/>
              </a:spcAft>
              <a:buNone/>
            </a:pPr>
            <a:r>
              <a:t/>
            </a:r>
            <a:endParaRPr sz="1400"/>
          </a:p>
        </p:txBody>
      </p:sp>
      <p:sp>
        <p:nvSpPr>
          <p:cNvPr id="2759" name="Google Shape;2759;p59"/>
          <p:cNvSpPr txBox="1"/>
          <p:nvPr>
            <p:ph idx="3" type="subTitle"/>
          </p:nvPr>
        </p:nvSpPr>
        <p:spPr>
          <a:xfrm>
            <a:off x="3343500" y="2802598"/>
            <a:ext cx="25290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Launch Technology Adoption Campaign</a:t>
            </a:r>
            <a:endParaRPr sz="1400"/>
          </a:p>
        </p:txBody>
      </p:sp>
      <p:sp>
        <p:nvSpPr>
          <p:cNvPr id="2760" name="Google Shape;2760;p59"/>
          <p:cNvSpPr txBox="1"/>
          <p:nvPr>
            <p:ph idx="4" type="subTitle"/>
          </p:nvPr>
        </p:nvSpPr>
        <p:spPr>
          <a:xfrm>
            <a:off x="3343500" y="3548398"/>
            <a:ext cx="25290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Develop a Long-term Sustainability Roadmap</a:t>
            </a:r>
            <a:endParaRPr sz="1400"/>
          </a:p>
        </p:txBody>
      </p:sp>
      <p:sp>
        <p:nvSpPr>
          <p:cNvPr id="2761" name="Google Shape;2761;p59"/>
          <p:cNvSpPr txBox="1"/>
          <p:nvPr>
            <p:ph idx="5" type="title"/>
          </p:nvPr>
        </p:nvSpPr>
        <p:spPr>
          <a:xfrm>
            <a:off x="2737350" y="131099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62" name="Google Shape;2762;p59"/>
          <p:cNvSpPr txBox="1"/>
          <p:nvPr>
            <p:ph idx="6" type="title"/>
          </p:nvPr>
        </p:nvSpPr>
        <p:spPr>
          <a:xfrm>
            <a:off x="2737350" y="205679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63" name="Google Shape;2763;p59"/>
          <p:cNvSpPr txBox="1"/>
          <p:nvPr>
            <p:ph idx="7" type="title"/>
          </p:nvPr>
        </p:nvSpPr>
        <p:spPr>
          <a:xfrm>
            <a:off x="2737350" y="280259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64" name="Google Shape;2764;p59"/>
          <p:cNvSpPr txBox="1"/>
          <p:nvPr>
            <p:ph idx="8" type="title"/>
          </p:nvPr>
        </p:nvSpPr>
        <p:spPr>
          <a:xfrm>
            <a:off x="2737350" y="3548398"/>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765" name="Google Shape;2765;p59"/>
          <p:cNvGrpSpPr/>
          <p:nvPr/>
        </p:nvGrpSpPr>
        <p:grpSpPr>
          <a:xfrm>
            <a:off x="714977" y="847284"/>
            <a:ext cx="1521843" cy="2441297"/>
            <a:chOff x="2202675" y="2084600"/>
            <a:chExt cx="957375" cy="1442250"/>
          </a:xfrm>
        </p:grpSpPr>
        <p:sp>
          <p:nvSpPr>
            <p:cNvPr id="2766" name="Google Shape;2766;p59"/>
            <p:cNvSpPr/>
            <p:nvPr/>
          </p:nvSpPr>
          <p:spPr>
            <a:xfrm>
              <a:off x="2217100" y="3175700"/>
              <a:ext cx="87050" cy="100000"/>
            </a:xfrm>
            <a:custGeom>
              <a:rect b="b" l="l" r="r" t="t"/>
              <a:pathLst>
                <a:path extrusionOk="0" h="4000" w="3482">
                  <a:moveTo>
                    <a:pt x="876" y="1"/>
                  </a:moveTo>
                  <a:lnTo>
                    <a:pt x="1" y="498"/>
                  </a:lnTo>
                  <a:lnTo>
                    <a:pt x="1" y="3999"/>
                  </a:lnTo>
                  <a:lnTo>
                    <a:pt x="3482" y="2488"/>
                  </a:lnTo>
                  <a:lnTo>
                    <a:pt x="876" y="1"/>
                  </a:lnTo>
                  <a:close/>
                </a:path>
              </a:pathLst>
            </a:custGeom>
            <a:solidFill>
              <a:srgbClr val="7B31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9"/>
            <p:cNvSpPr/>
            <p:nvPr/>
          </p:nvSpPr>
          <p:spPr>
            <a:xfrm>
              <a:off x="2621425" y="3192625"/>
              <a:ext cx="535625" cy="334225"/>
            </a:xfrm>
            <a:custGeom>
              <a:rect b="b" l="l" r="r" t="t"/>
              <a:pathLst>
                <a:path extrusionOk="0" h="13369" w="21425">
                  <a:moveTo>
                    <a:pt x="21425" y="0"/>
                  </a:moveTo>
                  <a:cubicBezTo>
                    <a:pt x="21425" y="259"/>
                    <a:pt x="21106" y="458"/>
                    <a:pt x="20947" y="537"/>
                  </a:cubicBezTo>
                  <a:lnTo>
                    <a:pt x="1731" y="11657"/>
                  </a:lnTo>
                  <a:lnTo>
                    <a:pt x="915" y="12135"/>
                  </a:lnTo>
                  <a:cubicBezTo>
                    <a:pt x="657" y="12274"/>
                    <a:pt x="319" y="12354"/>
                    <a:pt x="0" y="12354"/>
                  </a:cubicBezTo>
                  <a:lnTo>
                    <a:pt x="0" y="13368"/>
                  </a:lnTo>
                  <a:cubicBezTo>
                    <a:pt x="319" y="13368"/>
                    <a:pt x="617" y="13289"/>
                    <a:pt x="856" y="13169"/>
                  </a:cubicBezTo>
                  <a:cubicBezTo>
                    <a:pt x="995" y="13090"/>
                    <a:pt x="1094" y="13050"/>
                    <a:pt x="1214" y="12970"/>
                  </a:cubicBezTo>
                  <a:lnTo>
                    <a:pt x="1353" y="12891"/>
                  </a:lnTo>
                  <a:cubicBezTo>
                    <a:pt x="1433" y="12851"/>
                    <a:pt x="1492" y="12831"/>
                    <a:pt x="1532" y="12791"/>
                  </a:cubicBezTo>
                  <a:cubicBezTo>
                    <a:pt x="1552" y="12771"/>
                    <a:pt x="1592" y="12771"/>
                    <a:pt x="1612" y="12752"/>
                  </a:cubicBezTo>
                  <a:cubicBezTo>
                    <a:pt x="1632" y="12732"/>
                    <a:pt x="1651" y="12732"/>
                    <a:pt x="1651" y="12732"/>
                  </a:cubicBezTo>
                  <a:cubicBezTo>
                    <a:pt x="1691" y="12692"/>
                    <a:pt x="1711" y="12692"/>
                    <a:pt x="1711" y="12692"/>
                  </a:cubicBezTo>
                  <a:lnTo>
                    <a:pt x="1731" y="12692"/>
                  </a:lnTo>
                  <a:lnTo>
                    <a:pt x="20947" y="1592"/>
                  </a:lnTo>
                  <a:cubicBezTo>
                    <a:pt x="21206" y="1433"/>
                    <a:pt x="21425" y="1094"/>
                    <a:pt x="21425" y="816"/>
                  </a:cubicBezTo>
                  <a:lnTo>
                    <a:pt x="21425"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9"/>
            <p:cNvSpPr/>
            <p:nvPr/>
          </p:nvSpPr>
          <p:spPr>
            <a:xfrm>
              <a:off x="2226050" y="2953275"/>
              <a:ext cx="933500" cy="547700"/>
            </a:xfrm>
            <a:custGeom>
              <a:rect b="b" l="l" r="r" t="t"/>
              <a:pathLst>
                <a:path extrusionOk="0" h="21908" w="37340">
                  <a:moveTo>
                    <a:pt x="21624" y="1"/>
                  </a:moveTo>
                  <a:cubicBezTo>
                    <a:pt x="21291" y="1"/>
                    <a:pt x="20958" y="76"/>
                    <a:pt x="20709" y="225"/>
                  </a:cubicBezTo>
                  <a:lnTo>
                    <a:pt x="3124" y="10390"/>
                  </a:lnTo>
                  <a:lnTo>
                    <a:pt x="3124" y="11385"/>
                  </a:lnTo>
                  <a:lnTo>
                    <a:pt x="1" y="12697"/>
                  </a:lnTo>
                  <a:lnTo>
                    <a:pt x="1" y="12717"/>
                  </a:lnTo>
                  <a:lnTo>
                    <a:pt x="1" y="12757"/>
                  </a:lnTo>
                  <a:cubicBezTo>
                    <a:pt x="1" y="12777"/>
                    <a:pt x="1" y="12797"/>
                    <a:pt x="21" y="12817"/>
                  </a:cubicBezTo>
                  <a:cubicBezTo>
                    <a:pt x="21" y="12857"/>
                    <a:pt x="40" y="12876"/>
                    <a:pt x="40" y="12916"/>
                  </a:cubicBezTo>
                  <a:cubicBezTo>
                    <a:pt x="60" y="12956"/>
                    <a:pt x="60" y="12976"/>
                    <a:pt x="80" y="13016"/>
                  </a:cubicBezTo>
                  <a:cubicBezTo>
                    <a:pt x="120" y="13056"/>
                    <a:pt x="120" y="13075"/>
                    <a:pt x="140" y="13095"/>
                  </a:cubicBezTo>
                  <a:cubicBezTo>
                    <a:pt x="160" y="13115"/>
                    <a:pt x="160" y="13155"/>
                    <a:pt x="200" y="13155"/>
                  </a:cubicBezTo>
                  <a:lnTo>
                    <a:pt x="219" y="13175"/>
                  </a:lnTo>
                  <a:lnTo>
                    <a:pt x="259" y="13215"/>
                  </a:lnTo>
                  <a:cubicBezTo>
                    <a:pt x="279" y="13254"/>
                    <a:pt x="319" y="13254"/>
                    <a:pt x="319" y="13274"/>
                  </a:cubicBezTo>
                  <a:lnTo>
                    <a:pt x="14045" y="21212"/>
                  </a:lnTo>
                  <a:lnTo>
                    <a:pt x="14841" y="21669"/>
                  </a:lnTo>
                  <a:cubicBezTo>
                    <a:pt x="15159" y="21828"/>
                    <a:pt x="15457" y="21908"/>
                    <a:pt x="15815" y="21908"/>
                  </a:cubicBezTo>
                  <a:cubicBezTo>
                    <a:pt x="16134" y="21908"/>
                    <a:pt x="16472" y="21828"/>
                    <a:pt x="16730" y="21669"/>
                  </a:cubicBezTo>
                  <a:lnTo>
                    <a:pt x="17526" y="21212"/>
                  </a:lnTo>
                  <a:lnTo>
                    <a:pt x="36842" y="10072"/>
                  </a:lnTo>
                  <a:cubicBezTo>
                    <a:pt x="37339" y="9773"/>
                    <a:pt x="37339" y="9296"/>
                    <a:pt x="36842" y="8997"/>
                  </a:cubicBezTo>
                  <a:lnTo>
                    <a:pt x="34753" y="7784"/>
                  </a:lnTo>
                  <a:lnTo>
                    <a:pt x="22539" y="225"/>
                  </a:lnTo>
                  <a:cubicBezTo>
                    <a:pt x="22290" y="76"/>
                    <a:pt x="21957" y="1"/>
                    <a:pt x="21624" y="1"/>
                  </a:cubicBez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9"/>
            <p:cNvSpPr/>
            <p:nvPr/>
          </p:nvSpPr>
          <p:spPr>
            <a:xfrm>
              <a:off x="2238975" y="3106575"/>
              <a:ext cx="903150" cy="381725"/>
            </a:xfrm>
            <a:custGeom>
              <a:rect b="b" l="l" r="r" t="t"/>
              <a:pathLst>
                <a:path extrusionOk="0" h="15269" w="36126">
                  <a:moveTo>
                    <a:pt x="36126" y="1"/>
                  </a:moveTo>
                  <a:lnTo>
                    <a:pt x="15278" y="12056"/>
                  </a:lnTo>
                  <a:lnTo>
                    <a:pt x="1" y="3243"/>
                  </a:lnTo>
                  <a:lnTo>
                    <a:pt x="1" y="6585"/>
                  </a:lnTo>
                  <a:lnTo>
                    <a:pt x="14741" y="15119"/>
                  </a:lnTo>
                  <a:cubicBezTo>
                    <a:pt x="14900" y="15219"/>
                    <a:pt x="15084" y="15269"/>
                    <a:pt x="15271" y="15269"/>
                  </a:cubicBezTo>
                  <a:cubicBezTo>
                    <a:pt x="15457" y="15269"/>
                    <a:pt x="15646" y="15219"/>
                    <a:pt x="15816" y="15119"/>
                  </a:cubicBezTo>
                  <a:lnTo>
                    <a:pt x="35847" y="3562"/>
                  </a:lnTo>
                  <a:cubicBezTo>
                    <a:pt x="36027" y="3462"/>
                    <a:pt x="36126" y="3283"/>
                    <a:pt x="36126" y="3084"/>
                  </a:cubicBezTo>
                  <a:lnTo>
                    <a:pt x="361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9"/>
            <p:cNvSpPr/>
            <p:nvPr/>
          </p:nvSpPr>
          <p:spPr>
            <a:xfrm>
              <a:off x="2621925" y="3106575"/>
              <a:ext cx="520700" cy="381300"/>
            </a:xfrm>
            <a:custGeom>
              <a:rect b="b" l="l" r="r" t="t"/>
              <a:pathLst>
                <a:path extrusionOk="0" h="15252" w="20828">
                  <a:moveTo>
                    <a:pt x="20828" y="1"/>
                  </a:moveTo>
                  <a:lnTo>
                    <a:pt x="0" y="12056"/>
                  </a:lnTo>
                  <a:lnTo>
                    <a:pt x="0" y="15239"/>
                  </a:lnTo>
                  <a:cubicBezTo>
                    <a:pt x="30" y="15247"/>
                    <a:pt x="62" y="15251"/>
                    <a:pt x="97" y="15251"/>
                  </a:cubicBezTo>
                  <a:cubicBezTo>
                    <a:pt x="224" y="15251"/>
                    <a:pt x="377" y="15198"/>
                    <a:pt x="517" y="15119"/>
                  </a:cubicBezTo>
                  <a:lnTo>
                    <a:pt x="20569" y="3562"/>
                  </a:lnTo>
                  <a:cubicBezTo>
                    <a:pt x="20728" y="3462"/>
                    <a:pt x="20828" y="3283"/>
                    <a:pt x="20828" y="3084"/>
                  </a:cubicBezTo>
                  <a:lnTo>
                    <a:pt x="20828" y="1"/>
                  </a:lnTo>
                  <a:close/>
                </a:path>
              </a:pathLst>
            </a:custGeom>
            <a:solidFill>
              <a:srgbClr val="DCE4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9"/>
            <p:cNvSpPr/>
            <p:nvPr/>
          </p:nvSpPr>
          <p:spPr>
            <a:xfrm>
              <a:off x="2234000" y="3191925"/>
              <a:ext cx="10975" cy="88950"/>
            </a:xfrm>
            <a:custGeom>
              <a:rect b="b" l="l" r="r" t="t"/>
              <a:pathLst>
                <a:path extrusionOk="0" h="3558" w="439">
                  <a:moveTo>
                    <a:pt x="123" y="1"/>
                  </a:moveTo>
                  <a:cubicBezTo>
                    <a:pt x="36" y="1"/>
                    <a:pt x="1" y="91"/>
                    <a:pt x="1" y="227"/>
                  </a:cubicBezTo>
                  <a:lnTo>
                    <a:pt x="1" y="3072"/>
                  </a:lnTo>
                  <a:cubicBezTo>
                    <a:pt x="1" y="3251"/>
                    <a:pt x="100" y="3450"/>
                    <a:pt x="220" y="3529"/>
                  </a:cubicBezTo>
                  <a:cubicBezTo>
                    <a:pt x="248" y="3548"/>
                    <a:pt x="275" y="3557"/>
                    <a:pt x="301" y="3557"/>
                  </a:cubicBezTo>
                  <a:cubicBezTo>
                    <a:pt x="381" y="3557"/>
                    <a:pt x="439" y="3467"/>
                    <a:pt x="439" y="3330"/>
                  </a:cubicBezTo>
                  <a:lnTo>
                    <a:pt x="439" y="466"/>
                  </a:lnTo>
                  <a:cubicBezTo>
                    <a:pt x="439" y="287"/>
                    <a:pt x="339" y="88"/>
                    <a:pt x="220" y="28"/>
                  </a:cubicBezTo>
                  <a:cubicBezTo>
                    <a:pt x="182" y="9"/>
                    <a:pt x="150" y="1"/>
                    <a:pt x="123" y="1"/>
                  </a:cubicBezTo>
                  <a:close/>
                </a:path>
              </a:pathLst>
            </a:custGeom>
            <a:solidFill>
              <a:srgbClr val="CBC6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9"/>
            <p:cNvSpPr/>
            <p:nvPr/>
          </p:nvSpPr>
          <p:spPr>
            <a:xfrm>
              <a:off x="2621425" y="3078725"/>
              <a:ext cx="535125" cy="334225"/>
            </a:xfrm>
            <a:custGeom>
              <a:rect b="b" l="l" r="r" t="t"/>
              <a:pathLst>
                <a:path extrusionOk="0" h="13369" w="21405">
                  <a:moveTo>
                    <a:pt x="21405" y="1"/>
                  </a:moveTo>
                  <a:cubicBezTo>
                    <a:pt x="21405" y="319"/>
                    <a:pt x="21087" y="498"/>
                    <a:pt x="20927" y="558"/>
                  </a:cubicBezTo>
                  <a:lnTo>
                    <a:pt x="14860" y="4079"/>
                  </a:lnTo>
                  <a:lnTo>
                    <a:pt x="1711" y="11658"/>
                  </a:lnTo>
                  <a:lnTo>
                    <a:pt x="915" y="12135"/>
                  </a:lnTo>
                  <a:cubicBezTo>
                    <a:pt x="657" y="12275"/>
                    <a:pt x="319" y="12354"/>
                    <a:pt x="0" y="12354"/>
                  </a:cubicBezTo>
                  <a:lnTo>
                    <a:pt x="0" y="13369"/>
                  </a:lnTo>
                  <a:cubicBezTo>
                    <a:pt x="319" y="13369"/>
                    <a:pt x="617" y="13289"/>
                    <a:pt x="856" y="13170"/>
                  </a:cubicBezTo>
                  <a:cubicBezTo>
                    <a:pt x="995" y="13090"/>
                    <a:pt x="1094" y="13050"/>
                    <a:pt x="1214" y="12971"/>
                  </a:cubicBezTo>
                  <a:lnTo>
                    <a:pt x="1333" y="12931"/>
                  </a:lnTo>
                  <a:cubicBezTo>
                    <a:pt x="1512" y="12832"/>
                    <a:pt x="1612" y="12752"/>
                    <a:pt x="1691" y="12732"/>
                  </a:cubicBezTo>
                  <a:lnTo>
                    <a:pt x="1711" y="12712"/>
                  </a:lnTo>
                  <a:lnTo>
                    <a:pt x="15735" y="4596"/>
                  </a:lnTo>
                  <a:lnTo>
                    <a:pt x="20927" y="1592"/>
                  </a:lnTo>
                  <a:cubicBezTo>
                    <a:pt x="21186" y="1433"/>
                    <a:pt x="21405" y="1095"/>
                    <a:pt x="21405" y="816"/>
                  </a:cubicBezTo>
                  <a:lnTo>
                    <a:pt x="21405" y="1"/>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9"/>
            <p:cNvSpPr/>
            <p:nvPr/>
          </p:nvSpPr>
          <p:spPr>
            <a:xfrm>
              <a:off x="2209650" y="2853825"/>
              <a:ext cx="950400" cy="534775"/>
            </a:xfrm>
            <a:custGeom>
              <a:rect b="b" l="l" r="r" t="t"/>
              <a:pathLst>
                <a:path extrusionOk="0" h="21391" w="38016">
                  <a:moveTo>
                    <a:pt x="170" y="12459"/>
                  </a:moveTo>
                  <a:lnTo>
                    <a:pt x="170" y="12459"/>
                  </a:lnTo>
                  <a:cubicBezTo>
                    <a:pt x="155" y="12461"/>
                    <a:pt x="140" y="12466"/>
                    <a:pt x="139" y="12477"/>
                  </a:cubicBezTo>
                  <a:lnTo>
                    <a:pt x="139" y="12477"/>
                  </a:lnTo>
                  <a:lnTo>
                    <a:pt x="170" y="12459"/>
                  </a:lnTo>
                  <a:close/>
                  <a:moveTo>
                    <a:pt x="139" y="12477"/>
                  </a:moveTo>
                  <a:lnTo>
                    <a:pt x="138" y="12478"/>
                  </a:lnTo>
                  <a:lnTo>
                    <a:pt x="138" y="12478"/>
                  </a:lnTo>
                  <a:cubicBezTo>
                    <a:pt x="138" y="12478"/>
                    <a:pt x="139" y="12478"/>
                    <a:pt x="139" y="12478"/>
                  </a:cubicBezTo>
                  <a:cubicBezTo>
                    <a:pt x="139" y="12478"/>
                    <a:pt x="139" y="12477"/>
                    <a:pt x="139" y="12477"/>
                  </a:cubicBezTo>
                  <a:close/>
                  <a:moveTo>
                    <a:pt x="138" y="12478"/>
                  </a:moveTo>
                  <a:cubicBezTo>
                    <a:pt x="120" y="12478"/>
                    <a:pt x="119" y="12479"/>
                    <a:pt x="100" y="12498"/>
                  </a:cubicBezTo>
                  <a:cubicBezTo>
                    <a:pt x="80" y="12498"/>
                    <a:pt x="80" y="12498"/>
                    <a:pt x="40" y="12518"/>
                  </a:cubicBezTo>
                  <a:cubicBezTo>
                    <a:pt x="26" y="12518"/>
                    <a:pt x="22" y="12539"/>
                    <a:pt x="13" y="12550"/>
                  </a:cubicBezTo>
                  <a:lnTo>
                    <a:pt x="13" y="12550"/>
                  </a:lnTo>
                  <a:lnTo>
                    <a:pt x="138" y="12478"/>
                  </a:lnTo>
                  <a:close/>
                  <a:moveTo>
                    <a:pt x="13" y="12550"/>
                  </a:moveTo>
                  <a:lnTo>
                    <a:pt x="0" y="12558"/>
                  </a:lnTo>
                  <a:cubicBezTo>
                    <a:pt x="6" y="12558"/>
                    <a:pt x="10" y="12555"/>
                    <a:pt x="13" y="12550"/>
                  </a:cubicBezTo>
                  <a:close/>
                  <a:moveTo>
                    <a:pt x="22250" y="0"/>
                  </a:moveTo>
                  <a:cubicBezTo>
                    <a:pt x="21912" y="0"/>
                    <a:pt x="21574" y="75"/>
                    <a:pt x="21325" y="224"/>
                  </a:cubicBezTo>
                  <a:lnTo>
                    <a:pt x="170" y="12459"/>
                  </a:lnTo>
                  <a:lnTo>
                    <a:pt x="170" y="12459"/>
                  </a:lnTo>
                  <a:cubicBezTo>
                    <a:pt x="180" y="12458"/>
                    <a:pt x="191" y="12458"/>
                    <a:pt x="199" y="12458"/>
                  </a:cubicBezTo>
                  <a:lnTo>
                    <a:pt x="378" y="12458"/>
                  </a:lnTo>
                  <a:cubicBezTo>
                    <a:pt x="398" y="12458"/>
                    <a:pt x="458" y="12478"/>
                    <a:pt x="478" y="12478"/>
                  </a:cubicBezTo>
                  <a:cubicBezTo>
                    <a:pt x="557" y="12498"/>
                    <a:pt x="617" y="12518"/>
                    <a:pt x="696" y="12578"/>
                  </a:cubicBezTo>
                  <a:lnTo>
                    <a:pt x="1253" y="12896"/>
                  </a:lnTo>
                  <a:lnTo>
                    <a:pt x="3800" y="14388"/>
                  </a:lnTo>
                  <a:lnTo>
                    <a:pt x="14741" y="20714"/>
                  </a:lnTo>
                  <a:lnTo>
                    <a:pt x="15536" y="21171"/>
                  </a:lnTo>
                  <a:cubicBezTo>
                    <a:pt x="15815" y="21330"/>
                    <a:pt x="16113" y="21390"/>
                    <a:pt x="16471" y="21390"/>
                  </a:cubicBezTo>
                  <a:cubicBezTo>
                    <a:pt x="16790" y="21390"/>
                    <a:pt x="17128" y="21330"/>
                    <a:pt x="17386" y="21171"/>
                  </a:cubicBezTo>
                  <a:lnTo>
                    <a:pt x="18182" y="20714"/>
                  </a:lnTo>
                  <a:lnTo>
                    <a:pt x="34972" y="11006"/>
                  </a:lnTo>
                  <a:lnTo>
                    <a:pt x="37498" y="9534"/>
                  </a:lnTo>
                  <a:cubicBezTo>
                    <a:pt x="38015" y="9236"/>
                    <a:pt x="38015" y="8778"/>
                    <a:pt x="37478" y="8500"/>
                  </a:cubicBezTo>
                  <a:lnTo>
                    <a:pt x="23175" y="224"/>
                  </a:lnTo>
                  <a:cubicBezTo>
                    <a:pt x="22927" y="75"/>
                    <a:pt x="22588" y="0"/>
                    <a:pt x="22250" y="0"/>
                  </a:cubicBez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9"/>
            <p:cNvSpPr/>
            <p:nvPr/>
          </p:nvSpPr>
          <p:spPr>
            <a:xfrm>
              <a:off x="2202675" y="3165775"/>
              <a:ext cx="417775" cy="360575"/>
            </a:xfrm>
            <a:custGeom>
              <a:rect b="b" l="l" r="r" t="t"/>
              <a:pathLst>
                <a:path extrusionOk="0" h="14423" w="16711">
                  <a:moveTo>
                    <a:pt x="458" y="0"/>
                  </a:moveTo>
                  <a:cubicBezTo>
                    <a:pt x="458" y="20"/>
                    <a:pt x="438" y="20"/>
                    <a:pt x="399" y="20"/>
                  </a:cubicBezTo>
                  <a:cubicBezTo>
                    <a:pt x="379" y="40"/>
                    <a:pt x="379" y="40"/>
                    <a:pt x="359" y="40"/>
                  </a:cubicBezTo>
                  <a:cubicBezTo>
                    <a:pt x="339" y="40"/>
                    <a:pt x="339" y="80"/>
                    <a:pt x="299" y="80"/>
                  </a:cubicBezTo>
                  <a:lnTo>
                    <a:pt x="279" y="80"/>
                  </a:lnTo>
                  <a:lnTo>
                    <a:pt x="259" y="100"/>
                  </a:lnTo>
                  <a:cubicBezTo>
                    <a:pt x="100" y="199"/>
                    <a:pt x="1" y="418"/>
                    <a:pt x="1" y="696"/>
                  </a:cubicBezTo>
                  <a:lnTo>
                    <a:pt x="1" y="4058"/>
                  </a:lnTo>
                  <a:cubicBezTo>
                    <a:pt x="1" y="4615"/>
                    <a:pt x="438" y="5351"/>
                    <a:pt x="936" y="5650"/>
                  </a:cubicBezTo>
                  <a:lnTo>
                    <a:pt x="14980" y="13746"/>
                  </a:lnTo>
                  <a:lnTo>
                    <a:pt x="15000" y="13746"/>
                  </a:lnTo>
                  <a:cubicBezTo>
                    <a:pt x="15000" y="13746"/>
                    <a:pt x="15020" y="13746"/>
                    <a:pt x="15059" y="13766"/>
                  </a:cubicBezTo>
                  <a:cubicBezTo>
                    <a:pt x="15059" y="13766"/>
                    <a:pt x="15079" y="13766"/>
                    <a:pt x="15099" y="13806"/>
                  </a:cubicBezTo>
                  <a:cubicBezTo>
                    <a:pt x="15119" y="13826"/>
                    <a:pt x="15159" y="13826"/>
                    <a:pt x="15179" y="13845"/>
                  </a:cubicBezTo>
                  <a:cubicBezTo>
                    <a:pt x="15219" y="13865"/>
                    <a:pt x="15278" y="13905"/>
                    <a:pt x="15358" y="13945"/>
                  </a:cubicBezTo>
                  <a:lnTo>
                    <a:pt x="15497" y="14024"/>
                  </a:lnTo>
                  <a:cubicBezTo>
                    <a:pt x="15616" y="14104"/>
                    <a:pt x="15716" y="14144"/>
                    <a:pt x="15855" y="14223"/>
                  </a:cubicBezTo>
                  <a:cubicBezTo>
                    <a:pt x="16094" y="14343"/>
                    <a:pt x="16392" y="14422"/>
                    <a:pt x="16711" y="14422"/>
                  </a:cubicBezTo>
                  <a:lnTo>
                    <a:pt x="16711" y="13388"/>
                  </a:lnTo>
                  <a:cubicBezTo>
                    <a:pt x="16392" y="13388"/>
                    <a:pt x="16054" y="13328"/>
                    <a:pt x="15795" y="13169"/>
                  </a:cubicBezTo>
                  <a:lnTo>
                    <a:pt x="14980" y="12712"/>
                  </a:lnTo>
                  <a:lnTo>
                    <a:pt x="1254" y="4774"/>
                  </a:lnTo>
                  <a:cubicBezTo>
                    <a:pt x="1254" y="4754"/>
                    <a:pt x="1214" y="4754"/>
                    <a:pt x="1194" y="4715"/>
                  </a:cubicBezTo>
                  <a:lnTo>
                    <a:pt x="1154" y="4675"/>
                  </a:lnTo>
                  <a:lnTo>
                    <a:pt x="1135" y="4655"/>
                  </a:lnTo>
                  <a:cubicBezTo>
                    <a:pt x="1095" y="4655"/>
                    <a:pt x="1095" y="4615"/>
                    <a:pt x="1075" y="4595"/>
                  </a:cubicBezTo>
                  <a:cubicBezTo>
                    <a:pt x="1055" y="4575"/>
                    <a:pt x="1055" y="4556"/>
                    <a:pt x="1015" y="4516"/>
                  </a:cubicBezTo>
                  <a:cubicBezTo>
                    <a:pt x="995" y="4476"/>
                    <a:pt x="995" y="4456"/>
                    <a:pt x="975" y="4416"/>
                  </a:cubicBezTo>
                  <a:cubicBezTo>
                    <a:pt x="975" y="4376"/>
                    <a:pt x="956" y="4357"/>
                    <a:pt x="956" y="4317"/>
                  </a:cubicBezTo>
                  <a:cubicBezTo>
                    <a:pt x="936" y="4297"/>
                    <a:pt x="936" y="4277"/>
                    <a:pt x="936" y="4257"/>
                  </a:cubicBezTo>
                  <a:lnTo>
                    <a:pt x="936" y="4217"/>
                  </a:lnTo>
                  <a:lnTo>
                    <a:pt x="936" y="4197"/>
                  </a:lnTo>
                  <a:lnTo>
                    <a:pt x="936" y="4158"/>
                  </a:lnTo>
                  <a:lnTo>
                    <a:pt x="936" y="1492"/>
                  </a:lnTo>
                  <a:cubicBezTo>
                    <a:pt x="936" y="1347"/>
                    <a:pt x="997" y="1255"/>
                    <a:pt x="1090" y="1255"/>
                  </a:cubicBezTo>
                  <a:cubicBezTo>
                    <a:pt x="1137" y="1255"/>
                    <a:pt x="1193" y="1279"/>
                    <a:pt x="1254" y="1333"/>
                  </a:cubicBezTo>
                  <a:lnTo>
                    <a:pt x="3164" y="2427"/>
                  </a:lnTo>
                  <a:lnTo>
                    <a:pt x="14980" y="9250"/>
                  </a:lnTo>
                  <a:lnTo>
                    <a:pt x="15000" y="9270"/>
                  </a:lnTo>
                  <a:cubicBezTo>
                    <a:pt x="15079" y="9290"/>
                    <a:pt x="15179" y="9370"/>
                    <a:pt x="15358" y="9469"/>
                  </a:cubicBezTo>
                  <a:lnTo>
                    <a:pt x="15497" y="9549"/>
                  </a:lnTo>
                  <a:cubicBezTo>
                    <a:pt x="15616" y="9608"/>
                    <a:pt x="15716" y="9668"/>
                    <a:pt x="15855" y="9748"/>
                  </a:cubicBezTo>
                  <a:cubicBezTo>
                    <a:pt x="16094" y="9867"/>
                    <a:pt x="16392" y="9946"/>
                    <a:pt x="16711" y="9946"/>
                  </a:cubicBezTo>
                  <a:lnTo>
                    <a:pt x="16711" y="8912"/>
                  </a:lnTo>
                  <a:cubicBezTo>
                    <a:pt x="16392" y="8912"/>
                    <a:pt x="16054" y="8852"/>
                    <a:pt x="15795" y="8693"/>
                  </a:cubicBezTo>
                  <a:lnTo>
                    <a:pt x="15000" y="8216"/>
                  </a:lnTo>
                  <a:lnTo>
                    <a:pt x="4059" y="1910"/>
                  </a:lnTo>
                  <a:lnTo>
                    <a:pt x="1493" y="438"/>
                  </a:lnTo>
                  <a:lnTo>
                    <a:pt x="956" y="119"/>
                  </a:lnTo>
                  <a:cubicBezTo>
                    <a:pt x="876" y="80"/>
                    <a:pt x="796" y="40"/>
                    <a:pt x="737" y="20"/>
                  </a:cubicBezTo>
                  <a:cubicBezTo>
                    <a:pt x="697" y="20"/>
                    <a:pt x="657" y="0"/>
                    <a:pt x="637"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9"/>
            <p:cNvSpPr/>
            <p:nvPr/>
          </p:nvSpPr>
          <p:spPr>
            <a:xfrm>
              <a:off x="2604025" y="3011100"/>
              <a:ext cx="152700" cy="152700"/>
            </a:xfrm>
            <a:custGeom>
              <a:rect b="b" l="l" r="r" t="t"/>
              <a:pathLst>
                <a:path extrusionOk="0" h="6108" w="6108">
                  <a:moveTo>
                    <a:pt x="3044" y="0"/>
                  </a:moveTo>
                  <a:cubicBezTo>
                    <a:pt x="1353" y="0"/>
                    <a:pt x="0" y="1353"/>
                    <a:pt x="0" y="3044"/>
                  </a:cubicBezTo>
                  <a:cubicBezTo>
                    <a:pt x="0" y="4735"/>
                    <a:pt x="1353" y="6108"/>
                    <a:pt x="3044" y="6108"/>
                  </a:cubicBezTo>
                  <a:cubicBezTo>
                    <a:pt x="4735" y="6108"/>
                    <a:pt x="6107" y="4735"/>
                    <a:pt x="6107" y="3044"/>
                  </a:cubicBezTo>
                  <a:cubicBezTo>
                    <a:pt x="6107" y="1353"/>
                    <a:pt x="4735" y="0"/>
                    <a:pt x="3044" y="0"/>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9"/>
            <p:cNvSpPr/>
            <p:nvPr/>
          </p:nvSpPr>
          <p:spPr>
            <a:xfrm>
              <a:off x="2537875" y="2964725"/>
              <a:ext cx="285475" cy="149475"/>
            </a:xfrm>
            <a:custGeom>
              <a:rect b="b" l="l" r="r" t="t"/>
              <a:pathLst>
                <a:path extrusionOk="0" h="5979" w="11419">
                  <a:moveTo>
                    <a:pt x="5717" y="0"/>
                  </a:moveTo>
                  <a:cubicBezTo>
                    <a:pt x="4392" y="0"/>
                    <a:pt x="3064" y="294"/>
                    <a:pt x="2049" y="881"/>
                  </a:cubicBezTo>
                  <a:cubicBezTo>
                    <a:pt x="0" y="2054"/>
                    <a:pt x="0" y="3944"/>
                    <a:pt x="2049" y="5098"/>
                  </a:cubicBezTo>
                  <a:cubicBezTo>
                    <a:pt x="3054" y="5685"/>
                    <a:pt x="4377" y="5978"/>
                    <a:pt x="5702" y="5978"/>
                  </a:cubicBezTo>
                  <a:cubicBezTo>
                    <a:pt x="7027" y="5978"/>
                    <a:pt x="8355" y="5685"/>
                    <a:pt x="9370" y="5098"/>
                  </a:cubicBezTo>
                  <a:cubicBezTo>
                    <a:pt x="11419" y="3944"/>
                    <a:pt x="11419" y="2054"/>
                    <a:pt x="9370" y="881"/>
                  </a:cubicBezTo>
                  <a:cubicBezTo>
                    <a:pt x="8365" y="294"/>
                    <a:pt x="7042" y="0"/>
                    <a:pt x="5717"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9"/>
            <p:cNvSpPr/>
            <p:nvPr/>
          </p:nvSpPr>
          <p:spPr>
            <a:xfrm>
              <a:off x="2546825" y="2933025"/>
              <a:ext cx="267075" cy="154200"/>
            </a:xfrm>
            <a:custGeom>
              <a:rect b="b" l="l" r="r" t="t"/>
              <a:pathLst>
                <a:path extrusionOk="0" h="6168" w="10683">
                  <a:moveTo>
                    <a:pt x="5332" y="0"/>
                  </a:moveTo>
                  <a:cubicBezTo>
                    <a:pt x="2388" y="0"/>
                    <a:pt x="0" y="1393"/>
                    <a:pt x="0" y="3084"/>
                  </a:cubicBezTo>
                  <a:cubicBezTo>
                    <a:pt x="0" y="4794"/>
                    <a:pt x="2388" y="6167"/>
                    <a:pt x="5332" y="6167"/>
                  </a:cubicBezTo>
                  <a:cubicBezTo>
                    <a:pt x="8296" y="6167"/>
                    <a:pt x="10683" y="4794"/>
                    <a:pt x="10683" y="3084"/>
                  </a:cubicBezTo>
                  <a:cubicBezTo>
                    <a:pt x="10683" y="1393"/>
                    <a:pt x="8296" y="0"/>
                    <a:pt x="5332" y="0"/>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9"/>
            <p:cNvSpPr/>
            <p:nvPr/>
          </p:nvSpPr>
          <p:spPr>
            <a:xfrm>
              <a:off x="2528425" y="2900575"/>
              <a:ext cx="303375" cy="159025"/>
            </a:xfrm>
            <a:custGeom>
              <a:rect b="b" l="l" r="r" t="t"/>
              <a:pathLst>
                <a:path extrusionOk="0" h="6361" w="12135">
                  <a:moveTo>
                    <a:pt x="6078" y="0"/>
                  </a:moveTo>
                  <a:cubicBezTo>
                    <a:pt x="4665" y="0"/>
                    <a:pt x="3253" y="314"/>
                    <a:pt x="2169" y="940"/>
                  </a:cubicBezTo>
                  <a:cubicBezTo>
                    <a:pt x="0" y="2174"/>
                    <a:pt x="0" y="4183"/>
                    <a:pt x="2169" y="5436"/>
                  </a:cubicBezTo>
                  <a:cubicBezTo>
                    <a:pt x="3253" y="6053"/>
                    <a:pt x="4665" y="6361"/>
                    <a:pt x="6078" y="6361"/>
                  </a:cubicBezTo>
                  <a:cubicBezTo>
                    <a:pt x="7490" y="6361"/>
                    <a:pt x="8902" y="6053"/>
                    <a:pt x="9987" y="5436"/>
                  </a:cubicBezTo>
                  <a:cubicBezTo>
                    <a:pt x="12135" y="4183"/>
                    <a:pt x="12135" y="2174"/>
                    <a:pt x="9987" y="940"/>
                  </a:cubicBezTo>
                  <a:cubicBezTo>
                    <a:pt x="8902" y="314"/>
                    <a:pt x="7490" y="0"/>
                    <a:pt x="6078"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9"/>
            <p:cNvSpPr/>
            <p:nvPr/>
          </p:nvSpPr>
          <p:spPr>
            <a:xfrm>
              <a:off x="2537875" y="2866375"/>
              <a:ext cx="284975" cy="164150"/>
            </a:xfrm>
            <a:custGeom>
              <a:rect b="b" l="l" r="r" t="t"/>
              <a:pathLst>
                <a:path extrusionOk="0" h="6566" w="11399">
                  <a:moveTo>
                    <a:pt x="5690" y="1"/>
                  </a:moveTo>
                  <a:cubicBezTo>
                    <a:pt x="2547" y="1"/>
                    <a:pt x="0" y="1473"/>
                    <a:pt x="0" y="3283"/>
                  </a:cubicBezTo>
                  <a:cubicBezTo>
                    <a:pt x="0" y="5113"/>
                    <a:pt x="2547" y="6565"/>
                    <a:pt x="5690" y="6565"/>
                  </a:cubicBezTo>
                  <a:cubicBezTo>
                    <a:pt x="8833" y="6565"/>
                    <a:pt x="11399" y="5113"/>
                    <a:pt x="11399" y="3283"/>
                  </a:cubicBezTo>
                  <a:cubicBezTo>
                    <a:pt x="11399" y="1473"/>
                    <a:pt x="8833" y="1"/>
                    <a:pt x="5690" y="1"/>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9"/>
            <p:cNvSpPr/>
            <p:nvPr/>
          </p:nvSpPr>
          <p:spPr>
            <a:xfrm>
              <a:off x="2535375" y="2833050"/>
              <a:ext cx="289975" cy="167625"/>
            </a:xfrm>
            <a:custGeom>
              <a:rect b="b" l="l" r="r" t="t"/>
              <a:pathLst>
                <a:path extrusionOk="0" h="6705" w="11599">
                  <a:moveTo>
                    <a:pt x="5790" y="1"/>
                  </a:moveTo>
                  <a:cubicBezTo>
                    <a:pt x="2587" y="1"/>
                    <a:pt x="1" y="1513"/>
                    <a:pt x="1" y="3363"/>
                  </a:cubicBezTo>
                  <a:cubicBezTo>
                    <a:pt x="1" y="5213"/>
                    <a:pt x="2587" y="6705"/>
                    <a:pt x="5790" y="6705"/>
                  </a:cubicBezTo>
                  <a:cubicBezTo>
                    <a:pt x="8992" y="6705"/>
                    <a:pt x="11598" y="5213"/>
                    <a:pt x="11598" y="3363"/>
                  </a:cubicBezTo>
                  <a:cubicBezTo>
                    <a:pt x="11598" y="1513"/>
                    <a:pt x="8992" y="1"/>
                    <a:pt x="5790"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9"/>
            <p:cNvSpPr/>
            <p:nvPr/>
          </p:nvSpPr>
          <p:spPr>
            <a:xfrm>
              <a:off x="2315575" y="2084600"/>
              <a:ext cx="729575" cy="892450"/>
            </a:xfrm>
            <a:custGeom>
              <a:rect b="b" l="l" r="r" t="t"/>
              <a:pathLst>
                <a:path extrusionOk="0" h="35698" w="29183">
                  <a:moveTo>
                    <a:pt x="14582" y="0"/>
                  </a:moveTo>
                  <a:cubicBezTo>
                    <a:pt x="6525" y="0"/>
                    <a:pt x="0" y="6545"/>
                    <a:pt x="0" y="14602"/>
                  </a:cubicBezTo>
                  <a:cubicBezTo>
                    <a:pt x="0" y="26179"/>
                    <a:pt x="9529" y="28109"/>
                    <a:pt x="9529" y="32764"/>
                  </a:cubicBezTo>
                  <a:cubicBezTo>
                    <a:pt x="9529" y="33520"/>
                    <a:pt x="10026" y="34256"/>
                    <a:pt x="11001" y="34832"/>
                  </a:cubicBezTo>
                  <a:cubicBezTo>
                    <a:pt x="11986" y="35409"/>
                    <a:pt x="13274" y="35698"/>
                    <a:pt x="14562" y="35698"/>
                  </a:cubicBezTo>
                  <a:cubicBezTo>
                    <a:pt x="15850" y="35698"/>
                    <a:pt x="17138" y="35409"/>
                    <a:pt x="18123" y="34832"/>
                  </a:cubicBezTo>
                  <a:cubicBezTo>
                    <a:pt x="19117" y="34256"/>
                    <a:pt x="19595" y="33520"/>
                    <a:pt x="19595" y="32764"/>
                  </a:cubicBezTo>
                  <a:cubicBezTo>
                    <a:pt x="19595" y="28089"/>
                    <a:pt x="29143" y="26179"/>
                    <a:pt x="29143" y="14602"/>
                  </a:cubicBezTo>
                  <a:cubicBezTo>
                    <a:pt x="29183" y="6545"/>
                    <a:pt x="22638" y="0"/>
                    <a:pt x="14582" y="0"/>
                  </a:cubicBezTo>
                  <a:close/>
                </a:path>
              </a:pathLst>
            </a:custGeom>
            <a:solidFill>
              <a:srgbClr val="ECE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9"/>
            <p:cNvSpPr/>
            <p:nvPr/>
          </p:nvSpPr>
          <p:spPr>
            <a:xfrm>
              <a:off x="2567225" y="2844375"/>
              <a:ext cx="226300" cy="118625"/>
            </a:xfrm>
            <a:custGeom>
              <a:rect b="b" l="l" r="r" t="t"/>
              <a:pathLst>
                <a:path extrusionOk="0" h="4745" w="9052">
                  <a:moveTo>
                    <a:pt x="4533" y="0"/>
                  </a:moveTo>
                  <a:cubicBezTo>
                    <a:pt x="3476" y="0"/>
                    <a:pt x="2417" y="234"/>
                    <a:pt x="1611" y="702"/>
                  </a:cubicBezTo>
                  <a:cubicBezTo>
                    <a:pt x="0" y="1617"/>
                    <a:pt x="0" y="3129"/>
                    <a:pt x="1611" y="4044"/>
                  </a:cubicBezTo>
                  <a:cubicBezTo>
                    <a:pt x="2417" y="4511"/>
                    <a:pt x="3476" y="4745"/>
                    <a:pt x="4533" y="4745"/>
                  </a:cubicBezTo>
                  <a:cubicBezTo>
                    <a:pt x="5590" y="4745"/>
                    <a:pt x="6644" y="4511"/>
                    <a:pt x="7440" y="4044"/>
                  </a:cubicBezTo>
                  <a:cubicBezTo>
                    <a:pt x="9051" y="3129"/>
                    <a:pt x="9051" y="1617"/>
                    <a:pt x="7440" y="702"/>
                  </a:cubicBezTo>
                  <a:cubicBezTo>
                    <a:pt x="6644" y="234"/>
                    <a:pt x="5590" y="0"/>
                    <a:pt x="4533" y="0"/>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9"/>
            <p:cNvSpPr/>
            <p:nvPr/>
          </p:nvSpPr>
          <p:spPr>
            <a:xfrm>
              <a:off x="2525925" y="2570975"/>
              <a:ext cx="304400" cy="363550"/>
            </a:xfrm>
            <a:custGeom>
              <a:rect b="b" l="l" r="r" t="t"/>
              <a:pathLst>
                <a:path extrusionOk="0" fill="none" h="14542" w="12176">
                  <a:moveTo>
                    <a:pt x="4357" y="13030"/>
                  </a:moveTo>
                  <a:cubicBezTo>
                    <a:pt x="4357" y="13030"/>
                    <a:pt x="4417" y="10146"/>
                    <a:pt x="3582" y="6267"/>
                  </a:cubicBezTo>
                  <a:cubicBezTo>
                    <a:pt x="2746" y="2388"/>
                    <a:pt x="1334" y="398"/>
                    <a:pt x="677" y="915"/>
                  </a:cubicBezTo>
                  <a:cubicBezTo>
                    <a:pt x="1" y="1433"/>
                    <a:pt x="1692" y="4019"/>
                    <a:pt x="4178" y="3919"/>
                  </a:cubicBezTo>
                  <a:cubicBezTo>
                    <a:pt x="6665" y="3820"/>
                    <a:pt x="7262" y="1691"/>
                    <a:pt x="5869" y="836"/>
                  </a:cubicBezTo>
                  <a:cubicBezTo>
                    <a:pt x="4477" y="0"/>
                    <a:pt x="4477" y="3482"/>
                    <a:pt x="7222" y="5670"/>
                  </a:cubicBezTo>
                  <a:cubicBezTo>
                    <a:pt x="9987" y="7858"/>
                    <a:pt x="12175" y="6863"/>
                    <a:pt x="11399" y="6028"/>
                  </a:cubicBezTo>
                  <a:cubicBezTo>
                    <a:pt x="10624" y="5212"/>
                    <a:pt x="8435" y="5789"/>
                    <a:pt x="7839" y="8296"/>
                  </a:cubicBezTo>
                  <a:cubicBezTo>
                    <a:pt x="7242" y="10802"/>
                    <a:pt x="7123" y="14542"/>
                    <a:pt x="7123" y="14542"/>
                  </a:cubicBezTo>
                </a:path>
              </a:pathLst>
            </a:custGeom>
            <a:noFill/>
            <a:ln cap="rnd" cmpd="sng" w="11450">
              <a:solidFill>
                <a:srgbClr val="3D565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4" name="Google Shape;2784;p59"/>
          <p:cNvSpPr txBox="1"/>
          <p:nvPr>
            <p:ph idx="4" type="subTitle"/>
          </p:nvPr>
        </p:nvSpPr>
        <p:spPr>
          <a:xfrm>
            <a:off x="3343500" y="4241123"/>
            <a:ext cx="2529000" cy="61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Establish a Staff Well-being and Training Program</a:t>
            </a:r>
            <a:endParaRPr sz="1400"/>
          </a:p>
        </p:txBody>
      </p:sp>
      <p:sp>
        <p:nvSpPr>
          <p:cNvPr id="2785" name="Google Shape;2785;p59"/>
          <p:cNvSpPr txBox="1"/>
          <p:nvPr>
            <p:ph idx="8" type="title"/>
          </p:nvPr>
        </p:nvSpPr>
        <p:spPr>
          <a:xfrm>
            <a:off x="2737350" y="4241123"/>
            <a:ext cx="700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9" name="Shape 2789"/>
        <p:cNvGrpSpPr/>
        <p:nvPr/>
      </p:nvGrpSpPr>
      <p:grpSpPr>
        <a:xfrm>
          <a:off x="0" y="0"/>
          <a:ext cx="0" cy="0"/>
          <a:chOff x="0" y="0"/>
          <a:chExt cx="0" cy="0"/>
        </a:xfrm>
      </p:grpSpPr>
      <p:grpSp>
        <p:nvGrpSpPr>
          <p:cNvPr id="2790" name="Google Shape;2790;p60"/>
          <p:cNvGrpSpPr/>
          <p:nvPr/>
        </p:nvGrpSpPr>
        <p:grpSpPr>
          <a:xfrm>
            <a:off x="5079218" y="749776"/>
            <a:ext cx="3344182" cy="3406583"/>
            <a:chOff x="5540259" y="57737"/>
            <a:chExt cx="3536946" cy="3602944"/>
          </a:xfrm>
        </p:grpSpPr>
        <p:sp>
          <p:nvSpPr>
            <p:cNvPr id="2791" name="Google Shape;2791;p60"/>
            <p:cNvSpPr/>
            <p:nvPr/>
          </p:nvSpPr>
          <p:spPr>
            <a:xfrm>
              <a:off x="6719807" y="3487869"/>
              <a:ext cx="110987" cy="172812"/>
            </a:xfrm>
            <a:custGeom>
              <a:rect b="b" l="l" r="r" t="t"/>
              <a:pathLst>
                <a:path extrusionOk="0" h="2443" w="1569">
                  <a:moveTo>
                    <a:pt x="1" y="1"/>
                  </a:moveTo>
                  <a:lnTo>
                    <a:pt x="1" y="2251"/>
                  </a:lnTo>
                  <a:cubicBezTo>
                    <a:pt x="257" y="2378"/>
                    <a:pt x="576" y="2443"/>
                    <a:pt x="897" y="2443"/>
                  </a:cubicBezTo>
                  <a:cubicBezTo>
                    <a:pt x="1127" y="2443"/>
                    <a:pt x="1358" y="2410"/>
                    <a:pt x="1569" y="2342"/>
                  </a:cubicBezTo>
                  <a:lnTo>
                    <a:pt x="1569" y="92"/>
                  </a:lnTo>
                  <a:cubicBezTo>
                    <a:pt x="1364" y="160"/>
                    <a:pt x="1134" y="194"/>
                    <a:pt x="902" y="194"/>
                  </a:cubicBezTo>
                  <a:cubicBezTo>
                    <a:pt x="583" y="194"/>
                    <a:pt x="262" y="129"/>
                    <a:pt x="1" y="1"/>
                  </a:cubicBezTo>
                  <a:close/>
                </a:path>
              </a:pathLst>
            </a:custGeom>
            <a:solidFill>
              <a:srgbClr val="171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0"/>
            <p:cNvSpPr/>
            <p:nvPr/>
          </p:nvSpPr>
          <p:spPr>
            <a:xfrm>
              <a:off x="6830723" y="3485039"/>
              <a:ext cx="22282" cy="168921"/>
            </a:xfrm>
            <a:custGeom>
              <a:rect b="b" l="l" r="r" t="t"/>
              <a:pathLst>
                <a:path extrusionOk="0" h="2388" w="315">
                  <a:moveTo>
                    <a:pt x="314" y="0"/>
                  </a:moveTo>
                  <a:cubicBezTo>
                    <a:pt x="223" y="56"/>
                    <a:pt x="122" y="96"/>
                    <a:pt x="1" y="137"/>
                  </a:cubicBezTo>
                  <a:lnTo>
                    <a:pt x="1" y="2387"/>
                  </a:lnTo>
                  <a:cubicBezTo>
                    <a:pt x="117" y="2352"/>
                    <a:pt x="218" y="2311"/>
                    <a:pt x="314" y="2246"/>
                  </a:cubicBezTo>
                  <a:lnTo>
                    <a:pt x="314" y="0"/>
                  </a:lnTo>
                  <a:close/>
                </a:path>
              </a:pathLst>
            </a:custGeom>
            <a:solidFill>
              <a:srgbClr val="171A1E"/>
            </a:solidFill>
            <a:ln cap="flat" cmpd="sng" w="9525">
              <a:solidFill>
                <a:srgbClr val="171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0"/>
            <p:cNvSpPr/>
            <p:nvPr/>
          </p:nvSpPr>
          <p:spPr>
            <a:xfrm>
              <a:off x="9039572" y="2174132"/>
              <a:ext cx="28366" cy="198985"/>
            </a:xfrm>
            <a:custGeom>
              <a:rect b="b" l="l" r="r" t="t"/>
              <a:pathLst>
                <a:path extrusionOk="0" h="2813" w="401">
                  <a:moveTo>
                    <a:pt x="400" y="1"/>
                  </a:moveTo>
                  <a:cubicBezTo>
                    <a:pt x="400" y="203"/>
                    <a:pt x="259" y="400"/>
                    <a:pt x="1" y="562"/>
                  </a:cubicBezTo>
                  <a:lnTo>
                    <a:pt x="1" y="2813"/>
                  </a:lnTo>
                  <a:cubicBezTo>
                    <a:pt x="259" y="2661"/>
                    <a:pt x="400" y="2454"/>
                    <a:pt x="400" y="2251"/>
                  </a:cubicBezTo>
                  <a:lnTo>
                    <a:pt x="400" y="1"/>
                  </a:lnTo>
                  <a:close/>
                </a:path>
              </a:pathLst>
            </a:custGeom>
            <a:solidFill>
              <a:srgbClr val="171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0"/>
            <p:cNvSpPr/>
            <p:nvPr/>
          </p:nvSpPr>
          <p:spPr>
            <a:xfrm>
              <a:off x="9039572" y="2211340"/>
              <a:ext cx="4032" cy="161777"/>
            </a:xfrm>
            <a:custGeom>
              <a:rect b="b" l="l" r="r" t="t"/>
              <a:pathLst>
                <a:path extrusionOk="0" h="2287" w="57">
                  <a:moveTo>
                    <a:pt x="57" y="1"/>
                  </a:moveTo>
                  <a:cubicBezTo>
                    <a:pt x="46" y="11"/>
                    <a:pt x="21" y="26"/>
                    <a:pt x="1" y="36"/>
                  </a:cubicBezTo>
                  <a:lnTo>
                    <a:pt x="1" y="2287"/>
                  </a:lnTo>
                  <a:cubicBezTo>
                    <a:pt x="21" y="2277"/>
                    <a:pt x="41" y="2267"/>
                    <a:pt x="57" y="2251"/>
                  </a:cubicBezTo>
                  <a:lnTo>
                    <a:pt x="57" y="1"/>
                  </a:lnTo>
                  <a:close/>
                </a:path>
              </a:pathLst>
            </a:custGeom>
            <a:solidFill>
              <a:srgbClr val="171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0"/>
            <p:cNvSpPr/>
            <p:nvPr/>
          </p:nvSpPr>
          <p:spPr>
            <a:xfrm>
              <a:off x="9043534" y="2174132"/>
              <a:ext cx="24404" cy="196509"/>
            </a:xfrm>
            <a:custGeom>
              <a:rect b="b" l="l" r="r" t="t"/>
              <a:pathLst>
                <a:path extrusionOk="0" h="2778" w="345">
                  <a:moveTo>
                    <a:pt x="344" y="1"/>
                  </a:moveTo>
                  <a:cubicBezTo>
                    <a:pt x="344" y="198"/>
                    <a:pt x="238" y="380"/>
                    <a:pt x="1" y="527"/>
                  </a:cubicBezTo>
                  <a:lnTo>
                    <a:pt x="1" y="2777"/>
                  </a:lnTo>
                  <a:cubicBezTo>
                    <a:pt x="233" y="2631"/>
                    <a:pt x="344" y="2449"/>
                    <a:pt x="344" y="2251"/>
                  </a:cubicBezTo>
                  <a:lnTo>
                    <a:pt x="344" y="1"/>
                  </a:lnTo>
                  <a:close/>
                </a:path>
              </a:pathLst>
            </a:custGeom>
            <a:solidFill>
              <a:srgbClr val="171A1E"/>
            </a:solidFill>
            <a:ln cap="flat" cmpd="sng" w="9525">
              <a:solidFill>
                <a:srgbClr val="171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0"/>
            <p:cNvSpPr/>
            <p:nvPr/>
          </p:nvSpPr>
          <p:spPr>
            <a:xfrm>
              <a:off x="5549243" y="2788063"/>
              <a:ext cx="28295" cy="198985"/>
            </a:xfrm>
            <a:custGeom>
              <a:rect b="b" l="l" r="r" t="t"/>
              <a:pathLst>
                <a:path extrusionOk="0" h="2813" w="400">
                  <a:moveTo>
                    <a:pt x="0" y="1"/>
                  </a:moveTo>
                  <a:lnTo>
                    <a:pt x="0" y="2251"/>
                  </a:lnTo>
                  <a:cubicBezTo>
                    <a:pt x="0" y="2454"/>
                    <a:pt x="137" y="2661"/>
                    <a:pt x="400" y="2813"/>
                  </a:cubicBezTo>
                  <a:lnTo>
                    <a:pt x="400" y="557"/>
                  </a:lnTo>
                  <a:cubicBezTo>
                    <a:pt x="132" y="410"/>
                    <a:pt x="0" y="208"/>
                    <a:pt x="0" y="1"/>
                  </a:cubicBezTo>
                  <a:close/>
                </a:path>
              </a:pathLst>
            </a:custGeom>
            <a:solidFill>
              <a:srgbClr val="171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0"/>
            <p:cNvSpPr/>
            <p:nvPr/>
          </p:nvSpPr>
          <p:spPr>
            <a:xfrm>
              <a:off x="5549243" y="2788063"/>
              <a:ext cx="12945" cy="187171"/>
            </a:xfrm>
            <a:custGeom>
              <a:rect b="b" l="l" r="r" t="t"/>
              <a:pathLst>
                <a:path extrusionOk="0" h="2646" w="183">
                  <a:moveTo>
                    <a:pt x="0" y="1"/>
                  </a:moveTo>
                  <a:lnTo>
                    <a:pt x="0" y="2251"/>
                  </a:lnTo>
                  <a:cubicBezTo>
                    <a:pt x="0" y="2393"/>
                    <a:pt x="56" y="2525"/>
                    <a:pt x="182" y="2646"/>
                  </a:cubicBezTo>
                  <a:lnTo>
                    <a:pt x="182" y="395"/>
                  </a:lnTo>
                  <a:cubicBezTo>
                    <a:pt x="56" y="279"/>
                    <a:pt x="0" y="142"/>
                    <a:pt x="0" y="1"/>
                  </a:cubicBezTo>
                  <a:close/>
                </a:path>
              </a:pathLst>
            </a:custGeom>
            <a:solidFill>
              <a:srgbClr val="171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0"/>
            <p:cNvSpPr/>
            <p:nvPr/>
          </p:nvSpPr>
          <p:spPr>
            <a:xfrm>
              <a:off x="5562117" y="2816004"/>
              <a:ext cx="16482" cy="171751"/>
            </a:xfrm>
            <a:custGeom>
              <a:rect b="b" l="l" r="r" t="t"/>
              <a:pathLst>
                <a:path extrusionOk="0" h="2428" w="233">
                  <a:moveTo>
                    <a:pt x="0" y="0"/>
                  </a:moveTo>
                  <a:lnTo>
                    <a:pt x="0" y="2251"/>
                  </a:lnTo>
                  <a:cubicBezTo>
                    <a:pt x="56" y="2307"/>
                    <a:pt x="142" y="2362"/>
                    <a:pt x="233" y="2428"/>
                  </a:cubicBezTo>
                  <a:lnTo>
                    <a:pt x="233" y="162"/>
                  </a:lnTo>
                  <a:cubicBezTo>
                    <a:pt x="132" y="127"/>
                    <a:pt x="56" y="66"/>
                    <a:pt x="0" y="0"/>
                  </a:cubicBezTo>
                  <a:close/>
                </a:path>
              </a:pathLst>
            </a:custGeom>
            <a:solidFill>
              <a:srgbClr val="171A1E"/>
            </a:solidFill>
            <a:ln cap="flat" cmpd="sng" w="9525">
              <a:solidFill>
                <a:srgbClr val="171A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0"/>
            <p:cNvSpPr/>
            <p:nvPr/>
          </p:nvSpPr>
          <p:spPr>
            <a:xfrm>
              <a:off x="6853288" y="2213886"/>
              <a:ext cx="2186355" cy="1429676"/>
            </a:xfrm>
            <a:custGeom>
              <a:rect b="b" l="l" r="r" t="t"/>
              <a:pathLst>
                <a:path extrusionOk="0" h="20211" w="30908">
                  <a:moveTo>
                    <a:pt x="30908" y="0"/>
                  </a:moveTo>
                  <a:lnTo>
                    <a:pt x="0" y="17970"/>
                  </a:lnTo>
                  <a:lnTo>
                    <a:pt x="0" y="20211"/>
                  </a:lnTo>
                  <a:lnTo>
                    <a:pt x="30908" y="2246"/>
                  </a:lnTo>
                  <a:lnTo>
                    <a:pt x="30908" y="0"/>
                  </a:lnTo>
                  <a:close/>
                </a:path>
              </a:pathLst>
            </a:custGeom>
            <a:solidFill>
              <a:srgbClr val="242B31"/>
            </a:solidFill>
            <a:ln cap="flat" cmpd="sng" w="9525">
              <a:solidFill>
                <a:srgbClr val="242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0"/>
            <p:cNvSpPr/>
            <p:nvPr/>
          </p:nvSpPr>
          <p:spPr>
            <a:xfrm>
              <a:off x="5568908" y="2822441"/>
              <a:ext cx="1146726" cy="821121"/>
            </a:xfrm>
            <a:custGeom>
              <a:rect b="b" l="l" r="r" t="t"/>
              <a:pathLst>
                <a:path extrusionOk="0" h="11608" w="16211">
                  <a:moveTo>
                    <a:pt x="0" y="0"/>
                  </a:moveTo>
                  <a:lnTo>
                    <a:pt x="36" y="2276"/>
                  </a:lnTo>
                  <a:lnTo>
                    <a:pt x="16210" y="11608"/>
                  </a:lnTo>
                  <a:lnTo>
                    <a:pt x="16210" y="9367"/>
                  </a:lnTo>
                  <a:lnTo>
                    <a:pt x="0" y="0"/>
                  </a:lnTo>
                  <a:close/>
                </a:path>
              </a:pathLst>
            </a:custGeom>
            <a:solidFill>
              <a:srgbClr val="242B31"/>
            </a:solidFill>
            <a:ln cap="flat" cmpd="sng" w="9525">
              <a:solidFill>
                <a:srgbClr val="242B3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0"/>
            <p:cNvSpPr/>
            <p:nvPr/>
          </p:nvSpPr>
          <p:spPr>
            <a:xfrm>
              <a:off x="5540259" y="1460886"/>
              <a:ext cx="3536946" cy="2040140"/>
            </a:xfrm>
            <a:custGeom>
              <a:rect b="b" l="l" r="r" t="t"/>
              <a:pathLst>
                <a:path extrusionOk="0" h="28841" w="50001">
                  <a:moveTo>
                    <a:pt x="32408" y="0"/>
                  </a:moveTo>
                  <a:cubicBezTo>
                    <a:pt x="32055" y="0"/>
                    <a:pt x="31702" y="77"/>
                    <a:pt x="31434" y="231"/>
                  </a:cubicBezTo>
                  <a:lnTo>
                    <a:pt x="527" y="18201"/>
                  </a:lnTo>
                  <a:cubicBezTo>
                    <a:pt x="1" y="18510"/>
                    <a:pt x="1" y="19016"/>
                    <a:pt x="537" y="19319"/>
                  </a:cubicBezTo>
                  <a:lnTo>
                    <a:pt x="16625" y="28605"/>
                  </a:lnTo>
                  <a:cubicBezTo>
                    <a:pt x="16896" y="28762"/>
                    <a:pt x="17249" y="28840"/>
                    <a:pt x="17601" y="28840"/>
                  </a:cubicBezTo>
                  <a:cubicBezTo>
                    <a:pt x="17953" y="28840"/>
                    <a:pt x="18304" y="28762"/>
                    <a:pt x="18573" y="28605"/>
                  </a:cubicBezTo>
                  <a:lnTo>
                    <a:pt x="49475" y="10640"/>
                  </a:lnTo>
                  <a:cubicBezTo>
                    <a:pt x="50001" y="10332"/>
                    <a:pt x="50001" y="9826"/>
                    <a:pt x="49465" y="9522"/>
                  </a:cubicBezTo>
                  <a:lnTo>
                    <a:pt x="33381" y="231"/>
                  </a:lnTo>
                  <a:cubicBezTo>
                    <a:pt x="33113" y="77"/>
                    <a:pt x="32761" y="0"/>
                    <a:pt x="32408" y="0"/>
                  </a:cubicBezTo>
                  <a:close/>
                </a:path>
              </a:pathLst>
            </a:custGeom>
            <a:solidFill>
              <a:srgbClr val="494949"/>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0"/>
            <p:cNvSpPr/>
            <p:nvPr/>
          </p:nvSpPr>
          <p:spPr>
            <a:xfrm>
              <a:off x="6715563" y="3485039"/>
              <a:ext cx="137797" cy="175500"/>
            </a:xfrm>
            <a:custGeom>
              <a:rect b="b" l="l" r="r" t="t"/>
              <a:pathLst>
                <a:path extrusionOk="0" h="2481" w="1948">
                  <a:moveTo>
                    <a:pt x="0" y="0"/>
                  </a:moveTo>
                  <a:lnTo>
                    <a:pt x="0" y="2246"/>
                  </a:lnTo>
                  <a:cubicBezTo>
                    <a:pt x="268" y="2403"/>
                    <a:pt x="621" y="2481"/>
                    <a:pt x="974" y="2481"/>
                  </a:cubicBezTo>
                  <a:cubicBezTo>
                    <a:pt x="1327" y="2481"/>
                    <a:pt x="1679" y="2403"/>
                    <a:pt x="1947" y="2246"/>
                  </a:cubicBezTo>
                  <a:lnTo>
                    <a:pt x="1947" y="0"/>
                  </a:lnTo>
                  <a:cubicBezTo>
                    <a:pt x="1679" y="152"/>
                    <a:pt x="1325" y="228"/>
                    <a:pt x="972" y="228"/>
                  </a:cubicBezTo>
                  <a:cubicBezTo>
                    <a:pt x="619" y="228"/>
                    <a:pt x="266" y="152"/>
                    <a:pt x="0" y="0"/>
                  </a:cubicBezTo>
                  <a:close/>
                </a:path>
              </a:pathLst>
            </a:custGeom>
            <a:solidFill>
              <a:srgbClr val="171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0"/>
            <p:cNvSpPr/>
            <p:nvPr/>
          </p:nvSpPr>
          <p:spPr>
            <a:xfrm>
              <a:off x="6715563" y="3485039"/>
              <a:ext cx="4669" cy="161777"/>
            </a:xfrm>
            <a:custGeom>
              <a:rect b="b" l="l" r="r" t="t"/>
              <a:pathLst>
                <a:path extrusionOk="0" h="2287" w="66">
                  <a:moveTo>
                    <a:pt x="0" y="0"/>
                  </a:moveTo>
                  <a:lnTo>
                    <a:pt x="0" y="2246"/>
                  </a:lnTo>
                  <a:cubicBezTo>
                    <a:pt x="20" y="2261"/>
                    <a:pt x="51" y="2266"/>
                    <a:pt x="66" y="2286"/>
                  </a:cubicBezTo>
                  <a:lnTo>
                    <a:pt x="66" y="36"/>
                  </a:lnTo>
                  <a:cubicBezTo>
                    <a:pt x="46" y="25"/>
                    <a:pt x="26" y="10"/>
                    <a:pt x="0" y="0"/>
                  </a:cubicBezTo>
                  <a:close/>
                </a:path>
              </a:pathLst>
            </a:custGeom>
            <a:solidFill>
              <a:srgbClr val="171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0"/>
            <p:cNvSpPr/>
            <p:nvPr/>
          </p:nvSpPr>
          <p:spPr>
            <a:xfrm>
              <a:off x="5838983" y="1607454"/>
              <a:ext cx="2958454" cy="1716658"/>
            </a:xfrm>
            <a:custGeom>
              <a:rect b="b" l="l" r="r" t="t"/>
              <a:pathLst>
                <a:path extrusionOk="0" h="24268" w="41823">
                  <a:moveTo>
                    <a:pt x="25092" y="0"/>
                  </a:moveTo>
                  <a:lnTo>
                    <a:pt x="1" y="14592"/>
                  </a:lnTo>
                  <a:lnTo>
                    <a:pt x="16722" y="24267"/>
                  </a:lnTo>
                  <a:lnTo>
                    <a:pt x="41823" y="9666"/>
                  </a:lnTo>
                  <a:lnTo>
                    <a:pt x="25092" y="0"/>
                  </a:lnTo>
                  <a:close/>
                </a:path>
              </a:pathLst>
            </a:custGeom>
            <a:solidFill>
              <a:srgbClr val="EDF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0"/>
            <p:cNvSpPr/>
            <p:nvPr/>
          </p:nvSpPr>
          <p:spPr>
            <a:xfrm>
              <a:off x="8445731" y="1951521"/>
              <a:ext cx="55883" cy="28861"/>
            </a:xfrm>
            <a:custGeom>
              <a:rect b="b" l="l" r="r" t="t"/>
              <a:pathLst>
                <a:path extrusionOk="0" h="408" w="790">
                  <a:moveTo>
                    <a:pt x="390" y="1"/>
                  </a:moveTo>
                  <a:cubicBezTo>
                    <a:pt x="299" y="1"/>
                    <a:pt x="205" y="20"/>
                    <a:pt x="132" y="58"/>
                  </a:cubicBezTo>
                  <a:cubicBezTo>
                    <a:pt x="0" y="133"/>
                    <a:pt x="0" y="270"/>
                    <a:pt x="132" y="351"/>
                  </a:cubicBezTo>
                  <a:cubicBezTo>
                    <a:pt x="200" y="389"/>
                    <a:pt x="291" y="408"/>
                    <a:pt x="383" y="408"/>
                  </a:cubicBezTo>
                  <a:cubicBezTo>
                    <a:pt x="474" y="408"/>
                    <a:pt x="567" y="389"/>
                    <a:pt x="637" y="351"/>
                  </a:cubicBezTo>
                  <a:cubicBezTo>
                    <a:pt x="789" y="260"/>
                    <a:pt x="789" y="133"/>
                    <a:pt x="637" y="58"/>
                  </a:cubicBezTo>
                  <a:cubicBezTo>
                    <a:pt x="572" y="20"/>
                    <a:pt x="482" y="1"/>
                    <a:pt x="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60"/>
            <p:cNvSpPr/>
            <p:nvPr/>
          </p:nvSpPr>
          <p:spPr>
            <a:xfrm>
              <a:off x="8226020" y="1823557"/>
              <a:ext cx="192901" cy="108511"/>
            </a:xfrm>
            <a:custGeom>
              <a:rect b="b" l="l" r="r" t="t"/>
              <a:pathLst>
                <a:path extrusionOk="0" h="1534" w="2727">
                  <a:moveTo>
                    <a:pt x="283" y="0"/>
                  </a:moveTo>
                  <a:cubicBezTo>
                    <a:pt x="218" y="0"/>
                    <a:pt x="152" y="15"/>
                    <a:pt x="102" y="46"/>
                  </a:cubicBezTo>
                  <a:cubicBezTo>
                    <a:pt x="1" y="101"/>
                    <a:pt x="1" y="187"/>
                    <a:pt x="102" y="248"/>
                  </a:cubicBezTo>
                  <a:lnTo>
                    <a:pt x="2267" y="1492"/>
                  </a:lnTo>
                  <a:cubicBezTo>
                    <a:pt x="2317" y="1520"/>
                    <a:pt x="2382" y="1534"/>
                    <a:pt x="2446" y="1534"/>
                  </a:cubicBezTo>
                  <a:cubicBezTo>
                    <a:pt x="2511" y="1534"/>
                    <a:pt x="2575" y="1520"/>
                    <a:pt x="2626" y="1492"/>
                  </a:cubicBezTo>
                  <a:cubicBezTo>
                    <a:pt x="2727" y="1437"/>
                    <a:pt x="2727" y="1346"/>
                    <a:pt x="2626" y="1275"/>
                  </a:cubicBezTo>
                  <a:lnTo>
                    <a:pt x="461" y="46"/>
                  </a:lnTo>
                  <a:cubicBezTo>
                    <a:pt x="413" y="15"/>
                    <a:pt x="348" y="0"/>
                    <a:pt x="2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0"/>
            <p:cNvSpPr/>
            <p:nvPr/>
          </p:nvSpPr>
          <p:spPr>
            <a:xfrm>
              <a:off x="6237943" y="3041374"/>
              <a:ext cx="85592" cy="49799"/>
            </a:xfrm>
            <a:custGeom>
              <a:rect b="b" l="l" r="r" t="t"/>
              <a:pathLst>
                <a:path extrusionOk="0" fill="none" h="704" w="1210">
                  <a:moveTo>
                    <a:pt x="789" y="66"/>
                  </a:moveTo>
                  <a:cubicBezTo>
                    <a:pt x="678" y="1"/>
                    <a:pt x="486" y="1"/>
                    <a:pt x="380" y="66"/>
                  </a:cubicBezTo>
                  <a:lnTo>
                    <a:pt x="112" y="218"/>
                  </a:lnTo>
                  <a:cubicBezTo>
                    <a:pt x="0" y="289"/>
                    <a:pt x="0" y="395"/>
                    <a:pt x="112" y="461"/>
                  </a:cubicBezTo>
                  <a:lnTo>
                    <a:pt x="415" y="638"/>
                  </a:lnTo>
                  <a:cubicBezTo>
                    <a:pt x="531" y="704"/>
                    <a:pt x="718" y="704"/>
                    <a:pt x="830" y="638"/>
                  </a:cubicBezTo>
                  <a:lnTo>
                    <a:pt x="1093" y="486"/>
                  </a:lnTo>
                  <a:cubicBezTo>
                    <a:pt x="1209" y="415"/>
                    <a:pt x="1209" y="309"/>
                    <a:pt x="1093" y="243"/>
                  </a:cubicBezTo>
                  <a:close/>
                </a:path>
              </a:pathLst>
            </a:custGeom>
            <a:noFill/>
            <a:ln cap="flat" cmpd="sng" w="1150">
              <a:solidFill>
                <a:srgbClr val="FFFFFF"/>
              </a:solidFill>
              <a:prstDash val="solid"/>
              <a:miter lim="50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0"/>
            <p:cNvSpPr/>
            <p:nvPr/>
          </p:nvSpPr>
          <p:spPr>
            <a:xfrm>
              <a:off x="6655082" y="3216661"/>
              <a:ext cx="30842" cy="17967"/>
            </a:xfrm>
            <a:custGeom>
              <a:rect b="b" l="l" r="r" t="t"/>
              <a:pathLst>
                <a:path extrusionOk="0" fill="none" h="254" w="436">
                  <a:moveTo>
                    <a:pt x="435" y="254"/>
                  </a:moveTo>
                  <a:lnTo>
                    <a:pt x="0" y="1"/>
                  </a:lnTo>
                </a:path>
              </a:pathLst>
            </a:custGeom>
            <a:noFill/>
            <a:ln cap="rnd" cmpd="sng" w="1150">
              <a:solidFill>
                <a:srgbClr val="FFFFFF"/>
              </a:solidFill>
              <a:prstDash val="solid"/>
              <a:miter lim="50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0"/>
            <p:cNvSpPr/>
            <p:nvPr/>
          </p:nvSpPr>
          <p:spPr>
            <a:xfrm>
              <a:off x="6641854" y="3225645"/>
              <a:ext cx="30842" cy="17260"/>
            </a:xfrm>
            <a:custGeom>
              <a:rect b="b" l="l" r="r" t="t"/>
              <a:pathLst>
                <a:path extrusionOk="0" fill="none" h="244" w="436">
                  <a:moveTo>
                    <a:pt x="435" y="243"/>
                  </a:moveTo>
                  <a:lnTo>
                    <a:pt x="0" y="0"/>
                  </a:lnTo>
                </a:path>
              </a:pathLst>
            </a:custGeom>
            <a:noFill/>
            <a:ln cap="rnd" cmpd="sng" w="1150">
              <a:solidFill>
                <a:srgbClr val="FFFFFF"/>
              </a:solidFill>
              <a:prstDash val="solid"/>
              <a:miter lim="50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60"/>
            <p:cNvSpPr/>
            <p:nvPr/>
          </p:nvSpPr>
          <p:spPr>
            <a:xfrm>
              <a:off x="6627141" y="3233850"/>
              <a:ext cx="30488" cy="17614"/>
            </a:xfrm>
            <a:custGeom>
              <a:rect b="b" l="l" r="r" t="t"/>
              <a:pathLst>
                <a:path extrusionOk="0" fill="none" h="249" w="431">
                  <a:moveTo>
                    <a:pt x="431" y="248"/>
                  </a:moveTo>
                  <a:lnTo>
                    <a:pt x="1" y="1"/>
                  </a:lnTo>
                </a:path>
              </a:pathLst>
            </a:custGeom>
            <a:noFill/>
            <a:ln cap="rnd" cmpd="sng" w="1150">
              <a:solidFill>
                <a:srgbClr val="FFFFFF"/>
              </a:solidFill>
              <a:prstDash val="solid"/>
              <a:miter lim="50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60"/>
            <p:cNvSpPr/>
            <p:nvPr/>
          </p:nvSpPr>
          <p:spPr>
            <a:xfrm>
              <a:off x="5930235" y="2868208"/>
              <a:ext cx="28719" cy="24758"/>
            </a:xfrm>
            <a:custGeom>
              <a:rect b="b" l="l" r="r" t="t"/>
              <a:pathLst>
                <a:path extrusionOk="0" fill="none" h="350" w="406">
                  <a:moveTo>
                    <a:pt x="334" y="1"/>
                  </a:moveTo>
                  <a:lnTo>
                    <a:pt x="405" y="350"/>
                  </a:lnTo>
                  <a:lnTo>
                    <a:pt x="1" y="350"/>
                  </a:lnTo>
                </a:path>
              </a:pathLst>
            </a:custGeom>
            <a:noFill/>
            <a:ln cap="rnd" cmpd="sng" w="11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0"/>
            <p:cNvSpPr/>
            <p:nvPr/>
          </p:nvSpPr>
          <p:spPr>
            <a:xfrm>
              <a:off x="7436802" y="1607454"/>
              <a:ext cx="1360636" cy="789289"/>
            </a:xfrm>
            <a:custGeom>
              <a:rect b="b" l="l" r="r" t="t"/>
              <a:pathLst>
                <a:path extrusionOk="0" h="11158" w="19235">
                  <a:moveTo>
                    <a:pt x="2504" y="0"/>
                  </a:moveTo>
                  <a:lnTo>
                    <a:pt x="1" y="1492"/>
                  </a:lnTo>
                  <a:lnTo>
                    <a:pt x="16716" y="11158"/>
                  </a:lnTo>
                  <a:lnTo>
                    <a:pt x="19235" y="9666"/>
                  </a:lnTo>
                  <a:lnTo>
                    <a:pt x="2504" y="0"/>
                  </a:lnTo>
                  <a:close/>
                </a:path>
              </a:pathLst>
            </a:custGeom>
            <a:solidFill>
              <a:srgbClr val="C9D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0"/>
            <p:cNvSpPr/>
            <p:nvPr/>
          </p:nvSpPr>
          <p:spPr>
            <a:xfrm>
              <a:off x="6791747" y="2167341"/>
              <a:ext cx="1023996" cy="590729"/>
            </a:xfrm>
            <a:custGeom>
              <a:rect b="b" l="l" r="r" t="t"/>
              <a:pathLst>
                <a:path extrusionOk="0" h="8351" w="14476">
                  <a:moveTo>
                    <a:pt x="441" y="1"/>
                  </a:moveTo>
                  <a:lnTo>
                    <a:pt x="1" y="254"/>
                  </a:lnTo>
                  <a:lnTo>
                    <a:pt x="14031" y="8351"/>
                  </a:lnTo>
                  <a:lnTo>
                    <a:pt x="14476" y="8108"/>
                  </a:lnTo>
                  <a:lnTo>
                    <a:pt x="4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0"/>
            <p:cNvSpPr/>
            <p:nvPr/>
          </p:nvSpPr>
          <p:spPr>
            <a:xfrm>
              <a:off x="6676515" y="2237442"/>
              <a:ext cx="1023642" cy="591153"/>
            </a:xfrm>
            <a:custGeom>
              <a:rect b="b" l="l" r="r" t="t"/>
              <a:pathLst>
                <a:path extrusionOk="0" h="8357" w="14471">
                  <a:moveTo>
                    <a:pt x="431" y="1"/>
                  </a:moveTo>
                  <a:lnTo>
                    <a:pt x="1" y="254"/>
                  </a:lnTo>
                  <a:lnTo>
                    <a:pt x="14031" y="8356"/>
                  </a:lnTo>
                  <a:lnTo>
                    <a:pt x="14471" y="8108"/>
                  </a:lnTo>
                  <a:lnTo>
                    <a:pt x="4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0"/>
            <p:cNvSpPr/>
            <p:nvPr/>
          </p:nvSpPr>
          <p:spPr>
            <a:xfrm>
              <a:off x="6558455" y="2304713"/>
              <a:ext cx="1023289" cy="590800"/>
            </a:xfrm>
            <a:custGeom>
              <a:rect b="b" l="l" r="r" t="t"/>
              <a:pathLst>
                <a:path extrusionOk="0" h="8352" w="14466">
                  <a:moveTo>
                    <a:pt x="436" y="1"/>
                  </a:moveTo>
                  <a:lnTo>
                    <a:pt x="1" y="249"/>
                  </a:lnTo>
                  <a:lnTo>
                    <a:pt x="14026" y="8351"/>
                  </a:lnTo>
                  <a:lnTo>
                    <a:pt x="14466" y="8103"/>
                  </a:lnTo>
                  <a:lnTo>
                    <a:pt x="4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0"/>
            <p:cNvSpPr/>
            <p:nvPr/>
          </p:nvSpPr>
          <p:spPr>
            <a:xfrm>
              <a:off x="6442940" y="2374885"/>
              <a:ext cx="1023642" cy="590375"/>
            </a:xfrm>
            <a:custGeom>
              <a:rect b="b" l="l" r="r" t="t"/>
              <a:pathLst>
                <a:path extrusionOk="0" h="8346" w="14471">
                  <a:moveTo>
                    <a:pt x="440" y="0"/>
                  </a:moveTo>
                  <a:lnTo>
                    <a:pt x="0" y="243"/>
                  </a:lnTo>
                  <a:lnTo>
                    <a:pt x="14025" y="8345"/>
                  </a:lnTo>
                  <a:lnTo>
                    <a:pt x="14470" y="8108"/>
                  </a:lnTo>
                  <a:lnTo>
                    <a:pt x="4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60"/>
            <p:cNvSpPr/>
            <p:nvPr/>
          </p:nvSpPr>
          <p:spPr>
            <a:xfrm>
              <a:off x="6875500" y="1671683"/>
              <a:ext cx="1693739" cy="980705"/>
            </a:xfrm>
            <a:custGeom>
              <a:rect b="b" l="l" r="r" t="t"/>
              <a:pathLst>
                <a:path extrusionOk="0" h="13864" w="23944">
                  <a:moveTo>
                    <a:pt x="10282" y="0"/>
                  </a:moveTo>
                  <a:cubicBezTo>
                    <a:pt x="10204" y="0"/>
                    <a:pt x="10125" y="18"/>
                    <a:pt x="10065" y="53"/>
                  </a:cubicBezTo>
                  <a:lnTo>
                    <a:pt x="121" y="5865"/>
                  </a:lnTo>
                  <a:cubicBezTo>
                    <a:pt x="0" y="5925"/>
                    <a:pt x="0" y="6042"/>
                    <a:pt x="121" y="6112"/>
                  </a:cubicBezTo>
                  <a:lnTo>
                    <a:pt x="13433" y="13810"/>
                  </a:lnTo>
                  <a:cubicBezTo>
                    <a:pt x="13494" y="13846"/>
                    <a:pt x="13572" y="13863"/>
                    <a:pt x="13650" y="13863"/>
                  </a:cubicBezTo>
                  <a:cubicBezTo>
                    <a:pt x="13728" y="13863"/>
                    <a:pt x="13805" y="13846"/>
                    <a:pt x="13863" y="13810"/>
                  </a:cubicBezTo>
                  <a:lnTo>
                    <a:pt x="23822" y="7999"/>
                  </a:lnTo>
                  <a:cubicBezTo>
                    <a:pt x="23943" y="7933"/>
                    <a:pt x="23943" y="7817"/>
                    <a:pt x="23822" y="7746"/>
                  </a:cubicBezTo>
                  <a:lnTo>
                    <a:pt x="10495" y="53"/>
                  </a:lnTo>
                  <a:cubicBezTo>
                    <a:pt x="10437" y="18"/>
                    <a:pt x="10359" y="0"/>
                    <a:pt x="10282" y="0"/>
                  </a:cubicBezTo>
                  <a:close/>
                </a:path>
              </a:pathLst>
            </a:custGeom>
            <a:solidFill>
              <a:srgbClr val="5274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0"/>
            <p:cNvSpPr/>
            <p:nvPr/>
          </p:nvSpPr>
          <p:spPr>
            <a:xfrm>
              <a:off x="7744510" y="657944"/>
              <a:ext cx="484835" cy="1527010"/>
            </a:xfrm>
            <a:custGeom>
              <a:rect b="b" l="l" r="r" t="t"/>
              <a:pathLst>
                <a:path extrusionOk="0" h="21587" w="6854">
                  <a:moveTo>
                    <a:pt x="0" y="0"/>
                  </a:moveTo>
                  <a:lnTo>
                    <a:pt x="61" y="17712"/>
                  </a:lnTo>
                  <a:lnTo>
                    <a:pt x="6853" y="21587"/>
                  </a:lnTo>
                  <a:lnTo>
                    <a:pt x="6793" y="3885"/>
                  </a:lnTo>
                  <a:lnTo>
                    <a:pt x="0" y="0"/>
                  </a:lnTo>
                  <a:close/>
                </a:path>
              </a:pathLst>
            </a:custGeom>
            <a:solidFill>
              <a:srgbClr val="D2A3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0"/>
            <p:cNvSpPr/>
            <p:nvPr/>
          </p:nvSpPr>
          <p:spPr>
            <a:xfrm>
              <a:off x="7276865" y="657944"/>
              <a:ext cx="467716" cy="1517673"/>
            </a:xfrm>
            <a:custGeom>
              <a:rect b="b" l="l" r="r" t="t"/>
              <a:pathLst>
                <a:path extrusionOk="0" h="21455" w="6612">
                  <a:moveTo>
                    <a:pt x="6611" y="0"/>
                  </a:moveTo>
                  <a:lnTo>
                    <a:pt x="1" y="3753"/>
                  </a:lnTo>
                  <a:lnTo>
                    <a:pt x="61" y="21455"/>
                  </a:lnTo>
                  <a:lnTo>
                    <a:pt x="6545" y="17712"/>
                  </a:lnTo>
                  <a:lnTo>
                    <a:pt x="6611" y="0"/>
                  </a:lnTo>
                  <a:close/>
                </a:path>
              </a:pathLst>
            </a:custGeom>
            <a:solidFill>
              <a:srgbClr val="D2A3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0"/>
            <p:cNvSpPr/>
            <p:nvPr/>
          </p:nvSpPr>
          <p:spPr>
            <a:xfrm>
              <a:off x="7757031" y="932689"/>
              <a:ext cx="472314" cy="1517390"/>
            </a:xfrm>
            <a:custGeom>
              <a:rect b="b" l="l" r="r" t="t"/>
              <a:pathLst>
                <a:path extrusionOk="0" h="21451" w="6677">
                  <a:moveTo>
                    <a:pt x="6616" y="1"/>
                  </a:moveTo>
                  <a:lnTo>
                    <a:pt x="0" y="3743"/>
                  </a:lnTo>
                  <a:lnTo>
                    <a:pt x="66" y="21450"/>
                  </a:lnTo>
                  <a:lnTo>
                    <a:pt x="6676" y="17703"/>
                  </a:lnTo>
                  <a:lnTo>
                    <a:pt x="6616" y="1"/>
                  </a:lnTo>
                  <a:close/>
                </a:path>
              </a:pathLst>
            </a:custGeom>
            <a:solidFill>
              <a:srgbClr val="D3E8F5"/>
            </a:solidFill>
            <a:ln cap="flat" cmpd="sng" w="9525">
              <a:solidFill>
                <a:srgbClr val="D3E8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60"/>
            <p:cNvSpPr/>
            <p:nvPr/>
          </p:nvSpPr>
          <p:spPr>
            <a:xfrm>
              <a:off x="7276865" y="923422"/>
              <a:ext cx="484835" cy="1526657"/>
            </a:xfrm>
            <a:custGeom>
              <a:rect b="b" l="l" r="r" t="t"/>
              <a:pathLst>
                <a:path extrusionOk="0" h="21582" w="6854">
                  <a:moveTo>
                    <a:pt x="1" y="0"/>
                  </a:moveTo>
                  <a:lnTo>
                    <a:pt x="61" y="17702"/>
                  </a:lnTo>
                  <a:lnTo>
                    <a:pt x="6854" y="21581"/>
                  </a:lnTo>
                  <a:lnTo>
                    <a:pt x="6788" y="3874"/>
                  </a:lnTo>
                  <a:lnTo>
                    <a:pt x="1" y="0"/>
                  </a:lnTo>
                  <a:close/>
                </a:path>
              </a:pathLst>
            </a:custGeom>
            <a:solidFill>
              <a:srgbClr val="E8F4FD"/>
            </a:solidFill>
            <a:ln cap="flat" cmpd="sng" w="9525">
              <a:solidFill>
                <a:srgbClr val="E8F4F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60"/>
            <p:cNvSpPr/>
            <p:nvPr/>
          </p:nvSpPr>
          <p:spPr>
            <a:xfrm>
              <a:off x="7276865" y="658652"/>
              <a:ext cx="948165" cy="538878"/>
            </a:xfrm>
            <a:custGeom>
              <a:rect b="b" l="l" r="r" t="t"/>
              <a:pathLst>
                <a:path extrusionOk="0" h="7618" w="13404">
                  <a:moveTo>
                    <a:pt x="6611" y="0"/>
                  </a:moveTo>
                  <a:lnTo>
                    <a:pt x="1" y="3743"/>
                  </a:lnTo>
                  <a:lnTo>
                    <a:pt x="6788" y="7617"/>
                  </a:lnTo>
                  <a:lnTo>
                    <a:pt x="13404" y="3875"/>
                  </a:lnTo>
                  <a:lnTo>
                    <a:pt x="6611" y="0"/>
                  </a:lnTo>
                  <a:close/>
                </a:path>
              </a:pathLst>
            </a:custGeom>
            <a:solidFill>
              <a:srgbClr val="B4D2DC"/>
            </a:solidFill>
            <a:ln cap="flat" cmpd="sng" w="9525">
              <a:solidFill>
                <a:srgbClr val="B4D2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60"/>
            <p:cNvSpPr/>
            <p:nvPr/>
          </p:nvSpPr>
          <p:spPr>
            <a:xfrm>
              <a:off x="7343782" y="1258647"/>
              <a:ext cx="89129" cy="153500"/>
            </a:xfrm>
            <a:custGeom>
              <a:rect b="b" l="l" r="r" t="t"/>
              <a:pathLst>
                <a:path extrusionOk="0" h="2170" w="1260">
                  <a:moveTo>
                    <a:pt x="6" y="0"/>
                  </a:moveTo>
                  <a:lnTo>
                    <a:pt x="1" y="1447"/>
                  </a:lnTo>
                  <a:lnTo>
                    <a:pt x="1260" y="2170"/>
                  </a:lnTo>
                  <a:lnTo>
                    <a:pt x="1260" y="1775"/>
                  </a:lnTo>
                  <a:lnTo>
                    <a:pt x="1260" y="723"/>
                  </a:lnTo>
                  <a:lnTo>
                    <a:pt x="355" y="197"/>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60"/>
            <p:cNvSpPr/>
            <p:nvPr/>
          </p:nvSpPr>
          <p:spPr>
            <a:xfrm>
              <a:off x="7328008" y="1249310"/>
              <a:ext cx="16199" cy="120324"/>
            </a:xfrm>
            <a:custGeom>
              <a:rect b="b" l="l" r="r" t="t"/>
              <a:pathLst>
                <a:path extrusionOk="0" h="1701" w="229">
                  <a:moveTo>
                    <a:pt x="1" y="1"/>
                  </a:moveTo>
                  <a:lnTo>
                    <a:pt x="1" y="1700"/>
                  </a:lnTo>
                  <a:lnTo>
                    <a:pt x="224" y="1579"/>
                  </a:lnTo>
                  <a:lnTo>
                    <a:pt x="229" y="132"/>
                  </a:lnTo>
                  <a:lnTo>
                    <a:pt x="1"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60"/>
            <p:cNvSpPr/>
            <p:nvPr/>
          </p:nvSpPr>
          <p:spPr>
            <a:xfrm>
              <a:off x="7328008" y="1360934"/>
              <a:ext cx="104904" cy="69464"/>
            </a:xfrm>
            <a:custGeom>
              <a:rect b="b" l="l" r="r" t="t"/>
              <a:pathLst>
                <a:path extrusionOk="0" h="982" w="1483">
                  <a:moveTo>
                    <a:pt x="224" y="1"/>
                  </a:moveTo>
                  <a:lnTo>
                    <a:pt x="1" y="122"/>
                  </a:lnTo>
                  <a:lnTo>
                    <a:pt x="1483" y="982"/>
                  </a:lnTo>
                  <a:lnTo>
                    <a:pt x="1483" y="724"/>
                  </a:lnTo>
                  <a:lnTo>
                    <a:pt x="224"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60"/>
            <p:cNvSpPr/>
            <p:nvPr/>
          </p:nvSpPr>
          <p:spPr>
            <a:xfrm>
              <a:off x="7480093" y="1336954"/>
              <a:ext cx="89129" cy="153571"/>
            </a:xfrm>
            <a:custGeom>
              <a:rect b="b" l="l" r="r" t="t"/>
              <a:pathLst>
                <a:path extrusionOk="0" h="2171" w="1260">
                  <a:moveTo>
                    <a:pt x="6" y="1"/>
                  </a:moveTo>
                  <a:lnTo>
                    <a:pt x="0" y="1437"/>
                  </a:lnTo>
                  <a:lnTo>
                    <a:pt x="1255" y="2171"/>
                  </a:lnTo>
                  <a:lnTo>
                    <a:pt x="1255" y="1776"/>
                  </a:lnTo>
                  <a:lnTo>
                    <a:pt x="1260" y="719"/>
                  </a:lnTo>
                  <a:lnTo>
                    <a:pt x="349" y="193"/>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60"/>
            <p:cNvSpPr/>
            <p:nvPr/>
          </p:nvSpPr>
          <p:spPr>
            <a:xfrm>
              <a:off x="7464743" y="1327687"/>
              <a:ext cx="15774" cy="120607"/>
            </a:xfrm>
            <a:custGeom>
              <a:rect b="b" l="l" r="r" t="t"/>
              <a:pathLst>
                <a:path extrusionOk="0" h="1705" w="223">
                  <a:moveTo>
                    <a:pt x="0" y="0"/>
                  </a:moveTo>
                  <a:lnTo>
                    <a:pt x="0" y="1705"/>
                  </a:lnTo>
                  <a:lnTo>
                    <a:pt x="217" y="1568"/>
                  </a:lnTo>
                  <a:lnTo>
                    <a:pt x="223" y="132"/>
                  </a:lnTo>
                  <a:lnTo>
                    <a:pt x="0"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0"/>
            <p:cNvSpPr/>
            <p:nvPr/>
          </p:nvSpPr>
          <p:spPr>
            <a:xfrm>
              <a:off x="7464743" y="1438603"/>
              <a:ext cx="104126" cy="70172"/>
            </a:xfrm>
            <a:custGeom>
              <a:rect b="b" l="l" r="r" t="t"/>
              <a:pathLst>
                <a:path extrusionOk="0" h="992" w="1472">
                  <a:moveTo>
                    <a:pt x="217" y="0"/>
                  </a:moveTo>
                  <a:lnTo>
                    <a:pt x="0" y="137"/>
                  </a:lnTo>
                  <a:lnTo>
                    <a:pt x="1472" y="991"/>
                  </a:lnTo>
                  <a:lnTo>
                    <a:pt x="1472" y="734"/>
                  </a:lnTo>
                  <a:lnTo>
                    <a:pt x="217"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60"/>
            <p:cNvSpPr/>
            <p:nvPr/>
          </p:nvSpPr>
          <p:spPr>
            <a:xfrm>
              <a:off x="7616758" y="1414623"/>
              <a:ext cx="88776" cy="153571"/>
            </a:xfrm>
            <a:custGeom>
              <a:rect b="b" l="l" r="r" t="t"/>
              <a:pathLst>
                <a:path extrusionOk="0" h="2171" w="1255">
                  <a:moveTo>
                    <a:pt x="6" y="0"/>
                  </a:moveTo>
                  <a:lnTo>
                    <a:pt x="1" y="1437"/>
                  </a:lnTo>
                  <a:lnTo>
                    <a:pt x="1250" y="2170"/>
                  </a:lnTo>
                  <a:lnTo>
                    <a:pt x="1250" y="1781"/>
                  </a:lnTo>
                  <a:lnTo>
                    <a:pt x="1255" y="724"/>
                  </a:lnTo>
                  <a:lnTo>
                    <a:pt x="344" y="198"/>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60"/>
            <p:cNvSpPr/>
            <p:nvPr/>
          </p:nvSpPr>
          <p:spPr>
            <a:xfrm>
              <a:off x="7600630" y="1405286"/>
              <a:ext cx="16553" cy="121032"/>
            </a:xfrm>
            <a:custGeom>
              <a:rect b="b" l="l" r="r" t="t"/>
              <a:pathLst>
                <a:path extrusionOk="0" h="1711" w="234">
                  <a:moveTo>
                    <a:pt x="6" y="1"/>
                  </a:moveTo>
                  <a:lnTo>
                    <a:pt x="1" y="1710"/>
                  </a:lnTo>
                  <a:lnTo>
                    <a:pt x="229" y="1569"/>
                  </a:lnTo>
                  <a:lnTo>
                    <a:pt x="234" y="132"/>
                  </a:lnTo>
                  <a:lnTo>
                    <a:pt x="6"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60"/>
            <p:cNvSpPr/>
            <p:nvPr/>
          </p:nvSpPr>
          <p:spPr>
            <a:xfrm>
              <a:off x="7600630" y="1516202"/>
              <a:ext cx="104550" cy="70172"/>
            </a:xfrm>
            <a:custGeom>
              <a:rect b="b" l="l" r="r" t="t"/>
              <a:pathLst>
                <a:path extrusionOk="0" h="992" w="1478">
                  <a:moveTo>
                    <a:pt x="229" y="1"/>
                  </a:moveTo>
                  <a:lnTo>
                    <a:pt x="1" y="142"/>
                  </a:lnTo>
                  <a:lnTo>
                    <a:pt x="1478" y="992"/>
                  </a:lnTo>
                  <a:lnTo>
                    <a:pt x="1478" y="734"/>
                  </a:lnTo>
                  <a:lnTo>
                    <a:pt x="229"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60"/>
            <p:cNvSpPr/>
            <p:nvPr/>
          </p:nvSpPr>
          <p:spPr>
            <a:xfrm>
              <a:off x="7343782" y="1450063"/>
              <a:ext cx="89129" cy="153147"/>
            </a:xfrm>
            <a:custGeom>
              <a:rect b="b" l="l" r="r" t="t"/>
              <a:pathLst>
                <a:path extrusionOk="0" h="2165" w="1260">
                  <a:moveTo>
                    <a:pt x="6" y="0"/>
                  </a:moveTo>
                  <a:lnTo>
                    <a:pt x="1" y="1441"/>
                  </a:lnTo>
                  <a:lnTo>
                    <a:pt x="1260" y="2165"/>
                  </a:lnTo>
                  <a:lnTo>
                    <a:pt x="1260" y="1770"/>
                  </a:lnTo>
                  <a:lnTo>
                    <a:pt x="1260" y="723"/>
                  </a:lnTo>
                  <a:lnTo>
                    <a:pt x="355" y="197"/>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0"/>
            <p:cNvSpPr/>
            <p:nvPr/>
          </p:nvSpPr>
          <p:spPr>
            <a:xfrm>
              <a:off x="7328008" y="1440725"/>
              <a:ext cx="16199" cy="120254"/>
            </a:xfrm>
            <a:custGeom>
              <a:rect b="b" l="l" r="r" t="t"/>
              <a:pathLst>
                <a:path extrusionOk="0" h="1700" w="229">
                  <a:moveTo>
                    <a:pt x="1" y="1"/>
                  </a:moveTo>
                  <a:lnTo>
                    <a:pt x="1" y="1700"/>
                  </a:lnTo>
                  <a:lnTo>
                    <a:pt x="224" y="1573"/>
                  </a:lnTo>
                  <a:lnTo>
                    <a:pt x="229" y="132"/>
                  </a:lnTo>
                  <a:lnTo>
                    <a:pt x="1"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0"/>
            <p:cNvSpPr/>
            <p:nvPr/>
          </p:nvSpPr>
          <p:spPr>
            <a:xfrm>
              <a:off x="7328008" y="1551996"/>
              <a:ext cx="104904" cy="69464"/>
            </a:xfrm>
            <a:custGeom>
              <a:rect b="b" l="l" r="r" t="t"/>
              <a:pathLst>
                <a:path extrusionOk="0" h="982" w="1483">
                  <a:moveTo>
                    <a:pt x="224" y="0"/>
                  </a:moveTo>
                  <a:lnTo>
                    <a:pt x="1" y="127"/>
                  </a:lnTo>
                  <a:lnTo>
                    <a:pt x="1483" y="982"/>
                  </a:lnTo>
                  <a:lnTo>
                    <a:pt x="1483" y="724"/>
                  </a:lnTo>
                  <a:lnTo>
                    <a:pt x="224"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60"/>
            <p:cNvSpPr/>
            <p:nvPr/>
          </p:nvSpPr>
          <p:spPr>
            <a:xfrm>
              <a:off x="7480093" y="1528369"/>
              <a:ext cx="89129" cy="152864"/>
            </a:xfrm>
            <a:custGeom>
              <a:rect b="b" l="l" r="r" t="t"/>
              <a:pathLst>
                <a:path extrusionOk="0" h="2161" w="1260">
                  <a:moveTo>
                    <a:pt x="6" y="1"/>
                  </a:moveTo>
                  <a:lnTo>
                    <a:pt x="0" y="1437"/>
                  </a:lnTo>
                  <a:lnTo>
                    <a:pt x="1255" y="2160"/>
                  </a:lnTo>
                  <a:lnTo>
                    <a:pt x="1255" y="1771"/>
                  </a:lnTo>
                  <a:lnTo>
                    <a:pt x="1260" y="719"/>
                  </a:lnTo>
                  <a:lnTo>
                    <a:pt x="349" y="19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60"/>
            <p:cNvSpPr/>
            <p:nvPr/>
          </p:nvSpPr>
          <p:spPr>
            <a:xfrm>
              <a:off x="7464743" y="1519103"/>
              <a:ext cx="15774" cy="120254"/>
            </a:xfrm>
            <a:custGeom>
              <a:rect b="b" l="l" r="r" t="t"/>
              <a:pathLst>
                <a:path extrusionOk="0" h="1700" w="223">
                  <a:moveTo>
                    <a:pt x="0" y="0"/>
                  </a:moveTo>
                  <a:lnTo>
                    <a:pt x="0" y="1700"/>
                  </a:lnTo>
                  <a:lnTo>
                    <a:pt x="217" y="1568"/>
                  </a:lnTo>
                  <a:lnTo>
                    <a:pt x="223" y="132"/>
                  </a:lnTo>
                  <a:lnTo>
                    <a:pt x="0"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0"/>
            <p:cNvSpPr/>
            <p:nvPr/>
          </p:nvSpPr>
          <p:spPr>
            <a:xfrm>
              <a:off x="7464743" y="1630019"/>
              <a:ext cx="104126" cy="69818"/>
            </a:xfrm>
            <a:custGeom>
              <a:rect b="b" l="l" r="r" t="t"/>
              <a:pathLst>
                <a:path extrusionOk="0" h="987" w="1472">
                  <a:moveTo>
                    <a:pt x="217" y="0"/>
                  </a:moveTo>
                  <a:lnTo>
                    <a:pt x="0" y="132"/>
                  </a:lnTo>
                  <a:lnTo>
                    <a:pt x="1472" y="986"/>
                  </a:lnTo>
                  <a:lnTo>
                    <a:pt x="1472" y="723"/>
                  </a:lnTo>
                  <a:lnTo>
                    <a:pt x="217"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0"/>
            <p:cNvSpPr/>
            <p:nvPr/>
          </p:nvSpPr>
          <p:spPr>
            <a:xfrm>
              <a:off x="7616758" y="1606039"/>
              <a:ext cx="88776" cy="153147"/>
            </a:xfrm>
            <a:custGeom>
              <a:rect b="b" l="l" r="r" t="t"/>
              <a:pathLst>
                <a:path extrusionOk="0" h="2165" w="1255">
                  <a:moveTo>
                    <a:pt x="6" y="0"/>
                  </a:moveTo>
                  <a:lnTo>
                    <a:pt x="1" y="1437"/>
                  </a:lnTo>
                  <a:lnTo>
                    <a:pt x="1250" y="2165"/>
                  </a:lnTo>
                  <a:lnTo>
                    <a:pt x="1250" y="1770"/>
                  </a:lnTo>
                  <a:lnTo>
                    <a:pt x="1255" y="723"/>
                  </a:lnTo>
                  <a:lnTo>
                    <a:pt x="344" y="197"/>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0"/>
            <p:cNvSpPr/>
            <p:nvPr/>
          </p:nvSpPr>
          <p:spPr>
            <a:xfrm>
              <a:off x="7600630" y="1596702"/>
              <a:ext cx="16553" cy="120324"/>
            </a:xfrm>
            <a:custGeom>
              <a:rect b="b" l="l" r="r" t="t"/>
              <a:pathLst>
                <a:path extrusionOk="0" h="1701" w="234">
                  <a:moveTo>
                    <a:pt x="6" y="1"/>
                  </a:moveTo>
                  <a:lnTo>
                    <a:pt x="1" y="1700"/>
                  </a:lnTo>
                  <a:lnTo>
                    <a:pt x="229" y="1569"/>
                  </a:lnTo>
                  <a:lnTo>
                    <a:pt x="234" y="132"/>
                  </a:lnTo>
                  <a:lnTo>
                    <a:pt x="6"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60"/>
            <p:cNvSpPr/>
            <p:nvPr/>
          </p:nvSpPr>
          <p:spPr>
            <a:xfrm>
              <a:off x="7600630" y="1707618"/>
              <a:ext cx="104550" cy="69818"/>
            </a:xfrm>
            <a:custGeom>
              <a:rect b="b" l="l" r="r" t="t"/>
              <a:pathLst>
                <a:path extrusionOk="0" h="987" w="1478">
                  <a:moveTo>
                    <a:pt x="229" y="1"/>
                  </a:moveTo>
                  <a:lnTo>
                    <a:pt x="1" y="132"/>
                  </a:lnTo>
                  <a:lnTo>
                    <a:pt x="1478" y="987"/>
                  </a:lnTo>
                  <a:lnTo>
                    <a:pt x="1478" y="729"/>
                  </a:lnTo>
                  <a:lnTo>
                    <a:pt x="229"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60"/>
            <p:cNvSpPr/>
            <p:nvPr/>
          </p:nvSpPr>
          <p:spPr>
            <a:xfrm>
              <a:off x="7343782" y="1641408"/>
              <a:ext cx="89129" cy="153217"/>
            </a:xfrm>
            <a:custGeom>
              <a:rect b="b" l="l" r="r" t="t"/>
              <a:pathLst>
                <a:path extrusionOk="0" h="2166" w="1260">
                  <a:moveTo>
                    <a:pt x="6" y="1"/>
                  </a:moveTo>
                  <a:lnTo>
                    <a:pt x="1" y="1442"/>
                  </a:lnTo>
                  <a:lnTo>
                    <a:pt x="1260" y="2166"/>
                  </a:lnTo>
                  <a:lnTo>
                    <a:pt x="1260" y="1771"/>
                  </a:lnTo>
                  <a:lnTo>
                    <a:pt x="1260" y="724"/>
                  </a:lnTo>
                  <a:lnTo>
                    <a:pt x="355" y="19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60"/>
            <p:cNvSpPr/>
            <p:nvPr/>
          </p:nvSpPr>
          <p:spPr>
            <a:xfrm>
              <a:off x="7328008" y="1632141"/>
              <a:ext cx="16199" cy="120607"/>
            </a:xfrm>
            <a:custGeom>
              <a:rect b="b" l="l" r="r" t="t"/>
              <a:pathLst>
                <a:path extrusionOk="0" h="1705" w="229">
                  <a:moveTo>
                    <a:pt x="1" y="0"/>
                  </a:moveTo>
                  <a:lnTo>
                    <a:pt x="1" y="1705"/>
                  </a:lnTo>
                  <a:lnTo>
                    <a:pt x="224" y="1573"/>
                  </a:lnTo>
                  <a:lnTo>
                    <a:pt x="229" y="132"/>
                  </a:lnTo>
                  <a:lnTo>
                    <a:pt x="1"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60"/>
            <p:cNvSpPr/>
            <p:nvPr/>
          </p:nvSpPr>
          <p:spPr>
            <a:xfrm>
              <a:off x="7328008" y="1743411"/>
              <a:ext cx="104904" cy="69464"/>
            </a:xfrm>
            <a:custGeom>
              <a:rect b="b" l="l" r="r" t="t"/>
              <a:pathLst>
                <a:path extrusionOk="0" h="982" w="1483">
                  <a:moveTo>
                    <a:pt x="224" y="0"/>
                  </a:moveTo>
                  <a:lnTo>
                    <a:pt x="1" y="132"/>
                  </a:lnTo>
                  <a:lnTo>
                    <a:pt x="1483" y="982"/>
                  </a:lnTo>
                  <a:lnTo>
                    <a:pt x="1483" y="724"/>
                  </a:lnTo>
                  <a:lnTo>
                    <a:pt x="224"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60"/>
            <p:cNvSpPr/>
            <p:nvPr/>
          </p:nvSpPr>
          <p:spPr>
            <a:xfrm>
              <a:off x="7480093" y="1719785"/>
              <a:ext cx="89129" cy="152864"/>
            </a:xfrm>
            <a:custGeom>
              <a:rect b="b" l="l" r="r" t="t"/>
              <a:pathLst>
                <a:path extrusionOk="0" h="2161" w="1260">
                  <a:moveTo>
                    <a:pt x="6" y="1"/>
                  </a:moveTo>
                  <a:lnTo>
                    <a:pt x="0" y="1442"/>
                  </a:lnTo>
                  <a:lnTo>
                    <a:pt x="1255" y="2160"/>
                  </a:lnTo>
                  <a:lnTo>
                    <a:pt x="1255" y="1771"/>
                  </a:lnTo>
                  <a:lnTo>
                    <a:pt x="1260" y="719"/>
                  </a:lnTo>
                  <a:lnTo>
                    <a:pt x="349" y="19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60"/>
            <p:cNvSpPr/>
            <p:nvPr/>
          </p:nvSpPr>
          <p:spPr>
            <a:xfrm>
              <a:off x="7464743" y="1710518"/>
              <a:ext cx="15774" cy="120254"/>
            </a:xfrm>
            <a:custGeom>
              <a:rect b="b" l="l" r="r" t="t"/>
              <a:pathLst>
                <a:path extrusionOk="0" h="1700" w="223">
                  <a:moveTo>
                    <a:pt x="0" y="0"/>
                  </a:moveTo>
                  <a:lnTo>
                    <a:pt x="0" y="1699"/>
                  </a:lnTo>
                  <a:lnTo>
                    <a:pt x="217" y="1568"/>
                  </a:lnTo>
                  <a:lnTo>
                    <a:pt x="223" y="132"/>
                  </a:lnTo>
                  <a:lnTo>
                    <a:pt x="0"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60"/>
            <p:cNvSpPr/>
            <p:nvPr/>
          </p:nvSpPr>
          <p:spPr>
            <a:xfrm>
              <a:off x="7464743" y="1821364"/>
              <a:ext cx="104126" cy="69889"/>
            </a:xfrm>
            <a:custGeom>
              <a:rect b="b" l="l" r="r" t="t"/>
              <a:pathLst>
                <a:path extrusionOk="0" h="988" w="1472">
                  <a:moveTo>
                    <a:pt x="217" y="1"/>
                  </a:moveTo>
                  <a:lnTo>
                    <a:pt x="0" y="132"/>
                  </a:lnTo>
                  <a:lnTo>
                    <a:pt x="1472" y="987"/>
                  </a:lnTo>
                  <a:lnTo>
                    <a:pt x="1472" y="724"/>
                  </a:lnTo>
                  <a:lnTo>
                    <a:pt x="217"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60"/>
            <p:cNvSpPr/>
            <p:nvPr/>
          </p:nvSpPr>
          <p:spPr>
            <a:xfrm>
              <a:off x="7616758" y="1797455"/>
              <a:ext cx="88776" cy="153147"/>
            </a:xfrm>
            <a:custGeom>
              <a:rect b="b" l="l" r="r" t="t"/>
              <a:pathLst>
                <a:path extrusionOk="0" h="2165" w="1255">
                  <a:moveTo>
                    <a:pt x="6" y="0"/>
                  </a:moveTo>
                  <a:lnTo>
                    <a:pt x="1" y="1436"/>
                  </a:lnTo>
                  <a:lnTo>
                    <a:pt x="1250" y="2165"/>
                  </a:lnTo>
                  <a:lnTo>
                    <a:pt x="1250" y="1770"/>
                  </a:lnTo>
                  <a:lnTo>
                    <a:pt x="1255" y="723"/>
                  </a:lnTo>
                  <a:lnTo>
                    <a:pt x="344" y="197"/>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60"/>
            <p:cNvSpPr/>
            <p:nvPr/>
          </p:nvSpPr>
          <p:spPr>
            <a:xfrm>
              <a:off x="7600630" y="1788117"/>
              <a:ext cx="16553" cy="120254"/>
            </a:xfrm>
            <a:custGeom>
              <a:rect b="b" l="l" r="r" t="t"/>
              <a:pathLst>
                <a:path extrusionOk="0" h="1700" w="234">
                  <a:moveTo>
                    <a:pt x="6" y="1"/>
                  </a:moveTo>
                  <a:lnTo>
                    <a:pt x="1" y="1700"/>
                  </a:lnTo>
                  <a:lnTo>
                    <a:pt x="229" y="1568"/>
                  </a:lnTo>
                  <a:lnTo>
                    <a:pt x="234" y="132"/>
                  </a:lnTo>
                  <a:lnTo>
                    <a:pt x="6"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60"/>
            <p:cNvSpPr/>
            <p:nvPr/>
          </p:nvSpPr>
          <p:spPr>
            <a:xfrm>
              <a:off x="7600630" y="1899034"/>
              <a:ext cx="104550" cy="69818"/>
            </a:xfrm>
            <a:custGeom>
              <a:rect b="b" l="l" r="r" t="t"/>
              <a:pathLst>
                <a:path extrusionOk="0" h="987" w="1478">
                  <a:moveTo>
                    <a:pt x="229" y="0"/>
                  </a:moveTo>
                  <a:lnTo>
                    <a:pt x="1" y="132"/>
                  </a:lnTo>
                  <a:lnTo>
                    <a:pt x="1478" y="987"/>
                  </a:lnTo>
                  <a:lnTo>
                    <a:pt x="1478" y="729"/>
                  </a:lnTo>
                  <a:lnTo>
                    <a:pt x="229"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60"/>
            <p:cNvSpPr/>
            <p:nvPr/>
          </p:nvSpPr>
          <p:spPr>
            <a:xfrm>
              <a:off x="7343782" y="1832470"/>
              <a:ext cx="89129" cy="153571"/>
            </a:xfrm>
            <a:custGeom>
              <a:rect b="b" l="l" r="r" t="t"/>
              <a:pathLst>
                <a:path extrusionOk="0" h="2171" w="1260">
                  <a:moveTo>
                    <a:pt x="6" y="1"/>
                  </a:moveTo>
                  <a:lnTo>
                    <a:pt x="1" y="1447"/>
                  </a:lnTo>
                  <a:lnTo>
                    <a:pt x="1260" y="2170"/>
                  </a:lnTo>
                  <a:lnTo>
                    <a:pt x="1260" y="1776"/>
                  </a:lnTo>
                  <a:lnTo>
                    <a:pt x="1260" y="734"/>
                  </a:lnTo>
                  <a:lnTo>
                    <a:pt x="355" y="20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60"/>
            <p:cNvSpPr/>
            <p:nvPr/>
          </p:nvSpPr>
          <p:spPr>
            <a:xfrm>
              <a:off x="7328008" y="1823557"/>
              <a:ext cx="16199" cy="120607"/>
            </a:xfrm>
            <a:custGeom>
              <a:rect b="b" l="l" r="r" t="t"/>
              <a:pathLst>
                <a:path extrusionOk="0" h="1705" w="229">
                  <a:moveTo>
                    <a:pt x="1" y="0"/>
                  </a:moveTo>
                  <a:lnTo>
                    <a:pt x="1" y="1705"/>
                  </a:lnTo>
                  <a:lnTo>
                    <a:pt x="224" y="1573"/>
                  </a:lnTo>
                  <a:lnTo>
                    <a:pt x="229" y="127"/>
                  </a:lnTo>
                  <a:lnTo>
                    <a:pt x="1"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60"/>
            <p:cNvSpPr/>
            <p:nvPr/>
          </p:nvSpPr>
          <p:spPr>
            <a:xfrm>
              <a:off x="7328008" y="1934827"/>
              <a:ext cx="104904" cy="69818"/>
            </a:xfrm>
            <a:custGeom>
              <a:rect b="b" l="l" r="r" t="t"/>
              <a:pathLst>
                <a:path extrusionOk="0" h="987" w="1483">
                  <a:moveTo>
                    <a:pt x="224" y="0"/>
                  </a:moveTo>
                  <a:lnTo>
                    <a:pt x="1" y="132"/>
                  </a:lnTo>
                  <a:lnTo>
                    <a:pt x="1483" y="986"/>
                  </a:lnTo>
                  <a:lnTo>
                    <a:pt x="1483" y="723"/>
                  </a:lnTo>
                  <a:lnTo>
                    <a:pt x="224"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60"/>
            <p:cNvSpPr/>
            <p:nvPr/>
          </p:nvSpPr>
          <p:spPr>
            <a:xfrm>
              <a:off x="7480093" y="1910847"/>
              <a:ext cx="89129" cy="153217"/>
            </a:xfrm>
            <a:custGeom>
              <a:rect b="b" l="l" r="r" t="t"/>
              <a:pathLst>
                <a:path extrusionOk="0" h="2166" w="1260">
                  <a:moveTo>
                    <a:pt x="6" y="0"/>
                  </a:moveTo>
                  <a:lnTo>
                    <a:pt x="0" y="1447"/>
                  </a:lnTo>
                  <a:lnTo>
                    <a:pt x="1255" y="2165"/>
                  </a:lnTo>
                  <a:lnTo>
                    <a:pt x="1255" y="1776"/>
                  </a:lnTo>
                  <a:lnTo>
                    <a:pt x="1260" y="724"/>
                  </a:lnTo>
                  <a:lnTo>
                    <a:pt x="349" y="193"/>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60"/>
            <p:cNvSpPr/>
            <p:nvPr/>
          </p:nvSpPr>
          <p:spPr>
            <a:xfrm>
              <a:off x="7464743" y="1901156"/>
              <a:ext cx="15774" cy="121032"/>
            </a:xfrm>
            <a:custGeom>
              <a:rect b="b" l="l" r="r" t="t"/>
              <a:pathLst>
                <a:path extrusionOk="0" h="1711" w="223">
                  <a:moveTo>
                    <a:pt x="0" y="1"/>
                  </a:moveTo>
                  <a:lnTo>
                    <a:pt x="0" y="1710"/>
                  </a:lnTo>
                  <a:lnTo>
                    <a:pt x="217" y="1584"/>
                  </a:lnTo>
                  <a:lnTo>
                    <a:pt x="223" y="137"/>
                  </a:lnTo>
                  <a:lnTo>
                    <a:pt x="0"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60"/>
            <p:cNvSpPr/>
            <p:nvPr/>
          </p:nvSpPr>
          <p:spPr>
            <a:xfrm>
              <a:off x="7464743" y="2013133"/>
              <a:ext cx="104126" cy="69535"/>
            </a:xfrm>
            <a:custGeom>
              <a:rect b="b" l="l" r="r" t="t"/>
              <a:pathLst>
                <a:path extrusionOk="0" h="983" w="1472">
                  <a:moveTo>
                    <a:pt x="217" y="1"/>
                  </a:moveTo>
                  <a:lnTo>
                    <a:pt x="0" y="127"/>
                  </a:lnTo>
                  <a:lnTo>
                    <a:pt x="1472" y="982"/>
                  </a:lnTo>
                  <a:lnTo>
                    <a:pt x="1472" y="719"/>
                  </a:lnTo>
                  <a:lnTo>
                    <a:pt x="217"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60"/>
            <p:cNvSpPr/>
            <p:nvPr/>
          </p:nvSpPr>
          <p:spPr>
            <a:xfrm>
              <a:off x="7616758" y="1988446"/>
              <a:ext cx="88776" cy="153571"/>
            </a:xfrm>
            <a:custGeom>
              <a:rect b="b" l="l" r="r" t="t"/>
              <a:pathLst>
                <a:path extrusionOk="0" h="2171" w="1255">
                  <a:moveTo>
                    <a:pt x="6" y="1"/>
                  </a:moveTo>
                  <a:lnTo>
                    <a:pt x="1" y="1442"/>
                  </a:lnTo>
                  <a:lnTo>
                    <a:pt x="1250" y="2171"/>
                  </a:lnTo>
                  <a:lnTo>
                    <a:pt x="1250" y="1776"/>
                  </a:lnTo>
                  <a:lnTo>
                    <a:pt x="1255" y="729"/>
                  </a:lnTo>
                  <a:lnTo>
                    <a:pt x="344" y="19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0"/>
            <p:cNvSpPr/>
            <p:nvPr/>
          </p:nvSpPr>
          <p:spPr>
            <a:xfrm>
              <a:off x="7600630" y="1979179"/>
              <a:ext cx="16553" cy="120607"/>
            </a:xfrm>
            <a:custGeom>
              <a:rect b="b" l="l" r="r" t="t"/>
              <a:pathLst>
                <a:path extrusionOk="0" h="1705" w="234">
                  <a:moveTo>
                    <a:pt x="6" y="0"/>
                  </a:moveTo>
                  <a:lnTo>
                    <a:pt x="1" y="1705"/>
                  </a:lnTo>
                  <a:lnTo>
                    <a:pt x="229" y="1573"/>
                  </a:lnTo>
                  <a:lnTo>
                    <a:pt x="234" y="132"/>
                  </a:lnTo>
                  <a:lnTo>
                    <a:pt x="6"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60"/>
            <p:cNvSpPr/>
            <p:nvPr/>
          </p:nvSpPr>
          <p:spPr>
            <a:xfrm>
              <a:off x="7600630" y="2090449"/>
              <a:ext cx="104550" cy="69818"/>
            </a:xfrm>
            <a:custGeom>
              <a:rect b="b" l="l" r="r" t="t"/>
              <a:pathLst>
                <a:path extrusionOk="0" h="987" w="1478">
                  <a:moveTo>
                    <a:pt x="229" y="0"/>
                  </a:moveTo>
                  <a:lnTo>
                    <a:pt x="1" y="132"/>
                  </a:lnTo>
                  <a:lnTo>
                    <a:pt x="1478" y="987"/>
                  </a:lnTo>
                  <a:lnTo>
                    <a:pt x="1478" y="729"/>
                  </a:lnTo>
                  <a:lnTo>
                    <a:pt x="229"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60"/>
            <p:cNvSpPr/>
            <p:nvPr/>
          </p:nvSpPr>
          <p:spPr>
            <a:xfrm>
              <a:off x="7343782" y="2023885"/>
              <a:ext cx="89129" cy="153571"/>
            </a:xfrm>
            <a:custGeom>
              <a:rect b="b" l="l" r="r" t="t"/>
              <a:pathLst>
                <a:path extrusionOk="0" h="2171" w="1260">
                  <a:moveTo>
                    <a:pt x="6" y="1"/>
                  </a:moveTo>
                  <a:lnTo>
                    <a:pt x="1" y="1442"/>
                  </a:lnTo>
                  <a:lnTo>
                    <a:pt x="1260" y="2170"/>
                  </a:lnTo>
                  <a:lnTo>
                    <a:pt x="1260" y="1771"/>
                  </a:lnTo>
                  <a:lnTo>
                    <a:pt x="1260" y="729"/>
                  </a:lnTo>
                  <a:lnTo>
                    <a:pt x="355" y="203"/>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60"/>
            <p:cNvSpPr/>
            <p:nvPr/>
          </p:nvSpPr>
          <p:spPr>
            <a:xfrm>
              <a:off x="7328008" y="2014972"/>
              <a:ext cx="16199" cy="120254"/>
            </a:xfrm>
            <a:custGeom>
              <a:rect b="b" l="l" r="r" t="t"/>
              <a:pathLst>
                <a:path extrusionOk="0" h="1700" w="229">
                  <a:moveTo>
                    <a:pt x="1" y="0"/>
                  </a:moveTo>
                  <a:lnTo>
                    <a:pt x="1" y="1699"/>
                  </a:lnTo>
                  <a:lnTo>
                    <a:pt x="224" y="1568"/>
                  </a:lnTo>
                  <a:lnTo>
                    <a:pt x="229" y="127"/>
                  </a:lnTo>
                  <a:lnTo>
                    <a:pt x="1"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60"/>
            <p:cNvSpPr/>
            <p:nvPr/>
          </p:nvSpPr>
          <p:spPr>
            <a:xfrm>
              <a:off x="7328008" y="2125818"/>
              <a:ext cx="104904" cy="70242"/>
            </a:xfrm>
            <a:custGeom>
              <a:rect b="b" l="l" r="r" t="t"/>
              <a:pathLst>
                <a:path extrusionOk="0" h="993" w="1483">
                  <a:moveTo>
                    <a:pt x="224" y="1"/>
                  </a:moveTo>
                  <a:lnTo>
                    <a:pt x="1" y="132"/>
                  </a:lnTo>
                  <a:lnTo>
                    <a:pt x="1483" y="992"/>
                  </a:lnTo>
                  <a:lnTo>
                    <a:pt x="1483" y="729"/>
                  </a:lnTo>
                  <a:lnTo>
                    <a:pt x="224"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0"/>
            <p:cNvSpPr/>
            <p:nvPr/>
          </p:nvSpPr>
          <p:spPr>
            <a:xfrm>
              <a:off x="7480093" y="2102263"/>
              <a:ext cx="89129" cy="153147"/>
            </a:xfrm>
            <a:custGeom>
              <a:rect b="b" l="l" r="r" t="t"/>
              <a:pathLst>
                <a:path extrusionOk="0" h="2165" w="1260">
                  <a:moveTo>
                    <a:pt x="6" y="0"/>
                  </a:moveTo>
                  <a:lnTo>
                    <a:pt x="0" y="1442"/>
                  </a:lnTo>
                  <a:lnTo>
                    <a:pt x="1255" y="2165"/>
                  </a:lnTo>
                  <a:lnTo>
                    <a:pt x="1255" y="1775"/>
                  </a:lnTo>
                  <a:lnTo>
                    <a:pt x="1260" y="718"/>
                  </a:lnTo>
                  <a:lnTo>
                    <a:pt x="349" y="192"/>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0"/>
            <p:cNvSpPr/>
            <p:nvPr/>
          </p:nvSpPr>
          <p:spPr>
            <a:xfrm>
              <a:off x="7464743" y="2092572"/>
              <a:ext cx="15774" cy="120678"/>
            </a:xfrm>
            <a:custGeom>
              <a:rect b="b" l="l" r="r" t="t"/>
              <a:pathLst>
                <a:path extrusionOk="0" h="1706" w="223">
                  <a:moveTo>
                    <a:pt x="0" y="1"/>
                  </a:moveTo>
                  <a:lnTo>
                    <a:pt x="0" y="1705"/>
                  </a:lnTo>
                  <a:lnTo>
                    <a:pt x="217" y="1579"/>
                  </a:lnTo>
                  <a:lnTo>
                    <a:pt x="223" y="137"/>
                  </a:lnTo>
                  <a:lnTo>
                    <a:pt x="0"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0"/>
            <p:cNvSpPr/>
            <p:nvPr/>
          </p:nvSpPr>
          <p:spPr>
            <a:xfrm>
              <a:off x="7464743" y="2204195"/>
              <a:ext cx="104126" cy="69818"/>
            </a:xfrm>
            <a:custGeom>
              <a:rect b="b" l="l" r="r" t="t"/>
              <a:pathLst>
                <a:path extrusionOk="0" h="987" w="1472">
                  <a:moveTo>
                    <a:pt x="217" y="1"/>
                  </a:moveTo>
                  <a:lnTo>
                    <a:pt x="0" y="127"/>
                  </a:lnTo>
                  <a:lnTo>
                    <a:pt x="1472" y="987"/>
                  </a:lnTo>
                  <a:lnTo>
                    <a:pt x="1472" y="724"/>
                  </a:lnTo>
                  <a:lnTo>
                    <a:pt x="217"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60"/>
            <p:cNvSpPr/>
            <p:nvPr/>
          </p:nvSpPr>
          <p:spPr>
            <a:xfrm>
              <a:off x="7616758" y="2179862"/>
              <a:ext cx="88776" cy="153571"/>
            </a:xfrm>
            <a:custGeom>
              <a:rect b="b" l="l" r="r" t="t"/>
              <a:pathLst>
                <a:path extrusionOk="0" h="2171" w="1255">
                  <a:moveTo>
                    <a:pt x="6" y="1"/>
                  </a:moveTo>
                  <a:lnTo>
                    <a:pt x="1" y="1442"/>
                  </a:lnTo>
                  <a:lnTo>
                    <a:pt x="1250" y="2170"/>
                  </a:lnTo>
                  <a:lnTo>
                    <a:pt x="1250" y="1771"/>
                  </a:lnTo>
                  <a:lnTo>
                    <a:pt x="1255" y="724"/>
                  </a:lnTo>
                  <a:lnTo>
                    <a:pt x="344" y="19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60"/>
            <p:cNvSpPr/>
            <p:nvPr/>
          </p:nvSpPr>
          <p:spPr>
            <a:xfrm>
              <a:off x="7600630" y="2170595"/>
              <a:ext cx="16553" cy="120254"/>
            </a:xfrm>
            <a:custGeom>
              <a:rect b="b" l="l" r="r" t="t"/>
              <a:pathLst>
                <a:path extrusionOk="0" h="1700" w="234">
                  <a:moveTo>
                    <a:pt x="6" y="0"/>
                  </a:moveTo>
                  <a:lnTo>
                    <a:pt x="1" y="1700"/>
                  </a:lnTo>
                  <a:lnTo>
                    <a:pt x="229" y="1573"/>
                  </a:lnTo>
                  <a:lnTo>
                    <a:pt x="234" y="132"/>
                  </a:lnTo>
                  <a:lnTo>
                    <a:pt x="6"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60"/>
            <p:cNvSpPr/>
            <p:nvPr/>
          </p:nvSpPr>
          <p:spPr>
            <a:xfrm>
              <a:off x="7600630" y="2281865"/>
              <a:ext cx="104550" cy="69818"/>
            </a:xfrm>
            <a:custGeom>
              <a:rect b="b" l="l" r="r" t="t"/>
              <a:pathLst>
                <a:path extrusionOk="0" h="987" w="1478">
                  <a:moveTo>
                    <a:pt x="229" y="0"/>
                  </a:moveTo>
                  <a:lnTo>
                    <a:pt x="1" y="127"/>
                  </a:lnTo>
                  <a:lnTo>
                    <a:pt x="1478" y="986"/>
                  </a:lnTo>
                  <a:lnTo>
                    <a:pt x="1478" y="728"/>
                  </a:lnTo>
                  <a:lnTo>
                    <a:pt x="229"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60"/>
            <p:cNvSpPr/>
            <p:nvPr/>
          </p:nvSpPr>
          <p:spPr>
            <a:xfrm>
              <a:off x="8080443" y="1258647"/>
              <a:ext cx="88422" cy="153500"/>
            </a:xfrm>
            <a:custGeom>
              <a:rect b="b" l="l" r="r" t="t"/>
              <a:pathLst>
                <a:path extrusionOk="0" h="2170" w="1250">
                  <a:moveTo>
                    <a:pt x="1250" y="0"/>
                  </a:moveTo>
                  <a:lnTo>
                    <a:pt x="906" y="197"/>
                  </a:lnTo>
                  <a:lnTo>
                    <a:pt x="0" y="723"/>
                  </a:lnTo>
                  <a:lnTo>
                    <a:pt x="0" y="1775"/>
                  </a:lnTo>
                  <a:lnTo>
                    <a:pt x="0" y="2170"/>
                  </a:lnTo>
                  <a:lnTo>
                    <a:pt x="1250" y="1447"/>
                  </a:lnTo>
                  <a:lnTo>
                    <a:pt x="1250"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60"/>
            <p:cNvSpPr/>
            <p:nvPr/>
          </p:nvSpPr>
          <p:spPr>
            <a:xfrm>
              <a:off x="8168794" y="1249310"/>
              <a:ext cx="16199" cy="120324"/>
            </a:xfrm>
            <a:custGeom>
              <a:rect b="b" l="l" r="r" t="t"/>
              <a:pathLst>
                <a:path extrusionOk="0" h="1701" w="229">
                  <a:moveTo>
                    <a:pt x="228" y="1"/>
                  </a:moveTo>
                  <a:lnTo>
                    <a:pt x="1" y="132"/>
                  </a:lnTo>
                  <a:lnTo>
                    <a:pt x="1" y="1579"/>
                  </a:lnTo>
                  <a:lnTo>
                    <a:pt x="228" y="1700"/>
                  </a:lnTo>
                  <a:lnTo>
                    <a:pt x="228"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60"/>
            <p:cNvSpPr/>
            <p:nvPr/>
          </p:nvSpPr>
          <p:spPr>
            <a:xfrm>
              <a:off x="8080443" y="1360934"/>
              <a:ext cx="104550" cy="69464"/>
            </a:xfrm>
            <a:custGeom>
              <a:rect b="b" l="l" r="r" t="t"/>
              <a:pathLst>
                <a:path extrusionOk="0" h="982" w="1478">
                  <a:moveTo>
                    <a:pt x="1250" y="1"/>
                  </a:moveTo>
                  <a:lnTo>
                    <a:pt x="0" y="724"/>
                  </a:lnTo>
                  <a:lnTo>
                    <a:pt x="0" y="982"/>
                  </a:lnTo>
                  <a:lnTo>
                    <a:pt x="1477" y="122"/>
                  </a:lnTo>
                  <a:lnTo>
                    <a:pt x="1250"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60"/>
            <p:cNvSpPr/>
            <p:nvPr/>
          </p:nvSpPr>
          <p:spPr>
            <a:xfrm>
              <a:off x="7943424" y="1336954"/>
              <a:ext cx="89483" cy="153571"/>
            </a:xfrm>
            <a:custGeom>
              <a:rect b="b" l="l" r="r" t="t"/>
              <a:pathLst>
                <a:path extrusionOk="0" h="2171" w="1265">
                  <a:moveTo>
                    <a:pt x="1254" y="1"/>
                  </a:moveTo>
                  <a:lnTo>
                    <a:pt x="911" y="193"/>
                  </a:lnTo>
                  <a:lnTo>
                    <a:pt x="0" y="719"/>
                  </a:lnTo>
                  <a:lnTo>
                    <a:pt x="10" y="1776"/>
                  </a:lnTo>
                  <a:lnTo>
                    <a:pt x="10" y="2171"/>
                  </a:lnTo>
                  <a:lnTo>
                    <a:pt x="1265" y="1437"/>
                  </a:lnTo>
                  <a:lnTo>
                    <a:pt x="1254"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60"/>
            <p:cNvSpPr/>
            <p:nvPr/>
          </p:nvSpPr>
          <p:spPr>
            <a:xfrm>
              <a:off x="8032129" y="1327687"/>
              <a:ext cx="16553" cy="120607"/>
            </a:xfrm>
            <a:custGeom>
              <a:rect b="b" l="l" r="r" t="t"/>
              <a:pathLst>
                <a:path extrusionOk="0" h="1705" w="234">
                  <a:moveTo>
                    <a:pt x="233" y="0"/>
                  </a:moveTo>
                  <a:lnTo>
                    <a:pt x="0" y="132"/>
                  </a:lnTo>
                  <a:lnTo>
                    <a:pt x="11" y="1568"/>
                  </a:lnTo>
                  <a:lnTo>
                    <a:pt x="233" y="1705"/>
                  </a:lnTo>
                  <a:lnTo>
                    <a:pt x="233"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60"/>
            <p:cNvSpPr/>
            <p:nvPr/>
          </p:nvSpPr>
          <p:spPr>
            <a:xfrm>
              <a:off x="7944131" y="1438603"/>
              <a:ext cx="104550" cy="70172"/>
            </a:xfrm>
            <a:custGeom>
              <a:rect b="b" l="l" r="r" t="t"/>
              <a:pathLst>
                <a:path extrusionOk="0" h="992" w="1478">
                  <a:moveTo>
                    <a:pt x="1255" y="0"/>
                  </a:moveTo>
                  <a:lnTo>
                    <a:pt x="0" y="734"/>
                  </a:lnTo>
                  <a:lnTo>
                    <a:pt x="0" y="991"/>
                  </a:lnTo>
                  <a:lnTo>
                    <a:pt x="1477" y="137"/>
                  </a:lnTo>
                  <a:lnTo>
                    <a:pt x="1255"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60"/>
            <p:cNvSpPr/>
            <p:nvPr/>
          </p:nvSpPr>
          <p:spPr>
            <a:xfrm>
              <a:off x="7807113" y="1414623"/>
              <a:ext cx="89483" cy="153571"/>
            </a:xfrm>
            <a:custGeom>
              <a:rect b="b" l="l" r="r" t="t"/>
              <a:pathLst>
                <a:path extrusionOk="0" h="2171" w="1265">
                  <a:moveTo>
                    <a:pt x="1260" y="0"/>
                  </a:moveTo>
                  <a:lnTo>
                    <a:pt x="911" y="198"/>
                  </a:lnTo>
                  <a:lnTo>
                    <a:pt x="0" y="724"/>
                  </a:lnTo>
                  <a:lnTo>
                    <a:pt x="5" y="1781"/>
                  </a:lnTo>
                  <a:lnTo>
                    <a:pt x="5" y="2170"/>
                  </a:lnTo>
                  <a:lnTo>
                    <a:pt x="1265" y="1437"/>
                  </a:lnTo>
                  <a:lnTo>
                    <a:pt x="1260"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60"/>
            <p:cNvSpPr/>
            <p:nvPr/>
          </p:nvSpPr>
          <p:spPr>
            <a:xfrm>
              <a:off x="7896171" y="1405286"/>
              <a:ext cx="16199" cy="121032"/>
            </a:xfrm>
            <a:custGeom>
              <a:rect b="b" l="l" r="r" t="t"/>
              <a:pathLst>
                <a:path extrusionOk="0" h="1711" w="229">
                  <a:moveTo>
                    <a:pt x="228" y="1"/>
                  </a:moveTo>
                  <a:lnTo>
                    <a:pt x="1" y="132"/>
                  </a:lnTo>
                  <a:lnTo>
                    <a:pt x="6" y="1569"/>
                  </a:lnTo>
                  <a:lnTo>
                    <a:pt x="228" y="1710"/>
                  </a:lnTo>
                  <a:lnTo>
                    <a:pt x="228"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60"/>
            <p:cNvSpPr/>
            <p:nvPr/>
          </p:nvSpPr>
          <p:spPr>
            <a:xfrm>
              <a:off x="7807467" y="1516202"/>
              <a:ext cx="104904" cy="70172"/>
            </a:xfrm>
            <a:custGeom>
              <a:rect b="b" l="l" r="r" t="t"/>
              <a:pathLst>
                <a:path extrusionOk="0" h="992" w="1483">
                  <a:moveTo>
                    <a:pt x="1260" y="1"/>
                  </a:moveTo>
                  <a:lnTo>
                    <a:pt x="0" y="734"/>
                  </a:lnTo>
                  <a:lnTo>
                    <a:pt x="0" y="992"/>
                  </a:lnTo>
                  <a:lnTo>
                    <a:pt x="1482" y="142"/>
                  </a:lnTo>
                  <a:lnTo>
                    <a:pt x="1260"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60"/>
            <p:cNvSpPr/>
            <p:nvPr/>
          </p:nvSpPr>
          <p:spPr>
            <a:xfrm>
              <a:off x="7343782" y="1069000"/>
              <a:ext cx="89129" cy="153217"/>
            </a:xfrm>
            <a:custGeom>
              <a:rect b="b" l="l" r="r" t="t"/>
              <a:pathLst>
                <a:path extrusionOk="0" h="2166" w="1260">
                  <a:moveTo>
                    <a:pt x="6" y="1"/>
                  </a:moveTo>
                  <a:lnTo>
                    <a:pt x="1" y="1442"/>
                  </a:lnTo>
                  <a:lnTo>
                    <a:pt x="1260" y="2165"/>
                  </a:lnTo>
                  <a:lnTo>
                    <a:pt x="1260" y="1771"/>
                  </a:lnTo>
                  <a:lnTo>
                    <a:pt x="1260" y="724"/>
                  </a:lnTo>
                  <a:lnTo>
                    <a:pt x="355" y="19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60"/>
            <p:cNvSpPr/>
            <p:nvPr/>
          </p:nvSpPr>
          <p:spPr>
            <a:xfrm>
              <a:off x="7328008" y="1059733"/>
              <a:ext cx="16199" cy="120607"/>
            </a:xfrm>
            <a:custGeom>
              <a:rect b="b" l="l" r="r" t="t"/>
              <a:pathLst>
                <a:path extrusionOk="0" h="1705" w="229">
                  <a:moveTo>
                    <a:pt x="1" y="0"/>
                  </a:moveTo>
                  <a:lnTo>
                    <a:pt x="1" y="1705"/>
                  </a:lnTo>
                  <a:lnTo>
                    <a:pt x="224" y="1573"/>
                  </a:lnTo>
                  <a:lnTo>
                    <a:pt x="229" y="132"/>
                  </a:lnTo>
                  <a:lnTo>
                    <a:pt x="1"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60"/>
            <p:cNvSpPr/>
            <p:nvPr/>
          </p:nvSpPr>
          <p:spPr>
            <a:xfrm>
              <a:off x="7328008" y="1171003"/>
              <a:ext cx="104904" cy="69464"/>
            </a:xfrm>
            <a:custGeom>
              <a:rect b="b" l="l" r="r" t="t"/>
              <a:pathLst>
                <a:path extrusionOk="0" h="982" w="1483">
                  <a:moveTo>
                    <a:pt x="224" y="0"/>
                  </a:moveTo>
                  <a:lnTo>
                    <a:pt x="1" y="132"/>
                  </a:lnTo>
                  <a:lnTo>
                    <a:pt x="1483" y="981"/>
                  </a:lnTo>
                  <a:lnTo>
                    <a:pt x="1483" y="723"/>
                  </a:lnTo>
                  <a:lnTo>
                    <a:pt x="224"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60"/>
            <p:cNvSpPr/>
            <p:nvPr/>
          </p:nvSpPr>
          <p:spPr>
            <a:xfrm>
              <a:off x="7480093" y="1147377"/>
              <a:ext cx="89129" cy="152793"/>
            </a:xfrm>
            <a:custGeom>
              <a:rect b="b" l="l" r="r" t="t"/>
              <a:pathLst>
                <a:path extrusionOk="0" h="2160" w="1260">
                  <a:moveTo>
                    <a:pt x="6" y="0"/>
                  </a:moveTo>
                  <a:lnTo>
                    <a:pt x="0" y="1442"/>
                  </a:lnTo>
                  <a:lnTo>
                    <a:pt x="1255" y="2160"/>
                  </a:lnTo>
                  <a:lnTo>
                    <a:pt x="1255" y="1770"/>
                  </a:lnTo>
                  <a:lnTo>
                    <a:pt x="1260" y="718"/>
                  </a:lnTo>
                  <a:lnTo>
                    <a:pt x="349" y="197"/>
                  </a:lnTo>
                  <a:lnTo>
                    <a:pt x="6"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0"/>
            <p:cNvSpPr/>
            <p:nvPr/>
          </p:nvSpPr>
          <p:spPr>
            <a:xfrm>
              <a:off x="7464743" y="1138040"/>
              <a:ext cx="15774" cy="120324"/>
            </a:xfrm>
            <a:custGeom>
              <a:rect b="b" l="l" r="r" t="t"/>
              <a:pathLst>
                <a:path extrusionOk="0" h="1701" w="223">
                  <a:moveTo>
                    <a:pt x="0" y="1"/>
                  </a:moveTo>
                  <a:lnTo>
                    <a:pt x="0" y="1700"/>
                  </a:lnTo>
                  <a:lnTo>
                    <a:pt x="217" y="1569"/>
                  </a:lnTo>
                  <a:lnTo>
                    <a:pt x="223" y="132"/>
                  </a:lnTo>
                  <a:lnTo>
                    <a:pt x="0"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60"/>
            <p:cNvSpPr/>
            <p:nvPr/>
          </p:nvSpPr>
          <p:spPr>
            <a:xfrm>
              <a:off x="7464743" y="1248956"/>
              <a:ext cx="104126" cy="69818"/>
            </a:xfrm>
            <a:custGeom>
              <a:rect b="b" l="l" r="r" t="t"/>
              <a:pathLst>
                <a:path extrusionOk="0" h="987" w="1472">
                  <a:moveTo>
                    <a:pt x="217" y="1"/>
                  </a:moveTo>
                  <a:lnTo>
                    <a:pt x="0" y="132"/>
                  </a:lnTo>
                  <a:lnTo>
                    <a:pt x="1472" y="987"/>
                  </a:lnTo>
                  <a:lnTo>
                    <a:pt x="1472" y="724"/>
                  </a:lnTo>
                  <a:lnTo>
                    <a:pt x="217"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60"/>
            <p:cNvSpPr/>
            <p:nvPr/>
          </p:nvSpPr>
          <p:spPr>
            <a:xfrm>
              <a:off x="7616758" y="1224976"/>
              <a:ext cx="88776" cy="153217"/>
            </a:xfrm>
            <a:custGeom>
              <a:rect b="b" l="l" r="r" t="t"/>
              <a:pathLst>
                <a:path extrusionOk="0" h="2166" w="1255">
                  <a:moveTo>
                    <a:pt x="6" y="1"/>
                  </a:moveTo>
                  <a:lnTo>
                    <a:pt x="1" y="1437"/>
                  </a:lnTo>
                  <a:lnTo>
                    <a:pt x="1250" y="2165"/>
                  </a:lnTo>
                  <a:lnTo>
                    <a:pt x="1250" y="1771"/>
                  </a:lnTo>
                  <a:lnTo>
                    <a:pt x="1255" y="724"/>
                  </a:lnTo>
                  <a:lnTo>
                    <a:pt x="344" y="198"/>
                  </a:lnTo>
                  <a:lnTo>
                    <a:pt x="6"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0"/>
            <p:cNvSpPr/>
            <p:nvPr/>
          </p:nvSpPr>
          <p:spPr>
            <a:xfrm>
              <a:off x="7600630" y="1215709"/>
              <a:ext cx="16553" cy="120254"/>
            </a:xfrm>
            <a:custGeom>
              <a:rect b="b" l="l" r="r" t="t"/>
              <a:pathLst>
                <a:path extrusionOk="0" h="1700" w="234">
                  <a:moveTo>
                    <a:pt x="6" y="0"/>
                  </a:moveTo>
                  <a:lnTo>
                    <a:pt x="1" y="1700"/>
                  </a:lnTo>
                  <a:lnTo>
                    <a:pt x="229" y="1568"/>
                  </a:lnTo>
                  <a:lnTo>
                    <a:pt x="234" y="132"/>
                  </a:lnTo>
                  <a:lnTo>
                    <a:pt x="6"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0"/>
            <p:cNvSpPr/>
            <p:nvPr/>
          </p:nvSpPr>
          <p:spPr>
            <a:xfrm>
              <a:off x="7600630" y="1326626"/>
              <a:ext cx="104550" cy="69818"/>
            </a:xfrm>
            <a:custGeom>
              <a:rect b="b" l="l" r="r" t="t"/>
              <a:pathLst>
                <a:path extrusionOk="0" h="987" w="1478">
                  <a:moveTo>
                    <a:pt x="229" y="0"/>
                  </a:moveTo>
                  <a:lnTo>
                    <a:pt x="1" y="132"/>
                  </a:lnTo>
                  <a:lnTo>
                    <a:pt x="1478" y="986"/>
                  </a:lnTo>
                  <a:lnTo>
                    <a:pt x="1478" y="728"/>
                  </a:lnTo>
                  <a:lnTo>
                    <a:pt x="229"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60"/>
            <p:cNvSpPr/>
            <p:nvPr/>
          </p:nvSpPr>
          <p:spPr>
            <a:xfrm>
              <a:off x="8080443" y="1069000"/>
              <a:ext cx="88422" cy="153217"/>
            </a:xfrm>
            <a:custGeom>
              <a:rect b="b" l="l" r="r" t="t"/>
              <a:pathLst>
                <a:path extrusionOk="0" h="2166" w="1250">
                  <a:moveTo>
                    <a:pt x="1250" y="1"/>
                  </a:moveTo>
                  <a:lnTo>
                    <a:pt x="906" y="198"/>
                  </a:lnTo>
                  <a:lnTo>
                    <a:pt x="0" y="724"/>
                  </a:lnTo>
                  <a:lnTo>
                    <a:pt x="0" y="1771"/>
                  </a:lnTo>
                  <a:lnTo>
                    <a:pt x="0" y="2165"/>
                  </a:lnTo>
                  <a:lnTo>
                    <a:pt x="1250" y="1442"/>
                  </a:lnTo>
                  <a:lnTo>
                    <a:pt x="1250"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0"/>
            <p:cNvSpPr/>
            <p:nvPr/>
          </p:nvSpPr>
          <p:spPr>
            <a:xfrm>
              <a:off x="8168794" y="1059733"/>
              <a:ext cx="16199" cy="120607"/>
            </a:xfrm>
            <a:custGeom>
              <a:rect b="b" l="l" r="r" t="t"/>
              <a:pathLst>
                <a:path extrusionOk="0" h="1705" w="229">
                  <a:moveTo>
                    <a:pt x="228" y="0"/>
                  </a:moveTo>
                  <a:lnTo>
                    <a:pt x="1" y="132"/>
                  </a:lnTo>
                  <a:lnTo>
                    <a:pt x="1" y="1573"/>
                  </a:lnTo>
                  <a:lnTo>
                    <a:pt x="228" y="1705"/>
                  </a:lnTo>
                  <a:lnTo>
                    <a:pt x="228"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60"/>
            <p:cNvSpPr/>
            <p:nvPr/>
          </p:nvSpPr>
          <p:spPr>
            <a:xfrm>
              <a:off x="8080443" y="1171003"/>
              <a:ext cx="104550" cy="69464"/>
            </a:xfrm>
            <a:custGeom>
              <a:rect b="b" l="l" r="r" t="t"/>
              <a:pathLst>
                <a:path extrusionOk="0" h="982" w="1478">
                  <a:moveTo>
                    <a:pt x="1250" y="0"/>
                  </a:moveTo>
                  <a:lnTo>
                    <a:pt x="0" y="723"/>
                  </a:lnTo>
                  <a:lnTo>
                    <a:pt x="0" y="981"/>
                  </a:lnTo>
                  <a:lnTo>
                    <a:pt x="1477" y="132"/>
                  </a:lnTo>
                  <a:lnTo>
                    <a:pt x="125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60"/>
            <p:cNvSpPr/>
            <p:nvPr/>
          </p:nvSpPr>
          <p:spPr>
            <a:xfrm>
              <a:off x="7943424" y="1147377"/>
              <a:ext cx="89483" cy="152793"/>
            </a:xfrm>
            <a:custGeom>
              <a:rect b="b" l="l" r="r" t="t"/>
              <a:pathLst>
                <a:path extrusionOk="0" h="2160" w="1265">
                  <a:moveTo>
                    <a:pt x="1254" y="0"/>
                  </a:moveTo>
                  <a:lnTo>
                    <a:pt x="911" y="197"/>
                  </a:lnTo>
                  <a:lnTo>
                    <a:pt x="0" y="718"/>
                  </a:lnTo>
                  <a:lnTo>
                    <a:pt x="10" y="1770"/>
                  </a:lnTo>
                  <a:lnTo>
                    <a:pt x="10" y="2160"/>
                  </a:lnTo>
                  <a:lnTo>
                    <a:pt x="1265" y="1442"/>
                  </a:lnTo>
                  <a:lnTo>
                    <a:pt x="1254"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60"/>
            <p:cNvSpPr/>
            <p:nvPr/>
          </p:nvSpPr>
          <p:spPr>
            <a:xfrm>
              <a:off x="8032129" y="1138040"/>
              <a:ext cx="16553" cy="120324"/>
            </a:xfrm>
            <a:custGeom>
              <a:rect b="b" l="l" r="r" t="t"/>
              <a:pathLst>
                <a:path extrusionOk="0" h="1701" w="234">
                  <a:moveTo>
                    <a:pt x="233" y="1"/>
                  </a:moveTo>
                  <a:lnTo>
                    <a:pt x="0" y="132"/>
                  </a:lnTo>
                  <a:lnTo>
                    <a:pt x="11" y="1569"/>
                  </a:lnTo>
                  <a:lnTo>
                    <a:pt x="233" y="1700"/>
                  </a:lnTo>
                  <a:lnTo>
                    <a:pt x="233"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0"/>
            <p:cNvSpPr/>
            <p:nvPr/>
          </p:nvSpPr>
          <p:spPr>
            <a:xfrm>
              <a:off x="7944131" y="1248956"/>
              <a:ext cx="104550" cy="69818"/>
            </a:xfrm>
            <a:custGeom>
              <a:rect b="b" l="l" r="r" t="t"/>
              <a:pathLst>
                <a:path extrusionOk="0" h="987" w="1478">
                  <a:moveTo>
                    <a:pt x="1255" y="1"/>
                  </a:moveTo>
                  <a:lnTo>
                    <a:pt x="0" y="724"/>
                  </a:lnTo>
                  <a:lnTo>
                    <a:pt x="0" y="987"/>
                  </a:lnTo>
                  <a:lnTo>
                    <a:pt x="1477" y="132"/>
                  </a:lnTo>
                  <a:lnTo>
                    <a:pt x="1255"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60"/>
            <p:cNvSpPr/>
            <p:nvPr/>
          </p:nvSpPr>
          <p:spPr>
            <a:xfrm>
              <a:off x="7807113" y="1224976"/>
              <a:ext cx="89483" cy="153217"/>
            </a:xfrm>
            <a:custGeom>
              <a:rect b="b" l="l" r="r" t="t"/>
              <a:pathLst>
                <a:path extrusionOk="0" h="2166" w="1265">
                  <a:moveTo>
                    <a:pt x="1260" y="1"/>
                  </a:moveTo>
                  <a:lnTo>
                    <a:pt x="911" y="198"/>
                  </a:lnTo>
                  <a:lnTo>
                    <a:pt x="0" y="724"/>
                  </a:lnTo>
                  <a:lnTo>
                    <a:pt x="5" y="1771"/>
                  </a:lnTo>
                  <a:lnTo>
                    <a:pt x="5" y="2165"/>
                  </a:lnTo>
                  <a:lnTo>
                    <a:pt x="1265" y="1437"/>
                  </a:lnTo>
                  <a:lnTo>
                    <a:pt x="1260"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0"/>
            <p:cNvSpPr/>
            <p:nvPr/>
          </p:nvSpPr>
          <p:spPr>
            <a:xfrm>
              <a:off x="7896171" y="1215709"/>
              <a:ext cx="16199" cy="120254"/>
            </a:xfrm>
            <a:custGeom>
              <a:rect b="b" l="l" r="r" t="t"/>
              <a:pathLst>
                <a:path extrusionOk="0" h="1700" w="229">
                  <a:moveTo>
                    <a:pt x="228" y="0"/>
                  </a:moveTo>
                  <a:lnTo>
                    <a:pt x="1" y="132"/>
                  </a:lnTo>
                  <a:lnTo>
                    <a:pt x="6" y="1568"/>
                  </a:lnTo>
                  <a:lnTo>
                    <a:pt x="228" y="1700"/>
                  </a:lnTo>
                  <a:lnTo>
                    <a:pt x="228"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0"/>
            <p:cNvSpPr/>
            <p:nvPr/>
          </p:nvSpPr>
          <p:spPr>
            <a:xfrm>
              <a:off x="7807467" y="1326626"/>
              <a:ext cx="104904" cy="69818"/>
            </a:xfrm>
            <a:custGeom>
              <a:rect b="b" l="l" r="r" t="t"/>
              <a:pathLst>
                <a:path extrusionOk="0" h="987" w="1483">
                  <a:moveTo>
                    <a:pt x="1260" y="0"/>
                  </a:moveTo>
                  <a:lnTo>
                    <a:pt x="0" y="728"/>
                  </a:lnTo>
                  <a:lnTo>
                    <a:pt x="0" y="986"/>
                  </a:lnTo>
                  <a:lnTo>
                    <a:pt x="1482" y="132"/>
                  </a:lnTo>
                  <a:lnTo>
                    <a:pt x="126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60"/>
            <p:cNvSpPr/>
            <p:nvPr/>
          </p:nvSpPr>
          <p:spPr>
            <a:xfrm>
              <a:off x="8080443" y="1450063"/>
              <a:ext cx="88422" cy="153147"/>
            </a:xfrm>
            <a:custGeom>
              <a:rect b="b" l="l" r="r" t="t"/>
              <a:pathLst>
                <a:path extrusionOk="0" h="2165" w="1250">
                  <a:moveTo>
                    <a:pt x="1250" y="0"/>
                  </a:moveTo>
                  <a:lnTo>
                    <a:pt x="906" y="197"/>
                  </a:lnTo>
                  <a:lnTo>
                    <a:pt x="0" y="723"/>
                  </a:lnTo>
                  <a:lnTo>
                    <a:pt x="0" y="1770"/>
                  </a:lnTo>
                  <a:lnTo>
                    <a:pt x="0" y="2165"/>
                  </a:lnTo>
                  <a:lnTo>
                    <a:pt x="1250" y="1441"/>
                  </a:lnTo>
                  <a:lnTo>
                    <a:pt x="1250"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60"/>
            <p:cNvSpPr/>
            <p:nvPr/>
          </p:nvSpPr>
          <p:spPr>
            <a:xfrm>
              <a:off x="8168794" y="1440725"/>
              <a:ext cx="16199" cy="120254"/>
            </a:xfrm>
            <a:custGeom>
              <a:rect b="b" l="l" r="r" t="t"/>
              <a:pathLst>
                <a:path extrusionOk="0" h="1700" w="229">
                  <a:moveTo>
                    <a:pt x="228" y="1"/>
                  </a:moveTo>
                  <a:lnTo>
                    <a:pt x="1" y="132"/>
                  </a:lnTo>
                  <a:lnTo>
                    <a:pt x="1" y="1573"/>
                  </a:lnTo>
                  <a:lnTo>
                    <a:pt x="228" y="1700"/>
                  </a:lnTo>
                  <a:lnTo>
                    <a:pt x="228"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60"/>
            <p:cNvSpPr/>
            <p:nvPr/>
          </p:nvSpPr>
          <p:spPr>
            <a:xfrm>
              <a:off x="8080443" y="1551996"/>
              <a:ext cx="104550" cy="69464"/>
            </a:xfrm>
            <a:custGeom>
              <a:rect b="b" l="l" r="r" t="t"/>
              <a:pathLst>
                <a:path extrusionOk="0" h="982" w="1478">
                  <a:moveTo>
                    <a:pt x="1250" y="0"/>
                  </a:moveTo>
                  <a:lnTo>
                    <a:pt x="0" y="724"/>
                  </a:lnTo>
                  <a:lnTo>
                    <a:pt x="0" y="982"/>
                  </a:lnTo>
                  <a:lnTo>
                    <a:pt x="1477" y="127"/>
                  </a:lnTo>
                  <a:lnTo>
                    <a:pt x="125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0"/>
            <p:cNvSpPr/>
            <p:nvPr/>
          </p:nvSpPr>
          <p:spPr>
            <a:xfrm>
              <a:off x="7943424" y="1528369"/>
              <a:ext cx="89483" cy="152864"/>
            </a:xfrm>
            <a:custGeom>
              <a:rect b="b" l="l" r="r" t="t"/>
              <a:pathLst>
                <a:path extrusionOk="0" h="2161" w="1265">
                  <a:moveTo>
                    <a:pt x="1254" y="1"/>
                  </a:moveTo>
                  <a:lnTo>
                    <a:pt x="911" y="198"/>
                  </a:lnTo>
                  <a:lnTo>
                    <a:pt x="0" y="719"/>
                  </a:lnTo>
                  <a:lnTo>
                    <a:pt x="10" y="1771"/>
                  </a:lnTo>
                  <a:lnTo>
                    <a:pt x="10" y="2160"/>
                  </a:lnTo>
                  <a:lnTo>
                    <a:pt x="1265" y="1437"/>
                  </a:lnTo>
                  <a:lnTo>
                    <a:pt x="1254"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60"/>
            <p:cNvSpPr/>
            <p:nvPr/>
          </p:nvSpPr>
          <p:spPr>
            <a:xfrm>
              <a:off x="8032129" y="1519103"/>
              <a:ext cx="16553" cy="120254"/>
            </a:xfrm>
            <a:custGeom>
              <a:rect b="b" l="l" r="r" t="t"/>
              <a:pathLst>
                <a:path extrusionOk="0" h="1700" w="234">
                  <a:moveTo>
                    <a:pt x="233" y="0"/>
                  </a:moveTo>
                  <a:lnTo>
                    <a:pt x="0" y="132"/>
                  </a:lnTo>
                  <a:lnTo>
                    <a:pt x="11" y="1568"/>
                  </a:lnTo>
                  <a:lnTo>
                    <a:pt x="233" y="1700"/>
                  </a:lnTo>
                  <a:lnTo>
                    <a:pt x="233"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0"/>
            <p:cNvSpPr/>
            <p:nvPr/>
          </p:nvSpPr>
          <p:spPr>
            <a:xfrm>
              <a:off x="7944131" y="1630019"/>
              <a:ext cx="104550" cy="69818"/>
            </a:xfrm>
            <a:custGeom>
              <a:rect b="b" l="l" r="r" t="t"/>
              <a:pathLst>
                <a:path extrusionOk="0" h="987" w="1478">
                  <a:moveTo>
                    <a:pt x="1255" y="0"/>
                  </a:moveTo>
                  <a:lnTo>
                    <a:pt x="0" y="723"/>
                  </a:lnTo>
                  <a:lnTo>
                    <a:pt x="0" y="986"/>
                  </a:lnTo>
                  <a:lnTo>
                    <a:pt x="1477" y="132"/>
                  </a:lnTo>
                  <a:lnTo>
                    <a:pt x="1255"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0"/>
            <p:cNvSpPr/>
            <p:nvPr/>
          </p:nvSpPr>
          <p:spPr>
            <a:xfrm>
              <a:off x="7807113" y="1606039"/>
              <a:ext cx="89483" cy="153147"/>
            </a:xfrm>
            <a:custGeom>
              <a:rect b="b" l="l" r="r" t="t"/>
              <a:pathLst>
                <a:path extrusionOk="0" h="2165" w="1265">
                  <a:moveTo>
                    <a:pt x="1260" y="0"/>
                  </a:moveTo>
                  <a:lnTo>
                    <a:pt x="911" y="197"/>
                  </a:lnTo>
                  <a:lnTo>
                    <a:pt x="0" y="723"/>
                  </a:lnTo>
                  <a:lnTo>
                    <a:pt x="5" y="1770"/>
                  </a:lnTo>
                  <a:lnTo>
                    <a:pt x="5" y="2165"/>
                  </a:lnTo>
                  <a:lnTo>
                    <a:pt x="1265" y="1437"/>
                  </a:lnTo>
                  <a:lnTo>
                    <a:pt x="1260"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0"/>
            <p:cNvSpPr/>
            <p:nvPr/>
          </p:nvSpPr>
          <p:spPr>
            <a:xfrm>
              <a:off x="7896171" y="1596702"/>
              <a:ext cx="16199" cy="120324"/>
            </a:xfrm>
            <a:custGeom>
              <a:rect b="b" l="l" r="r" t="t"/>
              <a:pathLst>
                <a:path extrusionOk="0" h="1701" w="229">
                  <a:moveTo>
                    <a:pt x="228" y="1"/>
                  </a:moveTo>
                  <a:lnTo>
                    <a:pt x="1" y="132"/>
                  </a:lnTo>
                  <a:lnTo>
                    <a:pt x="6" y="1569"/>
                  </a:lnTo>
                  <a:lnTo>
                    <a:pt x="228" y="1700"/>
                  </a:lnTo>
                  <a:lnTo>
                    <a:pt x="228"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0"/>
            <p:cNvSpPr/>
            <p:nvPr/>
          </p:nvSpPr>
          <p:spPr>
            <a:xfrm>
              <a:off x="7807467" y="1707618"/>
              <a:ext cx="104904" cy="69818"/>
            </a:xfrm>
            <a:custGeom>
              <a:rect b="b" l="l" r="r" t="t"/>
              <a:pathLst>
                <a:path extrusionOk="0" h="987" w="1483">
                  <a:moveTo>
                    <a:pt x="1260" y="1"/>
                  </a:moveTo>
                  <a:lnTo>
                    <a:pt x="0" y="729"/>
                  </a:lnTo>
                  <a:lnTo>
                    <a:pt x="0" y="987"/>
                  </a:lnTo>
                  <a:lnTo>
                    <a:pt x="1482" y="132"/>
                  </a:lnTo>
                  <a:lnTo>
                    <a:pt x="1260"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0"/>
            <p:cNvSpPr/>
            <p:nvPr/>
          </p:nvSpPr>
          <p:spPr>
            <a:xfrm>
              <a:off x="8080443" y="1641408"/>
              <a:ext cx="88422" cy="153217"/>
            </a:xfrm>
            <a:custGeom>
              <a:rect b="b" l="l" r="r" t="t"/>
              <a:pathLst>
                <a:path extrusionOk="0" h="2166" w="1250">
                  <a:moveTo>
                    <a:pt x="1250" y="1"/>
                  </a:moveTo>
                  <a:lnTo>
                    <a:pt x="906" y="198"/>
                  </a:lnTo>
                  <a:lnTo>
                    <a:pt x="0" y="724"/>
                  </a:lnTo>
                  <a:lnTo>
                    <a:pt x="0" y="1771"/>
                  </a:lnTo>
                  <a:lnTo>
                    <a:pt x="0" y="2166"/>
                  </a:lnTo>
                  <a:lnTo>
                    <a:pt x="1250" y="1442"/>
                  </a:lnTo>
                  <a:lnTo>
                    <a:pt x="1250"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0"/>
            <p:cNvSpPr/>
            <p:nvPr/>
          </p:nvSpPr>
          <p:spPr>
            <a:xfrm>
              <a:off x="8168794" y="1632141"/>
              <a:ext cx="16199" cy="120607"/>
            </a:xfrm>
            <a:custGeom>
              <a:rect b="b" l="l" r="r" t="t"/>
              <a:pathLst>
                <a:path extrusionOk="0" h="1705" w="229">
                  <a:moveTo>
                    <a:pt x="228" y="0"/>
                  </a:moveTo>
                  <a:lnTo>
                    <a:pt x="1" y="132"/>
                  </a:lnTo>
                  <a:lnTo>
                    <a:pt x="1" y="1573"/>
                  </a:lnTo>
                  <a:lnTo>
                    <a:pt x="228" y="1705"/>
                  </a:lnTo>
                  <a:lnTo>
                    <a:pt x="228"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60"/>
            <p:cNvSpPr/>
            <p:nvPr/>
          </p:nvSpPr>
          <p:spPr>
            <a:xfrm>
              <a:off x="8080443" y="1743411"/>
              <a:ext cx="104550" cy="69464"/>
            </a:xfrm>
            <a:custGeom>
              <a:rect b="b" l="l" r="r" t="t"/>
              <a:pathLst>
                <a:path extrusionOk="0" h="982" w="1478">
                  <a:moveTo>
                    <a:pt x="1250" y="0"/>
                  </a:moveTo>
                  <a:lnTo>
                    <a:pt x="0" y="724"/>
                  </a:lnTo>
                  <a:lnTo>
                    <a:pt x="0" y="982"/>
                  </a:lnTo>
                  <a:lnTo>
                    <a:pt x="1477" y="132"/>
                  </a:lnTo>
                  <a:lnTo>
                    <a:pt x="125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0"/>
            <p:cNvSpPr/>
            <p:nvPr/>
          </p:nvSpPr>
          <p:spPr>
            <a:xfrm>
              <a:off x="7943424" y="1719785"/>
              <a:ext cx="89483" cy="152864"/>
            </a:xfrm>
            <a:custGeom>
              <a:rect b="b" l="l" r="r" t="t"/>
              <a:pathLst>
                <a:path extrusionOk="0" h="2161" w="1265">
                  <a:moveTo>
                    <a:pt x="1254" y="1"/>
                  </a:moveTo>
                  <a:lnTo>
                    <a:pt x="911" y="198"/>
                  </a:lnTo>
                  <a:lnTo>
                    <a:pt x="0" y="719"/>
                  </a:lnTo>
                  <a:lnTo>
                    <a:pt x="10" y="1771"/>
                  </a:lnTo>
                  <a:lnTo>
                    <a:pt x="10" y="2160"/>
                  </a:lnTo>
                  <a:lnTo>
                    <a:pt x="1265" y="1442"/>
                  </a:lnTo>
                  <a:lnTo>
                    <a:pt x="1254"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0"/>
            <p:cNvSpPr/>
            <p:nvPr/>
          </p:nvSpPr>
          <p:spPr>
            <a:xfrm>
              <a:off x="8032129" y="1710518"/>
              <a:ext cx="16553" cy="120254"/>
            </a:xfrm>
            <a:custGeom>
              <a:rect b="b" l="l" r="r" t="t"/>
              <a:pathLst>
                <a:path extrusionOk="0" h="1700" w="234">
                  <a:moveTo>
                    <a:pt x="233" y="0"/>
                  </a:moveTo>
                  <a:lnTo>
                    <a:pt x="0" y="132"/>
                  </a:lnTo>
                  <a:lnTo>
                    <a:pt x="11" y="1568"/>
                  </a:lnTo>
                  <a:lnTo>
                    <a:pt x="233" y="1699"/>
                  </a:lnTo>
                  <a:lnTo>
                    <a:pt x="233"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0"/>
            <p:cNvSpPr/>
            <p:nvPr/>
          </p:nvSpPr>
          <p:spPr>
            <a:xfrm>
              <a:off x="7944131" y="1821364"/>
              <a:ext cx="104550" cy="69889"/>
            </a:xfrm>
            <a:custGeom>
              <a:rect b="b" l="l" r="r" t="t"/>
              <a:pathLst>
                <a:path extrusionOk="0" h="988" w="1478">
                  <a:moveTo>
                    <a:pt x="1255" y="1"/>
                  </a:moveTo>
                  <a:lnTo>
                    <a:pt x="0" y="724"/>
                  </a:lnTo>
                  <a:lnTo>
                    <a:pt x="0" y="987"/>
                  </a:lnTo>
                  <a:lnTo>
                    <a:pt x="1477" y="132"/>
                  </a:lnTo>
                  <a:lnTo>
                    <a:pt x="1255"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0"/>
            <p:cNvSpPr/>
            <p:nvPr/>
          </p:nvSpPr>
          <p:spPr>
            <a:xfrm>
              <a:off x="7807113" y="1797455"/>
              <a:ext cx="89483" cy="153147"/>
            </a:xfrm>
            <a:custGeom>
              <a:rect b="b" l="l" r="r" t="t"/>
              <a:pathLst>
                <a:path extrusionOk="0" h="2165" w="1265">
                  <a:moveTo>
                    <a:pt x="1260" y="0"/>
                  </a:moveTo>
                  <a:lnTo>
                    <a:pt x="911" y="197"/>
                  </a:lnTo>
                  <a:lnTo>
                    <a:pt x="0" y="723"/>
                  </a:lnTo>
                  <a:lnTo>
                    <a:pt x="5" y="1770"/>
                  </a:lnTo>
                  <a:lnTo>
                    <a:pt x="5" y="2165"/>
                  </a:lnTo>
                  <a:lnTo>
                    <a:pt x="1265" y="1436"/>
                  </a:lnTo>
                  <a:lnTo>
                    <a:pt x="1260"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0"/>
            <p:cNvSpPr/>
            <p:nvPr/>
          </p:nvSpPr>
          <p:spPr>
            <a:xfrm>
              <a:off x="7896171" y="1788117"/>
              <a:ext cx="16199" cy="120254"/>
            </a:xfrm>
            <a:custGeom>
              <a:rect b="b" l="l" r="r" t="t"/>
              <a:pathLst>
                <a:path extrusionOk="0" h="1700" w="229">
                  <a:moveTo>
                    <a:pt x="228" y="1"/>
                  </a:moveTo>
                  <a:lnTo>
                    <a:pt x="1" y="132"/>
                  </a:lnTo>
                  <a:lnTo>
                    <a:pt x="6" y="1568"/>
                  </a:lnTo>
                  <a:lnTo>
                    <a:pt x="228" y="1700"/>
                  </a:lnTo>
                  <a:lnTo>
                    <a:pt x="228"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0"/>
            <p:cNvSpPr/>
            <p:nvPr/>
          </p:nvSpPr>
          <p:spPr>
            <a:xfrm>
              <a:off x="7807467" y="1899034"/>
              <a:ext cx="104904" cy="69818"/>
            </a:xfrm>
            <a:custGeom>
              <a:rect b="b" l="l" r="r" t="t"/>
              <a:pathLst>
                <a:path extrusionOk="0" h="987" w="1483">
                  <a:moveTo>
                    <a:pt x="1260" y="0"/>
                  </a:moveTo>
                  <a:lnTo>
                    <a:pt x="0" y="729"/>
                  </a:lnTo>
                  <a:lnTo>
                    <a:pt x="0" y="987"/>
                  </a:lnTo>
                  <a:lnTo>
                    <a:pt x="1482" y="132"/>
                  </a:lnTo>
                  <a:lnTo>
                    <a:pt x="126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0"/>
            <p:cNvSpPr/>
            <p:nvPr/>
          </p:nvSpPr>
          <p:spPr>
            <a:xfrm>
              <a:off x="8080443" y="1832470"/>
              <a:ext cx="88422" cy="153571"/>
            </a:xfrm>
            <a:custGeom>
              <a:rect b="b" l="l" r="r" t="t"/>
              <a:pathLst>
                <a:path extrusionOk="0" h="2171" w="1250">
                  <a:moveTo>
                    <a:pt x="1250" y="1"/>
                  </a:moveTo>
                  <a:lnTo>
                    <a:pt x="906" y="208"/>
                  </a:lnTo>
                  <a:lnTo>
                    <a:pt x="0" y="734"/>
                  </a:lnTo>
                  <a:lnTo>
                    <a:pt x="0" y="1776"/>
                  </a:lnTo>
                  <a:lnTo>
                    <a:pt x="0" y="2170"/>
                  </a:lnTo>
                  <a:lnTo>
                    <a:pt x="1250" y="1447"/>
                  </a:lnTo>
                  <a:lnTo>
                    <a:pt x="1250"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0"/>
            <p:cNvSpPr/>
            <p:nvPr/>
          </p:nvSpPr>
          <p:spPr>
            <a:xfrm>
              <a:off x="8168794" y="1823557"/>
              <a:ext cx="16199" cy="120607"/>
            </a:xfrm>
            <a:custGeom>
              <a:rect b="b" l="l" r="r" t="t"/>
              <a:pathLst>
                <a:path extrusionOk="0" h="1705" w="229">
                  <a:moveTo>
                    <a:pt x="228" y="0"/>
                  </a:moveTo>
                  <a:lnTo>
                    <a:pt x="1" y="127"/>
                  </a:lnTo>
                  <a:lnTo>
                    <a:pt x="1" y="1573"/>
                  </a:lnTo>
                  <a:lnTo>
                    <a:pt x="228" y="1705"/>
                  </a:lnTo>
                  <a:lnTo>
                    <a:pt x="228"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0"/>
            <p:cNvSpPr/>
            <p:nvPr/>
          </p:nvSpPr>
          <p:spPr>
            <a:xfrm>
              <a:off x="8080443" y="1934827"/>
              <a:ext cx="104550" cy="69818"/>
            </a:xfrm>
            <a:custGeom>
              <a:rect b="b" l="l" r="r" t="t"/>
              <a:pathLst>
                <a:path extrusionOk="0" h="987" w="1478">
                  <a:moveTo>
                    <a:pt x="1250" y="0"/>
                  </a:moveTo>
                  <a:lnTo>
                    <a:pt x="0" y="723"/>
                  </a:lnTo>
                  <a:lnTo>
                    <a:pt x="0" y="986"/>
                  </a:lnTo>
                  <a:lnTo>
                    <a:pt x="1477" y="132"/>
                  </a:lnTo>
                  <a:lnTo>
                    <a:pt x="125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0"/>
            <p:cNvSpPr/>
            <p:nvPr/>
          </p:nvSpPr>
          <p:spPr>
            <a:xfrm>
              <a:off x="7943424" y="1910847"/>
              <a:ext cx="89483" cy="153217"/>
            </a:xfrm>
            <a:custGeom>
              <a:rect b="b" l="l" r="r" t="t"/>
              <a:pathLst>
                <a:path extrusionOk="0" h="2166" w="1265">
                  <a:moveTo>
                    <a:pt x="1254" y="0"/>
                  </a:moveTo>
                  <a:lnTo>
                    <a:pt x="911" y="193"/>
                  </a:lnTo>
                  <a:lnTo>
                    <a:pt x="0" y="724"/>
                  </a:lnTo>
                  <a:lnTo>
                    <a:pt x="10" y="1776"/>
                  </a:lnTo>
                  <a:lnTo>
                    <a:pt x="10" y="2165"/>
                  </a:lnTo>
                  <a:lnTo>
                    <a:pt x="1265" y="1447"/>
                  </a:lnTo>
                  <a:lnTo>
                    <a:pt x="1254"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0"/>
            <p:cNvSpPr/>
            <p:nvPr/>
          </p:nvSpPr>
          <p:spPr>
            <a:xfrm>
              <a:off x="8032129" y="1901156"/>
              <a:ext cx="16553" cy="121032"/>
            </a:xfrm>
            <a:custGeom>
              <a:rect b="b" l="l" r="r" t="t"/>
              <a:pathLst>
                <a:path extrusionOk="0" h="1711" w="234">
                  <a:moveTo>
                    <a:pt x="233" y="1"/>
                  </a:moveTo>
                  <a:lnTo>
                    <a:pt x="0" y="137"/>
                  </a:lnTo>
                  <a:lnTo>
                    <a:pt x="11" y="1584"/>
                  </a:lnTo>
                  <a:lnTo>
                    <a:pt x="233" y="1710"/>
                  </a:lnTo>
                  <a:lnTo>
                    <a:pt x="233"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0"/>
            <p:cNvSpPr/>
            <p:nvPr/>
          </p:nvSpPr>
          <p:spPr>
            <a:xfrm>
              <a:off x="7944131" y="2013133"/>
              <a:ext cx="104550" cy="69535"/>
            </a:xfrm>
            <a:custGeom>
              <a:rect b="b" l="l" r="r" t="t"/>
              <a:pathLst>
                <a:path extrusionOk="0" h="983" w="1478">
                  <a:moveTo>
                    <a:pt x="1255" y="1"/>
                  </a:moveTo>
                  <a:lnTo>
                    <a:pt x="0" y="719"/>
                  </a:lnTo>
                  <a:lnTo>
                    <a:pt x="0" y="982"/>
                  </a:lnTo>
                  <a:lnTo>
                    <a:pt x="1477" y="127"/>
                  </a:lnTo>
                  <a:lnTo>
                    <a:pt x="1255"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0"/>
            <p:cNvSpPr/>
            <p:nvPr/>
          </p:nvSpPr>
          <p:spPr>
            <a:xfrm>
              <a:off x="7807113" y="1988446"/>
              <a:ext cx="89483" cy="153571"/>
            </a:xfrm>
            <a:custGeom>
              <a:rect b="b" l="l" r="r" t="t"/>
              <a:pathLst>
                <a:path extrusionOk="0" h="2171" w="1265">
                  <a:moveTo>
                    <a:pt x="1260" y="1"/>
                  </a:moveTo>
                  <a:lnTo>
                    <a:pt x="911" y="198"/>
                  </a:lnTo>
                  <a:lnTo>
                    <a:pt x="0" y="729"/>
                  </a:lnTo>
                  <a:lnTo>
                    <a:pt x="5" y="1776"/>
                  </a:lnTo>
                  <a:lnTo>
                    <a:pt x="5" y="2171"/>
                  </a:lnTo>
                  <a:lnTo>
                    <a:pt x="1265" y="1442"/>
                  </a:lnTo>
                  <a:lnTo>
                    <a:pt x="1260"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0"/>
            <p:cNvSpPr/>
            <p:nvPr/>
          </p:nvSpPr>
          <p:spPr>
            <a:xfrm>
              <a:off x="7896171" y="1979179"/>
              <a:ext cx="16199" cy="120607"/>
            </a:xfrm>
            <a:custGeom>
              <a:rect b="b" l="l" r="r" t="t"/>
              <a:pathLst>
                <a:path extrusionOk="0" h="1705" w="229">
                  <a:moveTo>
                    <a:pt x="228" y="0"/>
                  </a:moveTo>
                  <a:lnTo>
                    <a:pt x="1" y="132"/>
                  </a:lnTo>
                  <a:lnTo>
                    <a:pt x="6" y="1573"/>
                  </a:lnTo>
                  <a:lnTo>
                    <a:pt x="228" y="1705"/>
                  </a:lnTo>
                  <a:lnTo>
                    <a:pt x="228"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0"/>
            <p:cNvSpPr/>
            <p:nvPr/>
          </p:nvSpPr>
          <p:spPr>
            <a:xfrm>
              <a:off x="7807467" y="2090449"/>
              <a:ext cx="104904" cy="69818"/>
            </a:xfrm>
            <a:custGeom>
              <a:rect b="b" l="l" r="r" t="t"/>
              <a:pathLst>
                <a:path extrusionOk="0" h="987" w="1483">
                  <a:moveTo>
                    <a:pt x="1260" y="0"/>
                  </a:moveTo>
                  <a:lnTo>
                    <a:pt x="0" y="729"/>
                  </a:lnTo>
                  <a:lnTo>
                    <a:pt x="0" y="987"/>
                  </a:lnTo>
                  <a:lnTo>
                    <a:pt x="1482" y="132"/>
                  </a:lnTo>
                  <a:lnTo>
                    <a:pt x="126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0"/>
            <p:cNvSpPr/>
            <p:nvPr/>
          </p:nvSpPr>
          <p:spPr>
            <a:xfrm>
              <a:off x="8080443" y="2023885"/>
              <a:ext cx="88422" cy="153571"/>
            </a:xfrm>
            <a:custGeom>
              <a:rect b="b" l="l" r="r" t="t"/>
              <a:pathLst>
                <a:path extrusionOk="0" h="2171" w="1250">
                  <a:moveTo>
                    <a:pt x="1250" y="1"/>
                  </a:moveTo>
                  <a:lnTo>
                    <a:pt x="906" y="203"/>
                  </a:lnTo>
                  <a:lnTo>
                    <a:pt x="0" y="729"/>
                  </a:lnTo>
                  <a:lnTo>
                    <a:pt x="0" y="1771"/>
                  </a:lnTo>
                  <a:lnTo>
                    <a:pt x="0" y="2170"/>
                  </a:lnTo>
                  <a:lnTo>
                    <a:pt x="1250" y="1442"/>
                  </a:lnTo>
                  <a:lnTo>
                    <a:pt x="1250"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0"/>
            <p:cNvSpPr/>
            <p:nvPr/>
          </p:nvSpPr>
          <p:spPr>
            <a:xfrm>
              <a:off x="8168794" y="2014972"/>
              <a:ext cx="16199" cy="120254"/>
            </a:xfrm>
            <a:custGeom>
              <a:rect b="b" l="l" r="r" t="t"/>
              <a:pathLst>
                <a:path extrusionOk="0" h="1700" w="229">
                  <a:moveTo>
                    <a:pt x="228" y="0"/>
                  </a:moveTo>
                  <a:lnTo>
                    <a:pt x="1" y="127"/>
                  </a:lnTo>
                  <a:lnTo>
                    <a:pt x="1" y="1568"/>
                  </a:lnTo>
                  <a:lnTo>
                    <a:pt x="228" y="1699"/>
                  </a:lnTo>
                  <a:lnTo>
                    <a:pt x="228"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0"/>
            <p:cNvSpPr/>
            <p:nvPr/>
          </p:nvSpPr>
          <p:spPr>
            <a:xfrm>
              <a:off x="8080443" y="2125818"/>
              <a:ext cx="104550" cy="70242"/>
            </a:xfrm>
            <a:custGeom>
              <a:rect b="b" l="l" r="r" t="t"/>
              <a:pathLst>
                <a:path extrusionOk="0" h="993" w="1478">
                  <a:moveTo>
                    <a:pt x="1250" y="1"/>
                  </a:moveTo>
                  <a:lnTo>
                    <a:pt x="0" y="729"/>
                  </a:lnTo>
                  <a:lnTo>
                    <a:pt x="0" y="992"/>
                  </a:lnTo>
                  <a:lnTo>
                    <a:pt x="1477" y="132"/>
                  </a:lnTo>
                  <a:lnTo>
                    <a:pt x="1250"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0"/>
            <p:cNvSpPr/>
            <p:nvPr/>
          </p:nvSpPr>
          <p:spPr>
            <a:xfrm>
              <a:off x="7943424" y="2102263"/>
              <a:ext cx="89483" cy="153147"/>
            </a:xfrm>
            <a:custGeom>
              <a:rect b="b" l="l" r="r" t="t"/>
              <a:pathLst>
                <a:path extrusionOk="0" h="2165" w="1265">
                  <a:moveTo>
                    <a:pt x="1254" y="0"/>
                  </a:moveTo>
                  <a:lnTo>
                    <a:pt x="911" y="192"/>
                  </a:lnTo>
                  <a:lnTo>
                    <a:pt x="0" y="718"/>
                  </a:lnTo>
                  <a:lnTo>
                    <a:pt x="10" y="1775"/>
                  </a:lnTo>
                  <a:lnTo>
                    <a:pt x="10" y="2165"/>
                  </a:lnTo>
                  <a:lnTo>
                    <a:pt x="1265" y="1442"/>
                  </a:lnTo>
                  <a:lnTo>
                    <a:pt x="1254" y="0"/>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0"/>
            <p:cNvSpPr/>
            <p:nvPr/>
          </p:nvSpPr>
          <p:spPr>
            <a:xfrm>
              <a:off x="8032129" y="2092572"/>
              <a:ext cx="16553" cy="120678"/>
            </a:xfrm>
            <a:custGeom>
              <a:rect b="b" l="l" r="r" t="t"/>
              <a:pathLst>
                <a:path extrusionOk="0" h="1706" w="234">
                  <a:moveTo>
                    <a:pt x="233" y="1"/>
                  </a:moveTo>
                  <a:lnTo>
                    <a:pt x="0" y="137"/>
                  </a:lnTo>
                  <a:lnTo>
                    <a:pt x="11" y="1579"/>
                  </a:lnTo>
                  <a:lnTo>
                    <a:pt x="233" y="1705"/>
                  </a:lnTo>
                  <a:lnTo>
                    <a:pt x="233" y="1"/>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0"/>
            <p:cNvSpPr/>
            <p:nvPr/>
          </p:nvSpPr>
          <p:spPr>
            <a:xfrm>
              <a:off x="7944131" y="2204195"/>
              <a:ext cx="104550" cy="69818"/>
            </a:xfrm>
            <a:custGeom>
              <a:rect b="b" l="l" r="r" t="t"/>
              <a:pathLst>
                <a:path extrusionOk="0" h="987" w="1478">
                  <a:moveTo>
                    <a:pt x="1255" y="1"/>
                  </a:moveTo>
                  <a:lnTo>
                    <a:pt x="0" y="724"/>
                  </a:lnTo>
                  <a:lnTo>
                    <a:pt x="0" y="987"/>
                  </a:lnTo>
                  <a:lnTo>
                    <a:pt x="1477" y="127"/>
                  </a:lnTo>
                  <a:lnTo>
                    <a:pt x="1255" y="1"/>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0"/>
            <p:cNvSpPr/>
            <p:nvPr/>
          </p:nvSpPr>
          <p:spPr>
            <a:xfrm>
              <a:off x="7807113" y="2179862"/>
              <a:ext cx="89483" cy="153571"/>
            </a:xfrm>
            <a:custGeom>
              <a:rect b="b" l="l" r="r" t="t"/>
              <a:pathLst>
                <a:path extrusionOk="0" h="2171" w="1265">
                  <a:moveTo>
                    <a:pt x="1260" y="1"/>
                  </a:moveTo>
                  <a:lnTo>
                    <a:pt x="911" y="198"/>
                  </a:lnTo>
                  <a:lnTo>
                    <a:pt x="0" y="724"/>
                  </a:lnTo>
                  <a:lnTo>
                    <a:pt x="5" y="1771"/>
                  </a:lnTo>
                  <a:lnTo>
                    <a:pt x="5" y="2170"/>
                  </a:lnTo>
                  <a:lnTo>
                    <a:pt x="1265" y="1442"/>
                  </a:lnTo>
                  <a:lnTo>
                    <a:pt x="1260" y="1"/>
                  </a:lnTo>
                  <a:close/>
                </a:path>
              </a:pathLst>
            </a:custGeom>
            <a:solidFill>
              <a:srgbClr val="B4D2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0"/>
            <p:cNvSpPr/>
            <p:nvPr/>
          </p:nvSpPr>
          <p:spPr>
            <a:xfrm>
              <a:off x="7896171" y="2170595"/>
              <a:ext cx="16199" cy="120254"/>
            </a:xfrm>
            <a:custGeom>
              <a:rect b="b" l="l" r="r" t="t"/>
              <a:pathLst>
                <a:path extrusionOk="0" h="1700" w="229">
                  <a:moveTo>
                    <a:pt x="228" y="0"/>
                  </a:moveTo>
                  <a:lnTo>
                    <a:pt x="1" y="132"/>
                  </a:lnTo>
                  <a:lnTo>
                    <a:pt x="6" y="1573"/>
                  </a:lnTo>
                  <a:lnTo>
                    <a:pt x="228" y="1700"/>
                  </a:lnTo>
                  <a:lnTo>
                    <a:pt x="228" y="0"/>
                  </a:lnTo>
                  <a:close/>
                </a:path>
              </a:pathLst>
            </a:custGeom>
            <a:solidFill>
              <a:srgbClr val="7CA8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0"/>
            <p:cNvSpPr/>
            <p:nvPr/>
          </p:nvSpPr>
          <p:spPr>
            <a:xfrm>
              <a:off x="7807467" y="2281865"/>
              <a:ext cx="104904" cy="69818"/>
            </a:xfrm>
            <a:custGeom>
              <a:rect b="b" l="l" r="r" t="t"/>
              <a:pathLst>
                <a:path extrusionOk="0" h="987" w="1483">
                  <a:moveTo>
                    <a:pt x="1260" y="0"/>
                  </a:moveTo>
                  <a:lnTo>
                    <a:pt x="0" y="728"/>
                  </a:lnTo>
                  <a:lnTo>
                    <a:pt x="0" y="986"/>
                  </a:lnTo>
                  <a:lnTo>
                    <a:pt x="1482" y="127"/>
                  </a:lnTo>
                  <a:lnTo>
                    <a:pt x="1260" y="0"/>
                  </a:lnTo>
                  <a:close/>
                </a:path>
              </a:pathLst>
            </a:custGeom>
            <a:solidFill>
              <a:srgbClr val="89BC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0"/>
            <p:cNvSpPr/>
            <p:nvPr/>
          </p:nvSpPr>
          <p:spPr>
            <a:xfrm>
              <a:off x="7448969" y="818943"/>
              <a:ext cx="23697" cy="72789"/>
            </a:xfrm>
            <a:custGeom>
              <a:rect b="b" l="l" r="r" t="t"/>
              <a:pathLst>
                <a:path extrusionOk="0" h="1029" w="335">
                  <a:moveTo>
                    <a:pt x="0" y="0"/>
                  </a:moveTo>
                  <a:lnTo>
                    <a:pt x="0" y="931"/>
                  </a:lnTo>
                  <a:cubicBezTo>
                    <a:pt x="0" y="956"/>
                    <a:pt x="11" y="981"/>
                    <a:pt x="51" y="1002"/>
                  </a:cubicBezTo>
                  <a:cubicBezTo>
                    <a:pt x="81" y="1019"/>
                    <a:pt x="124" y="1028"/>
                    <a:pt x="167" y="1028"/>
                  </a:cubicBezTo>
                  <a:cubicBezTo>
                    <a:pt x="210" y="1028"/>
                    <a:pt x="253" y="1019"/>
                    <a:pt x="284" y="1002"/>
                  </a:cubicBezTo>
                  <a:cubicBezTo>
                    <a:pt x="324" y="981"/>
                    <a:pt x="334" y="951"/>
                    <a:pt x="334" y="931"/>
                  </a:cubicBezTo>
                  <a:lnTo>
                    <a:pt x="334" y="0"/>
                  </a:lnTo>
                  <a:cubicBezTo>
                    <a:pt x="334" y="26"/>
                    <a:pt x="319" y="51"/>
                    <a:pt x="284" y="71"/>
                  </a:cubicBezTo>
                  <a:cubicBezTo>
                    <a:pt x="253" y="91"/>
                    <a:pt x="210" y="101"/>
                    <a:pt x="167" y="101"/>
                  </a:cubicBezTo>
                  <a:cubicBezTo>
                    <a:pt x="124" y="101"/>
                    <a:pt x="81" y="91"/>
                    <a:pt x="51" y="71"/>
                  </a:cubicBezTo>
                  <a:cubicBezTo>
                    <a:pt x="11" y="51"/>
                    <a:pt x="0" y="20"/>
                    <a:pt x="0"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60"/>
            <p:cNvSpPr/>
            <p:nvPr/>
          </p:nvSpPr>
          <p:spPr>
            <a:xfrm>
              <a:off x="7846797" y="1043251"/>
              <a:ext cx="24051" cy="72718"/>
            </a:xfrm>
            <a:custGeom>
              <a:rect b="b" l="l" r="r" t="t"/>
              <a:pathLst>
                <a:path extrusionOk="0" h="1028" w="340">
                  <a:moveTo>
                    <a:pt x="1" y="0"/>
                  </a:moveTo>
                  <a:lnTo>
                    <a:pt x="1" y="926"/>
                  </a:lnTo>
                  <a:cubicBezTo>
                    <a:pt x="1" y="951"/>
                    <a:pt x="16" y="977"/>
                    <a:pt x="51" y="997"/>
                  </a:cubicBezTo>
                  <a:cubicBezTo>
                    <a:pt x="84" y="1017"/>
                    <a:pt x="127" y="1027"/>
                    <a:pt x="170" y="1027"/>
                  </a:cubicBezTo>
                  <a:cubicBezTo>
                    <a:pt x="213" y="1027"/>
                    <a:pt x="256" y="1017"/>
                    <a:pt x="289" y="997"/>
                  </a:cubicBezTo>
                  <a:cubicBezTo>
                    <a:pt x="324" y="977"/>
                    <a:pt x="339" y="946"/>
                    <a:pt x="339" y="926"/>
                  </a:cubicBezTo>
                  <a:lnTo>
                    <a:pt x="339" y="0"/>
                  </a:lnTo>
                  <a:cubicBezTo>
                    <a:pt x="339" y="26"/>
                    <a:pt x="324" y="51"/>
                    <a:pt x="289" y="66"/>
                  </a:cubicBezTo>
                  <a:cubicBezTo>
                    <a:pt x="256" y="86"/>
                    <a:pt x="213" y="97"/>
                    <a:pt x="170" y="97"/>
                  </a:cubicBezTo>
                  <a:cubicBezTo>
                    <a:pt x="127" y="97"/>
                    <a:pt x="84" y="86"/>
                    <a:pt x="51" y="66"/>
                  </a:cubicBezTo>
                  <a:cubicBezTo>
                    <a:pt x="16" y="46"/>
                    <a:pt x="1" y="16"/>
                    <a:pt x="1"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0"/>
            <p:cNvSpPr/>
            <p:nvPr/>
          </p:nvSpPr>
          <p:spPr>
            <a:xfrm>
              <a:off x="7854648" y="866478"/>
              <a:ext cx="41240" cy="212991"/>
            </a:xfrm>
            <a:custGeom>
              <a:rect b="b" l="l" r="r" t="t"/>
              <a:pathLst>
                <a:path extrusionOk="0" h="3011" w="583">
                  <a:moveTo>
                    <a:pt x="522" y="1"/>
                  </a:moveTo>
                  <a:lnTo>
                    <a:pt x="1" y="289"/>
                  </a:lnTo>
                  <a:lnTo>
                    <a:pt x="51" y="3010"/>
                  </a:lnTo>
                  <a:lnTo>
                    <a:pt x="583" y="2727"/>
                  </a:lnTo>
                  <a:lnTo>
                    <a:pt x="522" y="1"/>
                  </a:lnTo>
                  <a:close/>
                </a:path>
              </a:pathLst>
            </a:custGeom>
            <a:solidFill>
              <a:srgbClr val="D3E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60"/>
            <p:cNvSpPr/>
            <p:nvPr/>
          </p:nvSpPr>
          <p:spPr>
            <a:xfrm>
              <a:off x="7423574" y="640755"/>
              <a:ext cx="434753" cy="438714"/>
            </a:xfrm>
            <a:custGeom>
              <a:rect b="b" l="l" r="r" t="t"/>
              <a:pathLst>
                <a:path extrusionOk="0" h="6202" w="6146">
                  <a:moveTo>
                    <a:pt x="0" y="1"/>
                  </a:moveTo>
                  <a:lnTo>
                    <a:pt x="46" y="2732"/>
                  </a:lnTo>
                  <a:lnTo>
                    <a:pt x="6145" y="6201"/>
                  </a:lnTo>
                  <a:lnTo>
                    <a:pt x="6095" y="3480"/>
                  </a:lnTo>
                  <a:lnTo>
                    <a:pt x="0" y="1"/>
                  </a:lnTo>
                  <a:close/>
                </a:path>
              </a:pathLst>
            </a:custGeom>
            <a:solidFill>
              <a:srgbClr val="E8F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0"/>
            <p:cNvSpPr/>
            <p:nvPr/>
          </p:nvSpPr>
          <p:spPr>
            <a:xfrm>
              <a:off x="7423574" y="620383"/>
              <a:ext cx="467999" cy="266610"/>
            </a:xfrm>
            <a:custGeom>
              <a:rect b="b" l="l" r="r" t="t"/>
              <a:pathLst>
                <a:path extrusionOk="0" h="3769" w="6616">
                  <a:moveTo>
                    <a:pt x="516" y="0"/>
                  </a:moveTo>
                  <a:lnTo>
                    <a:pt x="0" y="289"/>
                  </a:lnTo>
                  <a:lnTo>
                    <a:pt x="6095" y="3768"/>
                  </a:lnTo>
                  <a:lnTo>
                    <a:pt x="6616" y="3480"/>
                  </a:lnTo>
                  <a:lnTo>
                    <a:pt x="516" y="0"/>
                  </a:lnTo>
                  <a:close/>
                </a:path>
              </a:pathLst>
            </a:custGeom>
            <a:solidFill>
              <a:srgbClr val="C3DD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0"/>
            <p:cNvSpPr/>
            <p:nvPr/>
          </p:nvSpPr>
          <p:spPr>
            <a:xfrm>
              <a:off x="7447908" y="715878"/>
              <a:ext cx="52629" cy="97052"/>
            </a:xfrm>
            <a:custGeom>
              <a:rect b="b" l="l" r="r" t="t"/>
              <a:pathLst>
                <a:path extrusionOk="0" h="1372" w="744">
                  <a:moveTo>
                    <a:pt x="0" y="1"/>
                  </a:moveTo>
                  <a:lnTo>
                    <a:pt x="0" y="921"/>
                  </a:lnTo>
                  <a:lnTo>
                    <a:pt x="198" y="1043"/>
                  </a:lnTo>
                  <a:lnTo>
                    <a:pt x="198" y="648"/>
                  </a:lnTo>
                  <a:lnTo>
                    <a:pt x="547" y="860"/>
                  </a:lnTo>
                  <a:lnTo>
                    <a:pt x="547" y="1250"/>
                  </a:lnTo>
                  <a:lnTo>
                    <a:pt x="744" y="1371"/>
                  </a:lnTo>
                  <a:lnTo>
                    <a:pt x="744" y="446"/>
                  </a:lnTo>
                  <a:lnTo>
                    <a:pt x="547" y="329"/>
                  </a:lnTo>
                  <a:lnTo>
                    <a:pt x="547" y="714"/>
                  </a:lnTo>
                  <a:lnTo>
                    <a:pt x="198" y="506"/>
                  </a:lnTo>
                  <a:lnTo>
                    <a:pt x="198" y="117"/>
                  </a:lnTo>
                  <a:lnTo>
                    <a:pt x="0" y="1"/>
                  </a:ln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0"/>
            <p:cNvSpPr/>
            <p:nvPr/>
          </p:nvSpPr>
          <p:spPr>
            <a:xfrm>
              <a:off x="7507964" y="765536"/>
              <a:ext cx="63452" cy="77882"/>
            </a:xfrm>
            <a:custGeom>
              <a:rect b="b" l="l" r="r" t="t"/>
              <a:pathLst>
                <a:path extrusionOk="0" h="1101" w="897">
                  <a:moveTo>
                    <a:pt x="330" y="192"/>
                  </a:moveTo>
                  <a:cubicBezTo>
                    <a:pt x="337" y="192"/>
                    <a:pt x="344" y="193"/>
                    <a:pt x="350" y="194"/>
                  </a:cubicBezTo>
                  <a:cubicBezTo>
                    <a:pt x="385" y="199"/>
                    <a:pt x="416" y="219"/>
                    <a:pt x="456" y="239"/>
                  </a:cubicBezTo>
                  <a:cubicBezTo>
                    <a:pt x="492" y="265"/>
                    <a:pt x="532" y="295"/>
                    <a:pt x="557" y="320"/>
                  </a:cubicBezTo>
                  <a:cubicBezTo>
                    <a:pt x="588" y="361"/>
                    <a:pt x="613" y="391"/>
                    <a:pt x="633" y="427"/>
                  </a:cubicBezTo>
                  <a:cubicBezTo>
                    <a:pt x="658" y="467"/>
                    <a:pt x="669" y="502"/>
                    <a:pt x="684" y="548"/>
                  </a:cubicBezTo>
                  <a:cubicBezTo>
                    <a:pt x="689" y="593"/>
                    <a:pt x="694" y="629"/>
                    <a:pt x="694" y="679"/>
                  </a:cubicBezTo>
                  <a:cubicBezTo>
                    <a:pt x="694" y="730"/>
                    <a:pt x="694" y="765"/>
                    <a:pt x="684" y="796"/>
                  </a:cubicBezTo>
                  <a:cubicBezTo>
                    <a:pt x="669" y="821"/>
                    <a:pt x="653" y="846"/>
                    <a:pt x="633" y="856"/>
                  </a:cubicBezTo>
                  <a:cubicBezTo>
                    <a:pt x="618" y="868"/>
                    <a:pt x="597" y="873"/>
                    <a:pt x="577" y="873"/>
                  </a:cubicBezTo>
                  <a:cubicBezTo>
                    <a:pt x="570" y="873"/>
                    <a:pt x="564" y="873"/>
                    <a:pt x="557" y="872"/>
                  </a:cubicBezTo>
                  <a:cubicBezTo>
                    <a:pt x="527" y="867"/>
                    <a:pt x="492" y="846"/>
                    <a:pt x="456" y="826"/>
                  </a:cubicBezTo>
                  <a:cubicBezTo>
                    <a:pt x="411" y="801"/>
                    <a:pt x="375" y="770"/>
                    <a:pt x="350" y="745"/>
                  </a:cubicBezTo>
                  <a:cubicBezTo>
                    <a:pt x="325" y="705"/>
                    <a:pt x="289" y="674"/>
                    <a:pt x="274" y="639"/>
                  </a:cubicBezTo>
                  <a:cubicBezTo>
                    <a:pt x="249" y="598"/>
                    <a:pt x="234" y="563"/>
                    <a:pt x="224" y="518"/>
                  </a:cubicBezTo>
                  <a:cubicBezTo>
                    <a:pt x="213" y="472"/>
                    <a:pt x="208" y="437"/>
                    <a:pt x="208" y="386"/>
                  </a:cubicBezTo>
                  <a:cubicBezTo>
                    <a:pt x="208" y="341"/>
                    <a:pt x="208" y="295"/>
                    <a:pt x="224" y="270"/>
                  </a:cubicBezTo>
                  <a:cubicBezTo>
                    <a:pt x="234" y="244"/>
                    <a:pt x="254" y="219"/>
                    <a:pt x="274" y="209"/>
                  </a:cubicBezTo>
                  <a:cubicBezTo>
                    <a:pt x="285" y="198"/>
                    <a:pt x="308" y="192"/>
                    <a:pt x="330" y="192"/>
                  </a:cubicBezTo>
                  <a:close/>
                  <a:moveTo>
                    <a:pt x="216" y="0"/>
                  </a:moveTo>
                  <a:cubicBezTo>
                    <a:pt x="189" y="0"/>
                    <a:pt x="164" y="5"/>
                    <a:pt x="138" y="17"/>
                  </a:cubicBezTo>
                  <a:cubicBezTo>
                    <a:pt x="102" y="42"/>
                    <a:pt x="72" y="72"/>
                    <a:pt x="52" y="118"/>
                  </a:cubicBezTo>
                  <a:cubicBezTo>
                    <a:pt x="26" y="164"/>
                    <a:pt x="11" y="219"/>
                    <a:pt x="11" y="290"/>
                  </a:cubicBezTo>
                  <a:cubicBezTo>
                    <a:pt x="1" y="351"/>
                    <a:pt x="21" y="421"/>
                    <a:pt x="36" y="492"/>
                  </a:cubicBezTo>
                  <a:cubicBezTo>
                    <a:pt x="57" y="563"/>
                    <a:pt x="87" y="629"/>
                    <a:pt x="127" y="695"/>
                  </a:cubicBezTo>
                  <a:cubicBezTo>
                    <a:pt x="163" y="755"/>
                    <a:pt x="208" y="821"/>
                    <a:pt x="264" y="877"/>
                  </a:cubicBezTo>
                  <a:cubicBezTo>
                    <a:pt x="325" y="932"/>
                    <a:pt x="385" y="978"/>
                    <a:pt x="451" y="1023"/>
                  </a:cubicBezTo>
                  <a:cubicBezTo>
                    <a:pt x="517" y="1054"/>
                    <a:pt x="578" y="1079"/>
                    <a:pt x="633" y="1094"/>
                  </a:cubicBezTo>
                  <a:cubicBezTo>
                    <a:pt x="655" y="1098"/>
                    <a:pt x="675" y="1100"/>
                    <a:pt x="693" y="1100"/>
                  </a:cubicBezTo>
                  <a:cubicBezTo>
                    <a:pt x="723" y="1100"/>
                    <a:pt x="748" y="1094"/>
                    <a:pt x="770" y="1079"/>
                  </a:cubicBezTo>
                  <a:cubicBezTo>
                    <a:pt x="810" y="1054"/>
                    <a:pt x="841" y="1023"/>
                    <a:pt x="861" y="978"/>
                  </a:cubicBezTo>
                  <a:cubicBezTo>
                    <a:pt x="886" y="932"/>
                    <a:pt x="896" y="877"/>
                    <a:pt x="896" y="806"/>
                  </a:cubicBezTo>
                  <a:cubicBezTo>
                    <a:pt x="896" y="740"/>
                    <a:pt x="891" y="669"/>
                    <a:pt x="871" y="604"/>
                  </a:cubicBezTo>
                  <a:cubicBezTo>
                    <a:pt x="851" y="538"/>
                    <a:pt x="820" y="467"/>
                    <a:pt x="785" y="401"/>
                  </a:cubicBezTo>
                  <a:cubicBezTo>
                    <a:pt x="744" y="341"/>
                    <a:pt x="704" y="275"/>
                    <a:pt x="643" y="219"/>
                  </a:cubicBezTo>
                  <a:cubicBezTo>
                    <a:pt x="588" y="164"/>
                    <a:pt x="527" y="118"/>
                    <a:pt x="461" y="72"/>
                  </a:cubicBezTo>
                  <a:cubicBezTo>
                    <a:pt x="390" y="42"/>
                    <a:pt x="335" y="12"/>
                    <a:pt x="279" y="7"/>
                  </a:cubicBezTo>
                  <a:cubicBezTo>
                    <a:pt x="256" y="3"/>
                    <a:pt x="236" y="0"/>
                    <a:pt x="216" y="0"/>
                  </a:cubicBez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0"/>
            <p:cNvSpPr/>
            <p:nvPr/>
          </p:nvSpPr>
          <p:spPr>
            <a:xfrm>
              <a:off x="7574882" y="802602"/>
              <a:ext cx="42655" cy="73143"/>
            </a:xfrm>
            <a:custGeom>
              <a:rect b="b" l="l" r="r" t="t"/>
              <a:pathLst>
                <a:path extrusionOk="0" h="1034" w="603">
                  <a:moveTo>
                    <a:pt x="165" y="1"/>
                  </a:moveTo>
                  <a:cubicBezTo>
                    <a:pt x="146" y="1"/>
                    <a:pt x="128" y="4"/>
                    <a:pt x="112" y="14"/>
                  </a:cubicBezTo>
                  <a:cubicBezTo>
                    <a:pt x="92" y="24"/>
                    <a:pt x="67" y="44"/>
                    <a:pt x="51" y="69"/>
                  </a:cubicBezTo>
                  <a:cubicBezTo>
                    <a:pt x="41" y="95"/>
                    <a:pt x="36" y="120"/>
                    <a:pt x="36" y="155"/>
                  </a:cubicBezTo>
                  <a:cubicBezTo>
                    <a:pt x="36" y="201"/>
                    <a:pt x="36" y="241"/>
                    <a:pt x="46" y="277"/>
                  </a:cubicBezTo>
                  <a:cubicBezTo>
                    <a:pt x="51" y="317"/>
                    <a:pt x="72" y="353"/>
                    <a:pt x="92" y="378"/>
                  </a:cubicBezTo>
                  <a:cubicBezTo>
                    <a:pt x="112" y="403"/>
                    <a:pt x="132" y="434"/>
                    <a:pt x="152" y="459"/>
                  </a:cubicBezTo>
                  <a:lnTo>
                    <a:pt x="223" y="530"/>
                  </a:lnTo>
                  <a:cubicBezTo>
                    <a:pt x="244" y="550"/>
                    <a:pt x="274" y="575"/>
                    <a:pt x="294" y="595"/>
                  </a:cubicBezTo>
                  <a:cubicBezTo>
                    <a:pt x="319" y="611"/>
                    <a:pt x="335" y="636"/>
                    <a:pt x="355" y="656"/>
                  </a:cubicBezTo>
                  <a:cubicBezTo>
                    <a:pt x="375" y="671"/>
                    <a:pt x="385" y="697"/>
                    <a:pt x="400" y="712"/>
                  </a:cubicBezTo>
                  <a:cubicBezTo>
                    <a:pt x="405" y="732"/>
                    <a:pt x="410" y="757"/>
                    <a:pt x="410" y="777"/>
                  </a:cubicBezTo>
                  <a:cubicBezTo>
                    <a:pt x="410" y="813"/>
                    <a:pt x="405" y="833"/>
                    <a:pt x="385" y="838"/>
                  </a:cubicBezTo>
                  <a:cubicBezTo>
                    <a:pt x="381" y="841"/>
                    <a:pt x="376" y="842"/>
                    <a:pt x="370" y="842"/>
                  </a:cubicBezTo>
                  <a:cubicBezTo>
                    <a:pt x="355" y="842"/>
                    <a:pt x="333" y="834"/>
                    <a:pt x="304" y="823"/>
                  </a:cubicBezTo>
                  <a:cubicBezTo>
                    <a:pt x="279" y="803"/>
                    <a:pt x="254" y="783"/>
                    <a:pt x="233" y="762"/>
                  </a:cubicBezTo>
                  <a:cubicBezTo>
                    <a:pt x="223" y="747"/>
                    <a:pt x="198" y="727"/>
                    <a:pt x="183" y="707"/>
                  </a:cubicBezTo>
                  <a:cubicBezTo>
                    <a:pt x="168" y="697"/>
                    <a:pt x="152" y="671"/>
                    <a:pt x="142" y="656"/>
                  </a:cubicBezTo>
                  <a:cubicBezTo>
                    <a:pt x="122" y="636"/>
                    <a:pt x="117" y="626"/>
                    <a:pt x="102" y="621"/>
                  </a:cubicBezTo>
                  <a:cubicBezTo>
                    <a:pt x="92" y="611"/>
                    <a:pt x="82" y="611"/>
                    <a:pt x="77" y="611"/>
                  </a:cubicBezTo>
                  <a:cubicBezTo>
                    <a:pt x="72" y="611"/>
                    <a:pt x="67" y="611"/>
                    <a:pt x="56" y="621"/>
                  </a:cubicBezTo>
                  <a:lnTo>
                    <a:pt x="1" y="681"/>
                  </a:lnTo>
                  <a:cubicBezTo>
                    <a:pt x="16" y="707"/>
                    <a:pt x="41" y="737"/>
                    <a:pt x="56" y="762"/>
                  </a:cubicBezTo>
                  <a:cubicBezTo>
                    <a:pt x="77" y="788"/>
                    <a:pt x="102" y="823"/>
                    <a:pt x="127" y="848"/>
                  </a:cubicBezTo>
                  <a:cubicBezTo>
                    <a:pt x="147" y="863"/>
                    <a:pt x="178" y="899"/>
                    <a:pt x="203" y="914"/>
                  </a:cubicBezTo>
                  <a:cubicBezTo>
                    <a:pt x="228" y="934"/>
                    <a:pt x="259" y="960"/>
                    <a:pt x="284" y="975"/>
                  </a:cubicBezTo>
                  <a:cubicBezTo>
                    <a:pt x="335" y="1005"/>
                    <a:pt x="380" y="1025"/>
                    <a:pt x="421" y="1030"/>
                  </a:cubicBezTo>
                  <a:cubicBezTo>
                    <a:pt x="437" y="1032"/>
                    <a:pt x="453" y="1034"/>
                    <a:pt x="468" y="1034"/>
                  </a:cubicBezTo>
                  <a:cubicBezTo>
                    <a:pt x="489" y="1034"/>
                    <a:pt x="507" y="1031"/>
                    <a:pt x="522" y="1025"/>
                  </a:cubicBezTo>
                  <a:cubicBezTo>
                    <a:pt x="547" y="1010"/>
                    <a:pt x="572" y="985"/>
                    <a:pt x="582" y="960"/>
                  </a:cubicBezTo>
                  <a:cubicBezTo>
                    <a:pt x="598" y="929"/>
                    <a:pt x="603" y="899"/>
                    <a:pt x="603" y="853"/>
                  </a:cubicBezTo>
                  <a:cubicBezTo>
                    <a:pt x="603" y="813"/>
                    <a:pt x="603" y="783"/>
                    <a:pt x="587" y="747"/>
                  </a:cubicBezTo>
                  <a:cubicBezTo>
                    <a:pt x="582" y="707"/>
                    <a:pt x="562" y="666"/>
                    <a:pt x="547" y="646"/>
                  </a:cubicBezTo>
                  <a:cubicBezTo>
                    <a:pt x="527" y="621"/>
                    <a:pt x="501" y="585"/>
                    <a:pt x="481" y="560"/>
                  </a:cubicBezTo>
                  <a:cubicBezTo>
                    <a:pt x="461" y="535"/>
                    <a:pt x="431" y="504"/>
                    <a:pt x="410" y="484"/>
                  </a:cubicBezTo>
                  <a:cubicBezTo>
                    <a:pt x="395" y="459"/>
                    <a:pt x="360" y="434"/>
                    <a:pt x="345" y="413"/>
                  </a:cubicBezTo>
                  <a:cubicBezTo>
                    <a:pt x="319" y="398"/>
                    <a:pt x="299" y="373"/>
                    <a:pt x="279" y="353"/>
                  </a:cubicBezTo>
                  <a:cubicBezTo>
                    <a:pt x="259" y="332"/>
                    <a:pt x="249" y="312"/>
                    <a:pt x="233" y="297"/>
                  </a:cubicBezTo>
                  <a:cubicBezTo>
                    <a:pt x="228" y="277"/>
                    <a:pt x="223" y="257"/>
                    <a:pt x="223" y="241"/>
                  </a:cubicBezTo>
                  <a:cubicBezTo>
                    <a:pt x="223" y="201"/>
                    <a:pt x="228" y="191"/>
                    <a:pt x="249" y="181"/>
                  </a:cubicBezTo>
                  <a:cubicBezTo>
                    <a:pt x="253" y="179"/>
                    <a:pt x="258" y="179"/>
                    <a:pt x="264" y="179"/>
                  </a:cubicBezTo>
                  <a:cubicBezTo>
                    <a:pt x="281" y="179"/>
                    <a:pt x="302" y="185"/>
                    <a:pt x="330" y="201"/>
                  </a:cubicBezTo>
                  <a:cubicBezTo>
                    <a:pt x="350" y="221"/>
                    <a:pt x="375" y="231"/>
                    <a:pt x="390" y="246"/>
                  </a:cubicBezTo>
                  <a:cubicBezTo>
                    <a:pt x="405" y="272"/>
                    <a:pt x="421" y="282"/>
                    <a:pt x="431" y="297"/>
                  </a:cubicBezTo>
                  <a:cubicBezTo>
                    <a:pt x="451" y="317"/>
                    <a:pt x="466" y="327"/>
                    <a:pt x="471" y="343"/>
                  </a:cubicBezTo>
                  <a:cubicBezTo>
                    <a:pt x="476" y="353"/>
                    <a:pt x="491" y="358"/>
                    <a:pt x="496" y="368"/>
                  </a:cubicBezTo>
                  <a:cubicBezTo>
                    <a:pt x="507" y="373"/>
                    <a:pt x="517" y="373"/>
                    <a:pt x="522" y="373"/>
                  </a:cubicBezTo>
                  <a:cubicBezTo>
                    <a:pt x="527" y="373"/>
                    <a:pt x="532" y="368"/>
                    <a:pt x="542" y="358"/>
                  </a:cubicBezTo>
                  <a:lnTo>
                    <a:pt x="582" y="307"/>
                  </a:lnTo>
                  <a:cubicBezTo>
                    <a:pt x="572" y="292"/>
                    <a:pt x="552" y="257"/>
                    <a:pt x="532" y="241"/>
                  </a:cubicBezTo>
                  <a:cubicBezTo>
                    <a:pt x="517" y="216"/>
                    <a:pt x="491" y="191"/>
                    <a:pt x="471" y="171"/>
                  </a:cubicBezTo>
                  <a:cubicBezTo>
                    <a:pt x="451" y="150"/>
                    <a:pt x="426" y="125"/>
                    <a:pt x="400" y="105"/>
                  </a:cubicBezTo>
                  <a:cubicBezTo>
                    <a:pt x="375" y="95"/>
                    <a:pt x="350" y="69"/>
                    <a:pt x="324" y="54"/>
                  </a:cubicBezTo>
                  <a:cubicBezTo>
                    <a:pt x="274" y="24"/>
                    <a:pt x="238" y="14"/>
                    <a:pt x="198" y="4"/>
                  </a:cubicBezTo>
                  <a:cubicBezTo>
                    <a:pt x="187" y="2"/>
                    <a:pt x="176" y="1"/>
                    <a:pt x="165" y="1"/>
                  </a:cubicBez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0"/>
            <p:cNvSpPr/>
            <p:nvPr/>
          </p:nvSpPr>
          <p:spPr>
            <a:xfrm>
              <a:off x="7625671" y="822480"/>
              <a:ext cx="45555" cy="73779"/>
            </a:xfrm>
            <a:custGeom>
              <a:rect b="b" l="l" r="r" t="t"/>
              <a:pathLst>
                <a:path extrusionOk="0" h="1043" w="644">
                  <a:moveTo>
                    <a:pt x="208" y="274"/>
                  </a:moveTo>
                  <a:lnTo>
                    <a:pt x="315" y="340"/>
                  </a:lnTo>
                  <a:cubicBezTo>
                    <a:pt x="335" y="350"/>
                    <a:pt x="360" y="370"/>
                    <a:pt x="380" y="390"/>
                  </a:cubicBezTo>
                  <a:cubicBezTo>
                    <a:pt x="395" y="405"/>
                    <a:pt x="411" y="426"/>
                    <a:pt x="421" y="446"/>
                  </a:cubicBezTo>
                  <a:cubicBezTo>
                    <a:pt x="436" y="466"/>
                    <a:pt x="441" y="491"/>
                    <a:pt x="446" y="507"/>
                  </a:cubicBezTo>
                  <a:cubicBezTo>
                    <a:pt x="456" y="527"/>
                    <a:pt x="456" y="552"/>
                    <a:pt x="456" y="572"/>
                  </a:cubicBezTo>
                  <a:cubicBezTo>
                    <a:pt x="456" y="618"/>
                    <a:pt x="436" y="648"/>
                    <a:pt x="416" y="658"/>
                  </a:cubicBezTo>
                  <a:cubicBezTo>
                    <a:pt x="408" y="664"/>
                    <a:pt x="400" y="667"/>
                    <a:pt x="391" y="667"/>
                  </a:cubicBezTo>
                  <a:cubicBezTo>
                    <a:pt x="369" y="667"/>
                    <a:pt x="341" y="651"/>
                    <a:pt x="304" y="633"/>
                  </a:cubicBezTo>
                  <a:lnTo>
                    <a:pt x="208" y="572"/>
                  </a:lnTo>
                  <a:lnTo>
                    <a:pt x="208" y="274"/>
                  </a:lnTo>
                  <a:close/>
                  <a:moveTo>
                    <a:pt x="1" y="1"/>
                  </a:moveTo>
                  <a:lnTo>
                    <a:pt x="1" y="926"/>
                  </a:lnTo>
                  <a:lnTo>
                    <a:pt x="193" y="1043"/>
                  </a:lnTo>
                  <a:lnTo>
                    <a:pt x="193" y="734"/>
                  </a:lnTo>
                  <a:lnTo>
                    <a:pt x="304" y="800"/>
                  </a:lnTo>
                  <a:cubicBezTo>
                    <a:pt x="365" y="830"/>
                    <a:pt x="411" y="861"/>
                    <a:pt x="456" y="871"/>
                  </a:cubicBezTo>
                  <a:cubicBezTo>
                    <a:pt x="476" y="876"/>
                    <a:pt x="497" y="878"/>
                    <a:pt x="515" y="878"/>
                  </a:cubicBezTo>
                  <a:cubicBezTo>
                    <a:pt x="533" y="878"/>
                    <a:pt x="550" y="876"/>
                    <a:pt x="562" y="871"/>
                  </a:cubicBezTo>
                  <a:cubicBezTo>
                    <a:pt x="588" y="856"/>
                    <a:pt x="613" y="830"/>
                    <a:pt x="623" y="805"/>
                  </a:cubicBezTo>
                  <a:cubicBezTo>
                    <a:pt x="638" y="775"/>
                    <a:pt x="643" y="744"/>
                    <a:pt x="643" y="694"/>
                  </a:cubicBezTo>
                  <a:cubicBezTo>
                    <a:pt x="643" y="648"/>
                    <a:pt x="638" y="603"/>
                    <a:pt x="623" y="557"/>
                  </a:cubicBezTo>
                  <a:cubicBezTo>
                    <a:pt x="613" y="512"/>
                    <a:pt x="588" y="471"/>
                    <a:pt x="562" y="426"/>
                  </a:cubicBezTo>
                  <a:cubicBezTo>
                    <a:pt x="532" y="380"/>
                    <a:pt x="492" y="345"/>
                    <a:pt x="456" y="299"/>
                  </a:cubicBezTo>
                  <a:cubicBezTo>
                    <a:pt x="416" y="254"/>
                    <a:pt x="365" y="218"/>
                    <a:pt x="304" y="178"/>
                  </a:cubicBezTo>
                  <a:lnTo>
                    <a:pt x="1" y="1"/>
                  </a:ln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0"/>
            <p:cNvSpPr/>
            <p:nvPr/>
          </p:nvSpPr>
          <p:spPr>
            <a:xfrm>
              <a:off x="7678300" y="853958"/>
              <a:ext cx="14006" cy="73779"/>
            </a:xfrm>
            <a:custGeom>
              <a:rect b="b" l="l" r="r" t="t"/>
              <a:pathLst>
                <a:path extrusionOk="0" h="1043" w="198">
                  <a:moveTo>
                    <a:pt x="0" y="1"/>
                  </a:moveTo>
                  <a:lnTo>
                    <a:pt x="0" y="921"/>
                  </a:lnTo>
                  <a:lnTo>
                    <a:pt x="198" y="1043"/>
                  </a:lnTo>
                  <a:lnTo>
                    <a:pt x="198" y="122"/>
                  </a:lnTo>
                  <a:lnTo>
                    <a:pt x="0" y="1"/>
                  </a:ln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0"/>
            <p:cNvSpPr/>
            <p:nvPr/>
          </p:nvSpPr>
          <p:spPr>
            <a:xfrm>
              <a:off x="7699733" y="866478"/>
              <a:ext cx="48031" cy="84531"/>
            </a:xfrm>
            <a:custGeom>
              <a:rect b="b" l="l" r="r" t="t"/>
              <a:pathLst>
                <a:path extrusionOk="0" h="1195" w="679">
                  <a:moveTo>
                    <a:pt x="1" y="1"/>
                  </a:moveTo>
                  <a:lnTo>
                    <a:pt x="1" y="173"/>
                  </a:lnTo>
                  <a:lnTo>
                    <a:pt x="244" y="315"/>
                  </a:lnTo>
                  <a:lnTo>
                    <a:pt x="244" y="1073"/>
                  </a:lnTo>
                  <a:lnTo>
                    <a:pt x="436" y="1195"/>
                  </a:lnTo>
                  <a:lnTo>
                    <a:pt x="436" y="436"/>
                  </a:lnTo>
                  <a:lnTo>
                    <a:pt x="679" y="583"/>
                  </a:lnTo>
                  <a:lnTo>
                    <a:pt x="679" y="406"/>
                  </a:lnTo>
                  <a:lnTo>
                    <a:pt x="1" y="1"/>
                  </a:ln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0"/>
            <p:cNvSpPr/>
            <p:nvPr/>
          </p:nvSpPr>
          <p:spPr>
            <a:xfrm>
              <a:off x="7742317" y="906233"/>
              <a:ext cx="60198" cy="87361"/>
            </a:xfrm>
            <a:custGeom>
              <a:rect b="b" l="l" r="r" t="t"/>
              <a:pathLst>
                <a:path extrusionOk="0" h="1235" w="851">
                  <a:moveTo>
                    <a:pt x="431" y="243"/>
                  </a:moveTo>
                  <a:cubicBezTo>
                    <a:pt x="436" y="268"/>
                    <a:pt x="441" y="299"/>
                    <a:pt x="451" y="324"/>
                  </a:cubicBezTo>
                  <a:cubicBezTo>
                    <a:pt x="456" y="349"/>
                    <a:pt x="461" y="375"/>
                    <a:pt x="466" y="395"/>
                  </a:cubicBezTo>
                  <a:lnTo>
                    <a:pt x="542" y="698"/>
                  </a:lnTo>
                  <a:lnTo>
                    <a:pt x="314" y="557"/>
                  </a:lnTo>
                  <a:lnTo>
                    <a:pt x="390" y="354"/>
                  </a:lnTo>
                  <a:cubicBezTo>
                    <a:pt x="400" y="344"/>
                    <a:pt x="405" y="324"/>
                    <a:pt x="410" y="304"/>
                  </a:cubicBezTo>
                  <a:cubicBezTo>
                    <a:pt x="415" y="284"/>
                    <a:pt x="426" y="258"/>
                    <a:pt x="431" y="243"/>
                  </a:cubicBezTo>
                  <a:close/>
                  <a:moveTo>
                    <a:pt x="335" y="0"/>
                  </a:moveTo>
                  <a:lnTo>
                    <a:pt x="1" y="729"/>
                  </a:lnTo>
                  <a:lnTo>
                    <a:pt x="152" y="815"/>
                  </a:lnTo>
                  <a:cubicBezTo>
                    <a:pt x="168" y="825"/>
                    <a:pt x="183" y="825"/>
                    <a:pt x="193" y="825"/>
                  </a:cubicBezTo>
                  <a:lnTo>
                    <a:pt x="213" y="805"/>
                  </a:lnTo>
                  <a:lnTo>
                    <a:pt x="264" y="673"/>
                  </a:lnTo>
                  <a:lnTo>
                    <a:pt x="587" y="865"/>
                  </a:lnTo>
                  <a:lnTo>
                    <a:pt x="638" y="1057"/>
                  </a:lnTo>
                  <a:cubicBezTo>
                    <a:pt x="638" y="1083"/>
                    <a:pt x="643" y="1093"/>
                    <a:pt x="658" y="1108"/>
                  </a:cubicBezTo>
                  <a:cubicBezTo>
                    <a:pt x="673" y="1128"/>
                    <a:pt x="689" y="1138"/>
                    <a:pt x="699" y="1143"/>
                  </a:cubicBezTo>
                  <a:lnTo>
                    <a:pt x="850" y="1234"/>
                  </a:lnTo>
                  <a:lnTo>
                    <a:pt x="537" y="122"/>
                  </a:lnTo>
                  <a:lnTo>
                    <a:pt x="335" y="0"/>
                  </a:ln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0"/>
            <p:cNvSpPr/>
            <p:nvPr/>
          </p:nvSpPr>
          <p:spPr>
            <a:xfrm>
              <a:off x="7807467" y="930920"/>
              <a:ext cx="36571" cy="87361"/>
            </a:xfrm>
            <a:custGeom>
              <a:rect b="b" l="l" r="r" t="t"/>
              <a:pathLst>
                <a:path extrusionOk="0" h="1235" w="517">
                  <a:moveTo>
                    <a:pt x="0" y="0"/>
                  </a:moveTo>
                  <a:lnTo>
                    <a:pt x="0" y="921"/>
                  </a:lnTo>
                  <a:lnTo>
                    <a:pt x="516" y="1234"/>
                  </a:lnTo>
                  <a:lnTo>
                    <a:pt x="516" y="1062"/>
                  </a:lnTo>
                  <a:lnTo>
                    <a:pt x="198" y="880"/>
                  </a:lnTo>
                  <a:lnTo>
                    <a:pt x="198" y="122"/>
                  </a:lnTo>
                  <a:lnTo>
                    <a:pt x="0" y="0"/>
                  </a:lnTo>
                  <a:close/>
                </a:path>
              </a:pathLst>
            </a:custGeom>
            <a:solidFill>
              <a:srgbClr val="242B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0"/>
            <p:cNvSpPr/>
            <p:nvPr/>
          </p:nvSpPr>
          <p:spPr>
            <a:xfrm>
              <a:off x="7545950" y="57737"/>
              <a:ext cx="341733" cy="522962"/>
            </a:xfrm>
            <a:custGeom>
              <a:rect b="b" l="l" r="r" t="t"/>
              <a:pathLst>
                <a:path extrusionOk="0" h="7393" w="4831">
                  <a:moveTo>
                    <a:pt x="1691" y="0"/>
                  </a:moveTo>
                  <a:cubicBezTo>
                    <a:pt x="1481" y="0"/>
                    <a:pt x="1291" y="51"/>
                    <a:pt x="1128" y="150"/>
                  </a:cubicBezTo>
                  <a:lnTo>
                    <a:pt x="0" y="808"/>
                  </a:lnTo>
                  <a:cubicBezTo>
                    <a:pt x="166" y="712"/>
                    <a:pt x="359" y="662"/>
                    <a:pt x="571" y="662"/>
                  </a:cubicBezTo>
                  <a:cubicBezTo>
                    <a:pt x="864" y="662"/>
                    <a:pt x="1194" y="757"/>
                    <a:pt x="1543" y="959"/>
                  </a:cubicBezTo>
                  <a:cubicBezTo>
                    <a:pt x="2741" y="1647"/>
                    <a:pt x="3712" y="3321"/>
                    <a:pt x="3697" y="4702"/>
                  </a:cubicBezTo>
                  <a:cubicBezTo>
                    <a:pt x="3697" y="5087"/>
                    <a:pt x="3621" y="5410"/>
                    <a:pt x="3485" y="5653"/>
                  </a:cubicBezTo>
                  <a:lnTo>
                    <a:pt x="3207" y="5997"/>
                  </a:lnTo>
                  <a:lnTo>
                    <a:pt x="1528" y="7393"/>
                  </a:lnTo>
                  <a:lnTo>
                    <a:pt x="2655" y="6735"/>
                  </a:lnTo>
                  <a:lnTo>
                    <a:pt x="4324" y="5339"/>
                  </a:lnTo>
                  <a:lnTo>
                    <a:pt x="4345" y="5324"/>
                  </a:lnTo>
                  <a:cubicBezTo>
                    <a:pt x="4638" y="5066"/>
                    <a:pt x="4825" y="4631"/>
                    <a:pt x="4825" y="4045"/>
                  </a:cubicBezTo>
                  <a:cubicBezTo>
                    <a:pt x="4830" y="2669"/>
                    <a:pt x="3864" y="995"/>
                    <a:pt x="2671" y="302"/>
                  </a:cubicBezTo>
                  <a:cubicBezTo>
                    <a:pt x="2317" y="99"/>
                    <a:pt x="1984" y="0"/>
                    <a:pt x="1691"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0"/>
            <p:cNvSpPr/>
            <p:nvPr/>
          </p:nvSpPr>
          <p:spPr>
            <a:xfrm>
              <a:off x="7502402" y="103999"/>
              <a:ext cx="306718" cy="476346"/>
            </a:xfrm>
            <a:custGeom>
              <a:rect b="b" l="l" r="r" t="t"/>
              <a:pathLst>
                <a:path extrusionOk="0" h="6734" w="4336">
                  <a:moveTo>
                    <a:pt x="1923" y="1610"/>
                  </a:moveTo>
                  <a:cubicBezTo>
                    <a:pt x="1963" y="1626"/>
                    <a:pt x="1999" y="1651"/>
                    <a:pt x="2044" y="1671"/>
                  </a:cubicBezTo>
                  <a:cubicBezTo>
                    <a:pt x="2525" y="1944"/>
                    <a:pt x="2924" y="2632"/>
                    <a:pt x="2924" y="3178"/>
                  </a:cubicBezTo>
                  <a:lnTo>
                    <a:pt x="2924" y="3234"/>
                  </a:lnTo>
                  <a:cubicBezTo>
                    <a:pt x="2879" y="3224"/>
                    <a:pt x="2848" y="3198"/>
                    <a:pt x="2803" y="3178"/>
                  </a:cubicBezTo>
                  <a:cubicBezTo>
                    <a:pt x="2312" y="2900"/>
                    <a:pt x="1918" y="2232"/>
                    <a:pt x="1923" y="1671"/>
                  </a:cubicBezTo>
                  <a:lnTo>
                    <a:pt x="1923" y="1610"/>
                  </a:lnTo>
                  <a:close/>
                  <a:moveTo>
                    <a:pt x="1206" y="0"/>
                  </a:moveTo>
                  <a:cubicBezTo>
                    <a:pt x="498" y="0"/>
                    <a:pt x="8" y="563"/>
                    <a:pt x="1" y="1534"/>
                  </a:cubicBezTo>
                  <a:cubicBezTo>
                    <a:pt x="1" y="2111"/>
                    <a:pt x="173" y="2743"/>
                    <a:pt x="456" y="3330"/>
                  </a:cubicBezTo>
                  <a:cubicBezTo>
                    <a:pt x="476" y="3375"/>
                    <a:pt x="502" y="3416"/>
                    <a:pt x="517" y="3451"/>
                  </a:cubicBezTo>
                  <a:lnTo>
                    <a:pt x="2150" y="6734"/>
                  </a:lnTo>
                  <a:lnTo>
                    <a:pt x="3830" y="5333"/>
                  </a:lnTo>
                  <a:lnTo>
                    <a:pt x="3845" y="5323"/>
                  </a:lnTo>
                  <a:cubicBezTo>
                    <a:pt x="4148" y="5070"/>
                    <a:pt x="4320" y="4625"/>
                    <a:pt x="4325" y="4038"/>
                  </a:cubicBezTo>
                  <a:cubicBezTo>
                    <a:pt x="4335" y="2667"/>
                    <a:pt x="3364" y="993"/>
                    <a:pt x="2171" y="295"/>
                  </a:cubicBezTo>
                  <a:cubicBezTo>
                    <a:pt x="1825" y="95"/>
                    <a:pt x="1497" y="0"/>
                    <a:pt x="120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0"/>
            <p:cNvSpPr/>
            <p:nvPr/>
          </p:nvSpPr>
          <p:spPr>
            <a:xfrm>
              <a:off x="7584740" y="213501"/>
              <a:ext cx="124569" cy="159372"/>
            </a:xfrm>
            <a:custGeom>
              <a:rect b="b" l="l" r="r" t="t"/>
              <a:pathLst>
                <a:path extrusionOk="0" h="2253" w="1761">
                  <a:moveTo>
                    <a:pt x="485" y="0"/>
                  </a:moveTo>
                  <a:cubicBezTo>
                    <a:pt x="201" y="0"/>
                    <a:pt x="0" y="226"/>
                    <a:pt x="0" y="619"/>
                  </a:cubicBezTo>
                  <a:cubicBezTo>
                    <a:pt x="0" y="1170"/>
                    <a:pt x="400" y="1853"/>
                    <a:pt x="880" y="2131"/>
                  </a:cubicBezTo>
                  <a:cubicBezTo>
                    <a:pt x="1023" y="2214"/>
                    <a:pt x="1157" y="2253"/>
                    <a:pt x="1276" y="2253"/>
                  </a:cubicBezTo>
                  <a:cubicBezTo>
                    <a:pt x="1550" y="2253"/>
                    <a:pt x="1743" y="2046"/>
                    <a:pt x="1760" y="1686"/>
                  </a:cubicBezTo>
                  <a:cubicBezTo>
                    <a:pt x="1715" y="1676"/>
                    <a:pt x="1684" y="1650"/>
                    <a:pt x="1639" y="1630"/>
                  </a:cubicBezTo>
                  <a:cubicBezTo>
                    <a:pt x="1153" y="1352"/>
                    <a:pt x="759" y="684"/>
                    <a:pt x="759" y="123"/>
                  </a:cubicBezTo>
                  <a:lnTo>
                    <a:pt x="759" y="62"/>
                  </a:lnTo>
                  <a:cubicBezTo>
                    <a:pt x="662" y="20"/>
                    <a:pt x="570" y="0"/>
                    <a:pt x="485"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0"/>
            <p:cNvSpPr/>
            <p:nvPr/>
          </p:nvSpPr>
          <p:spPr>
            <a:xfrm>
              <a:off x="6251171" y="2591695"/>
              <a:ext cx="865120" cy="486250"/>
            </a:xfrm>
            <a:custGeom>
              <a:rect b="b" l="l" r="r" t="t"/>
              <a:pathLst>
                <a:path extrusionOk="0" h="6874" w="12230">
                  <a:moveTo>
                    <a:pt x="1958" y="0"/>
                  </a:moveTo>
                  <a:cubicBezTo>
                    <a:pt x="1501" y="0"/>
                    <a:pt x="1045" y="101"/>
                    <a:pt x="698" y="304"/>
                  </a:cubicBezTo>
                  <a:cubicBezTo>
                    <a:pt x="0" y="718"/>
                    <a:pt x="0" y="1366"/>
                    <a:pt x="703" y="1770"/>
                  </a:cubicBezTo>
                  <a:lnTo>
                    <a:pt x="9008" y="6570"/>
                  </a:lnTo>
                  <a:cubicBezTo>
                    <a:pt x="9360" y="6772"/>
                    <a:pt x="9817" y="6873"/>
                    <a:pt x="10274" y="6873"/>
                  </a:cubicBezTo>
                  <a:cubicBezTo>
                    <a:pt x="10730" y="6873"/>
                    <a:pt x="11185" y="6772"/>
                    <a:pt x="11532" y="6570"/>
                  </a:cubicBezTo>
                  <a:cubicBezTo>
                    <a:pt x="12230" y="6160"/>
                    <a:pt x="12230" y="5508"/>
                    <a:pt x="11527" y="5103"/>
                  </a:cubicBezTo>
                  <a:lnTo>
                    <a:pt x="3217" y="304"/>
                  </a:lnTo>
                  <a:cubicBezTo>
                    <a:pt x="2871" y="101"/>
                    <a:pt x="2414" y="0"/>
                    <a:pt x="1958" y="0"/>
                  </a:cubicBezTo>
                  <a:close/>
                </a:path>
              </a:pathLst>
            </a:custGeom>
            <a:solidFill>
              <a:srgbClr val="5274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60"/>
            <p:cNvSpPr/>
            <p:nvPr/>
          </p:nvSpPr>
          <p:spPr>
            <a:xfrm>
              <a:off x="6438272" y="2689808"/>
              <a:ext cx="127823" cy="72718"/>
            </a:xfrm>
            <a:custGeom>
              <a:rect b="b" l="l" r="r" t="t"/>
              <a:pathLst>
                <a:path extrusionOk="0" h="1028" w="1807">
                  <a:moveTo>
                    <a:pt x="1030" y="1"/>
                  </a:moveTo>
                  <a:cubicBezTo>
                    <a:pt x="986" y="1"/>
                    <a:pt x="941" y="4"/>
                    <a:pt x="896" y="14"/>
                  </a:cubicBezTo>
                  <a:cubicBezTo>
                    <a:pt x="830" y="24"/>
                    <a:pt x="764" y="49"/>
                    <a:pt x="714" y="75"/>
                  </a:cubicBezTo>
                  <a:cubicBezTo>
                    <a:pt x="663" y="100"/>
                    <a:pt x="618" y="141"/>
                    <a:pt x="602" y="166"/>
                  </a:cubicBezTo>
                  <a:cubicBezTo>
                    <a:pt x="577" y="201"/>
                    <a:pt x="562" y="226"/>
                    <a:pt x="562" y="267"/>
                  </a:cubicBezTo>
                  <a:cubicBezTo>
                    <a:pt x="562" y="302"/>
                    <a:pt x="577" y="333"/>
                    <a:pt x="602" y="373"/>
                  </a:cubicBezTo>
                  <a:cubicBezTo>
                    <a:pt x="633" y="409"/>
                    <a:pt x="663" y="449"/>
                    <a:pt x="709" y="495"/>
                  </a:cubicBezTo>
                  <a:cubicBezTo>
                    <a:pt x="759" y="535"/>
                    <a:pt x="795" y="575"/>
                    <a:pt x="840" y="611"/>
                  </a:cubicBezTo>
                  <a:cubicBezTo>
                    <a:pt x="881" y="646"/>
                    <a:pt x="911" y="677"/>
                    <a:pt x="931" y="702"/>
                  </a:cubicBezTo>
                  <a:cubicBezTo>
                    <a:pt x="956" y="727"/>
                    <a:pt x="967" y="752"/>
                    <a:pt x="967" y="773"/>
                  </a:cubicBezTo>
                  <a:cubicBezTo>
                    <a:pt x="967" y="783"/>
                    <a:pt x="956" y="808"/>
                    <a:pt x="931" y="823"/>
                  </a:cubicBezTo>
                  <a:cubicBezTo>
                    <a:pt x="906" y="833"/>
                    <a:pt x="881" y="849"/>
                    <a:pt x="840" y="849"/>
                  </a:cubicBezTo>
                  <a:cubicBezTo>
                    <a:pt x="826" y="849"/>
                    <a:pt x="812" y="849"/>
                    <a:pt x="798" y="849"/>
                  </a:cubicBezTo>
                  <a:cubicBezTo>
                    <a:pt x="776" y="849"/>
                    <a:pt x="755" y="848"/>
                    <a:pt x="734" y="838"/>
                  </a:cubicBezTo>
                  <a:lnTo>
                    <a:pt x="618" y="803"/>
                  </a:lnTo>
                  <a:cubicBezTo>
                    <a:pt x="577" y="783"/>
                    <a:pt x="542" y="763"/>
                    <a:pt x="506" y="747"/>
                  </a:cubicBezTo>
                  <a:cubicBezTo>
                    <a:pt x="461" y="722"/>
                    <a:pt x="425" y="697"/>
                    <a:pt x="405" y="677"/>
                  </a:cubicBezTo>
                  <a:cubicBezTo>
                    <a:pt x="375" y="651"/>
                    <a:pt x="360" y="631"/>
                    <a:pt x="355" y="611"/>
                  </a:cubicBezTo>
                  <a:cubicBezTo>
                    <a:pt x="350" y="601"/>
                    <a:pt x="339" y="575"/>
                    <a:pt x="350" y="560"/>
                  </a:cubicBezTo>
                  <a:cubicBezTo>
                    <a:pt x="350" y="545"/>
                    <a:pt x="355" y="535"/>
                    <a:pt x="360" y="520"/>
                  </a:cubicBezTo>
                  <a:cubicBezTo>
                    <a:pt x="365" y="500"/>
                    <a:pt x="365" y="484"/>
                    <a:pt x="365" y="479"/>
                  </a:cubicBezTo>
                  <a:cubicBezTo>
                    <a:pt x="355" y="459"/>
                    <a:pt x="350" y="454"/>
                    <a:pt x="329" y="444"/>
                  </a:cubicBezTo>
                  <a:lnTo>
                    <a:pt x="203" y="373"/>
                  </a:lnTo>
                  <a:cubicBezTo>
                    <a:pt x="188" y="363"/>
                    <a:pt x="172" y="358"/>
                    <a:pt x="152" y="358"/>
                  </a:cubicBezTo>
                  <a:cubicBezTo>
                    <a:pt x="127" y="358"/>
                    <a:pt x="112" y="363"/>
                    <a:pt x="102" y="373"/>
                  </a:cubicBezTo>
                  <a:cubicBezTo>
                    <a:pt x="56" y="409"/>
                    <a:pt x="26" y="439"/>
                    <a:pt x="11" y="484"/>
                  </a:cubicBezTo>
                  <a:cubicBezTo>
                    <a:pt x="1" y="530"/>
                    <a:pt x="6" y="565"/>
                    <a:pt x="16" y="611"/>
                  </a:cubicBezTo>
                  <a:cubicBezTo>
                    <a:pt x="31" y="656"/>
                    <a:pt x="61" y="702"/>
                    <a:pt x="107" y="742"/>
                  </a:cubicBezTo>
                  <a:cubicBezTo>
                    <a:pt x="157" y="788"/>
                    <a:pt x="213" y="828"/>
                    <a:pt x="279" y="864"/>
                  </a:cubicBezTo>
                  <a:cubicBezTo>
                    <a:pt x="360" y="909"/>
                    <a:pt x="435" y="950"/>
                    <a:pt x="516" y="970"/>
                  </a:cubicBezTo>
                  <a:cubicBezTo>
                    <a:pt x="607" y="1005"/>
                    <a:pt x="683" y="1015"/>
                    <a:pt x="759" y="1021"/>
                  </a:cubicBezTo>
                  <a:cubicBezTo>
                    <a:pt x="793" y="1025"/>
                    <a:pt x="826" y="1028"/>
                    <a:pt x="858" y="1028"/>
                  </a:cubicBezTo>
                  <a:cubicBezTo>
                    <a:pt x="898" y="1028"/>
                    <a:pt x="935" y="1024"/>
                    <a:pt x="972" y="1015"/>
                  </a:cubicBezTo>
                  <a:cubicBezTo>
                    <a:pt x="1042" y="1005"/>
                    <a:pt x="1098" y="980"/>
                    <a:pt x="1159" y="955"/>
                  </a:cubicBezTo>
                  <a:cubicBezTo>
                    <a:pt x="1204" y="930"/>
                    <a:pt x="1245" y="889"/>
                    <a:pt x="1265" y="864"/>
                  </a:cubicBezTo>
                  <a:cubicBezTo>
                    <a:pt x="1285" y="833"/>
                    <a:pt x="1295" y="803"/>
                    <a:pt x="1290" y="763"/>
                  </a:cubicBezTo>
                  <a:cubicBezTo>
                    <a:pt x="1290" y="727"/>
                    <a:pt x="1265" y="697"/>
                    <a:pt x="1240" y="651"/>
                  </a:cubicBezTo>
                  <a:cubicBezTo>
                    <a:pt x="1214" y="611"/>
                    <a:pt x="1169" y="560"/>
                    <a:pt x="1113" y="510"/>
                  </a:cubicBezTo>
                  <a:cubicBezTo>
                    <a:pt x="1063" y="464"/>
                    <a:pt x="1022" y="424"/>
                    <a:pt x="987" y="398"/>
                  </a:cubicBezTo>
                  <a:cubicBezTo>
                    <a:pt x="951" y="373"/>
                    <a:pt x="926" y="338"/>
                    <a:pt x="916" y="323"/>
                  </a:cubicBezTo>
                  <a:cubicBezTo>
                    <a:pt x="906" y="302"/>
                    <a:pt x="896" y="277"/>
                    <a:pt x="906" y="262"/>
                  </a:cubicBezTo>
                  <a:cubicBezTo>
                    <a:pt x="911" y="252"/>
                    <a:pt x="931" y="226"/>
                    <a:pt x="956" y="211"/>
                  </a:cubicBezTo>
                  <a:cubicBezTo>
                    <a:pt x="972" y="206"/>
                    <a:pt x="1007" y="196"/>
                    <a:pt x="1032" y="196"/>
                  </a:cubicBezTo>
                  <a:cubicBezTo>
                    <a:pt x="1045" y="194"/>
                    <a:pt x="1058" y="192"/>
                    <a:pt x="1072" y="192"/>
                  </a:cubicBezTo>
                  <a:cubicBezTo>
                    <a:pt x="1085" y="192"/>
                    <a:pt x="1101" y="194"/>
                    <a:pt x="1118" y="196"/>
                  </a:cubicBezTo>
                  <a:cubicBezTo>
                    <a:pt x="1149" y="201"/>
                    <a:pt x="1184" y="206"/>
                    <a:pt x="1219" y="221"/>
                  </a:cubicBezTo>
                  <a:cubicBezTo>
                    <a:pt x="1260" y="226"/>
                    <a:pt x="1295" y="247"/>
                    <a:pt x="1321" y="267"/>
                  </a:cubicBezTo>
                  <a:cubicBezTo>
                    <a:pt x="1391" y="307"/>
                    <a:pt x="1437" y="338"/>
                    <a:pt x="1447" y="378"/>
                  </a:cubicBezTo>
                  <a:cubicBezTo>
                    <a:pt x="1457" y="409"/>
                    <a:pt x="1467" y="444"/>
                    <a:pt x="1452" y="464"/>
                  </a:cubicBezTo>
                  <a:lnTo>
                    <a:pt x="1452" y="505"/>
                  </a:lnTo>
                  <a:cubicBezTo>
                    <a:pt x="1467" y="525"/>
                    <a:pt x="1472" y="530"/>
                    <a:pt x="1493" y="545"/>
                  </a:cubicBezTo>
                  <a:lnTo>
                    <a:pt x="1619" y="611"/>
                  </a:lnTo>
                  <a:cubicBezTo>
                    <a:pt x="1629" y="621"/>
                    <a:pt x="1644" y="626"/>
                    <a:pt x="1670" y="626"/>
                  </a:cubicBezTo>
                  <a:cubicBezTo>
                    <a:pt x="1695" y="626"/>
                    <a:pt x="1705" y="621"/>
                    <a:pt x="1720" y="611"/>
                  </a:cubicBezTo>
                  <a:cubicBezTo>
                    <a:pt x="1745" y="596"/>
                    <a:pt x="1771" y="570"/>
                    <a:pt x="1791" y="530"/>
                  </a:cubicBezTo>
                  <a:cubicBezTo>
                    <a:pt x="1806" y="495"/>
                    <a:pt x="1806" y="459"/>
                    <a:pt x="1801" y="419"/>
                  </a:cubicBezTo>
                  <a:cubicBezTo>
                    <a:pt x="1796" y="373"/>
                    <a:pt x="1776" y="333"/>
                    <a:pt x="1730" y="282"/>
                  </a:cubicBezTo>
                  <a:cubicBezTo>
                    <a:pt x="1695" y="232"/>
                    <a:pt x="1629" y="196"/>
                    <a:pt x="1553" y="146"/>
                  </a:cubicBezTo>
                  <a:cubicBezTo>
                    <a:pt x="1493" y="100"/>
                    <a:pt x="1422" y="70"/>
                    <a:pt x="1326" y="49"/>
                  </a:cubicBezTo>
                  <a:cubicBezTo>
                    <a:pt x="1250" y="24"/>
                    <a:pt x="1174" y="14"/>
                    <a:pt x="1108" y="4"/>
                  </a:cubicBezTo>
                  <a:cubicBezTo>
                    <a:pt x="1082" y="2"/>
                    <a:pt x="1056" y="1"/>
                    <a:pt x="10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60"/>
            <p:cNvSpPr/>
            <p:nvPr/>
          </p:nvSpPr>
          <p:spPr>
            <a:xfrm>
              <a:off x="6522732" y="2750147"/>
              <a:ext cx="93444" cy="54751"/>
            </a:xfrm>
            <a:custGeom>
              <a:rect b="b" l="l" r="r" t="t"/>
              <a:pathLst>
                <a:path extrusionOk="0" h="774" w="1321">
                  <a:moveTo>
                    <a:pt x="723" y="162"/>
                  </a:moveTo>
                  <a:cubicBezTo>
                    <a:pt x="754" y="162"/>
                    <a:pt x="784" y="173"/>
                    <a:pt x="825" y="178"/>
                  </a:cubicBezTo>
                  <a:cubicBezTo>
                    <a:pt x="860" y="183"/>
                    <a:pt x="890" y="203"/>
                    <a:pt x="931" y="223"/>
                  </a:cubicBezTo>
                  <a:cubicBezTo>
                    <a:pt x="961" y="238"/>
                    <a:pt x="991" y="264"/>
                    <a:pt x="1007" y="284"/>
                  </a:cubicBezTo>
                  <a:cubicBezTo>
                    <a:pt x="1017" y="304"/>
                    <a:pt x="1027" y="314"/>
                    <a:pt x="1027" y="340"/>
                  </a:cubicBezTo>
                  <a:cubicBezTo>
                    <a:pt x="1027" y="365"/>
                    <a:pt x="1017" y="380"/>
                    <a:pt x="1007" y="390"/>
                  </a:cubicBezTo>
                  <a:lnTo>
                    <a:pt x="961" y="436"/>
                  </a:lnTo>
                  <a:lnTo>
                    <a:pt x="562" y="203"/>
                  </a:lnTo>
                  <a:cubicBezTo>
                    <a:pt x="582" y="188"/>
                    <a:pt x="607" y="183"/>
                    <a:pt x="632" y="173"/>
                  </a:cubicBezTo>
                  <a:cubicBezTo>
                    <a:pt x="658" y="162"/>
                    <a:pt x="683" y="162"/>
                    <a:pt x="723" y="162"/>
                  </a:cubicBezTo>
                  <a:close/>
                  <a:moveTo>
                    <a:pt x="678" y="1"/>
                  </a:moveTo>
                  <a:cubicBezTo>
                    <a:pt x="587" y="1"/>
                    <a:pt x="511" y="16"/>
                    <a:pt x="435" y="36"/>
                  </a:cubicBezTo>
                  <a:cubicBezTo>
                    <a:pt x="359" y="56"/>
                    <a:pt x="283" y="87"/>
                    <a:pt x="223" y="127"/>
                  </a:cubicBezTo>
                  <a:cubicBezTo>
                    <a:pt x="152" y="162"/>
                    <a:pt x="101" y="208"/>
                    <a:pt x="61" y="254"/>
                  </a:cubicBezTo>
                  <a:cubicBezTo>
                    <a:pt x="25" y="304"/>
                    <a:pt x="5" y="340"/>
                    <a:pt x="0" y="390"/>
                  </a:cubicBezTo>
                  <a:cubicBezTo>
                    <a:pt x="0" y="436"/>
                    <a:pt x="20" y="481"/>
                    <a:pt x="46" y="522"/>
                  </a:cubicBezTo>
                  <a:cubicBezTo>
                    <a:pt x="76" y="572"/>
                    <a:pt x="127" y="613"/>
                    <a:pt x="187" y="648"/>
                  </a:cubicBezTo>
                  <a:cubicBezTo>
                    <a:pt x="258" y="683"/>
                    <a:pt x="324" y="714"/>
                    <a:pt x="390" y="734"/>
                  </a:cubicBezTo>
                  <a:cubicBezTo>
                    <a:pt x="460" y="759"/>
                    <a:pt x="526" y="764"/>
                    <a:pt x="582" y="769"/>
                  </a:cubicBezTo>
                  <a:cubicBezTo>
                    <a:pt x="612" y="772"/>
                    <a:pt x="640" y="773"/>
                    <a:pt x="665" y="773"/>
                  </a:cubicBezTo>
                  <a:cubicBezTo>
                    <a:pt x="691" y="773"/>
                    <a:pt x="713" y="772"/>
                    <a:pt x="734" y="769"/>
                  </a:cubicBezTo>
                  <a:cubicBezTo>
                    <a:pt x="769" y="764"/>
                    <a:pt x="804" y="759"/>
                    <a:pt x="819" y="749"/>
                  </a:cubicBezTo>
                  <a:cubicBezTo>
                    <a:pt x="835" y="744"/>
                    <a:pt x="840" y="739"/>
                    <a:pt x="840" y="724"/>
                  </a:cubicBezTo>
                  <a:cubicBezTo>
                    <a:pt x="840" y="714"/>
                    <a:pt x="835" y="709"/>
                    <a:pt x="819" y="699"/>
                  </a:cubicBezTo>
                  <a:lnTo>
                    <a:pt x="683" y="618"/>
                  </a:lnTo>
                  <a:cubicBezTo>
                    <a:pt x="658" y="613"/>
                    <a:pt x="653" y="608"/>
                    <a:pt x="637" y="608"/>
                  </a:cubicBezTo>
                  <a:cubicBezTo>
                    <a:pt x="632" y="608"/>
                    <a:pt x="607" y="597"/>
                    <a:pt x="587" y="597"/>
                  </a:cubicBezTo>
                  <a:cubicBezTo>
                    <a:pt x="567" y="597"/>
                    <a:pt x="531" y="592"/>
                    <a:pt x="506" y="587"/>
                  </a:cubicBezTo>
                  <a:cubicBezTo>
                    <a:pt x="465" y="572"/>
                    <a:pt x="435" y="557"/>
                    <a:pt x="400" y="537"/>
                  </a:cubicBezTo>
                  <a:cubicBezTo>
                    <a:pt x="379" y="522"/>
                    <a:pt x="349" y="506"/>
                    <a:pt x="334" y="486"/>
                  </a:cubicBezTo>
                  <a:cubicBezTo>
                    <a:pt x="309" y="466"/>
                    <a:pt x="304" y="446"/>
                    <a:pt x="299" y="431"/>
                  </a:cubicBezTo>
                  <a:cubicBezTo>
                    <a:pt x="293" y="410"/>
                    <a:pt x="299" y="390"/>
                    <a:pt x="304" y="370"/>
                  </a:cubicBezTo>
                  <a:cubicBezTo>
                    <a:pt x="319" y="360"/>
                    <a:pt x="334" y="334"/>
                    <a:pt x="359" y="324"/>
                  </a:cubicBezTo>
                  <a:lnTo>
                    <a:pt x="951" y="663"/>
                  </a:lnTo>
                  <a:cubicBezTo>
                    <a:pt x="961" y="668"/>
                    <a:pt x="976" y="678"/>
                    <a:pt x="1002" y="678"/>
                  </a:cubicBezTo>
                  <a:cubicBezTo>
                    <a:pt x="1027" y="678"/>
                    <a:pt x="1037" y="668"/>
                    <a:pt x="1052" y="663"/>
                  </a:cubicBezTo>
                  <a:lnTo>
                    <a:pt x="1128" y="613"/>
                  </a:lnTo>
                  <a:cubicBezTo>
                    <a:pt x="1189" y="577"/>
                    <a:pt x="1229" y="537"/>
                    <a:pt x="1265" y="491"/>
                  </a:cubicBezTo>
                  <a:cubicBezTo>
                    <a:pt x="1295" y="451"/>
                    <a:pt x="1320" y="405"/>
                    <a:pt x="1315" y="360"/>
                  </a:cubicBezTo>
                  <a:cubicBezTo>
                    <a:pt x="1315" y="314"/>
                    <a:pt x="1295" y="269"/>
                    <a:pt x="1270" y="228"/>
                  </a:cubicBezTo>
                  <a:cubicBezTo>
                    <a:pt x="1244" y="178"/>
                    <a:pt x="1194" y="137"/>
                    <a:pt x="1133" y="102"/>
                  </a:cubicBezTo>
                  <a:cubicBezTo>
                    <a:pt x="1062" y="61"/>
                    <a:pt x="991" y="31"/>
                    <a:pt x="916" y="16"/>
                  </a:cubicBezTo>
                  <a:cubicBezTo>
                    <a:pt x="835" y="6"/>
                    <a:pt x="754" y="1"/>
                    <a:pt x="6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0"/>
            <p:cNvSpPr/>
            <p:nvPr/>
          </p:nvSpPr>
          <p:spPr>
            <a:xfrm>
              <a:off x="6586750" y="2791670"/>
              <a:ext cx="101650" cy="60551"/>
            </a:xfrm>
            <a:custGeom>
              <a:rect b="b" l="l" r="r" t="t"/>
              <a:pathLst>
                <a:path extrusionOk="0" h="856" w="1437">
                  <a:moveTo>
                    <a:pt x="461" y="334"/>
                  </a:moveTo>
                  <a:cubicBezTo>
                    <a:pt x="491" y="344"/>
                    <a:pt x="542" y="359"/>
                    <a:pt x="602" y="380"/>
                  </a:cubicBezTo>
                  <a:lnTo>
                    <a:pt x="881" y="496"/>
                  </a:lnTo>
                  <a:lnTo>
                    <a:pt x="860" y="501"/>
                  </a:lnTo>
                  <a:cubicBezTo>
                    <a:pt x="835" y="521"/>
                    <a:pt x="810" y="531"/>
                    <a:pt x="784" y="536"/>
                  </a:cubicBezTo>
                  <a:cubicBezTo>
                    <a:pt x="744" y="542"/>
                    <a:pt x="714" y="542"/>
                    <a:pt x="668" y="542"/>
                  </a:cubicBezTo>
                  <a:cubicBezTo>
                    <a:pt x="628" y="542"/>
                    <a:pt x="587" y="536"/>
                    <a:pt x="542" y="526"/>
                  </a:cubicBezTo>
                  <a:cubicBezTo>
                    <a:pt x="501" y="521"/>
                    <a:pt x="461" y="491"/>
                    <a:pt x="415" y="476"/>
                  </a:cubicBezTo>
                  <a:cubicBezTo>
                    <a:pt x="385" y="456"/>
                    <a:pt x="360" y="430"/>
                    <a:pt x="349" y="410"/>
                  </a:cubicBezTo>
                  <a:cubicBezTo>
                    <a:pt x="334" y="395"/>
                    <a:pt x="339" y="370"/>
                    <a:pt x="360" y="354"/>
                  </a:cubicBezTo>
                  <a:cubicBezTo>
                    <a:pt x="390" y="334"/>
                    <a:pt x="425" y="334"/>
                    <a:pt x="461" y="334"/>
                  </a:cubicBezTo>
                  <a:close/>
                  <a:moveTo>
                    <a:pt x="860" y="0"/>
                  </a:moveTo>
                  <a:cubicBezTo>
                    <a:pt x="810" y="0"/>
                    <a:pt x="754" y="0"/>
                    <a:pt x="709" y="5"/>
                  </a:cubicBezTo>
                  <a:cubicBezTo>
                    <a:pt x="658" y="16"/>
                    <a:pt x="618" y="21"/>
                    <a:pt x="592" y="31"/>
                  </a:cubicBezTo>
                  <a:cubicBezTo>
                    <a:pt x="582" y="41"/>
                    <a:pt x="577" y="46"/>
                    <a:pt x="577" y="51"/>
                  </a:cubicBezTo>
                  <a:cubicBezTo>
                    <a:pt x="577" y="56"/>
                    <a:pt x="582" y="66"/>
                    <a:pt x="592" y="71"/>
                  </a:cubicBezTo>
                  <a:lnTo>
                    <a:pt x="754" y="172"/>
                  </a:lnTo>
                  <a:cubicBezTo>
                    <a:pt x="769" y="177"/>
                    <a:pt x="779" y="182"/>
                    <a:pt x="789" y="182"/>
                  </a:cubicBezTo>
                  <a:cubicBezTo>
                    <a:pt x="805" y="193"/>
                    <a:pt x="820" y="193"/>
                    <a:pt x="840" y="193"/>
                  </a:cubicBezTo>
                  <a:cubicBezTo>
                    <a:pt x="870" y="193"/>
                    <a:pt x="906" y="193"/>
                    <a:pt x="921" y="198"/>
                  </a:cubicBezTo>
                  <a:cubicBezTo>
                    <a:pt x="946" y="208"/>
                    <a:pt x="982" y="223"/>
                    <a:pt x="1007" y="233"/>
                  </a:cubicBezTo>
                  <a:cubicBezTo>
                    <a:pt x="1047" y="258"/>
                    <a:pt x="1083" y="294"/>
                    <a:pt x="1093" y="319"/>
                  </a:cubicBezTo>
                  <a:cubicBezTo>
                    <a:pt x="1098" y="344"/>
                    <a:pt x="1088" y="375"/>
                    <a:pt x="1037" y="400"/>
                  </a:cubicBezTo>
                  <a:lnTo>
                    <a:pt x="703" y="258"/>
                  </a:lnTo>
                  <a:cubicBezTo>
                    <a:pt x="587" y="223"/>
                    <a:pt x="486" y="193"/>
                    <a:pt x="380" y="182"/>
                  </a:cubicBezTo>
                  <a:cubicBezTo>
                    <a:pt x="370" y="182"/>
                    <a:pt x="361" y="182"/>
                    <a:pt x="351" y="182"/>
                  </a:cubicBezTo>
                  <a:cubicBezTo>
                    <a:pt x="265" y="182"/>
                    <a:pt x="180" y="203"/>
                    <a:pt x="107" y="248"/>
                  </a:cubicBezTo>
                  <a:cubicBezTo>
                    <a:pt x="76" y="268"/>
                    <a:pt x="46" y="299"/>
                    <a:pt x="26" y="324"/>
                  </a:cubicBezTo>
                  <a:cubicBezTo>
                    <a:pt x="6" y="349"/>
                    <a:pt x="0" y="380"/>
                    <a:pt x="0" y="405"/>
                  </a:cubicBezTo>
                  <a:cubicBezTo>
                    <a:pt x="0" y="430"/>
                    <a:pt x="21" y="471"/>
                    <a:pt x="46" y="496"/>
                  </a:cubicBezTo>
                  <a:cubicBezTo>
                    <a:pt x="76" y="526"/>
                    <a:pt x="112" y="557"/>
                    <a:pt x="162" y="582"/>
                  </a:cubicBezTo>
                  <a:cubicBezTo>
                    <a:pt x="233" y="617"/>
                    <a:pt x="304" y="653"/>
                    <a:pt x="375" y="663"/>
                  </a:cubicBezTo>
                  <a:cubicBezTo>
                    <a:pt x="424" y="674"/>
                    <a:pt x="476" y="680"/>
                    <a:pt x="523" y="680"/>
                  </a:cubicBezTo>
                  <a:cubicBezTo>
                    <a:pt x="538" y="680"/>
                    <a:pt x="553" y="679"/>
                    <a:pt x="567" y="678"/>
                  </a:cubicBezTo>
                  <a:lnTo>
                    <a:pt x="567" y="678"/>
                  </a:lnTo>
                  <a:lnTo>
                    <a:pt x="511" y="713"/>
                  </a:lnTo>
                  <a:cubicBezTo>
                    <a:pt x="496" y="724"/>
                    <a:pt x="491" y="729"/>
                    <a:pt x="491" y="739"/>
                  </a:cubicBezTo>
                  <a:cubicBezTo>
                    <a:pt x="491" y="754"/>
                    <a:pt x="501" y="759"/>
                    <a:pt x="511" y="764"/>
                  </a:cubicBezTo>
                  <a:lnTo>
                    <a:pt x="643" y="840"/>
                  </a:lnTo>
                  <a:cubicBezTo>
                    <a:pt x="658" y="850"/>
                    <a:pt x="678" y="855"/>
                    <a:pt x="693" y="855"/>
                  </a:cubicBezTo>
                  <a:cubicBezTo>
                    <a:pt x="719" y="855"/>
                    <a:pt x="734" y="850"/>
                    <a:pt x="744" y="840"/>
                  </a:cubicBezTo>
                  <a:lnTo>
                    <a:pt x="1265" y="536"/>
                  </a:lnTo>
                  <a:cubicBezTo>
                    <a:pt x="1326" y="501"/>
                    <a:pt x="1371" y="461"/>
                    <a:pt x="1396" y="425"/>
                  </a:cubicBezTo>
                  <a:cubicBezTo>
                    <a:pt x="1422" y="395"/>
                    <a:pt x="1437" y="349"/>
                    <a:pt x="1417" y="324"/>
                  </a:cubicBezTo>
                  <a:cubicBezTo>
                    <a:pt x="1412" y="284"/>
                    <a:pt x="1396" y="248"/>
                    <a:pt x="1361" y="208"/>
                  </a:cubicBezTo>
                  <a:cubicBezTo>
                    <a:pt x="1326" y="172"/>
                    <a:pt x="1285" y="142"/>
                    <a:pt x="1219" y="101"/>
                  </a:cubicBezTo>
                  <a:cubicBezTo>
                    <a:pt x="1159" y="71"/>
                    <a:pt x="1098" y="41"/>
                    <a:pt x="1037" y="26"/>
                  </a:cubicBezTo>
                  <a:cubicBezTo>
                    <a:pt x="972" y="16"/>
                    <a:pt x="916" y="5"/>
                    <a:pt x="8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60"/>
            <p:cNvSpPr/>
            <p:nvPr/>
          </p:nvSpPr>
          <p:spPr>
            <a:xfrm>
              <a:off x="6654021" y="2826685"/>
              <a:ext cx="103065" cy="44140"/>
            </a:xfrm>
            <a:custGeom>
              <a:rect b="b" l="l" r="r" t="t"/>
              <a:pathLst>
                <a:path extrusionOk="0" h="624" w="1457">
                  <a:moveTo>
                    <a:pt x="896" y="1"/>
                  </a:moveTo>
                  <a:cubicBezTo>
                    <a:pt x="870" y="1"/>
                    <a:pt x="855" y="6"/>
                    <a:pt x="845" y="11"/>
                  </a:cubicBezTo>
                  <a:lnTo>
                    <a:pt x="21" y="487"/>
                  </a:lnTo>
                  <a:cubicBezTo>
                    <a:pt x="10" y="492"/>
                    <a:pt x="0" y="497"/>
                    <a:pt x="0" y="512"/>
                  </a:cubicBezTo>
                  <a:cubicBezTo>
                    <a:pt x="0" y="522"/>
                    <a:pt x="10" y="532"/>
                    <a:pt x="21" y="537"/>
                  </a:cubicBezTo>
                  <a:lnTo>
                    <a:pt x="152" y="613"/>
                  </a:lnTo>
                  <a:cubicBezTo>
                    <a:pt x="167" y="618"/>
                    <a:pt x="187" y="623"/>
                    <a:pt x="203" y="623"/>
                  </a:cubicBezTo>
                  <a:cubicBezTo>
                    <a:pt x="228" y="623"/>
                    <a:pt x="243" y="618"/>
                    <a:pt x="253" y="613"/>
                  </a:cubicBezTo>
                  <a:lnTo>
                    <a:pt x="708" y="345"/>
                  </a:lnTo>
                  <a:cubicBezTo>
                    <a:pt x="779" y="299"/>
                    <a:pt x="845" y="284"/>
                    <a:pt x="906" y="284"/>
                  </a:cubicBezTo>
                  <a:cubicBezTo>
                    <a:pt x="961" y="284"/>
                    <a:pt x="1032" y="299"/>
                    <a:pt x="1103" y="345"/>
                  </a:cubicBezTo>
                  <a:lnTo>
                    <a:pt x="1214" y="411"/>
                  </a:lnTo>
                  <a:cubicBezTo>
                    <a:pt x="1229" y="416"/>
                    <a:pt x="1250" y="421"/>
                    <a:pt x="1265" y="421"/>
                  </a:cubicBezTo>
                  <a:cubicBezTo>
                    <a:pt x="1290" y="421"/>
                    <a:pt x="1305" y="416"/>
                    <a:pt x="1315" y="411"/>
                  </a:cubicBezTo>
                  <a:lnTo>
                    <a:pt x="1437" y="340"/>
                  </a:lnTo>
                  <a:cubicBezTo>
                    <a:pt x="1452" y="335"/>
                    <a:pt x="1457" y="330"/>
                    <a:pt x="1457" y="315"/>
                  </a:cubicBezTo>
                  <a:cubicBezTo>
                    <a:pt x="1457" y="304"/>
                    <a:pt x="1452" y="294"/>
                    <a:pt x="1437" y="289"/>
                  </a:cubicBezTo>
                  <a:lnTo>
                    <a:pt x="1351" y="239"/>
                  </a:lnTo>
                  <a:cubicBezTo>
                    <a:pt x="1300" y="213"/>
                    <a:pt x="1234" y="188"/>
                    <a:pt x="1189" y="173"/>
                  </a:cubicBezTo>
                  <a:cubicBezTo>
                    <a:pt x="1148" y="163"/>
                    <a:pt x="1093" y="158"/>
                    <a:pt x="1032" y="158"/>
                  </a:cubicBezTo>
                  <a:lnTo>
                    <a:pt x="1078" y="138"/>
                  </a:lnTo>
                  <a:cubicBezTo>
                    <a:pt x="1093" y="132"/>
                    <a:pt x="1098" y="127"/>
                    <a:pt x="1098" y="112"/>
                  </a:cubicBezTo>
                  <a:cubicBezTo>
                    <a:pt x="1098" y="102"/>
                    <a:pt x="1088" y="92"/>
                    <a:pt x="1078" y="87"/>
                  </a:cubicBezTo>
                  <a:lnTo>
                    <a:pt x="946" y="11"/>
                  </a:lnTo>
                  <a:cubicBezTo>
                    <a:pt x="931" y="6"/>
                    <a:pt x="911" y="1"/>
                    <a:pt x="8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60"/>
            <p:cNvSpPr/>
            <p:nvPr/>
          </p:nvSpPr>
          <p:spPr>
            <a:xfrm>
              <a:off x="6715916" y="2862832"/>
              <a:ext cx="96627" cy="55175"/>
            </a:xfrm>
            <a:custGeom>
              <a:rect b="b" l="l" r="r" t="t"/>
              <a:pathLst>
                <a:path extrusionOk="0" h="780" w="1366">
                  <a:moveTo>
                    <a:pt x="703" y="1"/>
                  </a:moveTo>
                  <a:cubicBezTo>
                    <a:pt x="633" y="1"/>
                    <a:pt x="557" y="6"/>
                    <a:pt x="486" y="21"/>
                  </a:cubicBezTo>
                  <a:cubicBezTo>
                    <a:pt x="410" y="36"/>
                    <a:pt x="349" y="62"/>
                    <a:pt x="289" y="87"/>
                  </a:cubicBezTo>
                  <a:cubicBezTo>
                    <a:pt x="263" y="107"/>
                    <a:pt x="238" y="122"/>
                    <a:pt x="213" y="132"/>
                  </a:cubicBezTo>
                  <a:cubicBezTo>
                    <a:pt x="198" y="153"/>
                    <a:pt x="172" y="163"/>
                    <a:pt x="152" y="178"/>
                  </a:cubicBezTo>
                  <a:cubicBezTo>
                    <a:pt x="101" y="213"/>
                    <a:pt x="61" y="249"/>
                    <a:pt x="36" y="289"/>
                  </a:cubicBezTo>
                  <a:cubicBezTo>
                    <a:pt x="10" y="335"/>
                    <a:pt x="0" y="375"/>
                    <a:pt x="0" y="416"/>
                  </a:cubicBezTo>
                  <a:cubicBezTo>
                    <a:pt x="5" y="461"/>
                    <a:pt x="26" y="502"/>
                    <a:pt x="51" y="542"/>
                  </a:cubicBezTo>
                  <a:cubicBezTo>
                    <a:pt x="76" y="588"/>
                    <a:pt x="127" y="628"/>
                    <a:pt x="187" y="663"/>
                  </a:cubicBezTo>
                  <a:cubicBezTo>
                    <a:pt x="258" y="704"/>
                    <a:pt x="334" y="734"/>
                    <a:pt x="410" y="754"/>
                  </a:cubicBezTo>
                  <a:cubicBezTo>
                    <a:pt x="486" y="765"/>
                    <a:pt x="557" y="780"/>
                    <a:pt x="627" y="780"/>
                  </a:cubicBezTo>
                  <a:cubicBezTo>
                    <a:pt x="688" y="780"/>
                    <a:pt x="754" y="780"/>
                    <a:pt x="804" y="765"/>
                  </a:cubicBezTo>
                  <a:cubicBezTo>
                    <a:pt x="855" y="754"/>
                    <a:pt x="890" y="739"/>
                    <a:pt x="916" y="729"/>
                  </a:cubicBezTo>
                  <a:cubicBezTo>
                    <a:pt x="931" y="719"/>
                    <a:pt x="936" y="714"/>
                    <a:pt x="936" y="704"/>
                  </a:cubicBezTo>
                  <a:cubicBezTo>
                    <a:pt x="936" y="689"/>
                    <a:pt x="931" y="684"/>
                    <a:pt x="916" y="679"/>
                  </a:cubicBezTo>
                  <a:lnTo>
                    <a:pt x="784" y="603"/>
                  </a:lnTo>
                  <a:cubicBezTo>
                    <a:pt x="769" y="593"/>
                    <a:pt x="754" y="593"/>
                    <a:pt x="734" y="593"/>
                  </a:cubicBezTo>
                  <a:cubicBezTo>
                    <a:pt x="713" y="593"/>
                    <a:pt x="693" y="603"/>
                    <a:pt x="678" y="603"/>
                  </a:cubicBezTo>
                  <a:cubicBezTo>
                    <a:pt x="658" y="608"/>
                    <a:pt x="633" y="608"/>
                    <a:pt x="612" y="608"/>
                  </a:cubicBezTo>
                  <a:cubicBezTo>
                    <a:pt x="592" y="608"/>
                    <a:pt x="567" y="603"/>
                    <a:pt x="552" y="603"/>
                  </a:cubicBezTo>
                  <a:cubicBezTo>
                    <a:pt x="531" y="593"/>
                    <a:pt x="501" y="588"/>
                    <a:pt x="481" y="582"/>
                  </a:cubicBezTo>
                  <a:cubicBezTo>
                    <a:pt x="455" y="567"/>
                    <a:pt x="425" y="557"/>
                    <a:pt x="400" y="542"/>
                  </a:cubicBezTo>
                  <a:cubicBezTo>
                    <a:pt x="375" y="532"/>
                    <a:pt x="349" y="512"/>
                    <a:pt x="334" y="491"/>
                  </a:cubicBezTo>
                  <a:cubicBezTo>
                    <a:pt x="324" y="481"/>
                    <a:pt x="309" y="456"/>
                    <a:pt x="309" y="436"/>
                  </a:cubicBezTo>
                  <a:cubicBezTo>
                    <a:pt x="309" y="416"/>
                    <a:pt x="309" y="390"/>
                    <a:pt x="324" y="375"/>
                  </a:cubicBezTo>
                  <a:cubicBezTo>
                    <a:pt x="334" y="355"/>
                    <a:pt x="354" y="325"/>
                    <a:pt x="390" y="304"/>
                  </a:cubicBezTo>
                  <a:cubicBezTo>
                    <a:pt x="405" y="289"/>
                    <a:pt x="430" y="279"/>
                    <a:pt x="450" y="264"/>
                  </a:cubicBezTo>
                  <a:cubicBezTo>
                    <a:pt x="466" y="249"/>
                    <a:pt x="491" y="233"/>
                    <a:pt x="511" y="228"/>
                  </a:cubicBezTo>
                  <a:cubicBezTo>
                    <a:pt x="557" y="203"/>
                    <a:pt x="592" y="188"/>
                    <a:pt x="633" y="183"/>
                  </a:cubicBezTo>
                  <a:cubicBezTo>
                    <a:pt x="678" y="178"/>
                    <a:pt x="708" y="178"/>
                    <a:pt x="744" y="178"/>
                  </a:cubicBezTo>
                  <a:cubicBezTo>
                    <a:pt x="784" y="178"/>
                    <a:pt x="820" y="183"/>
                    <a:pt x="845" y="188"/>
                  </a:cubicBezTo>
                  <a:cubicBezTo>
                    <a:pt x="870" y="203"/>
                    <a:pt x="906" y="213"/>
                    <a:pt x="931" y="228"/>
                  </a:cubicBezTo>
                  <a:cubicBezTo>
                    <a:pt x="961" y="254"/>
                    <a:pt x="987" y="264"/>
                    <a:pt x="997" y="279"/>
                  </a:cubicBezTo>
                  <a:cubicBezTo>
                    <a:pt x="1022" y="299"/>
                    <a:pt x="1032" y="309"/>
                    <a:pt x="1037" y="325"/>
                  </a:cubicBezTo>
                  <a:cubicBezTo>
                    <a:pt x="1042" y="335"/>
                    <a:pt x="1042" y="350"/>
                    <a:pt x="1042" y="360"/>
                  </a:cubicBezTo>
                  <a:cubicBezTo>
                    <a:pt x="1042" y="375"/>
                    <a:pt x="1042" y="385"/>
                    <a:pt x="1037" y="400"/>
                  </a:cubicBezTo>
                  <a:cubicBezTo>
                    <a:pt x="1032" y="416"/>
                    <a:pt x="1032" y="426"/>
                    <a:pt x="1032" y="436"/>
                  </a:cubicBezTo>
                  <a:cubicBezTo>
                    <a:pt x="1032" y="451"/>
                    <a:pt x="1037" y="456"/>
                    <a:pt x="1047" y="461"/>
                  </a:cubicBezTo>
                  <a:lnTo>
                    <a:pt x="1184" y="537"/>
                  </a:lnTo>
                  <a:cubicBezTo>
                    <a:pt x="1194" y="542"/>
                    <a:pt x="1214" y="552"/>
                    <a:pt x="1234" y="552"/>
                  </a:cubicBezTo>
                  <a:cubicBezTo>
                    <a:pt x="1260" y="552"/>
                    <a:pt x="1270" y="542"/>
                    <a:pt x="1285" y="537"/>
                  </a:cubicBezTo>
                  <a:cubicBezTo>
                    <a:pt x="1305" y="517"/>
                    <a:pt x="1325" y="491"/>
                    <a:pt x="1346" y="466"/>
                  </a:cubicBezTo>
                  <a:cubicBezTo>
                    <a:pt x="1361" y="431"/>
                    <a:pt x="1366" y="405"/>
                    <a:pt x="1366" y="360"/>
                  </a:cubicBezTo>
                  <a:cubicBezTo>
                    <a:pt x="1366" y="314"/>
                    <a:pt x="1356" y="279"/>
                    <a:pt x="1315" y="233"/>
                  </a:cubicBezTo>
                  <a:cubicBezTo>
                    <a:pt x="1285" y="183"/>
                    <a:pt x="1234" y="147"/>
                    <a:pt x="1159" y="102"/>
                  </a:cubicBezTo>
                  <a:cubicBezTo>
                    <a:pt x="1093" y="56"/>
                    <a:pt x="1027" y="36"/>
                    <a:pt x="921" y="26"/>
                  </a:cubicBezTo>
                  <a:cubicBezTo>
                    <a:pt x="845" y="6"/>
                    <a:pt x="779" y="1"/>
                    <a:pt x="7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0"/>
            <p:cNvSpPr/>
            <p:nvPr/>
          </p:nvSpPr>
          <p:spPr>
            <a:xfrm>
              <a:off x="6777458" y="2884690"/>
              <a:ext cx="111695" cy="83046"/>
            </a:xfrm>
            <a:custGeom>
              <a:rect b="b" l="l" r="r" t="t"/>
              <a:pathLst>
                <a:path extrusionOk="0" h="1174" w="1579">
                  <a:moveTo>
                    <a:pt x="1224" y="0"/>
                  </a:moveTo>
                  <a:cubicBezTo>
                    <a:pt x="1199" y="0"/>
                    <a:pt x="1184" y="5"/>
                    <a:pt x="1174" y="10"/>
                  </a:cubicBezTo>
                  <a:lnTo>
                    <a:pt x="20" y="678"/>
                  </a:lnTo>
                  <a:cubicBezTo>
                    <a:pt x="10" y="683"/>
                    <a:pt x="0" y="688"/>
                    <a:pt x="0" y="703"/>
                  </a:cubicBezTo>
                  <a:cubicBezTo>
                    <a:pt x="0" y="713"/>
                    <a:pt x="10" y="719"/>
                    <a:pt x="20" y="729"/>
                  </a:cubicBezTo>
                  <a:lnTo>
                    <a:pt x="152" y="805"/>
                  </a:lnTo>
                  <a:cubicBezTo>
                    <a:pt x="167" y="810"/>
                    <a:pt x="187" y="815"/>
                    <a:pt x="203" y="815"/>
                  </a:cubicBezTo>
                  <a:cubicBezTo>
                    <a:pt x="233" y="815"/>
                    <a:pt x="243" y="810"/>
                    <a:pt x="258" y="805"/>
                  </a:cubicBezTo>
                  <a:lnTo>
                    <a:pt x="703" y="542"/>
                  </a:lnTo>
                  <a:cubicBezTo>
                    <a:pt x="774" y="501"/>
                    <a:pt x="850" y="481"/>
                    <a:pt x="926" y="476"/>
                  </a:cubicBezTo>
                  <a:cubicBezTo>
                    <a:pt x="1002" y="476"/>
                    <a:pt x="1072" y="486"/>
                    <a:pt x="1133" y="526"/>
                  </a:cubicBezTo>
                  <a:cubicBezTo>
                    <a:pt x="1204" y="567"/>
                    <a:pt x="1229" y="607"/>
                    <a:pt x="1224" y="653"/>
                  </a:cubicBezTo>
                  <a:cubicBezTo>
                    <a:pt x="1219" y="693"/>
                    <a:pt x="1174" y="734"/>
                    <a:pt x="1103" y="779"/>
                  </a:cubicBezTo>
                  <a:lnTo>
                    <a:pt x="653" y="1037"/>
                  </a:lnTo>
                  <a:cubicBezTo>
                    <a:pt x="643" y="1042"/>
                    <a:pt x="637" y="1047"/>
                    <a:pt x="637" y="1062"/>
                  </a:cubicBezTo>
                  <a:cubicBezTo>
                    <a:pt x="637" y="1073"/>
                    <a:pt x="643" y="1083"/>
                    <a:pt x="653" y="1088"/>
                  </a:cubicBezTo>
                  <a:lnTo>
                    <a:pt x="789" y="1164"/>
                  </a:lnTo>
                  <a:cubicBezTo>
                    <a:pt x="799" y="1169"/>
                    <a:pt x="820" y="1174"/>
                    <a:pt x="840" y="1174"/>
                  </a:cubicBezTo>
                  <a:cubicBezTo>
                    <a:pt x="865" y="1174"/>
                    <a:pt x="875" y="1169"/>
                    <a:pt x="890" y="1164"/>
                  </a:cubicBezTo>
                  <a:lnTo>
                    <a:pt x="1356" y="890"/>
                  </a:lnTo>
                  <a:cubicBezTo>
                    <a:pt x="1411" y="855"/>
                    <a:pt x="1457" y="820"/>
                    <a:pt x="1497" y="784"/>
                  </a:cubicBezTo>
                  <a:cubicBezTo>
                    <a:pt x="1538" y="744"/>
                    <a:pt x="1558" y="713"/>
                    <a:pt x="1563" y="668"/>
                  </a:cubicBezTo>
                  <a:cubicBezTo>
                    <a:pt x="1578" y="627"/>
                    <a:pt x="1563" y="597"/>
                    <a:pt x="1538" y="552"/>
                  </a:cubicBezTo>
                  <a:cubicBezTo>
                    <a:pt x="1512" y="506"/>
                    <a:pt x="1462" y="471"/>
                    <a:pt x="1396" y="425"/>
                  </a:cubicBezTo>
                  <a:cubicBezTo>
                    <a:pt x="1335" y="390"/>
                    <a:pt x="1280" y="364"/>
                    <a:pt x="1214" y="354"/>
                  </a:cubicBezTo>
                  <a:cubicBezTo>
                    <a:pt x="1153" y="344"/>
                    <a:pt x="1098" y="334"/>
                    <a:pt x="1032" y="334"/>
                  </a:cubicBezTo>
                  <a:lnTo>
                    <a:pt x="1406" y="122"/>
                  </a:lnTo>
                  <a:cubicBezTo>
                    <a:pt x="1421" y="112"/>
                    <a:pt x="1426" y="107"/>
                    <a:pt x="1426" y="96"/>
                  </a:cubicBezTo>
                  <a:cubicBezTo>
                    <a:pt x="1426" y="81"/>
                    <a:pt x="1416" y="76"/>
                    <a:pt x="1406" y="71"/>
                  </a:cubicBezTo>
                  <a:lnTo>
                    <a:pt x="1275" y="10"/>
                  </a:lnTo>
                  <a:cubicBezTo>
                    <a:pt x="1260" y="5"/>
                    <a:pt x="1244" y="0"/>
                    <a:pt x="12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4" name="Google Shape;2954;p60"/>
          <p:cNvSpPr txBox="1"/>
          <p:nvPr>
            <p:ph type="title"/>
          </p:nvPr>
        </p:nvSpPr>
        <p:spPr>
          <a:xfrm>
            <a:off x="720300" y="1418000"/>
            <a:ext cx="5129400" cy="99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600"/>
              <a:t>Thank you</a:t>
            </a:r>
            <a:endParaRPr sz="7600"/>
          </a:p>
        </p:txBody>
      </p:sp>
      <p:sp>
        <p:nvSpPr>
          <p:cNvPr id="2955" name="Google Shape;2955;p60"/>
          <p:cNvSpPr txBox="1"/>
          <p:nvPr>
            <p:ph idx="1" type="subTitle"/>
          </p:nvPr>
        </p:nvSpPr>
        <p:spPr>
          <a:xfrm>
            <a:off x="1644150" y="2410695"/>
            <a:ext cx="40869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Any Questions?</a:t>
            </a:r>
            <a:endParaRPr sz="2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9" name="Shape 2959"/>
        <p:cNvGrpSpPr/>
        <p:nvPr/>
      </p:nvGrpSpPr>
      <p:grpSpPr>
        <a:xfrm>
          <a:off x="0" y="0"/>
          <a:ext cx="0" cy="0"/>
          <a:chOff x="0" y="0"/>
          <a:chExt cx="0" cy="0"/>
        </a:xfrm>
      </p:grpSpPr>
      <p:sp>
        <p:nvSpPr>
          <p:cNvPr id="2960" name="Google Shape;2960;p61"/>
          <p:cNvSpPr txBox="1"/>
          <p:nvPr>
            <p:ph idx="4294967295" type="title"/>
          </p:nvPr>
        </p:nvSpPr>
        <p:spPr>
          <a:xfrm>
            <a:off x="720300" y="11007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2961" name="Google Shape;2961;p61"/>
          <p:cNvSpPr txBox="1"/>
          <p:nvPr/>
        </p:nvSpPr>
        <p:spPr>
          <a:xfrm>
            <a:off x="293075" y="376875"/>
            <a:ext cx="8421300" cy="4697400"/>
          </a:xfrm>
          <a:prstGeom prst="rect">
            <a:avLst/>
          </a:prstGeom>
          <a:noFill/>
          <a:ln>
            <a:noFill/>
          </a:ln>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t/>
            </a:r>
            <a:endParaRPr sz="900">
              <a:latin typeface="Times New Roman"/>
              <a:ea typeface="Times New Roman"/>
              <a:cs typeface="Times New Roman"/>
              <a:sym typeface="Times New Roman"/>
            </a:endParaRPr>
          </a:p>
          <a:p>
            <a:pPr indent="0" lvl="0" marL="457200" rtl="0" algn="l">
              <a:spcBef>
                <a:spcPts val="0"/>
              </a:spcBef>
              <a:spcAft>
                <a:spcPts val="0"/>
              </a:spcAft>
              <a:buNone/>
            </a:pPr>
            <a:r>
              <a:rPr lang="en" sz="1100"/>
              <a:t>Aljunid, S. S., Shukri, N. N. H. M., Taib, M. Z., &amp; Abu Samah, Z. (2020). Determinants of patient satisfaction on interior design quality of public hospitals in Malaysia. </a:t>
            </a:r>
            <a:r>
              <a:rPr i="1" lang="en" sz="1100"/>
              <a:t>Malaysian Journal of Public Health Medicine, 20</a:t>
            </a:r>
            <a:r>
              <a:rPr lang="en" sz="1100"/>
              <a:t>(2), 233–241.</a:t>
            </a:r>
            <a:r>
              <a:rPr lang="en" sz="1100">
                <a:uFill>
                  <a:noFill/>
                </a:uFill>
                <a:hlinkClick r:id="rId3"/>
              </a:rPr>
              <a:t> </a:t>
            </a:r>
            <a:r>
              <a:rPr lang="en" sz="1100" u="sng">
                <a:solidFill>
                  <a:schemeClr val="hlink"/>
                </a:solidFill>
                <a:hlinkClick r:id="rId4"/>
              </a:rPr>
              <a:t>https://doi.org/10.37268/mjphm/vol.20/no.2/art.800</a:t>
            </a:r>
            <a:endParaRPr sz="1100" u="sng">
              <a:solidFill>
                <a:schemeClr val="hlink"/>
              </a:solidFill>
            </a:endParaRPr>
          </a:p>
          <a:p>
            <a:pPr indent="0" lvl="0" marL="457200" rtl="0" algn="l">
              <a:spcBef>
                <a:spcPts val="0"/>
              </a:spcBef>
              <a:spcAft>
                <a:spcPts val="0"/>
              </a:spcAft>
              <a:buNone/>
            </a:pPr>
            <a:r>
              <a:t/>
            </a:r>
            <a:endParaRPr sz="1100" u="sng">
              <a:solidFill>
                <a:schemeClr val="hlink"/>
              </a:solidFill>
            </a:endParaRPr>
          </a:p>
          <a:p>
            <a:pPr indent="0" lvl="0" marL="457200" rtl="0" algn="l">
              <a:spcBef>
                <a:spcPts val="0"/>
              </a:spcBef>
              <a:spcAft>
                <a:spcPts val="0"/>
              </a:spcAft>
              <a:buNone/>
            </a:pPr>
            <a:r>
              <a:rPr lang="en" sz="1100"/>
              <a:t>Bernet, N. S., Everink, I. H. J., Hahn, S., Bauer, S., &amp; Schols, J. M. G. A. (2024). Comparing risk-adjusted inpatient fall rates internationally: Validation of a risk-adjustment model using multicentre cross-sectional data from hospitals in Switzerland and Austria. </a:t>
            </a:r>
            <a:r>
              <a:rPr i="1" lang="en" sz="1100"/>
              <a:t>BMC Health Services Research, 24</a:t>
            </a:r>
            <a:r>
              <a:rPr lang="en" sz="1100"/>
              <a:t>(1), 331.</a:t>
            </a:r>
            <a:r>
              <a:rPr lang="en" sz="1100">
                <a:uFill>
                  <a:noFill/>
                </a:uFill>
                <a:hlinkClick r:id="rId5"/>
              </a:rPr>
              <a:t> </a:t>
            </a:r>
            <a:r>
              <a:rPr lang="en" sz="1100" u="sng">
                <a:solidFill>
                  <a:schemeClr val="hlink"/>
                </a:solidFill>
                <a:hlinkClick r:id="rId6"/>
              </a:rPr>
              <a:t>https://doi.org/10.1186/s12913-024-10839-x</a:t>
            </a:r>
            <a:endParaRPr sz="1100" u="sng">
              <a:solidFill>
                <a:schemeClr val="hlink"/>
              </a:solidFill>
            </a:endParaRPr>
          </a:p>
          <a:p>
            <a:pPr indent="0" lvl="0" marL="457200" rtl="0" algn="l">
              <a:spcBef>
                <a:spcPts val="0"/>
              </a:spcBef>
              <a:spcAft>
                <a:spcPts val="0"/>
              </a:spcAft>
              <a:buNone/>
            </a:pPr>
            <a:r>
              <a:rPr lang="en" sz="1100"/>
              <a:t>Bhawika. (2024, February 16). How to calculate the patient satisfaction score? </a:t>
            </a:r>
            <a:r>
              <a:rPr i="1" lang="en" sz="1100"/>
              <a:t>Zonka</a:t>
            </a:r>
            <a:r>
              <a:rPr lang="en" sz="1100"/>
              <a:t>.</a:t>
            </a:r>
            <a:r>
              <a:rPr lang="en" sz="1100">
                <a:uFill>
                  <a:noFill/>
                </a:uFill>
                <a:hlinkClick r:id="rId7"/>
              </a:rPr>
              <a:t> </a:t>
            </a:r>
            <a:r>
              <a:rPr lang="en" sz="1100" u="sng">
                <a:solidFill>
                  <a:schemeClr val="hlink"/>
                </a:solidFill>
                <a:hlinkClick r:id="rId8"/>
              </a:rPr>
              <a:t>https://www.zonkafeedback.com/blog/calculate-patient-satisfaction-score</a:t>
            </a:r>
            <a:endParaRPr sz="1100" u="sng">
              <a:solidFill>
                <a:schemeClr val="hlink"/>
              </a:solidFill>
            </a:endParaRPr>
          </a:p>
          <a:p>
            <a:pPr indent="0" lvl="0" marL="457200" rtl="0" algn="l">
              <a:spcBef>
                <a:spcPts val="0"/>
              </a:spcBef>
              <a:spcAft>
                <a:spcPts val="0"/>
              </a:spcAft>
              <a:buNone/>
            </a:pPr>
            <a:r>
              <a:t/>
            </a:r>
            <a:endParaRPr sz="1100" u="sng">
              <a:solidFill>
                <a:schemeClr val="hlink"/>
              </a:solidFill>
            </a:endParaRPr>
          </a:p>
          <a:p>
            <a:pPr indent="0" lvl="0" marL="457200" rtl="0" algn="l">
              <a:spcBef>
                <a:spcPts val="0"/>
              </a:spcBef>
              <a:spcAft>
                <a:spcPts val="0"/>
              </a:spcAft>
              <a:buNone/>
            </a:pPr>
            <a:r>
              <a:rPr lang="en" sz="1100"/>
              <a:t>Carpman, J. R., &amp; Grant, M. A. (2016). </a:t>
            </a:r>
            <a:r>
              <a:rPr i="1" lang="en" sz="1100"/>
              <a:t>Design that cares: Planning health facilities for patients and visitors.</a:t>
            </a:r>
            <a:r>
              <a:rPr lang="en" sz="1100"/>
              <a:t> John Wiley &amp; Sons.</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 sz="1100"/>
              <a:t>Dubé-Linteau, A., &amp; Institut de la statistique du Québec. (2017). </a:t>
            </a:r>
            <a:r>
              <a:rPr i="1" lang="en" sz="1100"/>
              <a:t>Measuring patient experience through surveys: From concepts to best practices.</a:t>
            </a:r>
            <a:r>
              <a:rPr lang="en" sz="1100"/>
              <a:t> In G. Neill, P. Caris, Sematos, &amp; A.-M. Roy (Eds.), Études et documents [Report]. Institut de la statistique du Québec.</a:t>
            </a:r>
            <a:r>
              <a:rPr lang="en" sz="1100">
                <a:uFill>
                  <a:noFill/>
                </a:uFill>
                <a:hlinkClick r:id="rId9"/>
              </a:rPr>
              <a:t> </a:t>
            </a:r>
            <a:r>
              <a:rPr lang="en" sz="1100" u="sng">
                <a:solidFill>
                  <a:schemeClr val="hlink"/>
                </a:solidFill>
                <a:hlinkClick r:id="rId10"/>
              </a:rPr>
              <a:t>https://statistique.quebec.ca/en/fichier/measuring-patient-experience-through-surveys-from-concepts-to-best-practices.pdf</a:t>
            </a:r>
            <a:endParaRPr sz="1100" u="sng">
              <a:solidFill>
                <a:schemeClr val="hlink"/>
              </a:solidFill>
            </a:endParaRPr>
          </a:p>
          <a:p>
            <a:pPr indent="0" lvl="0" marL="457200" rtl="0" algn="l">
              <a:spcBef>
                <a:spcPts val="0"/>
              </a:spcBef>
              <a:spcAft>
                <a:spcPts val="0"/>
              </a:spcAft>
              <a:buNone/>
            </a:pPr>
            <a:r>
              <a:t/>
            </a:r>
            <a:endParaRPr sz="1100" u="sng">
              <a:solidFill>
                <a:schemeClr val="hlink"/>
              </a:solidFill>
            </a:endParaRPr>
          </a:p>
          <a:p>
            <a:pPr indent="0" lvl="0" marL="457200" rtl="0" algn="l">
              <a:spcBef>
                <a:spcPts val="0"/>
              </a:spcBef>
              <a:spcAft>
                <a:spcPts val="0"/>
              </a:spcAft>
              <a:buNone/>
            </a:pPr>
            <a:r>
              <a:rPr lang="en" sz="1100"/>
              <a:t>Global Infrastructure Hub. (n.d.). </a:t>
            </a:r>
            <a:r>
              <a:rPr i="1" lang="en" sz="1100"/>
              <a:t>Case study: Milton District Hospital expansion.</a:t>
            </a:r>
            <a:r>
              <a:rPr lang="en" sz="1100">
                <a:uFill>
                  <a:noFill/>
                </a:uFill>
                <a:hlinkClick r:id="rId11"/>
              </a:rPr>
              <a:t> </a:t>
            </a:r>
            <a:r>
              <a:rPr lang="en" sz="1100" u="sng">
                <a:solidFill>
                  <a:schemeClr val="hlink"/>
                </a:solidFill>
                <a:hlinkClick r:id="rId12"/>
              </a:rPr>
              <a:t>https://cdn.gihub.org/umbraco/media/2750/case-study-milton-district-hospital-expansion.pdf</a:t>
            </a:r>
            <a:endParaRPr sz="1100" u="sng">
              <a:solidFill>
                <a:schemeClr val="hlink"/>
              </a:solidFill>
            </a:endParaRPr>
          </a:p>
          <a:p>
            <a:pPr indent="0" lvl="0" marL="457200" rtl="0" algn="l">
              <a:spcBef>
                <a:spcPts val="0"/>
              </a:spcBef>
              <a:spcAft>
                <a:spcPts val="0"/>
              </a:spcAft>
              <a:buNone/>
            </a:pPr>
            <a:r>
              <a:t/>
            </a:r>
            <a:endParaRPr sz="1100" u="sng">
              <a:solidFill>
                <a:schemeClr val="hlink"/>
              </a:solidFill>
            </a:endParaRPr>
          </a:p>
          <a:p>
            <a:pPr indent="0" lvl="0" marL="457200" rtl="0" algn="l">
              <a:spcBef>
                <a:spcPts val="0"/>
              </a:spcBef>
              <a:spcAft>
                <a:spcPts val="0"/>
              </a:spcAft>
              <a:buNone/>
            </a:pPr>
            <a:r>
              <a:rPr lang="en" sz="1100"/>
              <a:t>Halawa, F., Madathil, S. C., Gittler, A., &amp; Khasawneh, M. T. (2020). Advancing evidence-based healthcare facility design: A systematic literature review. </a:t>
            </a:r>
            <a:r>
              <a:rPr i="1" lang="en" sz="1100"/>
              <a:t>Health Care Management Science, 23</a:t>
            </a:r>
            <a:r>
              <a:rPr lang="en" sz="1100"/>
              <a:t>(3), 453–480.</a:t>
            </a:r>
            <a:r>
              <a:rPr lang="en" sz="1100">
                <a:uFill>
                  <a:noFill/>
                </a:uFill>
                <a:hlinkClick r:id="rId13"/>
              </a:rPr>
              <a:t> </a:t>
            </a:r>
            <a:r>
              <a:rPr lang="en" sz="1100" u="sng">
                <a:solidFill>
                  <a:schemeClr val="hlink"/>
                </a:solidFill>
                <a:hlinkClick r:id="rId14"/>
              </a:rPr>
              <a:t>https://doi.org/10.1007/s10729-020-09506-4</a:t>
            </a:r>
            <a:endParaRPr sz="1100" u="sng">
              <a:solidFill>
                <a:schemeClr val="hlink"/>
              </a:solidFill>
            </a:endParaRPr>
          </a:p>
          <a:p>
            <a:pPr indent="0" lvl="0" marL="914400" rtl="0" algn="l">
              <a:spcBef>
                <a:spcPts val="0"/>
              </a:spcBef>
              <a:spcAft>
                <a:spcPts val="0"/>
              </a:spcAft>
              <a:buNone/>
            </a:pPr>
            <a:r>
              <a:t/>
            </a:r>
            <a:endParaRPr sz="12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5" name="Shape 2965"/>
        <p:cNvGrpSpPr/>
        <p:nvPr/>
      </p:nvGrpSpPr>
      <p:grpSpPr>
        <a:xfrm>
          <a:off x="0" y="0"/>
          <a:ext cx="0" cy="0"/>
          <a:chOff x="0" y="0"/>
          <a:chExt cx="0" cy="0"/>
        </a:xfrm>
      </p:grpSpPr>
      <p:sp>
        <p:nvSpPr>
          <p:cNvPr id="2966" name="Google Shape;2966;p62"/>
          <p:cNvSpPr txBox="1"/>
          <p:nvPr>
            <p:ph idx="4294967295" type="title"/>
          </p:nvPr>
        </p:nvSpPr>
        <p:spPr>
          <a:xfrm>
            <a:off x="720300" y="11007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2967" name="Google Shape;2967;p62"/>
          <p:cNvSpPr txBox="1"/>
          <p:nvPr/>
        </p:nvSpPr>
        <p:spPr>
          <a:xfrm>
            <a:off x="361350" y="327650"/>
            <a:ext cx="8421300" cy="4697400"/>
          </a:xfrm>
          <a:prstGeom prst="rect">
            <a:avLst/>
          </a:prstGeom>
          <a:noFill/>
          <a:ln>
            <a:noFill/>
          </a:ln>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t/>
            </a:r>
            <a:endParaRPr sz="900">
              <a:latin typeface="Times New Roman"/>
              <a:ea typeface="Times New Roman"/>
              <a:cs typeface="Times New Roman"/>
              <a:sym typeface="Times New Roman"/>
            </a:endParaRPr>
          </a:p>
          <a:p>
            <a:pPr indent="0" lvl="0" marL="457200" rtl="0" algn="l">
              <a:spcBef>
                <a:spcPts val="0"/>
              </a:spcBef>
              <a:spcAft>
                <a:spcPts val="0"/>
              </a:spcAft>
              <a:buNone/>
            </a:pPr>
            <a:r>
              <a:rPr lang="en" sz="1100"/>
              <a:t>Infrastructure Ontario. (n.d.). </a:t>
            </a:r>
            <a:r>
              <a:rPr i="1" lang="en" sz="1100"/>
              <a:t>Value for money assessment: Milton District Hospital expansion project.</a:t>
            </a:r>
            <a:r>
              <a:rPr lang="en" sz="1100">
                <a:uFill>
                  <a:noFill/>
                </a:uFill>
                <a:hlinkClick r:id="rId3"/>
              </a:rPr>
              <a:t> </a:t>
            </a:r>
            <a:r>
              <a:rPr lang="en" sz="1100" u="sng">
                <a:solidFill>
                  <a:schemeClr val="accent3"/>
                </a:solidFill>
                <a:hlinkClick r:id="rId4">
                  <a:extLst>
                    <a:ext uri="{A12FA001-AC4F-418D-AE19-62706E023703}">
                      <ahyp:hlinkClr val="tx"/>
                    </a:ext>
                  </a:extLst>
                </a:hlinkClick>
              </a:rPr>
              <a:t>https://www.infrastructureontario.ca/48e225/contentassets/873823668c834bcc8cad4d1be9752b9b/milton_vfm_final.pdf</a:t>
            </a:r>
            <a:endParaRPr sz="1100" u="sng">
              <a:solidFill>
                <a:schemeClr val="accent3"/>
              </a:solidFill>
            </a:endParaRPr>
          </a:p>
          <a:p>
            <a:pPr indent="0" lvl="0" marL="9144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Institute for Safe Medication Practices. (2018). </a:t>
            </a:r>
            <a:r>
              <a:rPr i="1" lang="en" sz="1100"/>
              <a:t>Improving medication safety in hospitals.</a:t>
            </a:r>
            <a:r>
              <a:rPr lang="en" sz="1100"/>
              <a:t> Retrieved from</a:t>
            </a:r>
            <a:r>
              <a:rPr lang="en" sz="1100">
                <a:uFill>
                  <a:noFill/>
                </a:uFill>
                <a:hlinkClick r:id="rId5"/>
              </a:rPr>
              <a:t> </a:t>
            </a:r>
            <a:r>
              <a:rPr lang="en" sz="1100" u="sng">
                <a:solidFill>
                  <a:schemeClr val="accent3"/>
                </a:solidFill>
                <a:hlinkClick r:id="rId6">
                  <a:extLst>
                    <a:ext uri="{A12FA001-AC4F-418D-AE19-62706E023703}">
                      <ahyp:hlinkClr val="tx"/>
                    </a:ext>
                  </a:extLst>
                </a:hlinkClick>
              </a:rPr>
              <a:t>https://www.ismp.org</a:t>
            </a:r>
            <a:endParaRPr sz="1100" u="sng">
              <a:solidFill>
                <a:schemeClr val="accent3"/>
              </a:solidFill>
            </a:endParaRPr>
          </a:p>
          <a:p>
            <a:pPr indent="0" lvl="0" marL="457200" rtl="0" algn="l">
              <a:spcBef>
                <a:spcPts val="0"/>
              </a:spcBef>
              <a:spcAft>
                <a:spcPts val="0"/>
              </a:spcAft>
              <a:buNone/>
            </a:pPr>
            <a:r>
              <a:rPr lang="en" sz="1100"/>
              <a:t>Joynt, K. E., &amp; Jha, A. K. (2012). Thirty-day readmissions—Truth and consequences. </a:t>
            </a:r>
            <a:r>
              <a:rPr i="1" lang="en" sz="1100"/>
              <a:t>New England Journal of Medicine, 366</a:t>
            </a:r>
            <a:r>
              <a:rPr lang="en" sz="1100"/>
              <a:t>(15), 1366-1369.</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 sz="1100"/>
              <a:t>Katz, A. (2011). Healthy and green with LEED for healthcare. </a:t>
            </a:r>
            <a:r>
              <a:rPr i="1" lang="en" sz="1100"/>
              <a:t>Facilities Management Insights.</a:t>
            </a:r>
            <a:r>
              <a:rPr lang="en" sz="1100"/>
              <a:t> Retrieved from</a:t>
            </a:r>
            <a:r>
              <a:rPr lang="en" sz="1100">
                <a:uFill>
                  <a:noFill/>
                </a:uFill>
                <a:hlinkClick r:id="rId7"/>
              </a:rPr>
              <a:t> </a:t>
            </a:r>
            <a:r>
              <a:rPr lang="en" sz="1100" u="sng">
                <a:solidFill>
                  <a:schemeClr val="accent3"/>
                </a:solidFill>
                <a:hlinkClick r:id="rId8">
                  <a:extLst>
                    <a:ext uri="{A12FA001-AC4F-418D-AE19-62706E023703}">
                      <ahyp:hlinkClr val="tx"/>
                    </a:ext>
                  </a:extLst>
                </a:hlinkClick>
              </a:rPr>
              <a:t>https://www.facilitiesnet.com</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Mathisen, J., Nguyen, T. L., Jense, J. H., Rugulies, R., &amp; Rod, N. H. (2021). Reducing employee turnover in hospitals: Estimating the effects of hypothetical improvements in the psychosocial work environment. </a:t>
            </a:r>
            <a:r>
              <a:rPr i="1" lang="en" sz="1100"/>
              <a:t>Scandinavian Journal of Work, Environment &amp; Health, 47</a:t>
            </a:r>
            <a:r>
              <a:rPr lang="en" sz="1100"/>
              <a:t>(6), 456–465.</a:t>
            </a:r>
            <a:r>
              <a:rPr lang="en" sz="1100">
                <a:uFill>
                  <a:noFill/>
                </a:uFill>
                <a:hlinkClick r:id="rId9"/>
              </a:rPr>
              <a:t> </a:t>
            </a:r>
            <a:r>
              <a:rPr lang="en" sz="1100" u="sng">
                <a:solidFill>
                  <a:schemeClr val="accent3"/>
                </a:solidFill>
                <a:hlinkClick r:id="rId10">
                  <a:extLst>
                    <a:ext uri="{A12FA001-AC4F-418D-AE19-62706E023703}">
                      <ahyp:hlinkClr val="tx"/>
                    </a:ext>
                  </a:extLst>
                </a:hlinkClick>
              </a:rPr>
              <a:t>https://doi.org/10.5271/sjweh.3969</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McClelland, M., Lazar, D., &amp; Sears, J. (2012). Improving emergency department patient flow. </a:t>
            </a:r>
            <a:r>
              <a:rPr i="1" lang="en" sz="1100"/>
              <a:t>Journal of Healthcare Management, 57</a:t>
            </a:r>
            <a:r>
              <a:rPr lang="en" sz="1100"/>
              <a:t>(2), 81-92.</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 sz="1100"/>
              <a:t>Niagara Health. (n.d.). </a:t>
            </a:r>
            <a:r>
              <a:rPr i="1" lang="en" sz="1100"/>
              <a:t>South Niagara Hospital Project.</a:t>
            </a:r>
            <a:r>
              <a:rPr lang="en" sz="1100"/>
              <a:t> Retrieved from</a:t>
            </a:r>
            <a:r>
              <a:rPr lang="en" sz="1100">
                <a:uFill>
                  <a:noFill/>
                </a:uFill>
                <a:hlinkClick r:id="rId11"/>
              </a:rPr>
              <a:t> </a:t>
            </a:r>
            <a:r>
              <a:rPr lang="en" sz="1100" u="sng">
                <a:solidFill>
                  <a:schemeClr val="accent3"/>
                </a:solidFill>
                <a:hlinkClick r:id="rId12">
                  <a:extLst>
                    <a:ext uri="{A12FA001-AC4F-418D-AE19-62706E023703}">
                      <ahyp:hlinkClr val="tx"/>
                    </a:ext>
                  </a:extLst>
                </a:hlinkClick>
              </a:rPr>
              <a:t>https://www.niagarahealth.on.ca</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Setra Systems. (2017). </a:t>
            </a:r>
            <a:r>
              <a:rPr i="1" lang="en" sz="1100"/>
              <a:t>How are power meters used in LEED projects?</a:t>
            </a:r>
            <a:r>
              <a:rPr lang="en" sz="1100"/>
              <a:t> Retrieved from</a:t>
            </a:r>
            <a:r>
              <a:rPr lang="en" sz="1100">
                <a:uFill>
                  <a:noFill/>
                </a:uFill>
                <a:hlinkClick r:id="rId13"/>
              </a:rPr>
              <a:t> </a:t>
            </a:r>
            <a:r>
              <a:rPr lang="en" sz="1100" u="sng">
                <a:solidFill>
                  <a:schemeClr val="accent3"/>
                </a:solidFill>
                <a:hlinkClick r:id="rId14">
                  <a:extLst>
                    <a:ext uri="{A12FA001-AC4F-418D-AE19-62706E023703}">
                      <ahyp:hlinkClr val="tx"/>
                    </a:ext>
                  </a:extLst>
                </a:hlinkClick>
              </a:rPr>
              <a:t>https://www.setra.com</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The Center for Health Design. (2011). What is evidence-based design (EBD)? Retrieved from</a:t>
            </a:r>
            <a:r>
              <a:rPr lang="en" sz="1100">
                <a:uFill>
                  <a:noFill/>
                </a:uFill>
                <a:hlinkClick r:id="rId15"/>
              </a:rPr>
              <a:t> </a:t>
            </a:r>
            <a:r>
              <a:rPr lang="en" sz="1100" u="sng">
                <a:solidFill>
                  <a:schemeClr val="accent3"/>
                </a:solidFill>
                <a:hlinkClick r:id="rId16">
                  <a:extLst>
                    <a:ext uri="{A12FA001-AC4F-418D-AE19-62706E023703}">
                      <ahyp:hlinkClr val="tx"/>
                    </a:ext>
                  </a:extLst>
                </a:hlinkClick>
              </a:rPr>
              <a:t>https://www.healthdesign.org/certification-outreach/edac/about-ebd</a:t>
            </a:r>
            <a:endParaRPr sz="1100" u="sng">
              <a:solidFill>
                <a:schemeClr val="accent3"/>
              </a:solidFill>
            </a:endParaRPr>
          </a:p>
          <a:p>
            <a:pPr indent="0" lvl="0" marL="457200" rtl="0" algn="l">
              <a:spcBef>
                <a:spcPts val="0"/>
              </a:spcBef>
              <a:spcAft>
                <a:spcPts val="0"/>
              </a:spcAft>
              <a:buNone/>
            </a:pPr>
            <a:r>
              <a:t/>
            </a:r>
            <a:endParaRPr sz="9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63"/>
          <p:cNvSpPr txBox="1"/>
          <p:nvPr>
            <p:ph idx="4294967295" type="title"/>
          </p:nvPr>
        </p:nvSpPr>
        <p:spPr>
          <a:xfrm>
            <a:off x="720300" y="110075"/>
            <a:ext cx="770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2973" name="Google Shape;2973;p63"/>
          <p:cNvSpPr txBox="1"/>
          <p:nvPr/>
        </p:nvSpPr>
        <p:spPr>
          <a:xfrm>
            <a:off x="293075" y="682775"/>
            <a:ext cx="8421300" cy="414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100"/>
              <a:t>U.S. Green Building Council. (2019). </a:t>
            </a:r>
            <a:r>
              <a:rPr i="1" lang="en" sz="1100"/>
              <a:t>LEED v4 for building design and construction.</a:t>
            </a:r>
            <a:r>
              <a:rPr lang="en" sz="1100"/>
              <a:t> Retrieved from</a:t>
            </a:r>
            <a:r>
              <a:rPr lang="en" sz="1100">
                <a:uFill>
                  <a:noFill/>
                </a:uFill>
                <a:hlinkClick r:id="rId3"/>
              </a:rPr>
              <a:t> </a:t>
            </a:r>
            <a:r>
              <a:rPr lang="en" sz="1100" u="sng">
                <a:solidFill>
                  <a:schemeClr val="accent3"/>
                </a:solidFill>
                <a:hlinkClick r:id="rId4">
                  <a:extLst>
                    <a:ext uri="{A12FA001-AC4F-418D-AE19-62706E023703}">
                      <ahyp:hlinkClr val="tx"/>
                    </a:ext>
                  </a:extLst>
                </a:hlinkClick>
              </a:rPr>
              <a:t>https://www.usgbc.org</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Van der Zwart, J., &amp; Pilosof, N. P. (2020). Evidence-based design for healthcare work environments. In L. Tevik Løvseth &amp; A. H. de Lange (Eds.), </a:t>
            </a:r>
            <a:r>
              <a:rPr i="1" lang="en" sz="1100"/>
              <a:t>Integrating the organization of health services, worker wellbeing and quality of care: Towards healthy healthcare</a:t>
            </a:r>
            <a:r>
              <a:rPr lang="en" sz="1100"/>
              <a:t> (pp. 245–62). Cham: Springer International Publishing.</a:t>
            </a:r>
            <a:r>
              <a:rPr lang="en" sz="1100">
                <a:uFill>
                  <a:noFill/>
                </a:uFill>
                <a:hlinkClick r:id="rId5"/>
              </a:rPr>
              <a:t> </a:t>
            </a:r>
            <a:r>
              <a:rPr lang="en" sz="1100" u="sng">
                <a:solidFill>
                  <a:schemeClr val="accent3"/>
                </a:solidFill>
                <a:hlinkClick r:id="rId6">
                  <a:extLst>
                    <a:ext uri="{A12FA001-AC4F-418D-AE19-62706E023703}">
                      <ahyp:hlinkClr val="tx"/>
                    </a:ext>
                  </a:extLst>
                </a:hlinkClick>
              </a:rPr>
              <a:t>https://doi.org/10.1007/978-3-030-59467-1_11</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Van der Zwart, J. (2020). Evidence-based design in action—Dublin Methodist Hospital, Ohio, USA. In L. Tevik Løvseth &amp; A. H. de Lange (Eds.), </a:t>
            </a:r>
            <a:r>
              <a:rPr i="1" lang="en" sz="1100"/>
              <a:t>Integrating the organization of health services, worker wellbeing and quality of care: Towards healthy healthcare</a:t>
            </a:r>
            <a:r>
              <a:rPr lang="en" sz="1100"/>
              <a:t> (pp. 385–9). Cham: Springer International Publishing.</a:t>
            </a:r>
            <a:r>
              <a:rPr lang="en" sz="1100">
                <a:uFill>
                  <a:noFill/>
                </a:uFill>
                <a:hlinkClick r:id="rId7"/>
              </a:rPr>
              <a:t> </a:t>
            </a:r>
            <a:r>
              <a:rPr lang="en" sz="1100" u="sng">
                <a:solidFill>
                  <a:schemeClr val="accent3"/>
                </a:solidFill>
                <a:hlinkClick r:id="rId8">
                  <a:extLst>
                    <a:ext uri="{A12FA001-AC4F-418D-AE19-62706E023703}">
                      <ahyp:hlinkClr val="tx"/>
                    </a:ext>
                  </a:extLst>
                </a:hlinkClick>
              </a:rPr>
              <a:t>https://doi.org/10.1007/978-3-030-59467-1_23</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rPr lang="en" sz="1100"/>
              <a:t>Van Walraven, C., Bennett, C., Jennings, A., Austin, P. C., &amp; Forster, A. J. (2011). Proportion of hospital readmissions deemed avoidable: A systematic review. </a:t>
            </a:r>
            <a:r>
              <a:rPr i="1" lang="en" sz="1100"/>
              <a:t>CMAJ, 183</a:t>
            </a:r>
            <a:r>
              <a:rPr lang="en" sz="1100"/>
              <a:t>(7), E391-E402.</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 sz="1100"/>
              <a:t>WELL Building Standard. (2020). </a:t>
            </a:r>
            <a:r>
              <a:rPr i="1" lang="en" sz="1100"/>
              <a:t>Enhancing safety and well-being in healthcare facilities.</a:t>
            </a:r>
            <a:r>
              <a:rPr lang="en" sz="1100"/>
              <a:t> Retrieved from</a:t>
            </a:r>
            <a:r>
              <a:rPr lang="en" sz="1100">
                <a:uFill>
                  <a:noFill/>
                </a:uFill>
                <a:hlinkClick r:id="rId9"/>
              </a:rPr>
              <a:t> </a:t>
            </a:r>
            <a:r>
              <a:rPr lang="en" sz="1100" u="sng">
                <a:solidFill>
                  <a:schemeClr val="accent3"/>
                </a:solidFill>
                <a:hlinkClick r:id="rId10">
                  <a:extLst>
                    <a:ext uri="{A12FA001-AC4F-418D-AE19-62706E023703}">
                      <ahyp:hlinkClr val="tx"/>
                    </a:ext>
                  </a:extLst>
                </a:hlinkClick>
              </a:rPr>
              <a:t>https://www.wellcertified.com</a:t>
            </a:r>
            <a:endParaRPr sz="1100" u="sng">
              <a:solidFill>
                <a:schemeClr val="accent3"/>
              </a:solidFill>
            </a:endParaRPr>
          </a:p>
          <a:p>
            <a:pPr indent="0" lvl="0" marL="457200" rtl="0" algn="l">
              <a:spcBef>
                <a:spcPts val="0"/>
              </a:spcBef>
              <a:spcAft>
                <a:spcPts val="0"/>
              </a:spcAft>
              <a:buNone/>
            </a:pPr>
            <a:r>
              <a:t/>
            </a:r>
            <a:endParaRPr sz="1100" u="sng">
              <a:solidFill>
                <a:schemeClr val="accent3"/>
              </a:solidFill>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t/>
            </a:r>
            <a:endParaRPr sz="1000">
              <a:latin typeface="Roboto"/>
              <a:ea typeface="Roboto"/>
              <a:cs typeface="Roboto"/>
              <a:sym typeface="Roboto"/>
            </a:endParaRPr>
          </a:p>
          <a:p>
            <a:pPr indent="0" lvl="0" marL="457200" rtl="0" algn="l">
              <a:spcBef>
                <a:spcPts val="0"/>
              </a:spcBef>
              <a:spcAft>
                <a:spcPts val="0"/>
              </a:spcAft>
              <a:buNone/>
            </a:pPr>
            <a:r>
              <a:t/>
            </a:r>
            <a:endParaRPr sz="900">
              <a:latin typeface="Roboto"/>
              <a:ea typeface="Roboto"/>
              <a:cs typeface="Roboto"/>
              <a:sym typeface="Roboto"/>
            </a:endParaRPr>
          </a:p>
          <a:p>
            <a:pPr indent="0" lvl="0" marL="457200" rtl="0" algn="l">
              <a:spcBef>
                <a:spcPts val="0"/>
              </a:spcBef>
              <a:spcAft>
                <a:spcPts val="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8"/>
          <p:cNvSpPr txBox="1"/>
          <p:nvPr>
            <p:ph type="title"/>
          </p:nvPr>
        </p:nvSpPr>
        <p:spPr>
          <a:xfrm>
            <a:off x="4802100" y="2183100"/>
            <a:ext cx="37965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537" name="Google Shape;537;p38"/>
          <p:cNvSpPr txBox="1"/>
          <p:nvPr>
            <p:ph idx="2" type="title"/>
          </p:nvPr>
        </p:nvSpPr>
        <p:spPr>
          <a:xfrm>
            <a:off x="4999916" y="1253850"/>
            <a:ext cx="3422700" cy="7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538" name="Google Shape;538;p38"/>
          <p:cNvGrpSpPr/>
          <p:nvPr/>
        </p:nvGrpSpPr>
        <p:grpSpPr>
          <a:xfrm flipH="1">
            <a:off x="586583" y="556049"/>
            <a:ext cx="4215514" cy="4031419"/>
            <a:chOff x="-4142125" y="-6763625"/>
            <a:chExt cx="17991950" cy="17206225"/>
          </a:xfrm>
        </p:grpSpPr>
        <p:sp>
          <p:nvSpPr>
            <p:cNvPr id="539" name="Google Shape;539;p38"/>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a:off x="5146275" y="1259100"/>
              <a:ext cx="8656325" cy="3987525"/>
            </a:xfrm>
            <a:custGeom>
              <a:rect b="b" l="l" r="r" t="t"/>
              <a:pathLst>
                <a:path extrusionOk="0" h="159501" w="346253">
                  <a:moveTo>
                    <a:pt x="346033" y="102886"/>
                  </a:moveTo>
                  <a:lnTo>
                    <a:pt x="346033" y="102886"/>
                  </a:lnTo>
                  <a:cubicBezTo>
                    <a:pt x="345914" y="103284"/>
                    <a:pt x="345755" y="103562"/>
                    <a:pt x="345516" y="103960"/>
                  </a:cubicBezTo>
                  <a:lnTo>
                    <a:pt x="345377" y="104080"/>
                  </a:lnTo>
                  <a:lnTo>
                    <a:pt x="344581" y="104875"/>
                  </a:lnTo>
                  <a:cubicBezTo>
                    <a:pt x="344462" y="104995"/>
                    <a:pt x="344183" y="105273"/>
                    <a:pt x="343925" y="105392"/>
                  </a:cubicBezTo>
                  <a:cubicBezTo>
                    <a:pt x="343646" y="105532"/>
                    <a:pt x="343527" y="105671"/>
                    <a:pt x="343388" y="105790"/>
                  </a:cubicBezTo>
                  <a:lnTo>
                    <a:pt x="269228" y="150251"/>
                  </a:lnTo>
                  <a:cubicBezTo>
                    <a:pt x="268691" y="150648"/>
                    <a:pt x="268034" y="150927"/>
                    <a:pt x="267358" y="151046"/>
                  </a:cubicBezTo>
                  <a:cubicBezTo>
                    <a:pt x="267079" y="151186"/>
                    <a:pt x="266841" y="151186"/>
                    <a:pt x="266681" y="151325"/>
                  </a:cubicBezTo>
                  <a:cubicBezTo>
                    <a:pt x="266403" y="151444"/>
                    <a:pt x="266005" y="151444"/>
                    <a:pt x="265766" y="151603"/>
                  </a:cubicBezTo>
                  <a:cubicBezTo>
                    <a:pt x="265369" y="151723"/>
                    <a:pt x="264971" y="151723"/>
                    <a:pt x="264573" y="151882"/>
                  </a:cubicBezTo>
                  <a:lnTo>
                    <a:pt x="264294" y="151882"/>
                  </a:lnTo>
                  <a:cubicBezTo>
                    <a:pt x="263777" y="151882"/>
                    <a:pt x="263220" y="152001"/>
                    <a:pt x="262703" y="152001"/>
                  </a:cubicBezTo>
                  <a:lnTo>
                    <a:pt x="262424" y="152001"/>
                  </a:lnTo>
                  <a:cubicBezTo>
                    <a:pt x="261907" y="152001"/>
                    <a:pt x="261370" y="152001"/>
                    <a:pt x="260833" y="151882"/>
                  </a:cubicBezTo>
                  <a:lnTo>
                    <a:pt x="260574" y="151882"/>
                  </a:lnTo>
                  <a:cubicBezTo>
                    <a:pt x="260037" y="151882"/>
                    <a:pt x="259500" y="151743"/>
                    <a:pt x="258983" y="151603"/>
                  </a:cubicBezTo>
                  <a:cubicBezTo>
                    <a:pt x="258844" y="151603"/>
                    <a:pt x="258844" y="151603"/>
                    <a:pt x="258705" y="151484"/>
                  </a:cubicBezTo>
                  <a:cubicBezTo>
                    <a:pt x="258307" y="151345"/>
                    <a:pt x="257789" y="151205"/>
                    <a:pt x="257352" y="151086"/>
                  </a:cubicBezTo>
                  <a:cubicBezTo>
                    <a:pt x="257232" y="151086"/>
                    <a:pt x="257232" y="151086"/>
                    <a:pt x="257093" y="150947"/>
                  </a:cubicBezTo>
                  <a:cubicBezTo>
                    <a:pt x="256556" y="150688"/>
                    <a:pt x="256019" y="150549"/>
                    <a:pt x="255621" y="150290"/>
                  </a:cubicBezTo>
                  <a:lnTo>
                    <a:pt x="3183" y="3979"/>
                  </a:lnTo>
                  <a:cubicBezTo>
                    <a:pt x="2646" y="3701"/>
                    <a:pt x="2248" y="3442"/>
                    <a:pt x="1989" y="3044"/>
                  </a:cubicBezTo>
                  <a:cubicBezTo>
                    <a:pt x="915" y="2129"/>
                    <a:pt x="398" y="1055"/>
                    <a:pt x="398" y="1"/>
                  </a:cubicBezTo>
                  <a:lnTo>
                    <a:pt x="0" y="7719"/>
                  </a:lnTo>
                  <a:cubicBezTo>
                    <a:pt x="0" y="9191"/>
                    <a:pt x="915" y="10663"/>
                    <a:pt x="2785" y="11718"/>
                  </a:cubicBezTo>
                  <a:lnTo>
                    <a:pt x="255223" y="158068"/>
                  </a:lnTo>
                  <a:cubicBezTo>
                    <a:pt x="255621" y="158347"/>
                    <a:pt x="256138" y="158586"/>
                    <a:pt x="256556" y="158745"/>
                  </a:cubicBezTo>
                  <a:lnTo>
                    <a:pt x="256695" y="158745"/>
                  </a:lnTo>
                  <a:cubicBezTo>
                    <a:pt x="256815" y="158745"/>
                    <a:pt x="256815" y="158745"/>
                    <a:pt x="256954" y="158864"/>
                  </a:cubicBezTo>
                  <a:cubicBezTo>
                    <a:pt x="257232" y="158983"/>
                    <a:pt x="257491" y="159143"/>
                    <a:pt x="257750" y="159143"/>
                  </a:cubicBezTo>
                  <a:cubicBezTo>
                    <a:pt x="257889" y="159143"/>
                    <a:pt x="258028" y="159262"/>
                    <a:pt x="258287" y="159262"/>
                  </a:cubicBezTo>
                  <a:cubicBezTo>
                    <a:pt x="258406" y="159262"/>
                    <a:pt x="258406" y="159262"/>
                    <a:pt x="258545" y="159381"/>
                  </a:cubicBezTo>
                  <a:lnTo>
                    <a:pt x="258824" y="159381"/>
                  </a:lnTo>
                  <a:cubicBezTo>
                    <a:pt x="259102" y="159381"/>
                    <a:pt x="259500" y="159501"/>
                    <a:pt x="259739" y="159501"/>
                  </a:cubicBezTo>
                  <a:lnTo>
                    <a:pt x="260137" y="159501"/>
                  </a:lnTo>
                  <a:lnTo>
                    <a:pt x="260415" y="159501"/>
                  </a:lnTo>
                  <a:lnTo>
                    <a:pt x="260813" y="159501"/>
                  </a:lnTo>
                  <a:lnTo>
                    <a:pt x="261728" y="159501"/>
                  </a:lnTo>
                  <a:lnTo>
                    <a:pt x="262007" y="159501"/>
                  </a:lnTo>
                  <a:lnTo>
                    <a:pt x="262285" y="159501"/>
                  </a:lnTo>
                  <a:lnTo>
                    <a:pt x="262683" y="159501"/>
                  </a:lnTo>
                  <a:cubicBezTo>
                    <a:pt x="263081" y="159501"/>
                    <a:pt x="263340" y="159501"/>
                    <a:pt x="263737" y="159381"/>
                  </a:cubicBezTo>
                  <a:lnTo>
                    <a:pt x="263877" y="159381"/>
                  </a:lnTo>
                  <a:lnTo>
                    <a:pt x="264135" y="159381"/>
                  </a:lnTo>
                  <a:cubicBezTo>
                    <a:pt x="264414" y="159381"/>
                    <a:pt x="264672" y="159381"/>
                    <a:pt x="264931" y="159262"/>
                  </a:cubicBezTo>
                  <a:cubicBezTo>
                    <a:pt x="265070" y="159262"/>
                    <a:pt x="265209" y="159262"/>
                    <a:pt x="265329" y="159143"/>
                  </a:cubicBezTo>
                  <a:cubicBezTo>
                    <a:pt x="265607" y="159003"/>
                    <a:pt x="266005" y="159003"/>
                    <a:pt x="266264" y="158864"/>
                  </a:cubicBezTo>
                  <a:cubicBezTo>
                    <a:pt x="266383" y="158864"/>
                    <a:pt x="266662" y="158745"/>
                    <a:pt x="266781" y="158745"/>
                  </a:cubicBezTo>
                  <a:cubicBezTo>
                    <a:pt x="266900" y="158745"/>
                    <a:pt x="266900" y="158606"/>
                    <a:pt x="267059" y="158606"/>
                  </a:cubicBezTo>
                  <a:cubicBezTo>
                    <a:pt x="267716" y="158347"/>
                    <a:pt x="268392" y="158088"/>
                    <a:pt x="268909" y="157810"/>
                  </a:cubicBezTo>
                  <a:lnTo>
                    <a:pt x="343089" y="113350"/>
                  </a:lnTo>
                  <a:cubicBezTo>
                    <a:pt x="343089" y="113350"/>
                    <a:pt x="343209" y="113350"/>
                    <a:pt x="343209" y="113230"/>
                  </a:cubicBezTo>
                  <a:cubicBezTo>
                    <a:pt x="343348" y="113111"/>
                    <a:pt x="343487" y="112952"/>
                    <a:pt x="343746" y="112832"/>
                  </a:cubicBezTo>
                  <a:cubicBezTo>
                    <a:pt x="344004" y="112713"/>
                    <a:pt x="344263" y="112554"/>
                    <a:pt x="344402" y="112315"/>
                  </a:cubicBezTo>
                  <a:lnTo>
                    <a:pt x="344402" y="112315"/>
                  </a:lnTo>
                  <a:lnTo>
                    <a:pt x="345079" y="111639"/>
                  </a:lnTo>
                  <a:cubicBezTo>
                    <a:pt x="345079" y="111639"/>
                    <a:pt x="345079" y="111519"/>
                    <a:pt x="345198" y="111519"/>
                  </a:cubicBezTo>
                  <a:lnTo>
                    <a:pt x="345337" y="111380"/>
                  </a:lnTo>
                  <a:cubicBezTo>
                    <a:pt x="345337" y="111261"/>
                    <a:pt x="345457" y="111261"/>
                    <a:pt x="345457" y="111122"/>
                  </a:cubicBezTo>
                  <a:cubicBezTo>
                    <a:pt x="345576" y="110982"/>
                    <a:pt x="345576" y="110724"/>
                    <a:pt x="345735" y="110584"/>
                  </a:cubicBezTo>
                  <a:lnTo>
                    <a:pt x="345735" y="110465"/>
                  </a:lnTo>
                  <a:lnTo>
                    <a:pt x="345735" y="110346"/>
                  </a:lnTo>
                  <a:cubicBezTo>
                    <a:pt x="345735" y="110226"/>
                    <a:pt x="345854" y="110067"/>
                    <a:pt x="345854" y="109948"/>
                  </a:cubicBezTo>
                  <a:lnTo>
                    <a:pt x="345854" y="109431"/>
                  </a:lnTo>
                  <a:lnTo>
                    <a:pt x="345854" y="109291"/>
                  </a:lnTo>
                  <a:lnTo>
                    <a:pt x="346252" y="101573"/>
                  </a:lnTo>
                  <a:cubicBezTo>
                    <a:pt x="346153" y="102249"/>
                    <a:pt x="346153" y="102488"/>
                    <a:pt x="346033" y="10288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p:nvPr/>
          </p:nvSpPr>
          <p:spPr>
            <a:xfrm>
              <a:off x="5129350" y="-6075"/>
              <a:ext cx="8720475" cy="5075650"/>
            </a:xfrm>
            <a:custGeom>
              <a:rect b="b" l="l" r="r" t="t"/>
              <a:pathLst>
                <a:path extrusionOk="0" h="203026" w="348819">
                  <a:moveTo>
                    <a:pt x="341638" y="146710"/>
                  </a:moveTo>
                  <a:cubicBezTo>
                    <a:pt x="347228" y="148977"/>
                    <a:pt x="348819" y="154050"/>
                    <a:pt x="344025" y="156437"/>
                  </a:cubicBezTo>
                  <a:lnTo>
                    <a:pt x="269845" y="200897"/>
                  </a:lnTo>
                  <a:cubicBezTo>
                    <a:pt x="266125" y="203026"/>
                    <a:pt x="259998" y="203026"/>
                    <a:pt x="256119" y="200897"/>
                  </a:cubicBezTo>
                  <a:lnTo>
                    <a:pt x="3860" y="54586"/>
                  </a:lnTo>
                  <a:cubicBezTo>
                    <a:pt x="1" y="52438"/>
                    <a:pt x="1" y="48857"/>
                    <a:pt x="3860" y="46589"/>
                  </a:cubicBezTo>
                  <a:lnTo>
                    <a:pt x="78000" y="2109"/>
                  </a:lnTo>
                  <a:cubicBezTo>
                    <a:pt x="81740" y="1"/>
                    <a:pt x="341638" y="146710"/>
                    <a:pt x="341638" y="146710"/>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8"/>
            <p:cNvSpPr/>
            <p:nvPr/>
          </p:nvSpPr>
          <p:spPr>
            <a:xfrm>
              <a:off x="6799350" y="-2382750"/>
              <a:ext cx="6874425" cy="6473125"/>
            </a:xfrm>
            <a:custGeom>
              <a:rect b="b" l="l" r="r" t="t"/>
              <a:pathLst>
                <a:path extrusionOk="0" h="258925" w="274977">
                  <a:moveTo>
                    <a:pt x="274679" y="121585"/>
                  </a:moveTo>
                  <a:lnTo>
                    <a:pt x="274675" y="123318"/>
                  </a:lnTo>
                  <a:lnTo>
                    <a:pt x="274675" y="123318"/>
                  </a:lnTo>
                  <a:cubicBezTo>
                    <a:pt x="274732" y="123187"/>
                    <a:pt x="274788" y="123043"/>
                    <a:pt x="274838" y="122878"/>
                  </a:cubicBezTo>
                  <a:cubicBezTo>
                    <a:pt x="274977" y="122500"/>
                    <a:pt x="274977" y="122221"/>
                    <a:pt x="274679" y="121585"/>
                  </a:cubicBezTo>
                  <a:close/>
                  <a:moveTo>
                    <a:pt x="259" y="0"/>
                  </a:moveTo>
                  <a:lnTo>
                    <a:pt x="0" y="118919"/>
                  </a:lnTo>
                  <a:cubicBezTo>
                    <a:pt x="0" y="120252"/>
                    <a:pt x="796" y="121445"/>
                    <a:pt x="2527" y="122520"/>
                  </a:cubicBezTo>
                  <a:lnTo>
                    <a:pt x="39547" y="143944"/>
                  </a:lnTo>
                  <a:lnTo>
                    <a:pt x="236226" y="257770"/>
                  </a:lnTo>
                  <a:cubicBezTo>
                    <a:pt x="236624" y="258029"/>
                    <a:pt x="237022" y="258168"/>
                    <a:pt x="237420" y="258288"/>
                  </a:cubicBezTo>
                  <a:lnTo>
                    <a:pt x="237539" y="258288"/>
                  </a:lnTo>
                  <a:cubicBezTo>
                    <a:pt x="237658" y="258288"/>
                    <a:pt x="237658" y="258288"/>
                    <a:pt x="237817" y="258407"/>
                  </a:cubicBezTo>
                  <a:cubicBezTo>
                    <a:pt x="238076" y="258526"/>
                    <a:pt x="238335" y="258526"/>
                    <a:pt x="238613" y="258685"/>
                  </a:cubicBezTo>
                  <a:cubicBezTo>
                    <a:pt x="238733" y="258685"/>
                    <a:pt x="238872" y="258805"/>
                    <a:pt x="239011" y="258805"/>
                  </a:cubicBezTo>
                  <a:lnTo>
                    <a:pt x="239548" y="258805"/>
                  </a:lnTo>
                  <a:cubicBezTo>
                    <a:pt x="239827" y="258805"/>
                    <a:pt x="240065" y="258924"/>
                    <a:pt x="240344" y="258924"/>
                  </a:cubicBezTo>
                  <a:lnTo>
                    <a:pt x="244223" y="258924"/>
                  </a:lnTo>
                  <a:cubicBezTo>
                    <a:pt x="244501" y="258924"/>
                    <a:pt x="244740" y="258924"/>
                    <a:pt x="245019" y="258805"/>
                  </a:cubicBezTo>
                  <a:cubicBezTo>
                    <a:pt x="245138" y="258805"/>
                    <a:pt x="245297" y="258805"/>
                    <a:pt x="245297" y="258685"/>
                  </a:cubicBezTo>
                  <a:cubicBezTo>
                    <a:pt x="245556" y="258685"/>
                    <a:pt x="245814" y="258566"/>
                    <a:pt x="246093" y="258407"/>
                  </a:cubicBezTo>
                  <a:cubicBezTo>
                    <a:pt x="246212" y="258407"/>
                    <a:pt x="246351" y="258407"/>
                    <a:pt x="246491" y="258288"/>
                  </a:cubicBezTo>
                  <a:cubicBezTo>
                    <a:pt x="246610" y="258288"/>
                    <a:pt x="246610" y="258288"/>
                    <a:pt x="246610" y="258168"/>
                  </a:cubicBezTo>
                  <a:cubicBezTo>
                    <a:pt x="247286" y="257890"/>
                    <a:pt x="247804" y="257770"/>
                    <a:pt x="248341" y="257372"/>
                  </a:cubicBezTo>
                  <a:lnTo>
                    <a:pt x="271914" y="243905"/>
                  </a:lnTo>
                  <a:lnTo>
                    <a:pt x="272053" y="243905"/>
                  </a:lnTo>
                  <a:cubicBezTo>
                    <a:pt x="272172" y="243786"/>
                    <a:pt x="272311" y="243627"/>
                    <a:pt x="272451" y="243627"/>
                  </a:cubicBezTo>
                  <a:cubicBezTo>
                    <a:pt x="272709" y="243507"/>
                    <a:pt x="272849" y="243368"/>
                    <a:pt x="273107" y="243229"/>
                  </a:cubicBezTo>
                  <a:cubicBezTo>
                    <a:pt x="273386" y="243109"/>
                    <a:pt x="273505" y="242831"/>
                    <a:pt x="273644" y="242712"/>
                  </a:cubicBezTo>
                  <a:cubicBezTo>
                    <a:pt x="273644" y="242712"/>
                    <a:pt x="273644" y="242592"/>
                    <a:pt x="273764" y="242592"/>
                  </a:cubicBezTo>
                  <a:cubicBezTo>
                    <a:pt x="273764" y="242592"/>
                    <a:pt x="273764" y="242473"/>
                    <a:pt x="273883" y="242473"/>
                  </a:cubicBezTo>
                  <a:cubicBezTo>
                    <a:pt x="273883" y="242334"/>
                    <a:pt x="274002" y="242334"/>
                    <a:pt x="274002" y="242194"/>
                  </a:cubicBezTo>
                  <a:cubicBezTo>
                    <a:pt x="274142" y="242075"/>
                    <a:pt x="274142" y="241916"/>
                    <a:pt x="274281" y="241677"/>
                  </a:cubicBezTo>
                  <a:lnTo>
                    <a:pt x="274281" y="241538"/>
                  </a:lnTo>
                  <a:lnTo>
                    <a:pt x="274281" y="241418"/>
                  </a:lnTo>
                  <a:cubicBezTo>
                    <a:pt x="274281" y="241299"/>
                    <a:pt x="274400" y="241140"/>
                    <a:pt x="274400" y="241140"/>
                  </a:cubicBezTo>
                  <a:lnTo>
                    <a:pt x="274400" y="240623"/>
                  </a:lnTo>
                  <a:lnTo>
                    <a:pt x="274400" y="240503"/>
                  </a:lnTo>
                  <a:lnTo>
                    <a:pt x="274675" y="123318"/>
                  </a:lnTo>
                  <a:lnTo>
                    <a:pt x="274675" y="123318"/>
                  </a:lnTo>
                  <a:cubicBezTo>
                    <a:pt x="274593" y="123503"/>
                    <a:pt x="274510" y="123661"/>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p:cNvSpPr/>
            <p:nvPr/>
          </p:nvSpPr>
          <p:spPr>
            <a:xfrm>
              <a:off x="6799350" y="-2382750"/>
              <a:ext cx="6874425" cy="3947725"/>
            </a:xfrm>
            <a:custGeom>
              <a:rect b="b" l="l" r="r" t="t"/>
              <a:pathLst>
                <a:path extrusionOk="0" h="157909" w="274977">
                  <a:moveTo>
                    <a:pt x="274838" y="122878"/>
                  </a:moveTo>
                  <a:lnTo>
                    <a:pt x="274838" y="122878"/>
                  </a:lnTo>
                  <a:cubicBezTo>
                    <a:pt x="274718" y="123276"/>
                    <a:pt x="274559" y="123554"/>
                    <a:pt x="274440" y="123813"/>
                  </a:cubicBezTo>
                  <a:cubicBezTo>
                    <a:pt x="274440" y="123813"/>
                    <a:pt x="274440" y="123932"/>
                    <a:pt x="274321" y="123932"/>
                  </a:cubicBezTo>
                  <a:cubicBezTo>
                    <a:pt x="274181" y="124211"/>
                    <a:pt x="273923" y="124449"/>
                    <a:pt x="273644" y="124728"/>
                  </a:cubicBezTo>
                  <a:cubicBezTo>
                    <a:pt x="273525" y="124847"/>
                    <a:pt x="273246" y="125006"/>
                    <a:pt x="272968" y="125126"/>
                  </a:cubicBezTo>
                  <a:cubicBezTo>
                    <a:pt x="272849" y="125245"/>
                    <a:pt x="272689" y="125404"/>
                    <a:pt x="272451" y="125523"/>
                  </a:cubicBezTo>
                  <a:lnTo>
                    <a:pt x="248878" y="138971"/>
                  </a:lnTo>
                  <a:cubicBezTo>
                    <a:pt x="248361" y="139249"/>
                    <a:pt x="247804" y="139488"/>
                    <a:pt x="247127" y="139767"/>
                  </a:cubicBezTo>
                  <a:cubicBezTo>
                    <a:pt x="246869" y="139886"/>
                    <a:pt x="246729" y="139886"/>
                    <a:pt x="246471" y="139886"/>
                  </a:cubicBezTo>
                  <a:cubicBezTo>
                    <a:pt x="246192" y="140025"/>
                    <a:pt x="245934" y="140025"/>
                    <a:pt x="245675" y="140164"/>
                  </a:cubicBezTo>
                  <a:cubicBezTo>
                    <a:pt x="245277" y="140284"/>
                    <a:pt x="244999" y="140284"/>
                    <a:pt x="244601" y="140284"/>
                  </a:cubicBezTo>
                  <a:lnTo>
                    <a:pt x="244322" y="140284"/>
                  </a:lnTo>
                  <a:cubicBezTo>
                    <a:pt x="243805" y="140284"/>
                    <a:pt x="243407" y="140423"/>
                    <a:pt x="242850" y="140423"/>
                  </a:cubicBezTo>
                  <a:lnTo>
                    <a:pt x="242592" y="140423"/>
                  </a:lnTo>
                  <a:cubicBezTo>
                    <a:pt x="242055" y="140423"/>
                    <a:pt x="241657" y="140423"/>
                    <a:pt x="241120" y="140284"/>
                  </a:cubicBezTo>
                  <a:lnTo>
                    <a:pt x="240841" y="140284"/>
                  </a:lnTo>
                  <a:cubicBezTo>
                    <a:pt x="240324" y="140284"/>
                    <a:pt x="239926" y="140164"/>
                    <a:pt x="239508" y="140025"/>
                  </a:cubicBezTo>
                  <a:lnTo>
                    <a:pt x="239230" y="140025"/>
                  </a:lnTo>
                  <a:cubicBezTo>
                    <a:pt x="238832" y="139886"/>
                    <a:pt x="238434" y="139747"/>
                    <a:pt x="238036" y="139627"/>
                  </a:cubicBezTo>
                  <a:cubicBezTo>
                    <a:pt x="237917" y="139627"/>
                    <a:pt x="237917" y="139627"/>
                    <a:pt x="237758" y="139488"/>
                  </a:cubicBezTo>
                  <a:cubicBezTo>
                    <a:pt x="237360" y="139369"/>
                    <a:pt x="236843" y="139090"/>
                    <a:pt x="236425" y="138832"/>
                  </a:cubicBezTo>
                  <a:lnTo>
                    <a:pt x="39826" y="25005"/>
                  </a:lnTo>
                  <a:lnTo>
                    <a:pt x="2805" y="3581"/>
                  </a:lnTo>
                  <a:cubicBezTo>
                    <a:pt x="2407" y="3303"/>
                    <a:pt x="2010" y="3064"/>
                    <a:pt x="1731" y="2785"/>
                  </a:cubicBezTo>
                  <a:cubicBezTo>
                    <a:pt x="816" y="1990"/>
                    <a:pt x="259" y="1035"/>
                    <a:pt x="259" y="0"/>
                  </a:cubicBezTo>
                  <a:lnTo>
                    <a:pt x="0" y="17864"/>
                  </a:lnTo>
                  <a:cubicBezTo>
                    <a:pt x="0" y="19197"/>
                    <a:pt x="796" y="20390"/>
                    <a:pt x="2527" y="21465"/>
                  </a:cubicBezTo>
                  <a:lnTo>
                    <a:pt x="39547" y="42889"/>
                  </a:lnTo>
                  <a:lnTo>
                    <a:pt x="236226" y="156735"/>
                  </a:lnTo>
                  <a:cubicBezTo>
                    <a:pt x="236624" y="157014"/>
                    <a:pt x="237022" y="157133"/>
                    <a:pt x="237420" y="157252"/>
                  </a:cubicBezTo>
                  <a:lnTo>
                    <a:pt x="237539" y="157252"/>
                  </a:lnTo>
                  <a:cubicBezTo>
                    <a:pt x="237658" y="157252"/>
                    <a:pt x="237658" y="157252"/>
                    <a:pt x="237817" y="157372"/>
                  </a:cubicBezTo>
                  <a:cubicBezTo>
                    <a:pt x="238076" y="157511"/>
                    <a:pt x="238335" y="157511"/>
                    <a:pt x="238613" y="157650"/>
                  </a:cubicBezTo>
                  <a:cubicBezTo>
                    <a:pt x="238733" y="157650"/>
                    <a:pt x="238872" y="157770"/>
                    <a:pt x="239011" y="157770"/>
                  </a:cubicBezTo>
                  <a:lnTo>
                    <a:pt x="239270" y="157770"/>
                  </a:lnTo>
                  <a:lnTo>
                    <a:pt x="239548" y="157770"/>
                  </a:lnTo>
                  <a:cubicBezTo>
                    <a:pt x="239827" y="157770"/>
                    <a:pt x="240065" y="157909"/>
                    <a:pt x="240344" y="157909"/>
                  </a:cubicBezTo>
                  <a:lnTo>
                    <a:pt x="240622" y="157909"/>
                  </a:lnTo>
                  <a:lnTo>
                    <a:pt x="240881" y="157909"/>
                  </a:lnTo>
                  <a:lnTo>
                    <a:pt x="241159" y="157909"/>
                  </a:lnTo>
                  <a:lnTo>
                    <a:pt x="241955" y="157909"/>
                  </a:lnTo>
                  <a:lnTo>
                    <a:pt x="242234" y="157909"/>
                  </a:lnTo>
                  <a:lnTo>
                    <a:pt x="242512" y="157909"/>
                  </a:lnTo>
                  <a:lnTo>
                    <a:pt x="242910" y="157909"/>
                  </a:lnTo>
                  <a:lnTo>
                    <a:pt x="243825" y="157909"/>
                  </a:lnTo>
                  <a:lnTo>
                    <a:pt x="243944" y="157909"/>
                  </a:lnTo>
                  <a:lnTo>
                    <a:pt x="244223" y="157909"/>
                  </a:lnTo>
                  <a:cubicBezTo>
                    <a:pt x="244501" y="157909"/>
                    <a:pt x="244740" y="157909"/>
                    <a:pt x="245019" y="157770"/>
                  </a:cubicBezTo>
                  <a:cubicBezTo>
                    <a:pt x="245138" y="157770"/>
                    <a:pt x="245297" y="157770"/>
                    <a:pt x="245297" y="157650"/>
                  </a:cubicBezTo>
                  <a:cubicBezTo>
                    <a:pt x="245556" y="157650"/>
                    <a:pt x="245814" y="157531"/>
                    <a:pt x="246093" y="157372"/>
                  </a:cubicBezTo>
                  <a:cubicBezTo>
                    <a:pt x="246212" y="157372"/>
                    <a:pt x="246351" y="157372"/>
                    <a:pt x="246491" y="157252"/>
                  </a:cubicBezTo>
                  <a:cubicBezTo>
                    <a:pt x="246610" y="157252"/>
                    <a:pt x="246610" y="157252"/>
                    <a:pt x="246610" y="157133"/>
                  </a:cubicBezTo>
                  <a:cubicBezTo>
                    <a:pt x="247286" y="156854"/>
                    <a:pt x="247804" y="156735"/>
                    <a:pt x="248341" y="156337"/>
                  </a:cubicBezTo>
                  <a:lnTo>
                    <a:pt x="271914" y="142890"/>
                  </a:lnTo>
                  <a:lnTo>
                    <a:pt x="272053" y="142890"/>
                  </a:lnTo>
                  <a:cubicBezTo>
                    <a:pt x="272172" y="142751"/>
                    <a:pt x="272311" y="142611"/>
                    <a:pt x="272451" y="142611"/>
                  </a:cubicBezTo>
                  <a:cubicBezTo>
                    <a:pt x="272709" y="142492"/>
                    <a:pt x="272849" y="142333"/>
                    <a:pt x="273107" y="142213"/>
                  </a:cubicBezTo>
                  <a:lnTo>
                    <a:pt x="273107" y="142213"/>
                  </a:lnTo>
                  <a:cubicBezTo>
                    <a:pt x="273386" y="142094"/>
                    <a:pt x="273505" y="141816"/>
                    <a:pt x="273644" y="141696"/>
                  </a:cubicBezTo>
                  <a:cubicBezTo>
                    <a:pt x="273644" y="141696"/>
                    <a:pt x="273644" y="141557"/>
                    <a:pt x="273764" y="141557"/>
                  </a:cubicBezTo>
                  <a:cubicBezTo>
                    <a:pt x="273764" y="141557"/>
                    <a:pt x="273764" y="141438"/>
                    <a:pt x="273883" y="141438"/>
                  </a:cubicBezTo>
                  <a:cubicBezTo>
                    <a:pt x="273883" y="141318"/>
                    <a:pt x="274002" y="141318"/>
                    <a:pt x="274002" y="141159"/>
                  </a:cubicBezTo>
                  <a:cubicBezTo>
                    <a:pt x="274142" y="141040"/>
                    <a:pt x="274142" y="140901"/>
                    <a:pt x="274281" y="140642"/>
                  </a:cubicBezTo>
                  <a:lnTo>
                    <a:pt x="274281" y="140523"/>
                  </a:lnTo>
                  <a:lnTo>
                    <a:pt x="274281" y="140403"/>
                  </a:lnTo>
                  <a:cubicBezTo>
                    <a:pt x="274281" y="140264"/>
                    <a:pt x="274400" y="140125"/>
                    <a:pt x="274400" y="140125"/>
                  </a:cubicBezTo>
                  <a:lnTo>
                    <a:pt x="274400" y="139607"/>
                  </a:lnTo>
                  <a:lnTo>
                    <a:pt x="274400" y="139468"/>
                  </a:lnTo>
                  <a:lnTo>
                    <a:pt x="274679" y="121624"/>
                  </a:lnTo>
                  <a:cubicBezTo>
                    <a:pt x="274977" y="122221"/>
                    <a:pt x="274977" y="122500"/>
                    <a:pt x="274838" y="122878"/>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p:nvPr/>
          </p:nvSpPr>
          <p:spPr>
            <a:xfrm>
              <a:off x="6792875" y="-2852725"/>
              <a:ext cx="6900800" cy="3991500"/>
            </a:xfrm>
            <a:custGeom>
              <a:rect b="b" l="l" r="r" t="t"/>
              <a:pathLst>
                <a:path extrusionOk="0" h="159660" w="276032">
                  <a:moveTo>
                    <a:pt x="272710" y="137161"/>
                  </a:moveTo>
                  <a:cubicBezTo>
                    <a:pt x="276032" y="139150"/>
                    <a:pt x="276032" y="142214"/>
                    <a:pt x="272710" y="144223"/>
                  </a:cubicBezTo>
                  <a:lnTo>
                    <a:pt x="249137" y="157670"/>
                  </a:lnTo>
                  <a:cubicBezTo>
                    <a:pt x="245795" y="159660"/>
                    <a:pt x="240364" y="159660"/>
                    <a:pt x="237022" y="157670"/>
                  </a:cubicBezTo>
                  <a:lnTo>
                    <a:pt x="3343" y="22499"/>
                  </a:lnTo>
                  <a:cubicBezTo>
                    <a:pt x="1" y="20510"/>
                    <a:pt x="1" y="17447"/>
                    <a:pt x="3343" y="15437"/>
                  </a:cubicBezTo>
                  <a:lnTo>
                    <a:pt x="2689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8"/>
            <p:cNvSpPr/>
            <p:nvPr/>
          </p:nvSpPr>
          <p:spPr>
            <a:xfrm>
              <a:off x="5146275" y="-2033625"/>
              <a:ext cx="8656325" cy="3991500"/>
            </a:xfrm>
            <a:custGeom>
              <a:rect b="b" l="l" r="r" t="t"/>
              <a:pathLst>
                <a:path extrusionOk="0" h="159660" w="346253">
                  <a:moveTo>
                    <a:pt x="346033" y="102925"/>
                  </a:moveTo>
                  <a:cubicBezTo>
                    <a:pt x="346033" y="103064"/>
                    <a:pt x="346033" y="103064"/>
                    <a:pt x="346033" y="102925"/>
                  </a:cubicBezTo>
                  <a:cubicBezTo>
                    <a:pt x="345914" y="103323"/>
                    <a:pt x="345755" y="103601"/>
                    <a:pt x="345516" y="103999"/>
                  </a:cubicBezTo>
                  <a:lnTo>
                    <a:pt x="345377" y="104119"/>
                  </a:lnTo>
                  <a:lnTo>
                    <a:pt x="344581" y="104914"/>
                  </a:lnTo>
                  <a:cubicBezTo>
                    <a:pt x="344462" y="105054"/>
                    <a:pt x="344183" y="105312"/>
                    <a:pt x="343925" y="105451"/>
                  </a:cubicBezTo>
                  <a:cubicBezTo>
                    <a:pt x="343646" y="105571"/>
                    <a:pt x="343527" y="105710"/>
                    <a:pt x="343388" y="105849"/>
                  </a:cubicBezTo>
                  <a:lnTo>
                    <a:pt x="269228" y="150309"/>
                  </a:lnTo>
                  <a:cubicBezTo>
                    <a:pt x="268691" y="150707"/>
                    <a:pt x="268034" y="150966"/>
                    <a:pt x="267358" y="151105"/>
                  </a:cubicBezTo>
                  <a:cubicBezTo>
                    <a:pt x="267079" y="151225"/>
                    <a:pt x="266841" y="151225"/>
                    <a:pt x="266681" y="151364"/>
                  </a:cubicBezTo>
                  <a:cubicBezTo>
                    <a:pt x="266403" y="151503"/>
                    <a:pt x="266005" y="151503"/>
                    <a:pt x="265766" y="151642"/>
                  </a:cubicBezTo>
                  <a:cubicBezTo>
                    <a:pt x="265369" y="151762"/>
                    <a:pt x="264971" y="151762"/>
                    <a:pt x="264573" y="151921"/>
                  </a:cubicBezTo>
                  <a:lnTo>
                    <a:pt x="264294" y="151921"/>
                  </a:lnTo>
                  <a:cubicBezTo>
                    <a:pt x="263777" y="151921"/>
                    <a:pt x="263220" y="152040"/>
                    <a:pt x="262703" y="152040"/>
                  </a:cubicBezTo>
                  <a:lnTo>
                    <a:pt x="262424" y="152040"/>
                  </a:lnTo>
                  <a:cubicBezTo>
                    <a:pt x="261907" y="152040"/>
                    <a:pt x="261370" y="152040"/>
                    <a:pt x="260833" y="151921"/>
                  </a:cubicBezTo>
                  <a:lnTo>
                    <a:pt x="260574" y="151921"/>
                  </a:lnTo>
                  <a:cubicBezTo>
                    <a:pt x="260037" y="151921"/>
                    <a:pt x="259500" y="151782"/>
                    <a:pt x="258983" y="151642"/>
                  </a:cubicBezTo>
                  <a:cubicBezTo>
                    <a:pt x="258844" y="151642"/>
                    <a:pt x="258844" y="151642"/>
                    <a:pt x="258705" y="151523"/>
                  </a:cubicBezTo>
                  <a:cubicBezTo>
                    <a:pt x="258307" y="151384"/>
                    <a:pt x="257789" y="151244"/>
                    <a:pt x="257352" y="151125"/>
                  </a:cubicBezTo>
                  <a:cubicBezTo>
                    <a:pt x="257232" y="151125"/>
                    <a:pt x="257232" y="151125"/>
                    <a:pt x="257093" y="151006"/>
                  </a:cubicBezTo>
                  <a:cubicBezTo>
                    <a:pt x="256556" y="150727"/>
                    <a:pt x="256019" y="150608"/>
                    <a:pt x="255621" y="150329"/>
                  </a:cubicBezTo>
                  <a:lnTo>
                    <a:pt x="3183" y="3979"/>
                  </a:lnTo>
                  <a:cubicBezTo>
                    <a:pt x="2646" y="3720"/>
                    <a:pt x="2248" y="3461"/>
                    <a:pt x="1989" y="3064"/>
                  </a:cubicBezTo>
                  <a:cubicBezTo>
                    <a:pt x="915" y="2148"/>
                    <a:pt x="398" y="1074"/>
                    <a:pt x="398" y="0"/>
                  </a:cubicBezTo>
                  <a:lnTo>
                    <a:pt x="0" y="7738"/>
                  </a:lnTo>
                  <a:cubicBezTo>
                    <a:pt x="0" y="9210"/>
                    <a:pt x="915" y="10682"/>
                    <a:pt x="2785" y="11757"/>
                  </a:cubicBezTo>
                  <a:lnTo>
                    <a:pt x="255223" y="158207"/>
                  </a:lnTo>
                  <a:cubicBezTo>
                    <a:pt x="255621" y="158485"/>
                    <a:pt x="256138" y="158724"/>
                    <a:pt x="256556" y="158883"/>
                  </a:cubicBezTo>
                  <a:lnTo>
                    <a:pt x="256695" y="158883"/>
                  </a:lnTo>
                  <a:cubicBezTo>
                    <a:pt x="256815" y="158883"/>
                    <a:pt x="256815" y="158883"/>
                    <a:pt x="256954" y="159003"/>
                  </a:cubicBezTo>
                  <a:cubicBezTo>
                    <a:pt x="257232" y="159122"/>
                    <a:pt x="257491" y="159281"/>
                    <a:pt x="257750" y="159281"/>
                  </a:cubicBezTo>
                  <a:cubicBezTo>
                    <a:pt x="257889" y="159281"/>
                    <a:pt x="258028" y="159400"/>
                    <a:pt x="258287" y="159400"/>
                  </a:cubicBezTo>
                  <a:cubicBezTo>
                    <a:pt x="258406" y="159400"/>
                    <a:pt x="258406" y="159400"/>
                    <a:pt x="258545" y="159520"/>
                  </a:cubicBezTo>
                  <a:lnTo>
                    <a:pt x="258824" y="159520"/>
                  </a:lnTo>
                  <a:cubicBezTo>
                    <a:pt x="259102" y="159520"/>
                    <a:pt x="259500" y="159659"/>
                    <a:pt x="259739" y="159659"/>
                  </a:cubicBezTo>
                  <a:lnTo>
                    <a:pt x="260137" y="159659"/>
                  </a:lnTo>
                  <a:lnTo>
                    <a:pt x="260415" y="159659"/>
                  </a:lnTo>
                  <a:lnTo>
                    <a:pt x="260813" y="159659"/>
                  </a:lnTo>
                  <a:lnTo>
                    <a:pt x="261728" y="159659"/>
                  </a:lnTo>
                  <a:lnTo>
                    <a:pt x="262007" y="159659"/>
                  </a:lnTo>
                  <a:lnTo>
                    <a:pt x="262285" y="159659"/>
                  </a:lnTo>
                  <a:lnTo>
                    <a:pt x="262683" y="159659"/>
                  </a:lnTo>
                  <a:cubicBezTo>
                    <a:pt x="263081" y="159659"/>
                    <a:pt x="263340" y="159659"/>
                    <a:pt x="263737" y="159520"/>
                  </a:cubicBezTo>
                  <a:lnTo>
                    <a:pt x="263877" y="159520"/>
                  </a:lnTo>
                  <a:lnTo>
                    <a:pt x="264135" y="159520"/>
                  </a:lnTo>
                  <a:cubicBezTo>
                    <a:pt x="264414" y="159520"/>
                    <a:pt x="264672" y="159520"/>
                    <a:pt x="264931" y="159400"/>
                  </a:cubicBezTo>
                  <a:cubicBezTo>
                    <a:pt x="265070" y="159400"/>
                    <a:pt x="265209" y="159400"/>
                    <a:pt x="265329" y="159281"/>
                  </a:cubicBezTo>
                  <a:cubicBezTo>
                    <a:pt x="265607" y="159162"/>
                    <a:pt x="266005" y="159162"/>
                    <a:pt x="266264" y="159003"/>
                  </a:cubicBezTo>
                  <a:cubicBezTo>
                    <a:pt x="266383" y="159003"/>
                    <a:pt x="266662" y="158883"/>
                    <a:pt x="266781" y="158883"/>
                  </a:cubicBezTo>
                  <a:cubicBezTo>
                    <a:pt x="266900" y="158883"/>
                    <a:pt x="266900" y="158764"/>
                    <a:pt x="267059" y="158764"/>
                  </a:cubicBezTo>
                  <a:cubicBezTo>
                    <a:pt x="267716" y="158485"/>
                    <a:pt x="268392" y="158227"/>
                    <a:pt x="268909" y="157968"/>
                  </a:cubicBezTo>
                  <a:lnTo>
                    <a:pt x="343089" y="113508"/>
                  </a:lnTo>
                  <a:cubicBezTo>
                    <a:pt x="343089" y="113508"/>
                    <a:pt x="343209" y="113508"/>
                    <a:pt x="343209" y="113369"/>
                  </a:cubicBezTo>
                  <a:cubicBezTo>
                    <a:pt x="343348" y="113249"/>
                    <a:pt x="343487" y="113110"/>
                    <a:pt x="343746" y="112971"/>
                  </a:cubicBezTo>
                  <a:cubicBezTo>
                    <a:pt x="344004" y="112851"/>
                    <a:pt x="344263" y="112712"/>
                    <a:pt x="344402" y="112454"/>
                  </a:cubicBezTo>
                  <a:lnTo>
                    <a:pt x="344402" y="112454"/>
                  </a:lnTo>
                  <a:lnTo>
                    <a:pt x="345079" y="111777"/>
                  </a:lnTo>
                  <a:cubicBezTo>
                    <a:pt x="345079" y="111777"/>
                    <a:pt x="345079" y="111658"/>
                    <a:pt x="345198" y="111658"/>
                  </a:cubicBezTo>
                  <a:lnTo>
                    <a:pt x="345337" y="111539"/>
                  </a:lnTo>
                  <a:cubicBezTo>
                    <a:pt x="345337" y="111419"/>
                    <a:pt x="345457" y="111419"/>
                    <a:pt x="345457" y="111260"/>
                  </a:cubicBezTo>
                  <a:cubicBezTo>
                    <a:pt x="345576" y="111141"/>
                    <a:pt x="345576" y="110862"/>
                    <a:pt x="345735" y="110743"/>
                  </a:cubicBezTo>
                  <a:lnTo>
                    <a:pt x="345735" y="110623"/>
                  </a:lnTo>
                  <a:lnTo>
                    <a:pt x="345735" y="110484"/>
                  </a:lnTo>
                  <a:cubicBezTo>
                    <a:pt x="345735" y="110365"/>
                    <a:pt x="345854" y="110226"/>
                    <a:pt x="345854" y="110086"/>
                  </a:cubicBezTo>
                  <a:lnTo>
                    <a:pt x="345854" y="109569"/>
                  </a:lnTo>
                  <a:lnTo>
                    <a:pt x="345854" y="109450"/>
                  </a:lnTo>
                  <a:lnTo>
                    <a:pt x="346252" y="101712"/>
                  </a:lnTo>
                  <a:cubicBezTo>
                    <a:pt x="346153" y="102269"/>
                    <a:pt x="346153" y="102666"/>
                    <a:pt x="346033" y="10292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8"/>
            <p:cNvSpPr/>
            <p:nvPr/>
          </p:nvSpPr>
          <p:spPr>
            <a:xfrm>
              <a:off x="5128850" y="-3298325"/>
              <a:ext cx="8698100" cy="5079650"/>
            </a:xfrm>
            <a:custGeom>
              <a:rect b="b" l="l" r="r" t="t"/>
              <a:pathLst>
                <a:path extrusionOk="0" h="203186" w="347924">
                  <a:moveTo>
                    <a:pt x="344065" y="148599"/>
                  </a:moveTo>
                  <a:cubicBezTo>
                    <a:pt x="347924" y="150728"/>
                    <a:pt x="347924" y="154309"/>
                    <a:pt x="344065" y="156576"/>
                  </a:cubicBezTo>
                  <a:lnTo>
                    <a:pt x="269885" y="201037"/>
                  </a:lnTo>
                  <a:cubicBezTo>
                    <a:pt x="266165" y="203185"/>
                    <a:pt x="260038" y="203185"/>
                    <a:pt x="256159" y="201037"/>
                  </a:cubicBezTo>
                  <a:lnTo>
                    <a:pt x="3860" y="54567"/>
                  </a:lnTo>
                  <a:cubicBezTo>
                    <a:pt x="1" y="52438"/>
                    <a:pt x="1" y="48857"/>
                    <a:pt x="3860" y="46590"/>
                  </a:cubicBezTo>
                  <a:lnTo>
                    <a:pt x="78020" y="2129"/>
                  </a:lnTo>
                  <a:cubicBezTo>
                    <a:pt x="81760" y="1"/>
                    <a:pt x="87867" y="1"/>
                    <a:pt x="91746"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6805825" y="-5671525"/>
              <a:ext cx="6867850" cy="6473625"/>
            </a:xfrm>
            <a:custGeom>
              <a:rect b="b" l="l" r="r" t="t"/>
              <a:pathLst>
                <a:path extrusionOk="0" h="258945" w="274714">
                  <a:moveTo>
                    <a:pt x="274698" y="121605"/>
                  </a:moveTo>
                  <a:lnTo>
                    <a:pt x="274696" y="122325"/>
                  </a:lnTo>
                  <a:lnTo>
                    <a:pt x="274696" y="122325"/>
                  </a:lnTo>
                  <a:cubicBezTo>
                    <a:pt x="274713" y="122148"/>
                    <a:pt x="274708" y="121924"/>
                    <a:pt x="274698" y="121605"/>
                  </a:cubicBezTo>
                  <a:close/>
                  <a:moveTo>
                    <a:pt x="279" y="1"/>
                  </a:moveTo>
                  <a:lnTo>
                    <a:pt x="0" y="118919"/>
                  </a:lnTo>
                  <a:cubicBezTo>
                    <a:pt x="0" y="120252"/>
                    <a:pt x="796" y="121446"/>
                    <a:pt x="2546" y="122520"/>
                  </a:cubicBezTo>
                  <a:lnTo>
                    <a:pt x="39567" y="143964"/>
                  </a:lnTo>
                  <a:lnTo>
                    <a:pt x="236226" y="257771"/>
                  </a:lnTo>
                  <a:cubicBezTo>
                    <a:pt x="236624" y="258049"/>
                    <a:pt x="237021" y="258169"/>
                    <a:pt x="237419" y="258288"/>
                  </a:cubicBezTo>
                  <a:lnTo>
                    <a:pt x="237558" y="258288"/>
                  </a:lnTo>
                  <a:cubicBezTo>
                    <a:pt x="237678" y="258288"/>
                    <a:pt x="237678" y="258288"/>
                    <a:pt x="237817" y="258427"/>
                  </a:cubicBezTo>
                  <a:cubicBezTo>
                    <a:pt x="238096" y="258547"/>
                    <a:pt x="238334" y="258547"/>
                    <a:pt x="238613" y="258686"/>
                  </a:cubicBezTo>
                  <a:cubicBezTo>
                    <a:pt x="238752" y="258686"/>
                    <a:pt x="238891" y="258805"/>
                    <a:pt x="239011" y="258805"/>
                  </a:cubicBezTo>
                  <a:lnTo>
                    <a:pt x="239568" y="258805"/>
                  </a:lnTo>
                  <a:cubicBezTo>
                    <a:pt x="239826" y="258805"/>
                    <a:pt x="240085" y="258944"/>
                    <a:pt x="240363" y="258944"/>
                  </a:cubicBezTo>
                  <a:lnTo>
                    <a:pt x="244242" y="258944"/>
                  </a:lnTo>
                  <a:cubicBezTo>
                    <a:pt x="244501" y="258944"/>
                    <a:pt x="244760" y="258944"/>
                    <a:pt x="245038" y="258805"/>
                  </a:cubicBezTo>
                  <a:cubicBezTo>
                    <a:pt x="245157" y="258805"/>
                    <a:pt x="245297" y="258805"/>
                    <a:pt x="245297" y="258686"/>
                  </a:cubicBezTo>
                  <a:cubicBezTo>
                    <a:pt x="245575" y="258686"/>
                    <a:pt x="245834" y="258566"/>
                    <a:pt x="246092" y="258427"/>
                  </a:cubicBezTo>
                  <a:cubicBezTo>
                    <a:pt x="246232" y="258427"/>
                    <a:pt x="246371" y="258427"/>
                    <a:pt x="246490" y="258288"/>
                  </a:cubicBezTo>
                  <a:cubicBezTo>
                    <a:pt x="246630" y="258288"/>
                    <a:pt x="246630" y="258288"/>
                    <a:pt x="246630" y="258169"/>
                  </a:cubicBezTo>
                  <a:cubicBezTo>
                    <a:pt x="247286" y="257890"/>
                    <a:pt x="247823" y="257771"/>
                    <a:pt x="248360" y="257373"/>
                  </a:cubicBezTo>
                  <a:lnTo>
                    <a:pt x="271933" y="243925"/>
                  </a:lnTo>
                  <a:lnTo>
                    <a:pt x="272052" y="243925"/>
                  </a:lnTo>
                  <a:cubicBezTo>
                    <a:pt x="272192" y="243786"/>
                    <a:pt x="272331" y="243647"/>
                    <a:pt x="272450" y="243647"/>
                  </a:cubicBezTo>
                  <a:cubicBezTo>
                    <a:pt x="272729" y="243527"/>
                    <a:pt x="272848" y="243368"/>
                    <a:pt x="273127" y="243249"/>
                  </a:cubicBezTo>
                  <a:cubicBezTo>
                    <a:pt x="273405" y="243130"/>
                    <a:pt x="273524" y="242851"/>
                    <a:pt x="273644" y="242732"/>
                  </a:cubicBezTo>
                  <a:cubicBezTo>
                    <a:pt x="273644" y="242732"/>
                    <a:pt x="273644" y="242593"/>
                    <a:pt x="273783" y="242593"/>
                  </a:cubicBezTo>
                  <a:cubicBezTo>
                    <a:pt x="273783" y="242593"/>
                    <a:pt x="273783" y="242473"/>
                    <a:pt x="273902" y="242473"/>
                  </a:cubicBezTo>
                  <a:cubicBezTo>
                    <a:pt x="273902" y="242354"/>
                    <a:pt x="274022" y="242354"/>
                    <a:pt x="274022" y="242195"/>
                  </a:cubicBezTo>
                  <a:cubicBezTo>
                    <a:pt x="274141" y="242075"/>
                    <a:pt x="274141" y="241936"/>
                    <a:pt x="274300" y="241677"/>
                  </a:cubicBezTo>
                  <a:lnTo>
                    <a:pt x="274300" y="241558"/>
                  </a:lnTo>
                  <a:lnTo>
                    <a:pt x="274300" y="241439"/>
                  </a:lnTo>
                  <a:cubicBezTo>
                    <a:pt x="274300" y="241300"/>
                    <a:pt x="274420" y="241160"/>
                    <a:pt x="274420" y="241160"/>
                  </a:cubicBezTo>
                  <a:lnTo>
                    <a:pt x="274420" y="240643"/>
                  </a:lnTo>
                  <a:lnTo>
                    <a:pt x="274420" y="240504"/>
                  </a:lnTo>
                  <a:lnTo>
                    <a:pt x="274696" y="122325"/>
                  </a:lnTo>
                  <a:lnTo>
                    <a:pt x="274696" y="122325"/>
                  </a:lnTo>
                  <a:cubicBezTo>
                    <a:pt x="274681" y="122490"/>
                    <a:pt x="274646" y="122614"/>
                    <a:pt x="274579" y="122739"/>
                  </a:cubicBez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6805825" y="-5671525"/>
              <a:ext cx="6867950" cy="3947750"/>
            </a:xfrm>
            <a:custGeom>
              <a:rect b="b" l="l" r="r" t="t"/>
              <a:pathLst>
                <a:path extrusionOk="0" h="157910" w="274718">
                  <a:moveTo>
                    <a:pt x="274579" y="122739"/>
                  </a:moveTo>
                  <a:lnTo>
                    <a:pt x="274579" y="122739"/>
                  </a:lnTo>
                  <a:cubicBezTo>
                    <a:pt x="274459" y="123137"/>
                    <a:pt x="274300" y="123415"/>
                    <a:pt x="274181" y="123674"/>
                  </a:cubicBezTo>
                  <a:cubicBezTo>
                    <a:pt x="274181" y="123674"/>
                    <a:pt x="274181" y="123793"/>
                    <a:pt x="274062" y="123793"/>
                  </a:cubicBezTo>
                  <a:cubicBezTo>
                    <a:pt x="273922" y="124072"/>
                    <a:pt x="273664" y="124310"/>
                    <a:pt x="273385" y="124589"/>
                  </a:cubicBezTo>
                  <a:cubicBezTo>
                    <a:pt x="273266" y="124708"/>
                    <a:pt x="272987" y="124867"/>
                    <a:pt x="272709" y="124987"/>
                  </a:cubicBezTo>
                  <a:cubicBezTo>
                    <a:pt x="272590" y="125106"/>
                    <a:pt x="272430" y="125265"/>
                    <a:pt x="272192" y="125385"/>
                  </a:cubicBezTo>
                  <a:lnTo>
                    <a:pt x="248619" y="138832"/>
                  </a:lnTo>
                  <a:cubicBezTo>
                    <a:pt x="248102" y="139111"/>
                    <a:pt x="247545" y="139369"/>
                    <a:pt x="246868" y="139628"/>
                  </a:cubicBezTo>
                  <a:cubicBezTo>
                    <a:pt x="246610" y="139747"/>
                    <a:pt x="246470" y="139747"/>
                    <a:pt x="246212" y="139747"/>
                  </a:cubicBezTo>
                  <a:cubicBezTo>
                    <a:pt x="245933" y="139886"/>
                    <a:pt x="245675" y="139886"/>
                    <a:pt x="245416" y="140026"/>
                  </a:cubicBezTo>
                  <a:cubicBezTo>
                    <a:pt x="245018" y="140165"/>
                    <a:pt x="244740" y="140165"/>
                    <a:pt x="244342" y="140165"/>
                  </a:cubicBezTo>
                  <a:lnTo>
                    <a:pt x="244063" y="140165"/>
                  </a:lnTo>
                  <a:cubicBezTo>
                    <a:pt x="243546" y="140165"/>
                    <a:pt x="243148" y="140284"/>
                    <a:pt x="242591" y="140284"/>
                  </a:cubicBezTo>
                  <a:lnTo>
                    <a:pt x="242333" y="140284"/>
                  </a:lnTo>
                  <a:cubicBezTo>
                    <a:pt x="241796" y="140284"/>
                    <a:pt x="241398" y="140284"/>
                    <a:pt x="240861" y="140165"/>
                  </a:cubicBezTo>
                  <a:lnTo>
                    <a:pt x="240582" y="140165"/>
                  </a:lnTo>
                  <a:cubicBezTo>
                    <a:pt x="240065" y="140165"/>
                    <a:pt x="239667" y="140026"/>
                    <a:pt x="239249" y="139886"/>
                  </a:cubicBezTo>
                  <a:lnTo>
                    <a:pt x="238971" y="139886"/>
                  </a:lnTo>
                  <a:cubicBezTo>
                    <a:pt x="238573" y="139747"/>
                    <a:pt x="238175" y="139608"/>
                    <a:pt x="237777" y="139489"/>
                  </a:cubicBezTo>
                  <a:cubicBezTo>
                    <a:pt x="237658" y="139489"/>
                    <a:pt x="237658" y="139489"/>
                    <a:pt x="237499" y="139349"/>
                  </a:cubicBezTo>
                  <a:cubicBezTo>
                    <a:pt x="237101" y="139230"/>
                    <a:pt x="236584" y="138951"/>
                    <a:pt x="236166" y="138693"/>
                  </a:cubicBezTo>
                  <a:lnTo>
                    <a:pt x="39845" y="25026"/>
                  </a:lnTo>
                  <a:lnTo>
                    <a:pt x="2825" y="3581"/>
                  </a:lnTo>
                  <a:cubicBezTo>
                    <a:pt x="2427" y="3323"/>
                    <a:pt x="2029" y="3064"/>
                    <a:pt x="1751" y="2786"/>
                  </a:cubicBezTo>
                  <a:cubicBezTo>
                    <a:pt x="836" y="1990"/>
                    <a:pt x="279" y="1055"/>
                    <a:pt x="279" y="1"/>
                  </a:cubicBezTo>
                  <a:lnTo>
                    <a:pt x="0" y="17864"/>
                  </a:lnTo>
                  <a:cubicBezTo>
                    <a:pt x="0" y="19197"/>
                    <a:pt x="796" y="20391"/>
                    <a:pt x="2546" y="21465"/>
                  </a:cubicBezTo>
                  <a:lnTo>
                    <a:pt x="39567" y="42909"/>
                  </a:lnTo>
                  <a:lnTo>
                    <a:pt x="236226" y="156736"/>
                  </a:lnTo>
                  <a:cubicBezTo>
                    <a:pt x="236624" y="157014"/>
                    <a:pt x="237021" y="157133"/>
                    <a:pt x="237419" y="157253"/>
                  </a:cubicBezTo>
                  <a:lnTo>
                    <a:pt x="237558" y="157253"/>
                  </a:lnTo>
                  <a:cubicBezTo>
                    <a:pt x="237678" y="157253"/>
                    <a:pt x="237678" y="157253"/>
                    <a:pt x="237817" y="157392"/>
                  </a:cubicBezTo>
                  <a:cubicBezTo>
                    <a:pt x="238096" y="157511"/>
                    <a:pt x="238334" y="157511"/>
                    <a:pt x="238613" y="157651"/>
                  </a:cubicBezTo>
                  <a:cubicBezTo>
                    <a:pt x="238752" y="157651"/>
                    <a:pt x="238891" y="157790"/>
                    <a:pt x="239011" y="157790"/>
                  </a:cubicBezTo>
                  <a:lnTo>
                    <a:pt x="239289" y="157790"/>
                  </a:lnTo>
                  <a:lnTo>
                    <a:pt x="239568" y="157790"/>
                  </a:lnTo>
                  <a:cubicBezTo>
                    <a:pt x="239826" y="157790"/>
                    <a:pt x="240085" y="157909"/>
                    <a:pt x="240363" y="157909"/>
                  </a:cubicBezTo>
                  <a:lnTo>
                    <a:pt x="240622" y="157909"/>
                  </a:lnTo>
                  <a:lnTo>
                    <a:pt x="240900" y="157909"/>
                  </a:lnTo>
                  <a:lnTo>
                    <a:pt x="241179" y="157909"/>
                  </a:lnTo>
                  <a:lnTo>
                    <a:pt x="241975" y="157909"/>
                  </a:lnTo>
                  <a:lnTo>
                    <a:pt x="242253" y="157909"/>
                  </a:lnTo>
                  <a:lnTo>
                    <a:pt x="242512" y="157909"/>
                  </a:lnTo>
                  <a:lnTo>
                    <a:pt x="242910" y="157909"/>
                  </a:lnTo>
                  <a:lnTo>
                    <a:pt x="243845" y="157909"/>
                  </a:lnTo>
                  <a:lnTo>
                    <a:pt x="243964" y="157909"/>
                  </a:lnTo>
                  <a:lnTo>
                    <a:pt x="244242" y="157909"/>
                  </a:lnTo>
                  <a:cubicBezTo>
                    <a:pt x="244501" y="157909"/>
                    <a:pt x="244760" y="157909"/>
                    <a:pt x="245038" y="157790"/>
                  </a:cubicBezTo>
                  <a:cubicBezTo>
                    <a:pt x="245157" y="157790"/>
                    <a:pt x="245297" y="157790"/>
                    <a:pt x="245297" y="157651"/>
                  </a:cubicBezTo>
                  <a:cubicBezTo>
                    <a:pt x="245575" y="157651"/>
                    <a:pt x="245834" y="157531"/>
                    <a:pt x="246092" y="157392"/>
                  </a:cubicBezTo>
                  <a:cubicBezTo>
                    <a:pt x="246232" y="157392"/>
                    <a:pt x="246371" y="157392"/>
                    <a:pt x="246490" y="157253"/>
                  </a:cubicBezTo>
                  <a:cubicBezTo>
                    <a:pt x="246630" y="157253"/>
                    <a:pt x="246630" y="157253"/>
                    <a:pt x="246630" y="157133"/>
                  </a:cubicBezTo>
                  <a:cubicBezTo>
                    <a:pt x="247286" y="156855"/>
                    <a:pt x="247823" y="156736"/>
                    <a:pt x="248360" y="156338"/>
                  </a:cubicBezTo>
                  <a:lnTo>
                    <a:pt x="271933" y="142890"/>
                  </a:lnTo>
                  <a:lnTo>
                    <a:pt x="272052" y="142890"/>
                  </a:lnTo>
                  <a:cubicBezTo>
                    <a:pt x="272192" y="142771"/>
                    <a:pt x="272331" y="142612"/>
                    <a:pt x="272450" y="142612"/>
                  </a:cubicBezTo>
                  <a:cubicBezTo>
                    <a:pt x="272729" y="142492"/>
                    <a:pt x="272848" y="142333"/>
                    <a:pt x="273127" y="142214"/>
                  </a:cubicBezTo>
                  <a:lnTo>
                    <a:pt x="273127" y="142214"/>
                  </a:lnTo>
                  <a:cubicBezTo>
                    <a:pt x="273405" y="142094"/>
                    <a:pt x="273524" y="141816"/>
                    <a:pt x="273644" y="141697"/>
                  </a:cubicBezTo>
                  <a:cubicBezTo>
                    <a:pt x="273644" y="141697"/>
                    <a:pt x="273644" y="141577"/>
                    <a:pt x="273783" y="141577"/>
                  </a:cubicBezTo>
                  <a:cubicBezTo>
                    <a:pt x="273783" y="141577"/>
                    <a:pt x="273783" y="141438"/>
                    <a:pt x="273902" y="141438"/>
                  </a:cubicBezTo>
                  <a:cubicBezTo>
                    <a:pt x="273902" y="141319"/>
                    <a:pt x="274022" y="141319"/>
                    <a:pt x="274022" y="141179"/>
                  </a:cubicBezTo>
                  <a:cubicBezTo>
                    <a:pt x="274141" y="141040"/>
                    <a:pt x="274141" y="140901"/>
                    <a:pt x="274300" y="140642"/>
                  </a:cubicBezTo>
                  <a:lnTo>
                    <a:pt x="274300" y="140523"/>
                  </a:lnTo>
                  <a:lnTo>
                    <a:pt x="274300" y="140404"/>
                  </a:lnTo>
                  <a:cubicBezTo>
                    <a:pt x="274300" y="140284"/>
                    <a:pt x="274420" y="140125"/>
                    <a:pt x="274420" y="140125"/>
                  </a:cubicBezTo>
                  <a:lnTo>
                    <a:pt x="274420" y="139608"/>
                  </a:lnTo>
                  <a:lnTo>
                    <a:pt x="274420" y="139489"/>
                  </a:lnTo>
                  <a:lnTo>
                    <a:pt x="274698" y="121625"/>
                  </a:lnTo>
                  <a:cubicBezTo>
                    <a:pt x="274718" y="122222"/>
                    <a:pt x="274718" y="122480"/>
                    <a:pt x="274579" y="122739"/>
                  </a:cubicBezTo>
                  <a:close/>
                </a:path>
              </a:pathLst>
            </a:custGeom>
            <a:solidFill>
              <a:srgbClr val="E0E9F5"/>
            </a:solidFill>
            <a:ln cap="flat" cmpd="sng" w="9525">
              <a:solidFill>
                <a:srgbClr val="E0E9F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6793375" y="-6144475"/>
              <a:ext cx="6900300" cy="3994000"/>
            </a:xfrm>
            <a:custGeom>
              <a:rect b="b" l="l" r="r" t="t"/>
              <a:pathLst>
                <a:path extrusionOk="0" h="159760" w="276012">
                  <a:moveTo>
                    <a:pt x="272690" y="137261"/>
                  </a:moveTo>
                  <a:cubicBezTo>
                    <a:pt x="276012" y="139250"/>
                    <a:pt x="276012" y="142313"/>
                    <a:pt x="272690" y="144322"/>
                  </a:cubicBezTo>
                  <a:lnTo>
                    <a:pt x="249117" y="157770"/>
                  </a:lnTo>
                  <a:cubicBezTo>
                    <a:pt x="245775" y="159759"/>
                    <a:pt x="240344" y="159759"/>
                    <a:pt x="237002" y="157770"/>
                  </a:cubicBezTo>
                  <a:lnTo>
                    <a:pt x="3343" y="22499"/>
                  </a:lnTo>
                  <a:cubicBezTo>
                    <a:pt x="1" y="20510"/>
                    <a:pt x="1" y="17467"/>
                    <a:pt x="3343" y="15437"/>
                  </a:cubicBezTo>
                  <a:lnTo>
                    <a:pt x="26916" y="1990"/>
                  </a:lnTo>
                  <a:cubicBezTo>
                    <a:pt x="30238" y="1"/>
                    <a:pt x="35688" y="1"/>
                    <a:pt x="39010" y="1990"/>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5152225" y="-5262225"/>
              <a:ext cx="8647875" cy="3987025"/>
            </a:xfrm>
            <a:custGeom>
              <a:rect b="b" l="l" r="r" t="t"/>
              <a:pathLst>
                <a:path extrusionOk="0" h="159481" w="345915">
                  <a:moveTo>
                    <a:pt x="345795" y="100498"/>
                  </a:moveTo>
                  <a:lnTo>
                    <a:pt x="345795" y="100498"/>
                  </a:lnTo>
                  <a:cubicBezTo>
                    <a:pt x="345676" y="100896"/>
                    <a:pt x="345517" y="101175"/>
                    <a:pt x="345278" y="101573"/>
                  </a:cubicBezTo>
                  <a:lnTo>
                    <a:pt x="345139" y="101692"/>
                  </a:lnTo>
                  <a:lnTo>
                    <a:pt x="344343" y="102488"/>
                  </a:lnTo>
                  <a:cubicBezTo>
                    <a:pt x="344224" y="102627"/>
                    <a:pt x="343945" y="102886"/>
                    <a:pt x="343687" y="103025"/>
                  </a:cubicBezTo>
                  <a:cubicBezTo>
                    <a:pt x="343408" y="103144"/>
                    <a:pt x="343289" y="103283"/>
                    <a:pt x="343150" y="103423"/>
                  </a:cubicBezTo>
                  <a:lnTo>
                    <a:pt x="269408" y="150290"/>
                  </a:lnTo>
                  <a:cubicBezTo>
                    <a:pt x="268890" y="150688"/>
                    <a:pt x="268214" y="150966"/>
                    <a:pt x="267538" y="151086"/>
                  </a:cubicBezTo>
                  <a:cubicBezTo>
                    <a:pt x="267259" y="151205"/>
                    <a:pt x="267020" y="151205"/>
                    <a:pt x="266861" y="151364"/>
                  </a:cubicBezTo>
                  <a:cubicBezTo>
                    <a:pt x="266603" y="151484"/>
                    <a:pt x="266205" y="151484"/>
                    <a:pt x="265946" y="151643"/>
                  </a:cubicBezTo>
                  <a:cubicBezTo>
                    <a:pt x="265548" y="151762"/>
                    <a:pt x="265150" y="151762"/>
                    <a:pt x="264753" y="151901"/>
                  </a:cubicBezTo>
                  <a:lnTo>
                    <a:pt x="264474" y="151901"/>
                  </a:lnTo>
                  <a:cubicBezTo>
                    <a:pt x="263957" y="151901"/>
                    <a:pt x="263420" y="152041"/>
                    <a:pt x="262883" y="152041"/>
                  </a:cubicBezTo>
                  <a:lnTo>
                    <a:pt x="262624" y="152041"/>
                  </a:lnTo>
                  <a:cubicBezTo>
                    <a:pt x="262087" y="152041"/>
                    <a:pt x="261550" y="152041"/>
                    <a:pt x="261033" y="151901"/>
                  </a:cubicBezTo>
                  <a:lnTo>
                    <a:pt x="260754" y="151901"/>
                  </a:lnTo>
                  <a:cubicBezTo>
                    <a:pt x="260237" y="151901"/>
                    <a:pt x="259680" y="151782"/>
                    <a:pt x="259163" y="151643"/>
                  </a:cubicBezTo>
                  <a:cubicBezTo>
                    <a:pt x="259043" y="151643"/>
                    <a:pt x="259043" y="151643"/>
                    <a:pt x="258884" y="151503"/>
                  </a:cubicBezTo>
                  <a:cubicBezTo>
                    <a:pt x="258486" y="151384"/>
                    <a:pt x="257969" y="151245"/>
                    <a:pt x="257551" y="151106"/>
                  </a:cubicBezTo>
                  <a:cubicBezTo>
                    <a:pt x="257412" y="151106"/>
                    <a:pt x="257412" y="151106"/>
                    <a:pt x="257273" y="150986"/>
                  </a:cubicBezTo>
                  <a:cubicBezTo>
                    <a:pt x="256756" y="150708"/>
                    <a:pt x="256199" y="150588"/>
                    <a:pt x="255801" y="150310"/>
                  </a:cubicBezTo>
                  <a:lnTo>
                    <a:pt x="3184" y="3979"/>
                  </a:lnTo>
                  <a:cubicBezTo>
                    <a:pt x="2666" y="3700"/>
                    <a:pt x="2269" y="3462"/>
                    <a:pt x="1990" y="3064"/>
                  </a:cubicBezTo>
                  <a:cubicBezTo>
                    <a:pt x="936" y="2129"/>
                    <a:pt x="399" y="1075"/>
                    <a:pt x="399" y="0"/>
                  </a:cubicBezTo>
                  <a:lnTo>
                    <a:pt x="1" y="7739"/>
                  </a:lnTo>
                  <a:cubicBezTo>
                    <a:pt x="1" y="9191"/>
                    <a:pt x="936" y="10663"/>
                    <a:pt x="2786" y="11737"/>
                  </a:cubicBezTo>
                  <a:lnTo>
                    <a:pt x="255264" y="158048"/>
                  </a:lnTo>
                  <a:cubicBezTo>
                    <a:pt x="255662" y="158327"/>
                    <a:pt x="256179" y="158565"/>
                    <a:pt x="256597" y="158725"/>
                  </a:cubicBezTo>
                  <a:lnTo>
                    <a:pt x="256716" y="158725"/>
                  </a:lnTo>
                  <a:cubicBezTo>
                    <a:pt x="256855" y="158725"/>
                    <a:pt x="256855" y="158725"/>
                    <a:pt x="256994" y="158844"/>
                  </a:cubicBezTo>
                  <a:cubicBezTo>
                    <a:pt x="257273" y="158963"/>
                    <a:pt x="257512" y="159122"/>
                    <a:pt x="257790" y="159122"/>
                  </a:cubicBezTo>
                  <a:cubicBezTo>
                    <a:pt x="257910" y="159122"/>
                    <a:pt x="258069" y="159242"/>
                    <a:pt x="258307" y="159242"/>
                  </a:cubicBezTo>
                  <a:cubicBezTo>
                    <a:pt x="258447" y="159242"/>
                    <a:pt x="258447" y="159242"/>
                    <a:pt x="258586" y="159361"/>
                  </a:cubicBezTo>
                  <a:lnTo>
                    <a:pt x="258864" y="159361"/>
                  </a:lnTo>
                  <a:cubicBezTo>
                    <a:pt x="259123" y="159361"/>
                    <a:pt x="259521" y="159480"/>
                    <a:pt x="259779" y="159480"/>
                  </a:cubicBezTo>
                  <a:lnTo>
                    <a:pt x="260177" y="159480"/>
                  </a:lnTo>
                  <a:lnTo>
                    <a:pt x="260456" y="159480"/>
                  </a:lnTo>
                  <a:lnTo>
                    <a:pt x="260854" y="159480"/>
                  </a:lnTo>
                  <a:lnTo>
                    <a:pt x="261769" y="159480"/>
                  </a:lnTo>
                  <a:lnTo>
                    <a:pt x="262047" y="159480"/>
                  </a:lnTo>
                  <a:lnTo>
                    <a:pt x="262306" y="159480"/>
                  </a:lnTo>
                  <a:lnTo>
                    <a:pt x="262704" y="159480"/>
                  </a:lnTo>
                  <a:cubicBezTo>
                    <a:pt x="263102" y="159480"/>
                    <a:pt x="263380" y="159480"/>
                    <a:pt x="263778" y="159361"/>
                  </a:cubicBezTo>
                  <a:lnTo>
                    <a:pt x="263897" y="159361"/>
                  </a:lnTo>
                  <a:lnTo>
                    <a:pt x="264176" y="159361"/>
                  </a:lnTo>
                  <a:cubicBezTo>
                    <a:pt x="264454" y="159361"/>
                    <a:pt x="264693" y="159361"/>
                    <a:pt x="264971" y="159242"/>
                  </a:cubicBezTo>
                  <a:cubicBezTo>
                    <a:pt x="265091" y="159242"/>
                    <a:pt x="265250" y="159242"/>
                    <a:pt x="265369" y="159122"/>
                  </a:cubicBezTo>
                  <a:cubicBezTo>
                    <a:pt x="265648" y="158983"/>
                    <a:pt x="266046" y="158983"/>
                    <a:pt x="266284" y="158844"/>
                  </a:cubicBezTo>
                  <a:cubicBezTo>
                    <a:pt x="266424" y="158844"/>
                    <a:pt x="266682" y="158725"/>
                    <a:pt x="266821" y="158725"/>
                  </a:cubicBezTo>
                  <a:cubicBezTo>
                    <a:pt x="266941" y="158725"/>
                    <a:pt x="266941" y="158585"/>
                    <a:pt x="267080" y="158585"/>
                  </a:cubicBezTo>
                  <a:cubicBezTo>
                    <a:pt x="267756" y="158327"/>
                    <a:pt x="268433" y="158068"/>
                    <a:pt x="268950" y="157790"/>
                  </a:cubicBezTo>
                  <a:lnTo>
                    <a:pt x="342712" y="110922"/>
                  </a:lnTo>
                  <a:cubicBezTo>
                    <a:pt x="342712" y="110922"/>
                    <a:pt x="342831" y="110922"/>
                    <a:pt x="342831" y="110803"/>
                  </a:cubicBezTo>
                  <a:cubicBezTo>
                    <a:pt x="342951" y="110684"/>
                    <a:pt x="343110" y="110524"/>
                    <a:pt x="343349" y="110405"/>
                  </a:cubicBezTo>
                  <a:cubicBezTo>
                    <a:pt x="343627" y="110286"/>
                    <a:pt x="343866" y="110127"/>
                    <a:pt x="344025" y="109888"/>
                  </a:cubicBezTo>
                  <a:lnTo>
                    <a:pt x="344025" y="109888"/>
                  </a:lnTo>
                  <a:lnTo>
                    <a:pt x="344701" y="109212"/>
                  </a:lnTo>
                  <a:cubicBezTo>
                    <a:pt x="344701" y="109212"/>
                    <a:pt x="344701" y="109092"/>
                    <a:pt x="344821" y="109092"/>
                  </a:cubicBezTo>
                  <a:lnTo>
                    <a:pt x="344940" y="108953"/>
                  </a:lnTo>
                  <a:cubicBezTo>
                    <a:pt x="344940" y="108834"/>
                    <a:pt x="345059" y="108834"/>
                    <a:pt x="345059" y="108694"/>
                  </a:cubicBezTo>
                  <a:cubicBezTo>
                    <a:pt x="345199" y="108555"/>
                    <a:pt x="345199" y="108296"/>
                    <a:pt x="345338" y="108157"/>
                  </a:cubicBezTo>
                  <a:lnTo>
                    <a:pt x="345338" y="108038"/>
                  </a:lnTo>
                  <a:lnTo>
                    <a:pt x="345338" y="107918"/>
                  </a:lnTo>
                  <a:cubicBezTo>
                    <a:pt x="345338" y="107799"/>
                    <a:pt x="345457" y="107640"/>
                    <a:pt x="345457" y="107521"/>
                  </a:cubicBezTo>
                  <a:lnTo>
                    <a:pt x="345457" y="107003"/>
                  </a:lnTo>
                  <a:lnTo>
                    <a:pt x="345457" y="106864"/>
                  </a:lnTo>
                  <a:lnTo>
                    <a:pt x="345855" y="99146"/>
                  </a:lnTo>
                  <a:cubicBezTo>
                    <a:pt x="345915" y="99862"/>
                    <a:pt x="345915" y="100101"/>
                    <a:pt x="345795" y="10049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5135325" y="-6587575"/>
              <a:ext cx="8691625" cy="5136825"/>
            </a:xfrm>
            <a:custGeom>
              <a:rect b="b" l="l" r="r" t="t"/>
              <a:pathLst>
                <a:path extrusionOk="0" h="205473" w="347665">
                  <a:moveTo>
                    <a:pt x="343806" y="148480"/>
                  </a:moveTo>
                  <a:cubicBezTo>
                    <a:pt x="347665" y="150608"/>
                    <a:pt x="347665" y="154189"/>
                    <a:pt x="343806" y="156457"/>
                  </a:cubicBezTo>
                  <a:lnTo>
                    <a:pt x="270064" y="203324"/>
                  </a:lnTo>
                  <a:cubicBezTo>
                    <a:pt x="266324" y="205472"/>
                    <a:pt x="260217" y="205472"/>
                    <a:pt x="256338" y="203324"/>
                  </a:cubicBezTo>
                  <a:lnTo>
                    <a:pt x="3860" y="56993"/>
                  </a:lnTo>
                  <a:cubicBezTo>
                    <a:pt x="1" y="54845"/>
                    <a:pt x="1" y="51264"/>
                    <a:pt x="3860" y="49016"/>
                  </a:cubicBezTo>
                  <a:lnTo>
                    <a:pt x="77642" y="2129"/>
                  </a:lnTo>
                  <a:cubicBezTo>
                    <a:pt x="81381" y="0"/>
                    <a:pt x="87489" y="0"/>
                    <a:pt x="91368" y="2129"/>
                  </a:cubicBezTo>
                  <a:close/>
                </a:path>
              </a:pathLst>
            </a:custGeom>
            <a:solidFill>
              <a:srgbClr val="F4F8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11849600" y="-2889025"/>
              <a:ext cx="673900" cy="884750"/>
            </a:xfrm>
            <a:custGeom>
              <a:rect b="b" l="l" r="r" t="t"/>
              <a:pathLst>
                <a:path extrusionOk="0" h="35390" w="26956">
                  <a:moveTo>
                    <a:pt x="1" y="1"/>
                  </a:moveTo>
                  <a:cubicBezTo>
                    <a:pt x="1" y="279"/>
                    <a:pt x="1" y="538"/>
                    <a:pt x="120" y="796"/>
                  </a:cubicBezTo>
                  <a:cubicBezTo>
                    <a:pt x="120" y="1075"/>
                    <a:pt x="239" y="1333"/>
                    <a:pt x="399" y="1592"/>
                  </a:cubicBezTo>
                  <a:cubicBezTo>
                    <a:pt x="518" y="1870"/>
                    <a:pt x="657" y="2129"/>
                    <a:pt x="776" y="2388"/>
                  </a:cubicBezTo>
                  <a:cubicBezTo>
                    <a:pt x="916" y="2666"/>
                    <a:pt x="1055" y="2925"/>
                    <a:pt x="1314" y="3183"/>
                  </a:cubicBezTo>
                  <a:cubicBezTo>
                    <a:pt x="1572" y="3462"/>
                    <a:pt x="1831" y="3860"/>
                    <a:pt x="2109" y="4118"/>
                  </a:cubicBezTo>
                  <a:cubicBezTo>
                    <a:pt x="2626" y="4516"/>
                    <a:pt x="3164" y="4914"/>
                    <a:pt x="3840" y="5312"/>
                  </a:cubicBezTo>
                  <a:cubicBezTo>
                    <a:pt x="3840" y="5312"/>
                    <a:pt x="3959" y="5312"/>
                    <a:pt x="3959" y="5431"/>
                  </a:cubicBezTo>
                  <a:cubicBezTo>
                    <a:pt x="4894" y="5948"/>
                    <a:pt x="5829" y="6346"/>
                    <a:pt x="6903" y="6764"/>
                  </a:cubicBezTo>
                  <a:cubicBezTo>
                    <a:pt x="7699" y="7043"/>
                    <a:pt x="8495" y="7301"/>
                    <a:pt x="9430" y="7440"/>
                  </a:cubicBezTo>
                  <a:cubicBezTo>
                    <a:pt x="9967" y="7560"/>
                    <a:pt x="10504" y="7560"/>
                    <a:pt x="11180" y="7719"/>
                  </a:cubicBezTo>
                  <a:cubicBezTo>
                    <a:pt x="11698" y="7719"/>
                    <a:pt x="12095" y="7838"/>
                    <a:pt x="12652" y="7838"/>
                  </a:cubicBezTo>
                  <a:lnTo>
                    <a:pt x="13985" y="7838"/>
                  </a:lnTo>
                  <a:cubicBezTo>
                    <a:pt x="14423" y="7838"/>
                    <a:pt x="14920" y="7838"/>
                    <a:pt x="15338" y="7719"/>
                  </a:cubicBezTo>
                  <a:cubicBezTo>
                    <a:pt x="15736" y="7719"/>
                    <a:pt x="16253" y="7600"/>
                    <a:pt x="16671" y="7600"/>
                  </a:cubicBezTo>
                  <a:cubicBezTo>
                    <a:pt x="17108" y="7600"/>
                    <a:pt x="17606" y="7460"/>
                    <a:pt x="18023" y="7321"/>
                  </a:cubicBezTo>
                  <a:cubicBezTo>
                    <a:pt x="18541" y="7202"/>
                    <a:pt x="18938" y="7043"/>
                    <a:pt x="19356" y="6923"/>
                  </a:cubicBezTo>
                  <a:cubicBezTo>
                    <a:pt x="19893" y="6804"/>
                    <a:pt x="20430" y="6525"/>
                    <a:pt x="20948" y="6406"/>
                  </a:cubicBezTo>
                  <a:cubicBezTo>
                    <a:pt x="21624" y="6127"/>
                    <a:pt x="22300" y="5869"/>
                    <a:pt x="22818" y="5471"/>
                  </a:cubicBezTo>
                  <a:cubicBezTo>
                    <a:pt x="25483" y="4019"/>
                    <a:pt x="26816" y="2030"/>
                    <a:pt x="26816" y="1"/>
                  </a:cubicBezTo>
                  <a:lnTo>
                    <a:pt x="26955" y="27552"/>
                  </a:lnTo>
                  <a:cubicBezTo>
                    <a:pt x="26955" y="29541"/>
                    <a:pt x="25603" y="31570"/>
                    <a:pt x="22937" y="33022"/>
                  </a:cubicBezTo>
                  <a:cubicBezTo>
                    <a:pt x="22280" y="33420"/>
                    <a:pt x="21743" y="33699"/>
                    <a:pt x="21087" y="33957"/>
                  </a:cubicBezTo>
                  <a:cubicBezTo>
                    <a:pt x="20550" y="34216"/>
                    <a:pt x="20013" y="34355"/>
                    <a:pt x="19495" y="34475"/>
                  </a:cubicBezTo>
                  <a:cubicBezTo>
                    <a:pt x="19098" y="34594"/>
                    <a:pt x="18561" y="34753"/>
                    <a:pt x="18143" y="34872"/>
                  </a:cubicBezTo>
                  <a:cubicBezTo>
                    <a:pt x="17745" y="34992"/>
                    <a:pt x="17228" y="34992"/>
                    <a:pt x="16810" y="35151"/>
                  </a:cubicBezTo>
                  <a:cubicBezTo>
                    <a:pt x="16412" y="35151"/>
                    <a:pt x="16014" y="35270"/>
                    <a:pt x="15457" y="35270"/>
                  </a:cubicBezTo>
                  <a:cubicBezTo>
                    <a:pt x="15059" y="35270"/>
                    <a:pt x="14542" y="35270"/>
                    <a:pt x="14124" y="35390"/>
                  </a:cubicBezTo>
                  <a:lnTo>
                    <a:pt x="12772" y="35390"/>
                  </a:lnTo>
                  <a:cubicBezTo>
                    <a:pt x="12255" y="35390"/>
                    <a:pt x="11857" y="35390"/>
                    <a:pt x="11300" y="35270"/>
                  </a:cubicBezTo>
                  <a:cubicBezTo>
                    <a:pt x="10782" y="35270"/>
                    <a:pt x="10106" y="35151"/>
                    <a:pt x="9569" y="34992"/>
                  </a:cubicBezTo>
                  <a:cubicBezTo>
                    <a:pt x="8634" y="34872"/>
                    <a:pt x="7818" y="34594"/>
                    <a:pt x="7023" y="34315"/>
                  </a:cubicBezTo>
                  <a:cubicBezTo>
                    <a:pt x="5949" y="33918"/>
                    <a:pt x="5034" y="33520"/>
                    <a:pt x="4099" y="32983"/>
                  </a:cubicBezTo>
                  <a:cubicBezTo>
                    <a:pt x="4099" y="32983"/>
                    <a:pt x="3959" y="32983"/>
                    <a:pt x="3959" y="32863"/>
                  </a:cubicBezTo>
                  <a:cubicBezTo>
                    <a:pt x="3303" y="32465"/>
                    <a:pt x="2766" y="32068"/>
                    <a:pt x="2229" y="31670"/>
                  </a:cubicBezTo>
                  <a:cubicBezTo>
                    <a:pt x="1950" y="31391"/>
                    <a:pt x="1711" y="31133"/>
                    <a:pt x="1433" y="30735"/>
                  </a:cubicBezTo>
                  <a:cubicBezTo>
                    <a:pt x="1154" y="30476"/>
                    <a:pt x="1035" y="30218"/>
                    <a:pt x="916" y="29939"/>
                  </a:cubicBezTo>
                  <a:cubicBezTo>
                    <a:pt x="776" y="29680"/>
                    <a:pt x="637" y="29422"/>
                    <a:pt x="518" y="29143"/>
                  </a:cubicBezTo>
                  <a:cubicBezTo>
                    <a:pt x="399" y="28885"/>
                    <a:pt x="399" y="28626"/>
                    <a:pt x="239" y="28348"/>
                  </a:cubicBezTo>
                  <a:cubicBezTo>
                    <a:pt x="239" y="28089"/>
                    <a:pt x="120" y="27830"/>
                    <a:pt x="120" y="27552"/>
                  </a:cubicBezTo>
                  <a:lnTo>
                    <a:pt x="120" y="27433"/>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11849600" y="-2889025"/>
              <a:ext cx="673900" cy="884750"/>
            </a:xfrm>
            <a:custGeom>
              <a:rect b="b" l="l" r="r" t="t"/>
              <a:pathLst>
                <a:path extrusionOk="0" h="35390" w="26956">
                  <a:moveTo>
                    <a:pt x="1" y="1"/>
                  </a:moveTo>
                  <a:cubicBezTo>
                    <a:pt x="1" y="49"/>
                    <a:pt x="1" y="97"/>
                    <a:pt x="1" y="144"/>
                  </a:cubicBezTo>
                  <a:lnTo>
                    <a:pt x="1" y="144"/>
                  </a:lnTo>
                  <a:lnTo>
                    <a:pt x="1" y="1"/>
                  </a:lnTo>
                  <a:close/>
                  <a:moveTo>
                    <a:pt x="26816" y="1"/>
                  </a:moveTo>
                  <a:cubicBezTo>
                    <a:pt x="26816" y="2030"/>
                    <a:pt x="25483" y="4019"/>
                    <a:pt x="22818" y="5471"/>
                  </a:cubicBezTo>
                  <a:cubicBezTo>
                    <a:pt x="22300" y="5869"/>
                    <a:pt x="21624" y="6127"/>
                    <a:pt x="20948" y="6406"/>
                  </a:cubicBezTo>
                  <a:cubicBezTo>
                    <a:pt x="20430" y="6525"/>
                    <a:pt x="19893" y="6804"/>
                    <a:pt x="19356" y="6923"/>
                  </a:cubicBezTo>
                  <a:cubicBezTo>
                    <a:pt x="18938" y="7043"/>
                    <a:pt x="18541" y="7202"/>
                    <a:pt x="18023" y="7321"/>
                  </a:cubicBezTo>
                  <a:cubicBezTo>
                    <a:pt x="17606" y="7460"/>
                    <a:pt x="17108" y="7600"/>
                    <a:pt x="16671" y="7600"/>
                  </a:cubicBezTo>
                  <a:cubicBezTo>
                    <a:pt x="16253" y="7600"/>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301"/>
                    <a:pt x="7699" y="7043"/>
                    <a:pt x="6903" y="6764"/>
                  </a:cubicBezTo>
                  <a:cubicBezTo>
                    <a:pt x="5829" y="6346"/>
                    <a:pt x="4894" y="5948"/>
                    <a:pt x="3959" y="5431"/>
                  </a:cubicBezTo>
                  <a:cubicBezTo>
                    <a:pt x="3959" y="5312"/>
                    <a:pt x="3840" y="5312"/>
                    <a:pt x="3840" y="5312"/>
                  </a:cubicBezTo>
                  <a:cubicBezTo>
                    <a:pt x="3164" y="4914"/>
                    <a:pt x="2626" y="4516"/>
                    <a:pt x="2109" y="4118"/>
                  </a:cubicBezTo>
                  <a:cubicBezTo>
                    <a:pt x="1831" y="3860"/>
                    <a:pt x="1572" y="3462"/>
                    <a:pt x="1314" y="3183"/>
                  </a:cubicBezTo>
                  <a:cubicBezTo>
                    <a:pt x="1055" y="2925"/>
                    <a:pt x="916" y="2666"/>
                    <a:pt x="776" y="2388"/>
                  </a:cubicBezTo>
                  <a:cubicBezTo>
                    <a:pt x="657" y="2129"/>
                    <a:pt x="518" y="1870"/>
                    <a:pt x="399" y="1592"/>
                  </a:cubicBezTo>
                  <a:cubicBezTo>
                    <a:pt x="239" y="1333"/>
                    <a:pt x="120" y="1075"/>
                    <a:pt x="120" y="796"/>
                  </a:cubicBezTo>
                  <a:cubicBezTo>
                    <a:pt x="21" y="583"/>
                    <a:pt x="4" y="369"/>
                    <a:pt x="1" y="144"/>
                  </a:cubicBezTo>
                  <a:lnTo>
                    <a:pt x="1" y="144"/>
                  </a:lnTo>
                  <a:lnTo>
                    <a:pt x="120" y="27433"/>
                  </a:lnTo>
                  <a:lnTo>
                    <a:pt x="120" y="27552"/>
                  </a:lnTo>
                  <a:cubicBezTo>
                    <a:pt x="120" y="27830"/>
                    <a:pt x="239" y="28089"/>
                    <a:pt x="239" y="28348"/>
                  </a:cubicBezTo>
                  <a:cubicBezTo>
                    <a:pt x="399" y="28626"/>
                    <a:pt x="399" y="28885"/>
                    <a:pt x="518" y="29143"/>
                  </a:cubicBezTo>
                  <a:cubicBezTo>
                    <a:pt x="637" y="29422"/>
                    <a:pt x="776" y="29680"/>
                    <a:pt x="916" y="29939"/>
                  </a:cubicBezTo>
                  <a:cubicBezTo>
                    <a:pt x="1035" y="30218"/>
                    <a:pt x="1154" y="30476"/>
                    <a:pt x="1433" y="30735"/>
                  </a:cubicBezTo>
                  <a:cubicBezTo>
                    <a:pt x="1711" y="31133"/>
                    <a:pt x="1950" y="31391"/>
                    <a:pt x="2229" y="31670"/>
                  </a:cubicBezTo>
                  <a:cubicBezTo>
                    <a:pt x="2766" y="32068"/>
                    <a:pt x="3303" y="32465"/>
                    <a:pt x="3959" y="32863"/>
                  </a:cubicBezTo>
                  <a:cubicBezTo>
                    <a:pt x="3959" y="32983"/>
                    <a:pt x="4099" y="32983"/>
                    <a:pt x="4099" y="32983"/>
                  </a:cubicBezTo>
                  <a:cubicBezTo>
                    <a:pt x="5034" y="33520"/>
                    <a:pt x="5949" y="33918"/>
                    <a:pt x="7023" y="34315"/>
                  </a:cubicBezTo>
                  <a:cubicBezTo>
                    <a:pt x="7818" y="34594"/>
                    <a:pt x="8634" y="34872"/>
                    <a:pt x="9569" y="34992"/>
                  </a:cubicBezTo>
                  <a:cubicBezTo>
                    <a:pt x="10106" y="35151"/>
                    <a:pt x="10782" y="35270"/>
                    <a:pt x="11300" y="35270"/>
                  </a:cubicBezTo>
                  <a:cubicBezTo>
                    <a:pt x="11857" y="35390"/>
                    <a:pt x="12255" y="35390"/>
                    <a:pt x="12772" y="35390"/>
                  </a:cubicBezTo>
                  <a:lnTo>
                    <a:pt x="14124" y="35390"/>
                  </a:lnTo>
                  <a:cubicBezTo>
                    <a:pt x="14542" y="35270"/>
                    <a:pt x="15059" y="35270"/>
                    <a:pt x="15457" y="35270"/>
                  </a:cubicBezTo>
                  <a:cubicBezTo>
                    <a:pt x="16014" y="35270"/>
                    <a:pt x="16412" y="35151"/>
                    <a:pt x="16810" y="35151"/>
                  </a:cubicBezTo>
                  <a:cubicBezTo>
                    <a:pt x="17228" y="34992"/>
                    <a:pt x="17745" y="34992"/>
                    <a:pt x="18143" y="34872"/>
                  </a:cubicBezTo>
                  <a:cubicBezTo>
                    <a:pt x="18561" y="34753"/>
                    <a:pt x="19098" y="34594"/>
                    <a:pt x="19495" y="34475"/>
                  </a:cubicBezTo>
                  <a:cubicBezTo>
                    <a:pt x="20013" y="34355"/>
                    <a:pt x="20550" y="34216"/>
                    <a:pt x="21087" y="33957"/>
                  </a:cubicBezTo>
                  <a:cubicBezTo>
                    <a:pt x="21743" y="33699"/>
                    <a:pt x="22280" y="33420"/>
                    <a:pt x="22937" y="33022"/>
                  </a:cubicBezTo>
                  <a:cubicBezTo>
                    <a:pt x="25603" y="31570"/>
                    <a:pt x="26955" y="29541"/>
                    <a:pt x="26955" y="27552"/>
                  </a:cubicBezTo>
                  <a:lnTo>
                    <a:pt x="26816"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11849600" y="-2693075"/>
              <a:ext cx="673900" cy="475450"/>
            </a:xfrm>
            <a:custGeom>
              <a:rect b="b" l="l" r="r" t="t"/>
              <a:pathLst>
                <a:path extrusionOk="0" h="19018" w="26956">
                  <a:moveTo>
                    <a:pt x="1" y="0"/>
                  </a:moveTo>
                  <a:cubicBezTo>
                    <a:pt x="1" y="76"/>
                    <a:pt x="1" y="148"/>
                    <a:pt x="3" y="219"/>
                  </a:cubicBezTo>
                  <a:lnTo>
                    <a:pt x="3" y="219"/>
                  </a:lnTo>
                  <a:lnTo>
                    <a:pt x="1" y="0"/>
                  </a:lnTo>
                  <a:close/>
                  <a:moveTo>
                    <a:pt x="26816" y="0"/>
                  </a:moveTo>
                  <a:cubicBezTo>
                    <a:pt x="26816" y="2009"/>
                    <a:pt x="25483" y="3999"/>
                    <a:pt x="22818" y="5471"/>
                  </a:cubicBezTo>
                  <a:cubicBezTo>
                    <a:pt x="22300" y="5869"/>
                    <a:pt x="21624" y="6127"/>
                    <a:pt x="20948" y="6386"/>
                  </a:cubicBezTo>
                  <a:cubicBezTo>
                    <a:pt x="20430" y="6525"/>
                    <a:pt x="19893" y="6784"/>
                    <a:pt x="19356" y="6923"/>
                  </a:cubicBezTo>
                  <a:cubicBezTo>
                    <a:pt x="18938" y="7042"/>
                    <a:pt x="18541" y="7182"/>
                    <a:pt x="18023" y="7321"/>
                  </a:cubicBezTo>
                  <a:cubicBezTo>
                    <a:pt x="17606" y="7460"/>
                    <a:pt x="17108" y="7579"/>
                    <a:pt x="16671" y="7579"/>
                  </a:cubicBezTo>
                  <a:cubicBezTo>
                    <a:pt x="16253" y="7579"/>
                    <a:pt x="15736" y="7719"/>
                    <a:pt x="15338" y="7719"/>
                  </a:cubicBezTo>
                  <a:cubicBezTo>
                    <a:pt x="14920" y="7838"/>
                    <a:pt x="14423" y="7838"/>
                    <a:pt x="13985" y="7838"/>
                  </a:cubicBezTo>
                  <a:lnTo>
                    <a:pt x="12652" y="7838"/>
                  </a:lnTo>
                  <a:cubicBezTo>
                    <a:pt x="12095" y="7838"/>
                    <a:pt x="11698" y="7719"/>
                    <a:pt x="11180" y="7719"/>
                  </a:cubicBezTo>
                  <a:cubicBezTo>
                    <a:pt x="10504" y="7560"/>
                    <a:pt x="9967" y="7560"/>
                    <a:pt x="9430" y="7440"/>
                  </a:cubicBezTo>
                  <a:cubicBezTo>
                    <a:pt x="8495" y="7281"/>
                    <a:pt x="7699" y="7042"/>
                    <a:pt x="6903" y="6764"/>
                  </a:cubicBezTo>
                  <a:cubicBezTo>
                    <a:pt x="5829" y="6346"/>
                    <a:pt x="4894" y="5948"/>
                    <a:pt x="3959" y="5431"/>
                  </a:cubicBezTo>
                  <a:cubicBezTo>
                    <a:pt x="3959" y="5292"/>
                    <a:pt x="3840" y="5292"/>
                    <a:pt x="3840" y="5292"/>
                  </a:cubicBezTo>
                  <a:cubicBezTo>
                    <a:pt x="3164" y="4894"/>
                    <a:pt x="2626" y="4496"/>
                    <a:pt x="2109" y="4098"/>
                  </a:cubicBezTo>
                  <a:cubicBezTo>
                    <a:pt x="1831" y="3859"/>
                    <a:pt x="1572" y="3462"/>
                    <a:pt x="1314" y="3183"/>
                  </a:cubicBezTo>
                  <a:cubicBezTo>
                    <a:pt x="1055" y="2905"/>
                    <a:pt x="916" y="2666"/>
                    <a:pt x="776" y="2387"/>
                  </a:cubicBezTo>
                  <a:cubicBezTo>
                    <a:pt x="657" y="2109"/>
                    <a:pt x="518" y="1870"/>
                    <a:pt x="399" y="1592"/>
                  </a:cubicBezTo>
                  <a:cubicBezTo>
                    <a:pt x="239" y="1313"/>
                    <a:pt x="120" y="1074"/>
                    <a:pt x="120" y="796"/>
                  </a:cubicBezTo>
                  <a:cubicBezTo>
                    <a:pt x="33" y="593"/>
                    <a:pt x="9" y="411"/>
                    <a:pt x="3" y="219"/>
                  </a:cubicBezTo>
                  <a:lnTo>
                    <a:pt x="3" y="219"/>
                  </a:lnTo>
                  <a:lnTo>
                    <a:pt x="120" y="11061"/>
                  </a:lnTo>
                  <a:lnTo>
                    <a:pt x="120" y="11200"/>
                  </a:lnTo>
                  <a:cubicBezTo>
                    <a:pt x="120" y="11458"/>
                    <a:pt x="239" y="11717"/>
                    <a:pt x="239" y="11996"/>
                  </a:cubicBezTo>
                  <a:cubicBezTo>
                    <a:pt x="399" y="12254"/>
                    <a:pt x="399" y="12513"/>
                    <a:pt x="518" y="12791"/>
                  </a:cubicBezTo>
                  <a:cubicBezTo>
                    <a:pt x="637" y="13050"/>
                    <a:pt x="776" y="13308"/>
                    <a:pt x="916" y="13587"/>
                  </a:cubicBezTo>
                  <a:cubicBezTo>
                    <a:pt x="1035" y="13846"/>
                    <a:pt x="1154" y="14104"/>
                    <a:pt x="1433" y="14383"/>
                  </a:cubicBezTo>
                  <a:cubicBezTo>
                    <a:pt x="1711" y="14781"/>
                    <a:pt x="1950" y="15019"/>
                    <a:pt x="2229" y="15298"/>
                  </a:cubicBezTo>
                  <a:cubicBezTo>
                    <a:pt x="2766" y="15696"/>
                    <a:pt x="3303" y="16093"/>
                    <a:pt x="3959" y="16491"/>
                  </a:cubicBezTo>
                  <a:cubicBezTo>
                    <a:pt x="3959" y="16611"/>
                    <a:pt x="4099" y="16611"/>
                    <a:pt x="4099" y="16611"/>
                  </a:cubicBezTo>
                  <a:cubicBezTo>
                    <a:pt x="5034" y="17168"/>
                    <a:pt x="5949" y="17566"/>
                    <a:pt x="7023" y="17963"/>
                  </a:cubicBezTo>
                  <a:cubicBezTo>
                    <a:pt x="7818" y="18222"/>
                    <a:pt x="8634" y="18501"/>
                    <a:pt x="9569" y="18620"/>
                  </a:cubicBezTo>
                  <a:cubicBezTo>
                    <a:pt x="10106" y="18779"/>
                    <a:pt x="10782" y="18898"/>
                    <a:pt x="11300" y="18898"/>
                  </a:cubicBezTo>
                  <a:cubicBezTo>
                    <a:pt x="11857" y="19018"/>
                    <a:pt x="12255" y="19018"/>
                    <a:pt x="12772" y="19018"/>
                  </a:cubicBezTo>
                  <a:lnTo>
                    <a:pt x="14124" y="19018"/>
                  </a:lnTo>
                  <a:cubicBezTo>
                    <a:pt x="14542" y="18898"/>
                    <a:pt x="15059" y="18898"/>
                    <a:pt x="15457" y="18898"/>
                  </a:cubicBezTo>
                  <a:cubicBezTo>
                    <a:pt x="16014" y="18898"/>
                    <a:pt x="16412" y="18779"/>
                    <a:pt x="16810" y="18779"/>
                  </a:cubicBezTo>
                  <a:cubicBezTo>
                    <a:pt x="17228" y="18620"/>
                    <a:pt x="17745" y="18620"/>
                    <a:pt x="18143" y="18501"/>
                  </a:cubicBezTo>
                  <a:cubicBezTo>
                    <a:pt x="18561" y="18381"/>
                    <a:pt x="19098" y="18222"/>
                    <a:pt x="19495" y="18103"/>
                  </a:cubicBezTo>
                  <a:cubicBezTo>
                    <a:pt x="20013" y="17983"/>
                    <a:pt x="20550" y="17864"/>
                    <a:pt x="21087" y="17585"/>
                  </a:cubicBezTo>
                  <a:cubicBezTo>
                    <a:pt x="21743" y="17327"/>
                    <a:pt x="22280" y="17068"/>
                    <a:pt x="22937" y="16670"/>
                  </a:cubicBezTo>
                  <a:cubicBezTo>
                    <a:pt x="25603" y="15198"/>
                    <a:pt x="26955" y="13189"/>
                    <a:pt x="26955" y="11200"/>
                  </a:cubicBezTo>
                  <a:lnTo>
                    <a:pt x="26816"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11811300" y="-3086200"/>
              <a:ext cx="742025" cy="397375"/>
            </a:xfrm>
            <a:custGeom>
              <a:rect b="b" l="l" r="r" t="t"/>
              <a:pathLst>
                <a:path extrusionOk="0" h="15895" w="29681">
                  <a:moveTo>
                    <a:pt x="14901" y="0"/>
                  </a:moveTo>
                  <a:cubicBezTo>
                    <a:pt x="11474" y="0"/>
                    <a:pt x="8028" y="786"/>
                    <a:pt x="5352" y="2357"/>
                  </a:cubicBezTo>
                  <a:cubicBezTo>
                    <a:pt x="140" y="5481"/>
                    <a:pt x="1" y="10533"/>
                    <a:pt x="5352" y="13537"/>
                  </a:cubicBezTo>
                  <a:cubicBezTo>
                    <a:pt x="7968" y="15109"/>
                    <a:pt x="11414" y="15894"/>
                    <a:pt x="14856" y="15894"/>
                  </a:cubicBezTo>
                  <a:cubicBezTo>
                    <a:pt x="18297" y="15894"/>
                    <a:pt x="21734" y="15109"/>
                    <a:pt x="24330" y="13537"/>
                  </a:cubicBezTo>
                  <a:cubicBezTo>
                    <a:pt x="29542" y="10414"/>
                    <a:pt x="29681" y="5361"/>
                    <a:pt x="24330" y="2357"/>
                  </a:cubicBezTo>
                  <a:cubicBezTo>
                    <a:pt x="21734" y="786"/>
                    <a:pt x="18327" y="0"/>
                    <a:pt x="14901"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11946575" y="-3172500"/>
              <a:ext cx="470500" cy="331750"/>
            </a:xfrm>
            <a:custGeom>
              <a:rect b="b" l="l" r="r" t="t"/>
              <a:pathLst>
                <a:path extrusionOk="0" h="13270" w="18820">
                  <a:moveTo>
                    <a:pt x="1" y="160"/>
                  </a:moveTo>
                  <a:lnTo>
                    <a:pt x="1" y="677"/>
                  </a:lnTo>
                  <a:cubicBezTo>
                    <a:pt x="1" y="796"/>
                    <a:pt x="120" y="1075"/>
                    <a:pt x="120" y="1214"/>
                  </a:cubicBezTo>
                  <a:cubicBezTo>
                    <a:pt x="239" y="1333"/>
                    <a:pt x="239" y="1612"/>
                    <a:pt x="399" y="1731"/>
                  </a:cubicBezTo>
                  <a:cubicBezTo>
                    <a:pt x="518" y="1851"/>
                    <a:pt x="657" y="2129"/>
                    <a:pt x="796" y="2249"/>
                  </a:cubicBezTo>
                  <a:cubicBezTo>
                    <a:pt x="916" y="2527"/>
                    <a:pt x="1174" y="2646"/>
                    <a:pt x="1314" y="2925"/>
                  </a:cubicBezTo>
                  <a:cubicBezTo>
                    <a:pt x="1712" y="3203"/>
                    <a:pt x="2109" y="3601"/>
                    <a:pt x="2507" y="3840"/>
                  </a:cubicBezTo>
                  <a:cubicBezTo>
                    <a:pt x="2507" y="3840"/>
                    <a:pt x="2627" y="3840"/>
                    <a:pt x="2627" y="3959"/>
                  </a:cubicBezTo>
                  <a:cubicBezTo>
                    <a:pt x="3303" y="4357"/>
                    <a:pt x="3979" y="4636"/>
                    <a:pt x="4755" y="4894"/>
                  </a:cubicBezTo>
                  <a:cubicBezTo>
                    <a:pt x="5292" y="5014"/>
                    <a:pt x="5949" y="5292"/>
                    <a:pt x="6506" y="5292"/>
                  </a:cubicBezTo>
                  <a:cubicBezTo>
                    <a:pt x="6903" y="5411"/>
                    <a:pt x="7301" y="5411"/>
                    <a:pt x="7699" y="5411"/>
                  </a:cubicBezTo>
                  <a:cubicBezTo>
                    <a:pt x="8097" y="5411"/>
                    <a:pt x="8376" y="5411"/>
                    <a:pt x="8773" y="5531"/>
                  </a:cubicBezTo>
                  <a:lnTo>
                    <a:pt x="9688" y="5531"/>
                  </a:lnTo>
                  <a:lnTo>
                    <a:pt x="10604" y="5531"/>
                  </a:lnTo>
                  <a:cubicBezTo>
                    <a:pt x="10882" y="5531"/>
                    <a:pt x="11280" y="5531"/>
                    <a:pt x="11519" y="5411"/>
                  </a:cubicBezTo>
                  <a:cubicBezTo>
                    <a:pt x="11797" y="5411"/>
                    <a:pt x="12195" y="5292"/>
                    <a:pt x="12454" y="5292"/>
                  </a:cubicBezTo>
                  <a:cubicBezTo>
                    <a:pt x="12851" y="5153"/>
                    <a:pt x="13110" y="5153"/>
                    <a:pt x="13369" y="5014"/>
                  </a:cubicBezTo>
                  <a:cubicBezTo>
                    <a:pt x="13766" y="4894"/>
                    <a:pt x="14164" y="4735"/>
                    <a:pt x="14562" y="4616"/>
                  </a:cubicBezTo>
                  <a:cubicBezTo>
                    <a:pt x="15079" y="4496"/>
                    <a:pt x="15477" y="4218"/>
                    <a:pt x="15915" y="3939"/>
                  </a:cubicBezTo>
                  <a:cubicBezTo>
                    <a:pt x="17765" y="2865"/>
                    <a:pt x="18700" y="1413"/>
                    <a:pt x="18700" y="80"/>
                  </a:cubicBezTo>
                  <a:lnTo>
                    <a:pt x="18819" y="7819"/>
                  </a:lnTo>
                  <a:cubicBezTo>
                    <a:pt x="18819" y="9291"/>
                    <a:pt x="17904" y="10603"/>
                    <a:pt x="16034" y="11678"/>
                  </a:cubicBezTo>
                  <a:cubicBezTo>
                    <a:pt x="15636" y="11956"/>
                    <a:pt x="15099" y="12076"/>
                    <a:pt x="14682" y="12354"/>
                  </a:cubicBezTo>
                  <a:cubicBezTo>
                    <a:pt x="14284" y="12473"/>
                    <a:pt x="13886" y="12613"/>
                    <a:pt x="13488" y="12752"/>
                  </a:cubicBezTo>
                  <a:cubicBezTo>
                    <a:pt x="13229" y="12871"/>
                    <a:pt x="12812" y="12871"/>
                    <a:pt x="12573" y="13011"/>
                  </a:cubicBezTo>
                  <a:cubicBezTo>
                    <a:pt x="12294" y="13011"/>
                    <a:pt x="11897" y="13150"/>
                    <a:pt x="11658" y="13150"/>
                  </a:cubicBezTo>
                  <a:cubicBezTo>
                    <a:pt x="11379" y="13150"/>
                    <a:pt x="10981" y="13269"/>
                    <a:pt x="10723" y="13269"/>
                  </a:cubicBezTo>
                  <a:lnTo>
                    <a:pt x="9808" y="13269"/>
                  </a:lnTo>
                  <a:lnTo>
                    <a:pt x="8893" y="13269"/>
                  </a:lnTo>
                  <a:cubicBezTo>
                    <a:pt x="8495" y="13269"/>
                    <a:pt x="8216" y="13269"/>
                    <a:pt x="7819" y="13150"/>
                  </a:cubicBezTo>
                  <a:cubicBezTo>
                    <a:pt x="7421" y="13150"/>
                    <a:pt x="7023" y="13011"/>
                    <a:pt x="6625" y="13011"/>
                  </a:cubicBezTo>
                  <a:cubicBezTo>
                    <a:pt x="5949" y="12891"/>
                    <a:pt x="5431" y="12752"/>
                    <a:pt x="4894" y="12613"/>
                  </a:cubicBezTo>
                  <a:cubicBezTo>
                    <a:pt x="4099" y="12354"/>
                    <a:pt x="3422" y="12095"/>
                    <a:pt x="2746" y="11698"/>
                  </a:cubicBezTo>
                  <a:cubicBezTo>
                    <a:pt x="2746" y="11698"/>
                    <a:pt x="2627" y="11698"/>
                    <a:pt x="2627" y="11578"/>
                  </a:cubicBezTo>
                  <a:cubicBezTo>
                    <a:pt x="2229" y="11300"/>
                    <a:pt x="1831" y="11061"/>
                    <a:pt x="1433" y="10663"/>
                  </a:cubicBezTo>
                  <a:cubicBezTo>
                    <a:pt x="1155" y="10385"/>
                    <a:pt x="1035" y="10265"/>
                    <a:pt x="916" y="9987"/>
                  </a:cubicBezTo>
                  <a:cubicBezTo>
                    <a:pt x="796" y="9867"/>
                    <a:pt x="637" y="9589"/>
                    <a:pt x="518" y="9470"/>
                  </a:cubicBezTo>
                  <a:cubicBezTo>
                    <a:pt x="399" y="9330"/>
                    <a:pt x="399" y="9072"/>
                    <a:pt x="239" y="8933"/>
                  </a:cubicBezTo>
                  <a:cubicBezTo>
                    <a:pt x="239" y="8813"/>
                    <a:pt x="120" y="8535"/>
                    <a:pt x="120" y="8415"/>
                  </a:cubicBezTo>
                  <a:lnTo>
                    <a:pt x="120" y="7898"/>
                  </a:lnTo>
                  <a:lnTo>
                    <a:pt x="120" y="7779"/>
                  </a:lnTo>
                  <a:lnTo>
                    <a:pt x="1" y="160"/>
                  </a:lnTo>
                  <a:cubicBezTo>
                    <a:pt x="1" y="1"/>
                    <a:pt x="1" y="160"/>
                    <a:pt x="1" y="16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11946575" y="-3170500"/>
              <a:ext cx="470500" cy="329750"/>
            </a:xfrm>
            <a:custGeom>
              <a:rect b="b" l="l" r="r" t="t"/>
              <a:pathLst>
                <a:path extrusionOk="0" h="13190" w="18820">
                  <a:moveTo>
                    <a:pt x="1" y="80"/>
                  </a:moveTo>
                  <a:lnTo>
                    <a:pt x="1" y="597"/>
                  </a:lnTo>
                  <a:cubicBezTo>
                    <a:pt x="1" y="617"/>
                    <a:pt x="4" y="642"/>
                    <a:pt x="10" y="671"/>
                  </a:cubicBezTo>
                  <a:lnTo>
                    <a:pt x="10" y="671"/>
                  </a:lnTo>
                  <a:lnTo>
                    <a:pt x="1" y="80"/>
                  </a:lnTo>
                  <a:close/>
                  <a:moveTo>
                    <a:pt x="18700" y="0"/>
                  </a:moveTo>
                  <a:cubicBezTo>
                    <a:pt x="18700" y="1333"/>
                    <a:pt x="17765" y="2785"/>
                    <a:pt x="15915" y="3859"/>
                  </a:cubicBezTo>
                  <a:cubicBezTo>
                    <a:pt x="15477" y="4138"/>
                    <a:pt x="15079" y="4416"/>
                    <a:pt x="14562" y="4536"/>
                  </a:cubicBezTo>
                  <a:cubicBezTo>
                    <a:pt x="14164" y="4655"/>
                    <a:pt x="13766" y="4814"/>
                    <a:pt x="13369" y="4934"/>
                  </a:cubicBezTo>
                  <a:cubicBezTo>
                    <a:pt x="13110" y="5073"/>
                    <a:pt x="12851" y="5073"/>
                    <a:pt x="12454" y="5212"/>
                  </a:cubicBezTo>
                  <a:cubicBezTo>
                    <a:pt x="12195" y="5212"/>
                    <a:pt x="11797" y="5331"/>
                    <a:pt x="11519" y="5331"/>
                  </a:cubicBezTo>
                  <a:cubicBezTo>
                    <a:pt x="11280" y="5451"/>
                    <a:pt x="10882" y="5451"/>
                    <a:pt x="10604" y="5451"/>
                  </a:cubicBezTo>
                  <a:lnTo>
                    <a:pt x="8773" y="5451"/>
                  </a:lnTo>
                  <a:cubicBezTo>
                    <a:pt x="8376" y="5331"/>
                    <a:pt x="8097" y="5331"/>
                    <a:pt x="7699" y="5331"/>
                  </a:cubicBezTo>
                  <a:cubicBezTo>
                    <a:pt x="7301" y="5331"/>
                    <a:pt x="6903" y="5331"/>
                    <a:pt x="6506" y="5212"/>
                  </a:cubicBezTo>
                  <a:cubicBezTo>
                    <a:pt x="5949" y="5212"/>
                    <a:pt x="5292" y="4934"/>
                    <a:pt x="4755" y="4814"/>
                  </a:cubicBezTo>
                  <a:cubicBezTo>
                    <a:pt x="3979" y="4556"/>
                    <a:pt x="3303" y="4277"/>
                    <a:pt x="2627" y="3879"/>
                  </a:cubicBezTo>
                  <a:cubicBezTo>
                    <a:pt x="2627" y="3760"/>
                    <a:pt x="2507" y="3760"/>
                    <a:pt x="2507" y="3760"/>
                  </a:cubicBezTo>
                  <a:cubicBezTo>
                    <a:pt x="2109" y="3521"/>
                    <a:pt x="1712" y="3123"/>
                    <a:pt x="1314" y="2845"/>
                  </a:cubicBezTo>
                  <a:cubicBezTo>
                    <a:pt x="1174" y="2566"/>
                    <a:pt x="916" y="2447"/>
                    <a:pt x="796" y="2169"/>
                  </a:cubicBezTo>
                  <a:cubicBezTo>
                    <a:pt x="657" y="2049"/>
                    <a:pt x="518" y="1771"/>
                    <a:pt x="399" y="1651"/>
                  </a:cubicBezTo>
                  <a:cubicBezTo>
                    <a:pt x="239" y="1532"/>
                    <a:pt x="239" y="1253"/>
                    <a:pt x="120" y="1134"/>
                  </a:cubicBezTo>
                  <a:cubicBezTo>
                    <a:pt x="120" y="1019"/>
                    <a:pt x="38" y="807"/>
                    <a:pt x="10" y="671"/>
                  </a:cubicBezTo>
                  <a:lnTo>
                    <a:pt x="10" y="671"/>
                  </a:lnTo>
                  <a:lnTo>
                    <a:pt x="120" y="7699"/>
                  </a:lnTo>
                  <a:lnTo>
                    <a:pt x="120" y="7818"/>
                  </a:lnTo>
                  <a:lnTo>
                    <a:pt x="120" y="8335"/>
                  </a:lnTo>
                  <a:cubicBezTo>
                    <a:pt x="120" y="8455"/>
                    <a:pt x="239" y="8733"/>
                    <a:pt x="239" y="8853"/>
                  </a:cubicBezTo>
                  <a:cubicBezTo>
                    <a:pt x="399" y="8992"/>
                    <a:pt x="399" y="9250"/>
                    <a:pt x="518" y="9390"/>
                  </a:cubicBezTo>
                  <a:cubicBezTo>
                    <a:pt x="637" y="9509"/>
                    <a:pt x="796" y="9787"/>
                    <a:pt x="916" y="9907"/>
                  </a:cubicBezTo>
                  <a:cubicBezTo>
                    <a:pt x="1035" y="10185"/>
                    <a:pt x="1155" y="10305"/>
                    <a:pt x="1433" y="10583"/>
                  </a:cubicBezTo>
                  <a:cubicBezTo>
                    <a:pt x="1831" y="10981"/>
                    <a:pt x="2229" y="11220"/>
                    <a:pt x="2627" y="11498"/>
                  </a:cubicBezTo>
                  <a:cubicBezTo>
                    <a:pt x="2627" y="11618"/>
                    <a:pt x="2746" y="11618"/>
                    <a:pt x="2746" y="11618"/>
                  </a:cubicBezTo>
                  <a:cubicBezTo>
                    <a:pt x="3422" y="12015"/>
                    <a:pt x="4099" y="12274"/>
                    <a:pt x="4894" y="12533"/>
                  </a:cubicBezTo>
                  <a:cubicBezTo>
                    <a:pt x="5431" y="12672"/>
                    <a:pt x="5949" y="12811"/>
                    <a:pt x="6625" y="12931"/>
                  </a:cubicBezTo>
                  <a:cubicBezTo>
                    <a:pt x="7023" y="12931"/>
                    <a:pt x="7421" y="13070"/>
                    <a:pt x="7819" y="13070"/>
                  </a:cubicBezTo>
                  <a:cubicBezTo>
                    <a:pt x="8216" y="13189"/>
                    <a:pt x="8495" y="13189"/>
                    <a:pt x="8893" y="13189"/>
                  </a:cubicBezTo>
                  <a:lnTo>
                    <a:pt x="10723" y="13189"/>
                  </a:lnTo>
                  <a:cubicBezTo>
                    <a:pt x="10981" y="13189"/>
                    <a:pt x="11379" y="13070"/>
                    <a:pt x="11658" y="13070"/>
                  </a:cubicBezTo>
                  <a:cubicBezTo>
                    <a:pt x="11897" y="13070"/>
                    <a:pt x="12294" y="12931"/>
                    <a:pt x="12573" y="12931"/>
                  </a:cubicBezTo>
                  <a:cubicBezTo>
                    <a:pt x="12812" y="12791"/>
                    <a:pt x="13229" y="12791"/>
                    <a:pt x="13488" y="12672"/>
                  </a:cubicBezTo>
                  <a:cubicBezTo>
                    <a:pt x="13886" y="12533"/>
                    <a:pt x="14284" y="12393"/>
                    <a:pt x="14682" y="12274"/>
                  </a:cubicBezTo>
                  <a:cubicBezTo>
                    <a:pt x="15099" y="11996"/>
                    <a:pt x="15636" y="11876"/>
                    <a:pt x="16034" y="11598"/>
                  </a:cubicBezTo>
                  <a:cubicBezTo>
                    <a:pt x="17904" y="10523"/>
                    <a:pt x="18819" y="9211"/>
                    <a:pt x="18819" y="7739"/>
                  </a:cubicBezTo>
                  <a:lnTo>
                    <a:pt x="1870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11919225" y="-3308500"/>
              <a:ext cx="522700" cy="280500"/>
            </a:xfrm>
            <a:custGeom>
              <a:rect b="b" l="l" r="r" t="t"/>
              <a:pathLst>
                <a:path extrusionOk="0" h="11220" w="20908">
                  <a:moveTo>
                    <a:pt x="10452" y="0"/>
                  </a:moveTo>
                  <a:cubicBezTo>
                    <a:pt x="8022" y="0"/>
                    <a:pt x="5590" y="547"/>
                    <a:pt x="3721" y="1641"/>
                  </a:cubicBezTo>
                  <a:cubicBezTo>
                    <a:pt x="1" y="3829"/>
                    <a:pt x="1" y="7390"/>
                    <a:pt x="3721" y="9578"/>
                  </a:cubicBezTo>
                  <a:cubicBezTo>
                    <a:pt x="5590" y="10672"/>
                    <a:pt x="8022" y="11220"/>
                    <a:pt x="10452" y="11220"/>
                  </a:cubicBezTo>
                  <a:cubicBezTo>
                    <a:pt x="12881" y="11220"/>
                    <a:pt x="15308" y="10672"/>
                    <a:pt x="17168" y="9578"/>
                  </a:cubicBezTo>
                  <a:cubicBezTo>
                    <a:pt x="20908" y="7390"/>
                    <a:pt x="20908" y="3829"/>
                    <a:pt x="17168" y="1641"/>
                  </a:cubicBezTo>
                  <a:cubicBezTo>
                    <a:pt x="15308" y="547"/>
                    <a:pt x="12881" y="0"/>
                    <a:pt x="10452"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7958600" y="-2012250"/>
              <a:ext cx="836500" cy="1066275"/>
            </a:xfrm>
            <a:custGeom>
              <a:rect b="b" l="l" r="r" t="t"/>
              <a:pathLst>
                <a:path extrusionOk="0" h="42651" w="33460">
                  <a:moveTo>
                    <a:pt x="0" y="339"/>
                  </a:moveTo>
                  <a:cubicBezTo>
                    <a:pt x="0" y="617"/>
                    <a:pt x="0" y="339"/>
                    <a:pt x="120" y="339"/>
                  </a:cubicBezTo>
                  <a:cubicBezTo>
                    <a:pt x="120" y="617"/>
                    <a:pt x="239" y="1015"/>
                    <a:pt x="398" y="1274"/>
                  </a:cubicBezTo>
                  <a:cubicBezTo>
                    <a:pt x="518" y="1532"/>
                    <a:pt x="677" y="1930"/>
                    <a:pt x="796" y="2189"/>
                  </a:cubicBezTo>
                  <a:cubicBezTo>
                    <a:pt x="915" y="2586"/>
                    <a:pt x="1194" y="2865"/>
                    <a:pt x="1472" y="3104"/>
                  </a:cubicBezTo>
                  <a:cubicBezTo>
                    <a:pt x="1731" y="3502"/>
                    <a:pt x="2129" y="3899"/>
                    <a:pt x="2527" y="4178"/>
                  </a:cubicBezTo>
                  <a:cubicBezTo>
                    <a:pt x="3064" y="4695"/>
                    <a:pt x="3879" y="5252"/>
                    <a:pt x="4675" y="5769"/>
                  </a:cubicBezTo>
                  <a:cubicBezTo>
                    <a:pt x="4675" y="5769"/>
                    <a:pt x="4794" y="5889"/>
                    <a:pt x="4954" y="5889"/>
                  </a:cubicBezTo>
                  <a:cubicBezTo>
                    <a:pt x="6008" y="6565"/>
                    <a:pt x="7201" y="7082"/>
                    <a:pt x="8554" y="7480"/>
                  </a:cubicBezTo>
                  <a:cubicBezTo>
                    <a:pt x="9628" y="7759"/>
                    <a:pt x="10543" y="7997"/>
                    <a:pt x="11757" y="8276"/>
                  </a:cubicBezTo>
                  <a:cubicBezTo>
                    <a:pt x="12433" y="8395"/>
                    <a:pt x="13229" y="8554"/>
                    <a:pt x="13905" y="8554"/>
                  </a:cubicBezTo>
                  <a:cubicBezTo>
                    <a:pt x="14562" y="8554"/>
                    <a:pt x="15099" y="8674"/>
                    <a:pt x="15755" y="8674"/>
                  </a:cubicBezTo>
                  <a:lnTo>
                    <a:pt x="17506" y="8674"/>
                  </a:lnTo>
                  <a:cubicBezTo>
                    <a:pt x="18023" y="8674"/>
                    <a:pt x="18580" y="8674"/>
                    <a:pt x="19097" y="8554"/>
                  </a:cubicBezTo>
                  <a:cubicBezTo>
                    <a:pt x="19614" y="8554"/>
                    <a:pt x="20171" y="8435"/>
                    <a:pt x="20689" y="8435"/>
                  </a:cubicBezTo>
                  <a:cubicBezTo>
                    <a:pt x="21206" y="8296"/>
                    <a:pt x="21763" y="8296"/>
                    <a:pt x="22280" y="8156"/>
                  </a:cubicBezTo>
                  <a:cubicBezTo>
                    <a:pt x="22797" y="8037"/>
                    <a:pt x="23474" y="7878"/>
                    <a:pt x="24011" y="7759"/>
                  </a:cubicBezTo>
                  <a:cubicBezTo>
                    <a:pt x="24687" y="7639"/>
                    <a:pt x="25363" y="7361"/>
                    <a:pt x="26000" y="7082"/>
                  </a:cubicBezTo>
                  <a:cubicBezTo>
                    <a:pt x="26796" y="6804"/>
                    <a:pt x="27591" y="6406"/>
                    <a:pt x="28387" y="5889"/>
                  </a:cubicBezTo>
                  <a:cubicBezTo>
                    <a:pt x="31610" y="4019"/>
                    <a:pt x="33301" y="2388"/>
                    <a:pt x="33301" y="0"/>
                  </a:cubicBezTo>
                  <a:lnTo>
                    <a:pt x="33460" y="33062"/>
                  </a:lnTo>
                  <a:cubicBezTo>
                    <a:pt x="33460" y="35608"/>
                    <a:pt x="31868" y="37996"/>
                    <a:pt x="28546" y="39865"/>
                  </a:cubicBezTo>
                  <a:lnTo>
                    <a:pt x="26159" y="41059"/>
                  </a:lnTo>
                  <a:cubicBezTo>
                    <a:pt x="25483" y="41318"/>
                    <a:pt x="24806" y="41576"/>
                    <a:pt x="24170" y="41715"/>
                  </a:cubicBezTo>
                  <a:cubicBezTo>
                    <a:pt x="23653" y="41855"/>
                    <a:pt x="22976" y="41994"/>
                    <a:pt x="22419" y="42113"/>
                  </a:cubicBezTo>
                  <a:cubicBezTo>
                    <a:pt x="21902" y="42253"/>
                    <a:pt x="21365" y="42392"/>
                    <a:pt x="20828" y="42392"/>
                  </a:cubicBezTo>
                  <a:cubicBezTo>
                    <a:pt x="20311" y="42511"/>
                    <a:pt x="19774" y="42511"/>
                    <a:pt x="19237" y="42511"/>
                  </a:cubicBezTo>
                  <a:cubicBezTo>
                    <a:pt x="18719" y="42511"/>
                    <a:pt x="18182" y="42650"/>
                    <a:pt x="17645" y="42650"/>
                  </a:cubicBezTo>
                  <a:lnTo>
                    <a:pt x="15914" y="42650"/>
                  </a:lnTo>
                  <a:cubicBezTo>
                    <a:pt x="15238" y="42650"/>
                    <a:pt x="14721" y="42650"/>
                    <a:pt x="14045" y="42511"/>
                  </a:cubicBezTo>
                  <a:cubicBezTo>
                    <a:pt x="13368" y="42392"/>
                    <a:pt x="12572" y="42392"/>
                    <a:pt x="11916" y="42253"/>
                  </a:cubicBezTo>
                  <a:cubicBezTo>
                    <a:pt x="10842" y="42113"/>
                    <a:pt x="9768" y="41855"/>
                    <a:pt x="8693" y="41457"/>
                  </a:cubicBezTo>
                  <a:cubicBezTo>
                    <a:pt x="7361" y="41059"/>
                    <a:pt x="6167" y="40522"/>
                    <a:pt x="5093" y="39865"/>
                  </a:cubicBezTo>
                  <a:cubicBezTo>
                    <a:pt x="4973" y="39865"/>
                    <a:pt x="4973" y="39726"/>
                    <a:pt x="4814" y="39726"/>
                  </a:cubicBezTo>
                  <a:cubicBezTo>
                    <a:pt x="4019" y="39209"/>
                    <a:pt x="3362" y="38672"/>
                    <a:pt x="2686" y="38135"/>
                  </a:cubicBezTo>
                  <a:lnTo>
                    <a:pt x="1612" y="37080"/>
                  </a:lnTo>
                  <a:cubicBezTo>
                    <a:pt x="1333" y="36802"/>
                    <a:pt x="1094" y="36404"/>
                    <a:pt x="935" y="36145"/>
                  </a:cubicBezTo>
                  <a:cubicBezTo>
                    <a:pt x="816" y="35887"/>
                    <a:pt x="677" y="35489"/>
                    <a:pt x="537" y="35230"/>
                  </a:cubicBezTo>
                  <a:cubicBezTo>
                    <a:pt x="418" y="34952"/>
                    <a:pt x="279" y="34554"/>
                    <a:pt x="279" y="34315"/>
                  </a:cubicBezTo>
                  <a:cubicBezTo>
                    <a:pt x="279" y="34037"/>
                    <a:pt x="140" y="33639"/>
                    <a:pt x="140" y="33400"/>
                  </a:cubicBezTo>
                  <a:lnTo>
                    <a:pt x="140" y="33261"/>
                  </a:lnTo>
                  <a:lnTo>
                    <a:pt x="0" y="339"/>
                  </a:lnTo>
                  <a:cubicBezTo>
                    <a:pt x="0" y="478"/>
                    <a:pt x="0" y="339"/>
                    <a:pt x="0" y="3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7958575" y="-2012250"/>
              <a:ext cx="836525" cy="1066275"/>
            </a:xfrm>
            <a:custGeom>
              <a:rect b="b" l="l" r="r" t="t"/>
              <a:pathLst>
                <a:path extrusionOk="0" h="42651" w="33461">
                  <a:moveTo>
                    <a:pt x="0" y="418"/>
                  </a:moveTo>
                  <a:cubicBezTo>
                    <a:pt x="0" y="420"/>
                    <a:pt x="0" y="421"/>
                    <a:pt x="0" y="421"/>
                  </a:cubicBezTo>
                  <a:cubicBezTo>
                    <a:pt x="0" y="421"/>
                    <a:pt x="0" y="420"/>
                    <a:pt x="0" y="418"/>
                  </a:cubicBezTo>
                  <a:close/>
                  <a:moveTo>
                    <a:pt x="33302" y="0"/>
                  </a:moveTo>
                  <a:cubicBezTo>
                    <a:pt x="33302" y="2388"/>
                    <a:pt x="31611" y="4019"/>
                    <a:pt x="28388" y="5889"/>
                  </a:cubicBezTo>
                  <a:cubicBezTo>
                    <a:pt x="27592" y="6406"/>
                    <a:pt x="26797" y="6804"/>
                    <a:pt x="26001" y="7082"/>
                  </a:cubicBezTo>
                  <a:cubicBezTo>
                    <a:pt x="25364" y="7361"/>
                    <a:pt x="24688" y="7639"/>
                    <a:pt x="24012" y="7759"/>
                  </a:cubicBezTo>
                  <a:cubicBezTo>
                    <a:pt x="23475" y="7878"/>
                    <a:pt x="22798" y="8037"/>
                    <a:pt x="22281" y="8156"/>
                  </a:cubicBezTo>
                  <a:cubicBezTo>
                    <a:pt x="21764" y="8296"/>
                    <a:pt x="21207" y="8296"/>
                    <a:pt x="20690" y="8435"/>
                  </a:cubicBezTo>
                  <a:cubicBezTo>
                    <a:pt x="20172" y="8435"/>
                    <a:pt x="19615" y="8554"/>
                    <a:pt x="19098" y="8554"/>
                  </a:cubicBezTo>
                  <a:cubicBezTo>
                    <a:pt x="18581" y="8674"/>
                    <a:pt x="18024" y="8674"/>
                    <a:pt x="17507" y="8674"/>
                  </a:cubicBezTo>
                  <a:lnTo>
                    <a:pt x="15756" y="8674"/>
                  </a:lnTo>
                  <a:cubicBezTo>
                    <a:pt x="15100" y="8674"/>
                    <a:pt x="14563" y="8554"/>
                    <a:pt x="13906" y="8554"/>
                  </a:cubicBezTo>
                  <a:cubicBezTo>
                    <a:pt x="13230" y="8554"/>
                    <a:pt x="12434" y="8395"/>
                    <a:pt x="11758" y="8276"/>
                  </a:cubicBezTo>
                  <a:cubicBezTo>
                    <a:pt x="10544" y="7997"/>
                    <a:pt x="9629" y="7759"/>
                    <a:pt x="8555" y="7480"/>
                  </a:cubicBezTo>
                  <a:cubicBezTo>
                    <a:pt x="7202" y="7082"/>
                    <a:pt x="6009" y="6565"/>
                    <a:pt x="4955" y="5889"/>
                  </a:cubicBezTo>
                  <a:cubicBezTo>
                    <a:pt x="4795" y="5889"/>
                    <a:pt x="4676" y="5769"/>
                    <a:pt x="4676" y="5769"/>
                  </a:cubicBezTo>
                  <a:cubicBezTo>
                    <a:pt x="3880" y="5252"/>
                    <a:pt x="3065" y="4695"/>
                    <a:pt x="2528" y="4178"/>
                  </a:cubicBezTo>
                  <a:cubicBezTo>
                    <a:pt x="2130" y="3899"/>
                    <a:pt x="1732" y="3502"/>
                    <a:pt x="1473" y="3104"/>
                  </a:cubicBezTo>
                  <a:cubicBezTo>
                    <a:pt x="1195" y="2865"/>
                    <a:pt x="916" y="2586"/>
                    <a:pt x="797" y="2189"/>
                  </a:cubicBezTo>
                  <a:cubicBezTo>
                    <a:pt x="678" y="1930"/>
                    <a:pt x="519" y="1532"/>
                    <a:pt x="399" y="1274"/>
                  </a:cubicBezTo>
                  <a:cubicBezTo>
                    <a:pt x="240" y="1015"/>
                    <a:pt x="121" y="617"/>
                    <a:pt x="121" y="339"/>
                  </a:cubicBezTo>
                  <a:cubicBezTo>
                    <a:pt x="92" y="286"/>
                    <a:pt x="70" y="266"/>
                    <a:pt x="54" y="266"/>
                  </a:cubicBezTo>
                  <a:cubicBezTo>
                    <a:pt x="17" y="266"/>
                    <a:pt x="5" y="360"/>
                    <a:pt x="2" y="402"/>
                  </a:cubicBezTo>
                  <a:lnTo>
                    <a:pt x="2" y="402"/>
                  </a:lnTo>
                  <a:lnTo>
                    <a:pt x="1" y="339"/>
                  </a:lnTo>
                  <a:cubicBezTo>
                    <a:pt x="1" y="386"/>
                    <a:pt x="1" y="410"/>
                    <a:pt x="0" y="418"/>
                  </a:cubicBezTo>
                  <a:lnTo>
                    <a:pt x="0" y="418"/>
                  </a:lnTo>
                  <a:cubicBezTo>
                    <a:pt x="1" y="415"/>
                    <a:pt x="1" y="409"/>
                    <a:pt x="2" y="402"/>
                  </a:cubicBezTo>
                  <a:lnTo>
                    <a:pt x="2" y="402"/>
                  </a:lnTo>
                  <a:lnTo>
                    <a:pt x="141" y="33261"/>
                  </a:lnTo>
                  <a:lnTo>
                    <a:pt x="141" y="33400"/>
                  </a:lnTo>
                  <a:cubicBezTo>
                    <a:pt x="141" y="33639"/>
                    <a:pt x="280" y="34037"/>
                    <a:pt x="280" y="34315"/>
                  </a:cubicBezTo>
                  <a:cubicBezTo>
                    <a:pt x="280" y="34554"/>
                    <a:pt x="419" y="34952"/>
                    <a:pt x="538" y="35230"/>
                  </a:cubicBezTo>
                  <a:cubicBezTo>
                    <a:pt x="678" y="35489"/>
                    <a:pt x="817" y="35887"/>
                    <a:pt x="936" y="36145"/>
                  </a:cubicBezTo>
                  <a:cubicBezTo>
                    <a:pt x="1095" y="36404"/>
                    <a:pt x="1334" y="36802"/>
                    <a:pt x="1613" y="37080"/>
                  </a:cubicBezTo>
                  <a:lnTo>
                    <a:pt x="2687" y="38135"/>
                  </a:lnTo>
                  <a:cubicBezTo>
                    <a:pt x="3363" y="38672"/>
                    <a:pt x="4020" y="39209"/>
                    <a:pt x="4815" y="39726"/>
                  </a:cubicBezTo>
                  <a:cubicBezTo>
                    <a:pt x="4974" y="39726"/>
                    <a:pt x="4974" y="39865"/>
                    <a:pt x="5094" y="39865"/>
                  </a:cubicBezTo>
                  <a:cubicBezTo>
                    <a:pt x="6168" y="40522"/>
                    <a:pt x="7362" y="41059"/>
                    <a:pt x="8694" y="41457"/>
                  </a:cubicBezTo>
                  <a:cubicBezTo>
                    <a:pt x="9769" y="41855"/>
                    <a:pt x="10843" y="42113"/>
                    <a:pt x="11917" y="42253"/>
                  </a:cubicBezTo>
                  <a:cubicBezTo>
                    <a:pt x="12573" y="42392"/>
                    <a:pt x="13369" y="42392"/>
                    <a:pt x="14046" y="42511"/>
                  </a:cubicBezTo>
                  <a:cubicBezTo>
                    <a:pt x="14722" y="42650"/>
                    <a:pt x="15239" y="42650"/>
                    <a:pt x="15915" y="42650"/>
                  </a:cubicBezTo>
                  <a:lnTo>
                    <a:pt x="17646" y="42650"/>
                  </a:lnTo>
                  <a:cubicBezTo>
                    <a:pt x="18183" y="42650"/>
                    <a:pt x="18720" y="42511"/>
                    <a:pt x="19238" y="42511"/>
                  </a:cubicBezTo>
                  <a:cubicBezTo>
                    <a:pt x="19775" y="42511"/>
                    <a:pt x="20312" y="42511"/>
                    <a:pt x="20829" y="42392"/>
                  </a:cubicBezTo>
                  <a:cubicBezTo>
                    <a:pt x="21366" y="42392"/>
                    <a:pt x="21903" y="42253"/>
                    <a:pt x="22420" y="42113"/>
                  </a:cubicBezTo>
                  <a:cubicBezTo>
                    <a:pt x="22977" y="41994"/>
                    <a:pt x="23654" y="41855"/>
                    <a:pt x="24171" y="41715"/>
                  </a:cubicBezTo>
                  <a:cubicBezTo>
                    <a:pt x="24807" y="41576"/>
                    <a:pt x="25484" y="41318"/>
                    <a:pt x="26160" y="41059"/>
                  </a:cubicBezTo>
                  <a:lnTo>
                    <a:pt x="28547" y="39865"/>
                  </a:lnTo>
                  <a:cubicBezTo>
                    <a:pt x="31869" y="37996"/>
                    <a:pt x="33461" y="35608"/>
                    <a:pt x="33461" y="33062"/>
                  </a:cubicBezTo>
                  <a:lnTo>
                    <a:pt x="33302"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a:off x="7958600" y="-1792450"/>
              <a:ext cx="836000" cy="582900"/>
            </a:xfrm>
            <a:custGeom>
              <a:rect b="b" l="l" r="r" t="t"/>
              <a:pathLst>
                <a:path extrusionOk="0" h="23316" w="33440">
                  <a:moveTo>
                    <a:pt x="0" y="200"/>
                  </a:moveTo>
                  <a:lnTo>
                    <a:pt x="0" y="339"/>
                  </a:lnTo>
                  <a:cubicBezTo>
                    <a:pt x="0" y="420"/>
                    <a:pt x="0" y="513"/>
                    <a:pt x="4" y="612"/>
                  </a:cubicBezTo>
                  <a:lnTo>
                    <a:pt x="4" y="612"/>
                  </a:lnTo>
                  <a:lnTo>
                    <a:pt x="0" y="200"/>
                  </a:lnTo>
                  <a:close/>
                  <a:moveTo>
                    <a:pt x="33321" y="1"/>
                  </a:moveTo>
                  <a:cubicBezTo>
                    <a:pt x="33321" y="2388"/>
                    <a:pt x="31610" y="4934"/>
                    <a:pt x="28387" y="6804"/>
                  </a:cubicBezTo>
                  <a:cubicBezTo>
                    <a:pt x="27591" y="7322"/>
                    <a:pt x="26796" y="7719"/>
                    <a:pt x="26000" y="7998"/>
                  </a:cubicBezTo>
                  <a:cubicBezTo>
                    <a:pt x="25363" y="8256"/>
                    <a:pt x="24687" y="8535"/>
                    <a:pt x="24011" y="8654"/>
                  </a:cubicBezTo>
                  <a:cubicBezTo>
                    <a:pt x="23474" y="8794"/>
                    <a:pt x="22797" y="8933"/>
                    <a:pt x="22280" y="9052"/>
                  </a:cubicBezTo>
                  <a:cubicBezTo>
                    <a:pt x="21763" y="9211"/>
                    <a:pt x="21206" y="9211"/>
                    <a:pt x="20689" y="9331"/>
                  </a:cubicBezTo>
                  <a:cubicBezTo>
                    <a:pt x="20171" y="9331"/>
                    <a:pt x="19614" y="9450"/>
                    <a:pt x="19097" y="9450"/>
                  </a:cubicBezTo>
                  <a:cubicBezTo>
                    <a:pt x="18580" y="9589"/>
                    <a:pt x="18023" y="9589"/>
                    <a:pt x="17506" y="9589"/>
                  </a:cubicBezTo>
                  <a:lnTo>
                    <a:pt x="15755" y="9589"/>
                  </a:lnTo>
                  <a:cubicBezTo>
                    <a:pt x="15099" y="9589"/>
                    <a:pt x="14562" y="9450"/>
                    <a:pt x="13905" y="9450"/>
                  </a:cubicBezTo>
                  <a:cubicBezTo>
                    <a:pt x="13229" y="9450"/>
                    <a:pt x="12433" y="9311"/>
                    <a:pt x="11757" y="9191"/>
                  </a:cubicBezTo>
                  <a:cubicBezTo>
                    <a:pt x="10543" y="8913"/>
                    <a:pt x="9628" y="8654"/>
                    <a:pt x="8554" y="8396"/>
                  </a:cubicBezTo>
                  <a:cubicBezTo>
                    <a:pt x="7201" y="7998"/>
                    <a:pt x="6008" y="7461"/>
                    <a:pt x="4954" y="6804"/>
                  </a:cubicBezTo>
                  <a:cubicBezTo>
                    <a:pt x="4794" y="6804"/>
                    <a:pt x="4675" y="6665"/>
                    <a:pt x="4675" y="6665"/>
                  </a:cubicBezTo>
                  <a:cubicBezTo>
                    <a:pt x="3879" y="6148"/>
                    <a:pt x="3064" y="5611"/>
                    <a:pt x="2527" y="5074"/>
                  </a:cubicBezTo>
                  <a:cubicBezTo>
                    <a:pt x="2129" y="4815"/>
                    <a:pt x="1731" y="4417"/>
                    <a:pt x="1472" y="4019"/>
                  </a:cubicBezTo>
                  <a:cubicBezTo>
                    <a:pt x="1194" y="3761"/>
                    <a:pt x="915" y="3482"/>
                    <a:pt x="796" y="3084"/>
                  </a:cubicBezTo>
                  <a:cubicBezTo>
                    <a:pt x="677" y="2846"/>
                    <a:pt x="518" y="2448"/>
                    <a:pt x="398" y="2169"/>
                  </a:cubicBezTo>
                  <a:cubicBezTo>
                    <a:pt x="239" y="1931"/>
                    <a:pt x="120" y="1533"/>
                    <a:pt x="120" y="1254"/>
                  </a:cubicBezTo>
                  <a:cubicBezTo>
                    <a:pt x="37" y="1076"/>
                    <a:pt x="12" y="832"/>
                    <a:pt x="4" y="612"/>
                  </a:cubicBezTo>
                  <a:lnTo>
                    <a:pt x="4" y="612"/>
                  </a:lnTo>
                  <a:lnTo>
                    <a:pt x="120" y="13926"/>
                  </a:lnTo>
                  <a:lnTo>
                    <a:pt x="120" y="14065"/>
                  </a:lnTo>
                  <a:cubicBezTo>
                    <a:pt x="120" y="14304"/>
                    <a:pt x="239" y="14722"/>
                    <a:pt x="239" y="14980"/>
                  </a:cubicBezTo>
                  <a:cubicBezTo>
                    <a:pt x="239" y="15219"/>
                    <a:pt x="398" y="15617"/>
                    <a:pt x="518" y="15895"/>
                  </a:cubicBezTo>
                  <a:cubicBezTo>
                    <a:pt x="637" y="16154"/>
                    <a:pt x="796" y="16552"/>
                    <a:pt x="915" y="16810"/>
                  </a:cubicBezTo>
                  <a:cubicBezTo>
                    <a:pt x="1074" y="17069"/>
                    <a:pt x="1313" y="17467"/>
                    <a:pt x="1592" y="17745"/>
                  </a:cubicBezTo>
                  <a:lnTo>
                    <a:pt x="2666" y="18800"/>
                  </a:lnTo>
                  <a:cubicBezTo>
                    <a:pt x="3322" y="19337"/>
                    <a:pt x="3999" y="19874"/>
                    <a:pt x="4794" y="20391"/>
                  </a:cubicBezTo>
                  <a:cubicBezTo>
                    <a:pt x="4954" y="20391"/>
                    <a:pt x="4954" y="20530"/>
                    <a:pt x="5073" y="20530"/>
                  </a:cubicBezTo>
                  <a:cubicBezTo>
                    <a:pt x="6147" y="21187"/>
                    <a:pt x="7341" y="21724"/>
                    <a:pt x="8674" y="22122"/>
                  </a:cubicBezTo>
                  <a:cubicBezTo>
                    <a:pt x="9748" y="22520"/>
                    <a:pt x="10822" y="22778"/>
                    <a:pt x="11876" y="22917"/>
                  </a:cubicBezTo>
                  <a:cubicBezTo>
                    <a:pt x="12553" y="23057"/>
                    <a:pt x="13348" y="23057"/>
                    <a:pt x="14025" y="23176"/>
                  </a:cubicBezTo>
                  <a:cubicBezTo>
                    <a:pt x="14701" y="23315"/>
                    <a:pt x="15218" y="23315"/>
                    <a:pt x="15895" y="23315"/>
                  </a:cubicBezTo>
                  <a:lnTo>
                    <a:pt x="17625" y="23315"/>
                  </a:lnTo>
                  <a:cubicBezTo>
                    <a:pt x="18142" y="23315"/>
                    <a:pt x="18699" y="23176"/>
                    <a:pt x="19217" y="23176"/>
                  </a:cubicBezTo>
                  <a:cubicBezTo>
                    <a:pt x="19734" y="23176"/>
                    <a:pt x="20291" y="23176"/>
                    <a:pt x="20808" y="23057"/>
                  </a:cubicBezTo>
                  <a:cubicBezTo>
                    <a:pt x="21325" y="23057"/>
                    <a:pt x="21882" y="22917"/>
                    <a:pt x="22399" y="22778"/>
                  </a:cubicBezTo>
                  <a:cubicBezTo>
                    <a:pt x="22956" y="22659"/>
                    <a:pt x="23613" y="22520"/>
                    <a:pt x="24150" y="22380"/>
                  </a:cubicBezTo>
                  <a:cubicBezTo>
                    <a:pt x="24787" y="22241"/>
                    <a:pt x="25463" y="21982"/>
                    <a:pt x="26139" y="21724"/>
                  </a:cubicBezTo>
                  <a:lnTo>
                    <a:pt x="28526" y="20530"/>
                  </a:lnTo>
                  <a:cubicBezTo>
                    <a:pt x="31848" y="18660"/>
                    <a:pt x="33440" y="16273"/>
                    <a:pt x="33440" y="13727"/>
                  </a:cubicBezTo>
                  <a:lnTo>
                    <a:pt x="33321"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7958600" y="-2700050"/>
              <a:ext cx="833525" cy="902175"/>
            </a:xfrm>
            <a:custGeom>
              <a:rect b="b" l="l" r="r" t="t"/>
              <a:pathLst>
                <a:path extrusionOk="0" h="36087" w="33341">
                  <a:moveTo>
                    <a:pt x="20589" y="1"/>
                  </a:moveTo>
                  <a:lnTo>
                    <a:pt x="12374" y="41"/>
                  </a:lnTo>
                  <a:lnTo>
                    <a:pt x="20" y="27851"/>
                  </a:lnTo>
                  <a:cubicBezTo>
                    <a:pt x="20" y="28129"/>
                    <a:pt x="0" y="28248"/>
                    <a:pt x="140" y="28527"/>
                  </a:cubicBezTo>
                  <a:cubicBezTo>
                    <a:pt x="140" y="28796"/>
                    <a:pt x="269" y="29176"/>
                    <a:pt x="403" y="29416"/>
                  </a:cubicBezTo>
                  <a:lnTo>
                    <a:pt x="403" y="29416"/>
                  </a:lnTo>
                  <a:cubicBezTo>
                    <a:pt x="392" y="29390"/>
                    <a:pt x="383" y="29369"/>
                    <a:pt x="384" y="29369"/>
                  </a:cubicBezTo>
                  <a:lnTo>
                    <a:pt x="384" y="29369"/>
                  </a:lnTo>
                  <a:cubicBezTo>
                    <a:pt x="384" y="29369"/>
                    <a:pt x="394" y="29389"/>
                    <a:pt x="418" y="29442"/>
                  </a:cubicBezTo>
                  <a:cubicBezTo>
                    <a:pt x="413" y="29434"/>
                    <a:pt x="408" y="29425"/>
                    <a:pt x="403" y="29416"/>
                  </a:cubicBezTo>
                  <a:lnTo>
                    <a:pt x="403" y="29416"/>
                  </a:lnTo>
                  <a:cubicBezTo>
                    <a:pt x="410" y="29432"/>
                    <a:pt x="418" y="29450"/>
                    <a:pt x="426" y="29467"/>
                  </a:cubicBezTo>
                  <a:lnTo>
                    <a:pt x="426" y="29467"/>
                  </a:lnTo>
                  <a:cubicBezTo>
                    <a:pt x="423" y="29458"/>
                    <a:pt x="421" y="29450"/>
                    <a:pt x="418" y="29442"/>
                  </a:cubicBezTo>
                  <a:lnTo>
                    <a:pt x="418" y="29442"/>
                  </a:lnTo>
                  <a:cubicBezTo>
                    <a:pt x="444" y="29503"/>
                    <a:pt x="453" y="29525"/>
                    <a:pt x="452" y="29525"/>
                  </a:cubicBezTo>
                  <a:cubicBezTo>
                    <a:pt x="452" y="29525"/>
                    <a:pt x="440" y="29498"/>
                    <a:pt x="426" y="29467"/>
                  </a:cubicBezTo>
                  <a:lnTo>
                    <a:pt x="426" y="29467"/>
                  </a:lnTo>
                  <a:cubicBezTo>
                    <a:pt x="549" y="29851"/>
                    <a:pt x="822" y="30127"/>
                    <a:pt x="1094" y="30516"/>
                  </a:cubicBezTo>
                  <a:cubicBezTo>
                    <a:pt x="1373" y="30914"/>
                    <a:pt x="1771" y="31312"/>
                    <a:pt x="2169" y="31590"/>
                  </a:cubicBezTo>
                  <a:cubicBezTo>
                    <a:pt x="2825" y="32108"/>
                    <a:pt x="3501" y="32665"/>
                    <a:pt x="4297" y="33182"/>
                  </a:cubicBezTo>
                  <a:cubicBezTo>
                    <a:pt x="4416" y="33182"/>
                    <a:pt x="4416" y="33301"/>
                    <a:pt x="4576" y="33301"/>
                  </a:cubicBezTo>
                  <a:cubicBezTo>
                    <a:pt x="5650" y="33978"/>
                    <a:pt x="6963" y="34495"/>
                    <a:pt x="8296" y="34893"/>
                  </a:cubicBezTo>
                  <a:cubicBezTo>
                    <a:pt x="9370" y="35290"/>
                    <a:pt x="10444" y="35410"/>
                    <a:pt x="11518" y="35688"/>
                  </a:cubicBezTo>
                  <a:cubicBezTo>
                    <a:pt x="12175" y="35808"/>
                    <a:pt x="12970" y="35967"/>
                    <a:pt x="13647" y="35967"/>
                  </a:cubicBezTo>
                  <a:cubicBezTo>
                    <a:pt x="14323" y="35967"/>
                    <a:pt x="14840" y="36086"/>
                    <a:pt x="15517" y="36086"/>
                  </a:cubicBezTo>
                  <a:lnTo>
                    <a:pt x="17247" y="36086"/>
                  </a:lnTo>
                  <a:cubicBezTo>
                    <a:pt x="17804" y="36086"/>
                    <a:pt x="18321" y="36086"/>
                    <a:pt x="18998" y="35967"/>
                  </a:cubicBezTo>
                  <a:cubicBezTo>
                    <a:pt x="19515" y="35967"/>
                    <a:pt x="20072" y="35847"/>
                    <a:pt x="20589" y="35847"/>
                  </a:cubicBezTo>
                  <a:cubicBezTo>
                    <a:pt x="21106" y="35708"/>
                    <a:pt x="21663" y="35708"/>
                    <a:pt x="22320" y="35569"/>
                  </a:cubicBezTo>
                  <a:cubicBezTo>
                    <a:pt x="22857" y="35450"/>
                    <a:pt x="23513" y="35290"/>
                    <a:pt x="24070" y="35171"/>
                  </a:cubicBezTo>
                  <a:cubicBezTo>
                    <a:pt x="24747" y="34893"/>
                    <a:pt x="25403" y="34773"/>
                    <a:pt x="26060" y="34495"/>
                  </a:cubicBezTo>
                  <a:cubicBezTo>
                    <a:pt x="26855" y="34097"/>
                    <a:pt x="27790" y="33818"/>
                    <a:pt x="28447" y="33301"/>
                  </a:cubicBezTo>
                  <a:cubicBezTo>
                    <a:pt x="31769" y="31431"/>
                    <a:pt x="33340" y="30079"/>
                    <a:pt x="33340" y="27532"/>
                  </a:cubicBezTo>
                  <a:lnTo>
                    <a:pt x="2058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a:off x="8131175" y="-2708500"/>
              <a:ext cx="477450" cy="336225"/>
            </a:xfrm>
            <a:custGeom>
              <a:rect b="b" l="l" r="r" t="t"/>
              <a:pathLst>
                <a:path extrusionOk="0" h="13449" w="19098">
                  <a:moveTo>
                    <a:pt x="0" y="219"/>
                  </a:moveTo>
                  <a:lnTo>
                    <a:pt x="0" y="737"/>
                  </a:lnTo>
                  <a:cubicBezTo>
                    <a:pt x="0" y="876"/>
                    <a:pt x="139" y="1134"/>
                    <a:pt x="139" y="1274"/>
                  </a:cubicBezTo>
                  <a:cubicBezTo>
                    <a:pt x="259" y="1393"/>
                    <a:pt x="259" y="1672"/>
                    <a:pt x="398" y="1791"/>
                  </a:cubicBezTo>
                  <a:cubicBezTo>
                    <a:pt x="537" y="1910"/>
                    <a:pt x="676" y="2189"/>
                    <a:pt x="796" y="2308"/>
                  </a:cubicBezTo>
                  <a:cubicBezTo>
                    <a:pt x="935" y="2587"/>
                    <a:pt x="1194" y="2706"/>
                    <a:pt x="1333" y="2984"/>
                  </a:cubicBezTo>
                  <a:cubicBezTo>
                    <a:pt x="1731" y="3263"/>
                    <a:pt x="2129" y="3661"/>
                    <a:pt x="2526" y="3900"/>
                  </a:cubicBezTo>
                  <a:cubicBezTo>
                    <a:pt x="2526" y="3900"/>
                    <a:pt x="2646" y="3900"/>
                    <a:pt x="2646" y="4039"/>
                  </a:cubicBezTo>
                  <a:cubicBezTo>
                    <a:pt x="3322" y="4437"/>
                    <a:pt x="3979" y="4695"/>
                    <a:pt x="4774" y="4954"/>
                  </a:cubicBezTo>
                  <a:cubicBezTo>
                    <a:pt x="5311" y="5073"/>
                    <a:pt x="5968" y="5352"/>
                    <a:pt x="6644" y="5352"/>
                  </a:cubicBezTo>
                  <a:cubicBezTo>
                    <a:pt x="7042" y="5471"/>
                    <a:pt x="7440" y="5471"/>
                    <a:pt x="7838" y="5471"/>
                  </a:cubicBezTo>
                  <a:cubicBezTo>
                    <a:pt x="8236" y="5471"/>
                    <a:pt x="8514" y="5471"/>
                    <a:pt x="8912" y="5590"/>
                  </a:cubicBezTo>
                  <a:lnTo>
                    <a:pt x="9827" y="5590"/>
                  </a:lnTo>
                  <a:lnTo>
                    <a:pt x="10742" y="5590"/>
                  </a:lnTo>
                  <a:cubicBezTo>
                    <a:pt x="11021" y="5590"/>
                    <a:pt x="11418" y="5590"/>
                    <a:pt x="11677" y="5471"/>
                  </a:cubicBezTo>
                  <a:cubicBezTo>
                    <a:pt x="11936" y="5471"/>
                    <a:pt x="12334" y="5352"/>
                    <a:pt x="12592" y="5352"/>
                  </a:cubicBezTo>
                  <a:cubicBezTo>
                    <a:pt x="12990" y="5232"/>
                    <a:pt x="13268" y="5232"/>
                    <a:pt x="13666" y="5073"/>
                  </a:cubicBezTo>
                  <a:cubicBezTo>
                    <a:pt x="14064" y="4954"/>
                    <a:pt x="14462" y="4795"/>
                    <a:pt x="14860" y="4675"/>
                  </a:cubicBezTo>
                  <a:cubicBezTo>
                    <a:pt x="15377" y="4556"/>
                    <a:pt x="15775" y="4278"/>
                    <a:pt x="16193" y="3999"/>
                  </a:cubicBezTo>
                  <a:cubicBezTo>
                    <a:pt x="18063" y="2925"/>
                    <a:pt x="18978" y="1473"/>
                    <a:pt x="18978" y="1"/>
                  </a:cubicBezTo>
                  <a:lnTo>
                    <a:pt x="19097" y="7858"/>
                  </a:lnTo>
                  <a:cubicBezTo>
                    <a:pt x="19097" y="9330"/>
                    <a:pt x="18182" y="10782"/>
                    <a:pt x="16312" y="11857"/>
                  </a:cubicBezTo>
                  <a:cubicBezTo>
                    <a:pt x="15914" y="12135"/>
                    <a:pt x="15397" y="12394"/>
                    <a:pt x="14979" y="12533"/>
                  </a:cubicBezTo>
                  <a:cubicBezTo>
                    <a:pt x="14561" y="12672"/>
                    <a:pt x="14184" y="12812"/>
                    <a:pt x="13786" y="12931"/>
                  </a:cubicBezTo>
                  <a:cubicBezTo>
                    <a:pt x="13507" y="13050"/>
                    <a:pt x="13109" y="13050"/>
                    <a:pt x="12711" y="13209"/>
                  </a:cubicBezTo>
                  <a:cubicBezTo>
                    <a:pt x="12433" y="13209"/>
                    <a:pt x="12035" y="13329"/>
                    <a:pt x="11796" y="13329"/>
                  </a:cubicBezTo>
                  <a:cubicBezTo>
                    <a:pt x="11518" y="13329"/>
                    <a:pt x="11120" y="13448"/>
                    <a:pt x="10881" y="13448"/>
                  </a:cubicBezTo>
                  <a:lnTo>
                    <a:pt x="9946" y="13448"/>
                  </a:lnTo>
                  <a:lnTo>
                    <a:pt x="9031" y="13448"/>
                  </a:lnTo>
                  <a:cubicBezTo>
                    <a:pt x="8633" y="13448"/>
                    <a:pt x="8355" y="13448"/>
                    <a:pt x="7957" y="13329"/>
                  </a:cubicBezTo>
                  <a:cubicBezTo>
                    <a:pt x="7559" y="13329"/>
                    <a:pt x="7161" y="13209"/>
                    <a:pt x="6764" y="13209"/>
                  </a:cubicBezTo>
                  <a:cubicBezTo>
                    <a:pt x="6107" y="13090"/>
                    <a:pt x="5570" y="12931"/>
                    <a:pt x="4914" y="12812"/>
                  </a:cubicBezTo>
                  <a:cubicBezTo>
                    <a:pt x="4118" y="12533"/>
                    <a:pt x="3441" y="12274"/>
                    <a:pt x="2765" y="11896"/>
                  </a:cubicBezTo>
                  <a:cubicBezTo>
                    <a:pt x="2765" y="11896"/>
                    <a:pt x="2646" y="11896"/>
                    <a:pt x="2646" y="11757"/>
                  </a:cubicBezTo>
                  <a:cubicBezTo>
                    <a:pt x="2129" y="11499"/>
                    <a:pt x="1731" y="11240"/>
                    <a:pt x="1452" y="10842"/>
                  </a:cubicBezTo>
                  <a:cubicBezTo>
                    <a:pt x="1174" y="10564"/>
                    <a:pt x="1054" y="10444"/>
                    <a:pt x="935" y="10166"/>
                  </a:cubicBezTo>
                  <a:cubicBezTo>
                    <a:pt x="796" y="10046"/>
                    <a:pt x="657" y="9768"/>
                    <a:pt x="537" y="9649"/>
                  </a:cubicBezTo>
                  <a:cubicBezTo>
                    <a:pt x="398" y="9529"/>
                    <a:pt x="398" y="9251"/>
                    <a:pt x="259" y="9131"/>
                  </a:cubicBezTo>
                  <a:cubicBezTo>
                    <a:pt x="139" y="9012"/>
                    <a:pt x="139" y="8733"/>
                    <a:pt x="139" y="8594"/>
                  </a:cubicBezTo>
                  <a:lnTo>
                    <a:pt x="139" y="8077"/>
                  </a:lnTo>
                  <a:lnTo>
                    <a:pt x="139" y="7958"/>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8131175" y="-2708500"/>
              <a:ext cx="477450" cy="336225"/>
            </a:xfrm>
            <a:custGeom>
              <a:rect b="b" l="l" r="r" t="t"/>
              <a:pathLst>
                <a:path extrusionOk="0" h="13449" w="19098">
                  <a:moveTo>
                    <a:pt x="0" y="219"/>
                  </a:moveTo>
                  <a:lnTo>
                    <a:pt x="0" y="737"/>
                  </a:lnTo>
                  <a:cubicBezTo>
                    <a:pt x="0" y="760"/>
                    <a:pt x="4" y="788"/>
                    <a:pt x="11" y="817"/>
                  </a:cubicBezTo>
                  <a:lnTo>
                    <a:pt x="11" y="817"/>
                  </a:lnTo>
                  <a:lnTo>
                    <a:pt x="0" y="219"/>
                  </a:lnTo>
                  <a:close/>
                  <a:moveTo>
                    <a:pt x="18978" y="1"/>
                  </a:moveTo>
                  <a:cubicBezTo>
                    <a:pt x="18978" y="1473"/>
                    <a:pt x="18063" y="2925"/>
                    <a:pt x="16193" y="3999"/>
                  </a:cubicBezTo>
                  <a:cubicBezTo>
                    <a:pt x="15775" y="4278"/>
                    <a:pt x="15377" y="4556"/>
                    <a:pt x="14860" y="4675"/>
                  </a:cubicBezTo>
                  <a:cubicBezTo>
                    <a:pt x="14462" y="4795"/>
                    <a:pt x="14064" y="4954"/>
                    <a:pt x="13666" y="5073"/>
                  </a:cubicBezTo>
                  <a:cubicBezTo>
                    <a:pt x="13268" y="5232"/>
                    <a:pt x="12990" y="5232"/>
                    <a:pt x="12592" y="5352"/>
                  </a:cubicBezTo>
                  <a:cubicBezTo>
                    <a:pt x="12334" y="5352"/>
                    <a:pt x="11936" y="5471"/>
                    <a:pt x="11677" y="5471"/>
                  </a:cubicBezTo>
                  <a:cubicBezTo>
                    <a:pt x="11418" y="5590"/>
                    <a:pt x="11021" y="5590"/>
                    <a:pt x="10742" y="5590"/>
                  </a:cubicBezTo>
                  <a:lnTo>
                    <a:pt x="8912" y="5590"/>
                  </a:lnTo>
                  <a:cubicBezTo>
                    <a:pt x="8514" y="5471"/>
                    <a:pt x="8236" y="5471"/>
                    <a:pt x="7838" y="5471"/>
                  </a:cubicBezTo>
                  <a:cubicBezTo>
                    <a:pt x="7440" y="5471"/>
                    <a:pt x="7042" y="5471"/>
                    <a:pt x="6644" y="5352"/>
                  </a:cubicBezTo>
                  <a:cubicBezTo>
                    <a:pt x="5968" y="5352"/>
                    <a:pt x="5311" y="5073"/>
                    <a:pt x="4774" y="4954"/>
                  </a:cubicBezTo>
                  <a:cubicBezTo>
                    <a:pt x="3979" y="4695"/>
                    <a:pt x="3322" y="4437"/>
                    <a:pt x="2646" y="4039"/>
                  </a:cubicBezTo>
                  <a:cubicBezTo>
                    <a:pt x="2646" y="3900"/>
                    <a:pt x="2526" y="3900"/>
                    <a:pt x="2526" y="3900"/>
                  </a:cubicBezTo>
                  <a:cubicBezTo>
                    <a:pt x="2129" y="3661"/>
                    <a:pt x="1731" y="3263"/>
                    <a:pt x="1333" y="2984"/>
                  </a:cubicBezTo>
                  <a:cubicBezTo>
                    <a:pt x="1194" y="2706"/>
                    <a:pt x="935" y="2587"/>
                    <a:pt x="796" y="2308"/>
                  </a:cubicBezTo>
                  <a:cubicBezTo>
                    <a:pt x="676" y="2189"/>
                    <a:pt x="537" y="1910"/>
                    <a:pt x="398" y="1791"/>
                  </a:cubicBezTo>
                  <a:cubicBezTo>
                    <a:pt x="259" y="1672"/>
                    <a:pt x="259" y="1393"/>
                    <a:pt x="139" y="1274"/>
                  </a:cubicBezTo>
                  <a:cubicBezTo>
                    <a:pt x="139" y="1158"/>
                    <a:pt x="43" y="961"/>
                    <a:pt x="11" y="817"/>
                  </a:cubicBezTo>
                  <a:lnTo>
                    <a:pt x="11" y="817"/>
                  </a:lnTo>
                  <a:lnTo>
                    <a:pt x="139" y="7958"/>
                  </a:lnTo>
                  <a:lnTo>
                    <a:pt x="139" y="8077"/>
                  </a:lnTo>
                  <a:lnTo>
                    <a:pt x="139" y="8594"/>
                  </a:lnTo>
                  <a:cubicBezTo>
                    <a:pt x="139" y="8733"/>
                    <a:pt x="139" y="9012"/>
                    <a:pt x="259" y="9131"/>
                  </a:cubicBezTo>
                  <a:cubicBezTo>
                    <a:pt x="398" y="9251"/>
                    <a:pt x="398" y="9529"/>
                    <a:pt x="537" y="9649"/>
                  </a:cubicBezTo>
                  <a:cubicBezTo>
                    <a:pt x="657" y="9768"/>
                    <a:pt x="796" y="10046"/>
                    <a:pt x="935" y="10166"/>
                  </a:cubicBezTo>
                  <a:cubicBezTo>
                    <a:pt x="1054" y="10444"/>
                    <a:pt x="1174" y="10564"/>
                    <a:pt x="1452" y="10842"/>
                  </a:cubicBezTo>
                  <a:cubicBezTo>
                    <a:pt x="1731" y="11240"/>
                    <a:pt x="2129" y="11499"/>
                    <a:pt x="2646" y="11757"/>
                  </a:cubicBezTo>
                  <a:cubicBezTo>
                    <a:pt x="2646" y="11896"/>
                    <a:pt x="2765" y="11896"/>
                    <a:pt x="2765" y="11896"/>
                  </a:cubicBezTo>
                  <a:cubicBezTo>
                    <a:pt x="3441" y="12274"/>
                    <a:pt x="4118" y="12533"/>
                    <a:pt x="4914" y="12812"/>
                  </a:cubicBezTo>
                  <a:cubicBezTo>
                    <a:pt x="5570" y="12931"/>
                    <a:pt x="6107" y="13090"/>
                    <a:pt x="6764" y="13209"/>
                  </a:cubicBezTo>
                  <a:cubicBezTo>
                    <a:pt x="7161" y="13209"/>
                    <a:pt x="7559" y="13329"/>
                    <a:pt x="7957" y="13329"/>
                  </a:cubicBezTo>
                  <a:cubicBezTo>
                    <a:pt x="8355" y="13448"/>
                    <a:pt x="8633" y="13448"/>
                    <a:pt x="9031" y="13448"/>
                  </a:cubicBezTo>
                  <a:lnTo>
                    <a:pt x="10881" y="13448"/>
                  </a:lnTo>
                  <a:cubicBezTo>
                    <a:pt x="11120" y="13448"/>
                    <a:pt x="11518" y="13329"/>
                    <a:pt x="11796" y="13329"/>
                  </a:cubicBezTo>
                  <a:cubicBezTo>
                    <a:pt x="12035" y="13329"/>
                    <a:pt x="12433" y="13209"/>
                    <a:pt x="12711" y="13209"/>
                  </a:cubicBezTo>
                  <a:cubicBezTo>
                    <a:pt x="13109" y="13050"/>
                    <a:pt x="13507" y="13050"/>
                    <a:pt x="13786" y="12931"/>
                  </a:cubicBezTo>
                  <a:cubicBezTo>
                    <a:pt x="14184" y="12812"/>
                    <a:pt x="14561" y="12672"/>
                    <a:pt x="14979" y="12533"/>
                  </a:cubicBezTo>
                  <a:cubicBezTo>
                    <a:pt x="15397" y="12394"/>
                    <a:pt x="15914" y="12135"/>
                    <a:pt x="16312" y="11857"/>
                  </a:cubicBezTo>
                  <a:cubicBezTo>
                    <a:pt x="18182" y="10782"/>
                    <a:pt x="19097" y="9330"/>
                    <a:pt x="19097" y="7858"/>
                  </a:cubicBezTo>
                  <a:lnTo>
                    <a:pt x="18978" y="1"/>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p:nvPr/>
          </p:nvSpPr>
          <p:spPr>
            <a:xfrm>
              <a:off x="8106300" y="-2859675"/>
              <a:ext cx="532150" cy="314825"/>
            </a:xfrm>
            <a:custGeom>
              <a:rect b="b" l="l" r="r" t="t"/>
              <a:pathLst>
                <a:path extrusionOk="0" h="12593" w="21286">
                  <a:moveTo>
                    <a:pt x="3860" y="2208"/>
                  </a:moveTo>
                  <a:cubicBezTo>
                    <a:pt x="140" y="4436"/>
                    <a:pt x="0" y="8156"/>
                    <a:pt x="3860" y="10364"/>
                  </a:cubicBezTo>
                  <a:cubicBezTo>
                    <a:pt x="7599" y="12592"/>
                    <a:pt x="13706" y="12592"/>
                    <a:pt x="17446" y="10364"/>
                  </a:cubicBezTo>
                  <a:cubicBezTo>
                    <a:pt x="21166" y="8156"/>
                    <a:pt x="21286" y="4436"/>
                    <a:pt x="17446" y="2208"/>
                  </a:cubicBezTo>
                  <a:cubicBezTo>
                    <a:pt x="13706" y="0"/>
                    <a:pt x="7599" y="0"/>
                    <a:pt x="3860" y="2208"/>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8"/>
            <p:cNvSpPr/>
            <p:nvPr/>
          </p:nvSpPr>
          <p:spPr>
            <a:xfrm>
              <a:off x="8976600" y="-1464700"/>
              <a:ext cx="840000" cy="1068250"/>
            </a:xfrm>
            <a:custGeom>
              <a:rect b="b" l="l" r="r" t="t"/>
              <a:pathLst>
                <a:path extrusionOk="0" h="42730" w="33600">
                  <a:moveTo>
                    <a:pt x="160" y="1075"/>
                  </a:moveTo>
                  <a:cubicBezTo>
                    <a:pt x="160" y="1353"/>
                    <a:pt x="418" y="1075"/>
                    <a:pt x="558" y="1353"/>
                  </a:cubicBezTo>
                  <a:cubicBezTo>
                    <a:pt x="677" y="1632"/>
                    <a:pt x="816" y="2009"/>
                    <a:pt x="955" y="2268"/>
                  </a:cubicBezTo>
                  <a:cubicBezTo>
                    <a:pt x="1075" y="2666"/>
                    <a:pt x="1353" y="2944"/>
                    <a:pt x="1612" y="3183"/>
                  </a:cubicBezTo>
                  <a:cubicBezTo>
                    <a:pt x="1890" y="3581"/>
                    <a:pt x="2288" y="3979"/>
                    <a:pt x="2686" y="4257"/>
                  </a:cubicBezTo>
                  <a:cubicBezTo>
                    <a:pt x="3203" y="4775"/>
                    <a:pt x="4039" y="5332"/>
                    <a:pt x="4835" y="5849"/>
                  </a:cubicBezTo>
                  <a:cubicBezTo>
                    <a:pt x="4835" y="5849"/>
                    <a:pt x="4954" y="5968"/>
                    <a:pt x="5093" y="5968"/>
                  </a:cubicBezTo>
                  <a:cubicBezTo>
                    <a:pt x="6167" y="6644"/>
                    <a:pt x="7361" y="7162"/>
                    <a:pt x="8714" y="7560"/>
                  </a:cubicBezTo>
                  <a:cubicBezTo>
                    <a:pt x="9768" y="7838"/>
                    <a:pt x="10703" y="8077"/>
                    <a:pt x="11916" y="8355"/>
                  </a:cubicBezTo>
                  <a:cubicBezTo>
                    <a:pt x="12593" y="8475"/>
                    <a:pt x="13388" y="8634"/>
                    <a:pt x="14045" y="8634"/>
                  </a:cubicBezTo>
                  <a:cubicBezTo>
                    <a:pt x="14721" y="8634"/>
                    <a:pt x="15238" y="8753"/>
                    <a:pt x="15915" y="8753"/>
                  </a:cubicBezTo>
                  <a:lnTo>
                    <a:pt x="17665" y="8753"/>
                  </a:lnTo>
                  <a:cubicBezTo>
                    <a:pt x="18183" y="8753"/>
                    <a:pt x="18720" y="8753"/>
                    <a:pt x="19257" y="8634"/>
                  </a:cubicBezTo>
                  <a:cubicBezTo>
                    <a:pt x="19774" y="8634"/>
                    <a:pt x="20311" y="8514"/>
                    <a:pt x="20848" y="8514"/>
                  </a:cubicBezTo>
                  <a:cubicBezTo>
                    <a:pt x="21365" y="8375"/>
                    <a:pt x="21902" y="8375"/>
                    <a:pt x="22440" y="8236"/>
                  </a:cubicBezTo>
                  <a:cubicBezTo>
                    <a:pt x="22957" y="8117"/>
                    <a:pt x="23633" y="7957"/>
                    <a:pt x="24170" y="7838"/>
                  </a:cubicBezTo>
                  <a:cubicBezTo>
                    <a:pt x="24847" y="7719"/>
                    <a:pt x="25523" y="7440"/>
                    <a:pt x="26159" y="7162"/>
                  </a:cubicBezTo>
                  <a:cubicBezTo>
                    <a:pt x="26955" y="6883"/>
                    <a:pt x="27751" y="6485"/>
                    <a:pt x="28547" y="5968"/>
                  </a:cubicBezTo>
                  <a:cubicBezTo>
                    <a:pt x="31650" y="2566"/>
                    <a:pt x="33500" y="2387"/>
                    <a:pt x="33500" y="0"/>
                  </a:cubicBezTo>
                  <a:lnTo>
                    <a:pt x="33599" y="33161"/>
                  </a:lnTo>
                  <a:cubicBezTo>
                    <a:pt x="33599" y="35688"/>
                    <a:pt x="32008" y="38075"/>
                    <a:pt x="28686" y="39945"/>
                  </a:cubicBezTo>
                  <a:lnTo>
                    <a:pt x="26299" y="41138"/>
                  </a:lnTo>
                  <a:cubicBezTo>
                    <a:pt x="25622" y="41417"/>
                    <a:pt x="24946" y="41656"/>
                    <a:pt x="24309" y="41815"/>
                  </a:cubicBezTo>
                  <a:cubicBezTo>
                    <a:pt x="23772" y="41934"/>
                    <a:pt x="23116" y="42073"/>
                    <a:pt x="22559" y="42213"/>
                  </a:cubicBezTo>
                  <a:cubicBezTo>
                    <a:pt x="22042" y="42332"/>
                    <a:pt x="21485" y="42471"/>
                    <a:pt x="20968" y="42471"/>
                  </a:cubicBezTo>
                  <a:cubicBezTo>
                    <a:pt x="20450" y="42611"/>
                    <a:pt x="19893" y="42611"/>
                    <a:pt x="19376" y="42611"/>
                  </a:cubicBezTo>
                  <a:cubicBezTo>
                    <a:pt x="18859" y="42611"/>
                    <a:pt x="18302" y="42730"/>
                    <a:pt x="17785" y="42730"/>
                  </a:cubicBezTo>
                  <a:lnTo>
                    <a:pt x="16034" y="42730"/>
                  </a:lnTo>
                  <a:cubicBezTo>
                    <a:pt x="15378" y="42730"/>
                    <a:pt x="14841" y="42730"/>
                    <a:pt x="14184" y="42611"/>
                  </a:cubicBezTo>
                  <a:cubicBezTo>
                    <a:pt x="13508" y="42471"/>
                    <a:pt x="12712" y="42471"/>
                    <a:pt x="12036" y="42332"/>
                  </a:cubicBezTo>
                  <a:cubicBezTo>
                    <a:pt x="10981" y="42213"/>
                    <a:pt x="9907" y="41934"/>
                    <a:pt x="8833" y="41536"/>
                  </a:cubicBezTo>
                  <a:cubicBezTo>
                    <a:pt x="7480" y="41138"/>
                    <a:pt x="6287" y="40621"/>
                    <a:pt x="5232" y="39945"/>
                  </a:cubicBezTo>
                  <a:cubicBezTo>
                    <a:pt x="5093" y="39945"/>
                    <a:pt x="5093" y="39826"/>
                    <a:pt x="4954" y="39826"/>
                  </a:cubicBezTo>
                  <a:cubicBezTo>
                    <a:pt x="4158" y="39288"/>
                    <a:pt x="3482" y="38751"/>
                    <a:pt x="2825" y="38234"/>
                  </a:cubicBezTo>
                  <a:lnTo>
                    <a:pt x="1751" y="37160"/>
                  </a:lnTo>
                  <a:cubicBezTo>
                    <a:pt x="1473" y="36881"/>
                    <a:pt x="1234" y="36484"/>
                    <a:pt x="1075" y="36245"/>
                  </a:cubicBezTo>
                  <a:cubicBezTo>
                    <a:pt x="955" y="35966"/>
                    <a:pt x="796" y="35568"/>
                    <a:pt x="677" y="35310"/>
                  </a:cubicBezTo>
                  <a:cubicBezTo>
                    <a:pt x="558" y="35051"/>
                    <a:pt x="398" y="34653"/>
                    <a:pt x="398" y="34395"/>
                  </a:cubicBezTo>
                  <a:cubicBezTo>
                    <a:pt x="398" y="34116"/>
                    <a:pt x="279" y="33718"/>
                    <a:pt x="279" y="33480"/>
                  </a:cubicBezTo>
                  <a:lnTo>
                    <a:pt x="279" y="33360"/>
                  </a:lnTo>
                  <a:cubicBezTo>
                    <a:pt x="279" y="33301"/>
                    <a:pt x="1" y="796"/>
                    <a:pt x="160"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
            <p:cNvSpPr/>
            <p:nvPr/>
          </p:nvSpPr>
          <p:spPr>
            <a:xfrm>
              <a:off x="8976650" y="-1464700"/>
              <a:ext cx="839950" cy="1068250"/>
            </a:xfrm>
            <a:custGeom>
              <a:rect b="b" l="l" r="r" t="t"/>
              <a:pathLst>
                <a:path extrusionOk="0" h="42730" w="33598">
                  <a:moveTo>
                    <a:pt x="33498" y="0"/>
                  </a:moveTo>
                  <a:cubicBezTo>
                    <a:pt x="33498" y="2387"/>
                    <a:pt x="31409" y="2845"/>
                    <a:pt x="28545" y="5968"/>
                  </a:cubicBezTo>
                  <a:cubicBezTo>
                    <a:pt x="27749" y="6485"/>
                    <a:pt x="26953" y="6883"/>
                    <a:pt x="26157" y="7162"/>
                  </a:cubicBezTo>
                  <a:cubicBezTo>
                    <a:pt x="25521" y="7440"/>
                    <a:pt x="24845" y="7719"/>
                    <a:pt x="24168" y="7838"/>
                  </a:cubicBezTo>
                  <a:cubicBezTo>
                    <a:pt x="23631" y="7957"/>
                    <a:pt x="22955" y="8117"/>
                    <a:pt x="22438" y="8236"/>
                  </a:cubicBezTo>
                  <a:cubicBezTo>
                    <a:pt x="21900" y="8375"/>
                    <a:pt x="21363" y="8375"/>
                    <a:pt x="20846" y="8514"/>
                  </a:cubicBezTo>
                  <a:cubicBezTo>
                    <a:pt x="20309" y="8514"/>
                    <a:pt x="19772" y="8634"/>
                    <a:pt x="19255" y="8634"/>
                  </a:cubicBezTo>
                  <a:cubicBezTo>
                    <a:pt x="18718" y="8753"/>
                    <a:pt x="18181" y="8753"/>
                    <a:pt x="17663" y="8753"/>
                  </a:cubicBezTo>
                  <a:lnTo>
                    <a:pt x="15913" y="8753"/>
                  </a:lnTo>
                  <a:cubicBezTo>
                    <a:pt x="15236" y="8753"/>
                    <a:pt x="14719" y="8634"/>
                    <a:pt x="14043" y="8634"/>
                  </a:cubicBezTo>
                  <a:cubicBezTo>
                    <a:pt x="13386" y="8634"/>
                    <a:pt x="12591" y="8475"/>
                    <a:pt x="11914" y="8355"/>
                  </a:cubicBezTo>
                  <a:cubicBezTo>
                    <a:pt x="10701" y="8077"/>
                    <a:pt x="9766" y="7838"/>
                    <a:pt x="8712" y="7560"/>
                  </a:cubicBezTo>
                  <a:cubicBezTo>
                    <a:pt x="7359" y="7162"/>
                    <a:pt x="6165" y="6644"/>
                    <a:pt x="5091" y="5968"/>
                  </a:cubicBezTo>
                  <a:cubicBezTo>
                    <a:pt x="4952" y="5968"/>
                    <a:pt x="4833" y="5849"/>
                    <a:pt x="4833" y="5849"/>
                  </a:cubicBezTo>
                  <a:cubicBezTo>
                    <a:pt x="4037" y="5332"/>
                    <a:pt x="3201" y="4775"/>
                    <a:pt x="2684" y="4257"/>
                  </a:cubicBezTo>
                  <a:cubicBezTo>
                    <a:pt x="2286" y="3979"/>
                    <a:pt x="1888" y="3581"/>
                    <a:pt x="1610" y="3183"/>
                  </a:cubicBezTo>
                  <a:cubicBezTo>
                    <a:pt x="1351" y="2944"/>
                    <a:pt x="1073" y="2666"/>
                    <a:pt x="953" y="2268"/>
                  </a:cubicBezTo>
                  <a:cubicBezTo>
                    <a:pt x="814" y="2009"/>
                    <a:pt x="675" y="1632"/>
                    <a:pt x="556" y="1353"/>
                  </a:cubicBezTo>
                  <a:cubicBezTo>
                    <a:pt x="486" y="1214"/>
                    <a:pt x="387" y="1214"/>
                    <a:pt x="304" y="1214"/>
                  </a:cubicBezTo>
                  <a:cubicBezTo>
                    <a:pt x="222" y="1214"/>
                    <a:pt x="158" y="1214"/>
                    <a:pt x="158" y="1075"/>
                  </a:cubicBezTo>
                  <a:cubicBezTo>
                    <a:pt x="157" y="1073"/>
                    <a:pt x="156" y="1073"/>
                    <a:pt x="156" y="1073"/>
                  </a:cubicBezTo>
                  <a:lnTo>
                    <a:pt x="156" y="1073"/>
                  </a:lnTo>
                  <a:cubicBezTo>
                    <a:pt x="1" y="1073"/>
                    <a:pt x="277" y="33301"/>
                    <a:pt x="277" y="33360"/>
                  </a:cubicBezTo>
                  <a:lnTo>
                    <a:pt x="277" y="33480"/>
                  </a:lnTo>
                  <a:cubicBezTo>
                    <a:pt x="277" y="33718"/>
                    <a:pt x="396" y="34116"/>
                    <a:pt x="396" y="34395"/>
                  </a:cubicBezTo>
                  <a:cubicBezTo>
                    <a:pt x="396" y="34653"/>
                    <a:pt x="556" y="35051"/>
                    <a:pt x="675" y="35310"/>
                  </a:cubicBezTo>
                  <a:cubicBezTo>
                    <a:pt x="794" y="35568"/>
                    <a:pt x="953" y="35966"/>
                    <a:pt x="1073" y="36245"/>
                  </a:cubicBezTo>
                  <a:cubicBezTo>
                    <a:pt x="1232" y="36484"/>
                    <a:pt x="1471" y="36881"/>
                    <a:pt x="1749" y="37160"/>
                  </a:cubicBezTo>
                  <a:lnTo>
                    <a:pt x="2823" y="38234"/>
                  </a:lnTo>
                  <a:cubicBezTo>
                    <a:pt x="3480" y="38751"/>
                    <a:pt x="4156" y="39288"/>
                    <a:pt x="4952" y="39826"/>
                  </a:cubicBezTo>
                  <a:cubicBezTo>
                    <a:pt x="5091" y="39826"/>
                    <a:pt x="5091" y="39945"/>
                    <a:pt x="5230" y="39945"/>
                  </a:cubicBezTo>
                  <a:cubicBezTo>
                    <a:pt x="6285" y="40621"/>
                    <a:pt x="7478" y="41138"/>
                    <a:pt x="8831" y="41536"/>
                  </a:cubicBezTo>
                  <a:cubicBezTo>
                    <a:pt x="9905" y="41934"/>
                    <a:pt x="10979" y="42213"/>
                    <a:pt x="12034" y="42332"/>
                  </a:cubicBezTo>
                  <a:cubicBezTo>
                    <a:pt x="12710" y="42471"/>
                    <a:pt x="13506" y="42471"/>
                    <a:pt x="14182" y="42611"/>
                  </a:cubicBezTo>
                  <a:cubicBezTo>
                    <a:pt x="14839" y="42730"/>
                    <a:pt x="15376" y="42730"/>
                    <a:pt x="16032" y="42730"/>
                  </a:cubicBezTo>
                  <a:lnTo>
                    <a:pt x="17783" y="42730"/>
                  </a:lnTo>
                  <a:cubicBezTo>
                    <a:pt x="18300" y="42730"/>
                    <a:pt x="18857" y="42611"/>
                    <a:pt x="19374" y="42611"/>
                  </a:cubicBezTo>
                  <a:cubicBezTo>
                    <a:pt x="19891" y="42611"/>
                    <a:pt x="20448" y="42611"/>
                    <a:pt x="20966" y="42471"/>
                  </a:cubicBezTo>
                  <a:cubicBezTo>
                    <a:pt x="21483" y="42471"/>
                    <a:pt x="22040" y="42332"/>
                    <a:pt x="22557" y="42213"/>
                  </a:cubicBezTo>
                  <a:cubicBezTo>
                    <a:pt x="23114" y="42073"/>
                    <a:pt x="23770" y="41934"/>
                    <a:pt x="24307" y="41815"/>
                  </a:cubicBezTo>
                  <a:cubicBezTo>
                    <a:pt x="24944" y="41656"/>
                    <a:pt x="25620" y="41417"/>
                    <a:pt x="26297" y="41138"/>
                  </a:cubicBezTo>
                  <a:lnTo>
                    <a:pt x="28684" y="39945"/>
                  </a:lnTo>
                  <a:cubicBezTo>
                    <a:pt x="32006" y="38075"/>
                    <a:pt x="33597" y="35688"/>
                    <a:pt x="33597" y="33161"/>
                  </a:cubicBezTo>
                  <a:lnTo>
                    <a:pt x="33498"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8"/>
            <p:cNvSpPr/>
            <p:nvPr/>
          </p:nvSpPr>
          <p:spPr>
            <a:xfrm>
              <a:off x="8980575" y="-1242900"/>
              <a:ext cx="836025" cy="582875"/>
            </a:xfrm>
            <a:custGeom>
              <a:rect b="b" l="l" r="r" t="t"/>
              <a:pathLst>
                <a:path extrusionOk="0" h="23315" w="33441">
                  <a:moveTo>
                    <a:pt x="1" y="199"/>
                  </a:moveTo>
                  <a:lnTo>
                    <a:pt x="1" y="339"/>
                  </a:lnTo>
                  <a:cubicBezTo>
                    <a:pt x="1" y="419"/>
                    <a:pt x="1" y="513"/>
                    <a:pt x="4" y="612"/>
                  </a:cubicBezTo>
                  <a:lnTo>
                    <a:pt x="4" y="612"/>
                  </a:lnTo>
                  <a:lnTo>
                    <a:pt x="1" y="199"/>
                  </a:lnTo>
                  <a:close/>
                  <a:moveTo>
                    <a:pt x="33321" y="0"/>
                  </a:moveTo>
                  <a:cubicBezTo>
                    <a:pt x="33321" y="2388"/>
                    <a:pt x="31590" y="4934"/>
                    <a:pt x="28388" y="6804"/>
                  </a:cubicBezTo>
                  <a:cubicBezTo>
                    <a:pt x="27592" y="7321"/>
                    <a:pt x="26796" y="7719"/>
                    <a:pt x="26000" y="7997"/>
                  </a:cubicBezTo>
                  <a:cubicBezTo>
                    <a:pt x="25364" y="8256"/>
                    <a:pt x="24688" y="8534"/>
                    <a:pt x="24011" y="8654"/>
                  </a:cubicBezTo>
                  <a:cubicBezTo>
                    <a:pt x="23474" y="8793"/>
                    <a:pt x="22798" y="8932"/>
                    <a:pt x="22281" y="9052"/>
                  </a:cubicBezTo>
                  <a:cubicBezTo>
                    <a:pt x="21743" y="9211"/>
                    <a:pt x="21206" y="9211"/>
                    <a:pt x="20689" y="9330"/>
                  </a:cubicBezTo>
                  <a:cubicBezTo>
                    <a:pt x="20152" y="9330"/>
                    <a:pt x="19615" y="9450"/>
                    <a:pt x="19098" y="9450"/>
                  </a:cubicBezTo>
                  <a:cubicBezTo>
                    <a:pt x="18561" y="9589"/>
                    <a:pt x="18024" y="9589"/>
                    <a:pt x="17506" y="9589"/>
                  </a:cubicBezTo>
                  <a:lnTo>
                    <a:pt x="15756" y="9589"/>
                  </a:lnTo>
                  <a:cubicBezTo>
                    <a:pt x="15079" y="9589"/>
                    <a:pt x="14562" y="9450"/>
                    <a:pt x="13886" y="9450"/>
                  </a:cubicBezTo>
                  <a:cubicBezTo>
                    <a:pt x="13229" y="9450"/>
                    <a:pt x="12434" y="9310"/>
                    <a:pt x="11757" y="9191"/>
                  </a:cubicBezTo>
                  <a:cubicBezTo>
                    <a:pt x="10544" y="8912"/>
                    <a:pt x="9609" y="8654"/>
                    <a:pt x="8555" y="8395"/>
                  </a:cubicBezTo>
                  <a:cubicBezTo>
                    <a:pt x="7202" y="7997"/>
                    <a:pt x="6008" y="7460"/>
                    <a:pt x="4934" y="6804"/>
                  </a:cubicBezTo>
                  <a:cubicBezTo>
                    <a:pt x="4795" y="6804"/>
                    <a:pt x="4676" y="6665"/>
                    <a:pt x="4676" y="6665"/>
                  </a:cubicBezTo>
                  <a:cubicBezTo>
                    <a:pt x="3880" y="6147"/>
                    <a:pt x="3044" y="5610"/>
                    <a:pt x="2527" y="5073"/>
                  </a:cubicBezTo>
                  <a:cubicBezTo>
                    <a:pt x="2129" y="4814"/>
                    <a:pt x="1731" y="4417"/>
                    <a:pt x="1453" y="4019"/>
                  </a:cubicBezTo>
                  <a:cubicBezTo>
                    <a:pt x="1194" y="3760"/>
                    <a:pt x="916" y="3482"/>
                    <a:pt x="796" y="3084"/>
                  </a:cubicBezTo>
                  <a:cubicBezTo>
                    <a:pt x="657" y="2845"/>
                    <a:pt x="538" y="2427"/>
                    <a:pt x="399" y="2169"/>
                  </a:cubicBezTo>
                  <a:cubicBezTo>
                    <a:pt x="239" y="1930"/>
                    <a:pt x="120" y="1532"/>
                    <a:pt x="120" y="1254"/>
                  </a:cubicBezTo>
                  <a:cubicBezTo>
                    <a:pt x="38" y="1075"/>
                    <a:pt x="12" y="831"/>
                    <a:pt x="4" y="612"/>
                  </a:cubicBezTo>
                  <a:lnTo>
                    <a:pt x="4" y="612"/>
                  </a:lnTo>
                  <a:lnTo>
                    <a:pt x="120" y="13925"/>
                  </a:lnTo>
                  <a:lnTo>
                    <a:pt x="120" y="14065"/>
                  </a:lnTo>
                  <a:cubicBezTo>
                    <a:pt x="120" y="14303"/>
                    <a:pt x="239" y="14721"/>
                    <a:pt x="239" y="14980"/>
                  </a:cubicBezTo>
                  <a:cubicBezTo>
                    <a:pt x="239" y="15218"/>
                    <a:pt x="399" y="15616"/>
                    <a:pt x="518" y="15895"/>
                  </a:cubicBezTo>
                  <a:cubicBezTo>
                    <a:pt x="637" y="16153"/>
                    <a:pt x="757" y="16571"/>
                    <a:pt x="916" y="16810"/>
                  </a:cubicBezTo>
                  <a:cubicBezTo>
                    <a:pt x="1055" y="17068"/>
                    <a:pt x="1314" y="17466"/>
                    <a:pt x="1592" y="17745"/>
                  </a:cubicBezTo>
                  <a:lnTo>
                    <a:pt x="2646" y="18799"/>
                  </a:lnTo>
                  <a:cubicBezTo>
                    <a:pt x="3323" y="19336"/>
                    <a:pt x="3999" y="19873"/>
                    <a:pt x="4795" y="20391"/>
                  </a:cubicBezTo>
                  <a:cubicBezTo>
                    <a:pt x="4934" y="20391"/>
                    <a:pt x="4934" y="20530"/>
                    <a:pt x="5073" y="20530"/>
                  </a:cubicBezTo>
                  <a:cubicBezTo>
                    <a:pt x="6128" y="21186"/>
                    <a:pt x="7321" y="21723"/>
                    <a:pt x="8674" y="22121"/>
                  </a:cubicBezTo>
                  <a:cubicBezTo>
                    <a:pt x="9748" y="22519"/>
                    <a:pt x="10802" y="22778"/>
                    <a:pt x="11877" y="22917"/>
                  </a:cubicBezTo>
                  <a:cubicBezTo>
                    <a:pt x="12553" y="23056"/>
                    <a:pt x="13349" y="23056"/>
                    <a:pt x="14025" y="23175"/>
                  </a:cubicBezTo>
                  <a:cubicBezTo>
                    <a:pt x="14682" y="23315"/>
                    <a:pt x="15219" y="23315"/>
                    <a:pt x="15875" y="23315"/>
                  </a:cubicBezTo>
                  <a:lnTo>
                    <a:pt x="17626" y="23315"/>
                  </a:lnTo>
                  <a:cubicBezTo>
                    <a:pt x="18143" y="23315"/>
                    <a:pt x="18700" y="23175"/>
                    <a:pt x="19217" y="23175"/>
                  </a:cubicBezTo>
                  <a:cubicBezTo>
                    <a:pt x="19734" y="23175"/>
                    <a:pt x="20291" y="23175"/>
                    <a:pt x="20809" y="23056"/>
                  </a:cubicBezTo>
                  <a:cubicBezTo>
                    <a:pt x="21326" y="23056"/>
                    <a:pt x="21883" y="22917"/>
                    <a:pt x="22400" y="22778"/>
                  </a:cubicBezTo>
                  <a:cubicBezTo>
                    <a:pt x="22937" y="22658"/>
                    <a:pt x="23613" y="22519"/>
                    <a:pt x="24131" y="22380"/>
                  </a:cubicBezTo>
                  <a:cubicBezTo>
                    <a:pt x="24787" y="22241"/>
                    <a:pt x="25463" y="21982"/>
                    <a:pt x="26120" y="21723"/>
                  </a:cubicBezTo>
                  <a:lnTo>
                    <a:pt x="28507" y="20530"/>
                  </a:lnTo>
                  <a:cubicBezTo>
                    <a:pt x="31849" y="18660"/>
                    <a:pt x="33440" y="16273"/>
                    <a:pt x="33440" y="13726"/>
                  </a:cubicBezTo>
                  <a:lnTo>
                    <a:pt x="33321"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8"/>
            <p:cNvSpPr/>
            <p:nvPr/>
          </p:nvSpPr>
          <p:spPr>
            <a:xfrm>
              <a:off x="8976600" y="-2151000"/>
              <a:ext cx="836525" cy="909625"/>
            </a:xfrm>
            <a:custGeom>
              <a:rect b="b" l="l" r="r" t="t"/>
              <a:pathLst>
                <a:path extrusionOk="0" h="36385" w="33461">
                  <a:moveTo>
                    <a:pt x="12513" y="0"/>
                  </a:moveTo>
                  <a:cubicBezTo>
                    <a:pt x="12513" y="0"/>
                    <a:pt x="1" y="28467"/>
                    <a:pt x="140" y="28745"/>
                  </a:cubicBezTo>
                  <a:cubicBezTo>
                    <a:pt x="259" y="29024"/>
                    <a:pt x="398" y="29422"/>
                    <a:pt x="538" y="29700"/>
                  </a:cubicBezTo>
                  <a:cubicBezTo>
                    <a:pt x="677" y="30098"/>
                    <a:pt x="936" y="30357"/>
                    <a:pt x="1194" y="30754"/>
                  </a:cubicBezTo>
                  <a:cubicBezTo>
                    <a:pt x="1473" y="31152"/>
                    <a:pt x="1871" y="31550"/>
                    <a:pt x="2268" y="31829"/>
                  </a:cubicBezTo>
                  <a:cubicBezTo>
                    <a:pt x="2348" y="31908"/>
                    <a:pt x="2447" y="31948"/>
                    <a:pt x="2527" y="32028"/>
                  </a:cubicBezTo>
                  <a:cubicBezTo>
                    <a:pt x="3084" y="32505"/>
                    <a:pt x="3681" y="32982"/>
                    <a:pt x="4377" y="33440"/>
                  </a:cubicBezTo>
                  <a:cubicBezTo>
                    <a:pt x="4536" y="33440"/>
                    <a:pt x="4536" y="33579"/>
                    <a:pt x="4656" y="33579"/>
                  </a:cubicBezTo>
                  <a:cubicBezTo>
                    <a:pt x="5730" y="34236"/>
                    <a:pt x="7063" y="34793"/>
                    <a:pt x="8395" y="35191"/>
                  </a:cubicBezTo>
                  <a:cubicBezTo>
                    <a:pt x="9450" y="35588"/>
                    <a:pt x="10524" y="35708"/>
                    <a:pt x="11598" y="35986"/>
                  </a:cubicBezTo>
                  <a:cubicBezTo>
                    <a:pt x="12274" y="36126"/>
                    <a:pt x="13070" y="36265"/>
                    <a:pt x="13727" y="36265"/>
                  </a:cubicBezTo>
                  <a:cubicBezTo>
                    <a:pt x="14403" y="36265"/>
                    <a:pt x="14920" y="36384"/>
                    <a:pt x="15596" y="36384"/>
                  </a:cubicBezTo>
                  <a:lnTo>
                    <a:pt x="17347" y="36384"/>
                  </a:lnTo>
                  <a:cubicBezTo>
                    <a:pt x="17884" y="36384"/>
                    <a:pt x="18401" y="36384"/>
                    <a:pt x="19078" y="36265"/>
                  </a:cubicBezTo>
                  <a:cubicBezTo>
                    <a:pt x="19595" y="36265"/>
                    <a:pt x="20152" y="36126"/>
                    <a:pt x="20669" y="36126"/>
                  </a:cubicBezTo>
                  <a:cubicBezTo>
                    <a:pt x="21226" y="35986"/>
                    <a:pt x="21743" y="35986"/>
                    <a:pt x="22420" y="35867"/>
                  </a:cubicBezTo>
                  <a:cubicBezTo>
                    <a:pt x="22957" y="35728"/>
                    <a:pt x="23633" y="35588"/>
                    <a:pt x="24150" y="35469"/>
                  </a:cubicBezTo>
                  <a:cubicBezTo>
                    <a:pt x="24827" y="35191"/>
                    <a:pt x="25463" y="35071"/>
                    <a:pt x="26140" y="34793"/>
                  </a:cubicBezTo>
                  <a:cubicBezTo>
                    <a:pt x="26935" y="34375"/>
                    <a:pt x="27850" y="34116"/>
                    <a:pt x="28527" y="33579"/>
                  </a:cubicBezTo>
                  <a:cubicBezTo>
                    <a:pt x="29979" y="32744"/>
                    <a:pt x="31113" y="31809"/>
                    <a:pt x="31968" y="30794"/>
                  </a:cubicBezTo>
                  <a:cubicBezTo>
                    <a:pt x="33003" y="29481"/>
                    <a:pt x="33460" y="29143"/>
                    <a:pt x="33460" y="27711"/>
                  </a:cubicBezTo>
                  <a:lnTo>
                    <a:pt x="32605" y="25523"/>
                  </a:lnTo>
                  <a:lnTo>
                    <a:pt x="31769" y="22877"/>
                  </a:lnTo>
                  <a:lnTo>
                    <a:pt x="2064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8"/>
            <p:cNvSpPr/>
            <p:nvPr/>
          </p:nvSpPr>
          <p:spPr>
            <a:xfrm>
              <a:off x="9153150" y="-2158950"/>
              <a:ext cx="477450" cy="336200"/>
            </a:xfrm>
            <a:custGeom>
              <a:rect b="b" l="l" r="r" t="t"/>
              <a:pathLst>
                <a:path extrusionOk="0" h="13448" w="19098">
                  <a:moveTo>
                    <a:pt x="1" y="219"/>
                  </a:moveTo>
                  <a:lnTo>
                    <a:pt x="1" y="736"/>
                  </a:lnTo>
                  <a:cubicBezTo>
                    <a:pt x="1" y="875"/>
                    <a:pt x="120" y="1154"/>
                    <a:pt x="120" y="1273"/>
                  </a:cubicBezTo>
                  <a:cubicBezTo>
                    <a:pt x="259" y="1393"/>
                    <a:pt x="259" y="1671"/>
                    <a:pt x="398" y="1790"/>
                  </a:cubicBezTo>
                  <a:cubicBezTo>
                    <a:pt x="518" y="1910"/>
                    <a:pt x="677" y="2188"/>
                    <a:pt x="796" y="2308"/>
                  </a:cubicBezTo>
                  <a:cubicBezTo>
                    <a:pt x="916" y="2586"/>
                    <a:pt x="1194" y="2705"/>
                    <a:pt x="1313" y="2984"/>
                  </a:cubicBezTo>
                  <a:cubicBezTo>
                    <a:pt x="1711" y="3262"/>
                    <a:pt x="2109" y="3660"/>
                    <a:pt x="2507" y="3899"/>
                  </a:cubicBezTo>
                  <a:cubicBezTo>
                    <a:pt x="2507" y="3899"/>
                    <a:pt x="2646" y="3899"/>
                    <a:pt x="2646" y="4038"/>
                  </a:cubicBezTo>
                  <a:cubicBezTo>
                    <a:pt x="3303" y="4436"/>
                    <a:pt x="3979" y="4695"/>
                    <a:pt x="4775" y="4953"/>
                  </a:cubicBezTo>
                  <a:cubicBezTo>
                    <a:pt x="5292" y="5073"/>
                    <a:pt x="5968" y="5351"/>
                    <a:pt x="6645" y="5351"/>
                  </a:cubicBezTo>
                  <a:cubicBezTo>
                    <a:pt x="7043" y="5471"/>
                    <a:pt x="7440" y="5471"/>
                    <a:pt x="7838" y="5471"/>
                  </a:cubicBezTo>
                  <a:cubicBezTo>
                    <a:pt x="8236" y="5471"/>
                    <a:pt x="8515" y="5471"/>
                    <a:pt x="8912" y="5590"/>
                  </a:cubicBezTo>
                  <a:lnTo>
                    <a:pt x="9828" y="5590"/>
                  </a:lnTo>
                  <a:lnTo>
                    <a:pt x="10743" y="5590"/>
                  </a:lnTo>
                  <a:cubicBezTo>
                    <a:pt x="11021" y="5590"/>
                    <a:pt x="11419" y="5590"/>
                    <a:pt x="11658" y="5471"/>
                  </a:cubicBezTo>
                  <a:cubicBezTo>
                    <a:pt x="11936" y="5471"/>
                    <a:pt x="12334" y="5351"/>
                    <a:pt x="12593" y="5351"/>
                  </a:cubicBezTo>
                  <a:cubicBezTo>
                    <a:pt x="12990" y="5232"/>
                    <a:pt x="13249" y="5232"/>
                    <a:pt x="13647" y="5073"/>
                  </a:cubicBezTo>
                  <a:cubicBezTo>
                    <a:pt x="14045" y="4953"/>
                    <a:pt x="14443" y="4794"/>
                    <a:pt x="14840" y="4675"/>
                  </a:cubicBezTo>
                  <a:cubicBezTo>
                    <a:pt x="15378" y="4555"/>
                    <a:pt x="15775" y="4277"/>
                    <a:pt x="16193" y="3998"/>
                  </a:cubicBezTo>
                  <a:cubicBezTo>
                    <a:pt x="18063" y="2944"/>
                    <a:pt x="18978" y="1472"/>
                    <a:pt x="18978" y="0"/>
                  </a:cubicBezTo>
                  <a:lnTo>
                    <a:pt x="19097" y="7858"/>
                  </a:lnTo>
                  <a:cubicBezTo>
                    <a:pt x="19097" y="9330"/>
                    <a:pt x="18182" y="10802"/>
                    <a:pt x="16313" y="11856"/>
                  </a:cubicBezTo>
                  <a:cubicBezTo>
                    <a:pt x="15915" y="12135"/>
                    <a:pt x="15397" y="12393"/>
                    <a:pt x="14980" y="12532"/>
                  </a:cubicBezTo>
                  <a:cubicBezTo>
                    <a:pt x="14542" y="12672"/>
                    <a:pt x="14184" y="12811"/>
                    <a:pt x="13786" y="12930"/>
                  </a:cubicBezTo>
                  <a:cubicBezTo>
                    <a:pt x="13508" y="13050"/>
                    <a:pt x="13110" y="13050"/>
                    <a:pt x="12712" y="13209"/>
                  </a:cubicBezTo>
                  <a:cubicBezTo>
                    <a:pt x="12433" y="13209"/>
                    <a:pt x="12036" y="13328"/>
                    <a:pt x="11797" y="13328"/>
                  </a:cubicBezTo>
                  <a:cubicBezTo>
                    <a:pt x="11518" y="13328"/>
                    <a:pt x="11121" y="13448"/>
                    <a:pt x="10862" y="13448"/>
                  </a:cubicBezTo>
                  <a:lnTo>
                    <a:pt x="9947" y="13448"/>
                  </a:lnTo>
                  <a:lnTo>
                    <a:pt x="9032" y="13448"/>
                  </a:lnTo>
                  <a:cubicBezTo>
                    <a:pt x="8634" y="13448"/>
                    <a:pt x="8355" y="13448"/>
                    <a:pt x="7958" y="13328"/>
                  </a:cubicBezTo>
                  <a:cubicBezTo>
                    <a:pt x="7560" y="13328"/>
                    <a:pt x="7162" y="13209"/>
                    <a:pt x="6764" y="13209"/>
                  </a:cubicBezTo>
                  <a:cubicBezTo>
                    <a:pt x="6088" y="13089"/>
                    <a:pt x="5570" y="12930"/>
                    <a:pt x="4894" y="12811"/>
                  </a:cubicBezTo>
                  <a:cubicBezTo>
                    <a:pt x="4098" y="12532"/>
                    <a:pt x="3442" y="12294"/>
                    <a:pt x="2766" y="11896"/>
                  </a:cubicBezTo>
                  <a:cubicBezTo>
                    <a:pt x="2766" y="11896"/>
                    <a:pt x="2646" y="11896"/>
                    <a:pt x="2646" y="11757"/>
                  </a:cubicBezTo>
                  <a:cubicBezTo>
                    <a:pt x="2109" y="11498"/>
                    <a:pt x="1711" y="11239"/>
                    <a:pt x="1453" y="10842"/>
                  </a:cubicBezTo>
                  <a:cubicBezTo>
                    <a:pt x="1174" y="10563"/>
                    <a:pt x="1055" y="10444"/>
                    <a:pt x="916" y="10165"/>
                  </a:cubicBezTo>
                  <a:cubicBezTo>
                    <a:pt x="796" y="10046"/>
                    <a:pt x="657" y="9767"/>
                    <a:pt x="518" y="9648"/>
                  </a:cubicBezTo>
                  <a:cubicBezTo>
                    <a:pt x="398" y="9529"/>
                    <a:pt x="398" y="9250"/>
                    <a:pt x="259" y="9131"/>
                  </a:cubicBezTo>
                  <a:cubicBezTo>
                    <a:pt x="120" y="9011"/>
                    <a:pt x="120" y="8733"/>
                    <a:pt x="120" y="8614"/>
                  </a:cubicBezTo>
                  <a:lnTo>
                    <a:pt x="120" y="8077"/>
                  </a:lnTo>
                  <a:lnTo>
                    <a:pt x="120" y="7957"/>
                  </a:lnTo>
                  <a:lnTo>
                    <a:pt x="1" y="219"/>
                  </a:lnTo>
                  <a:cubicBezTo>
                    <a:pt x="1" y="100"/>
                    <a:pt x="1" y="219"/>
                    <a:pt x="1" y="21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8"/>
            <p:cNvSpPr/>
            <p:nvPr/>
          </p:nvSpPr>
          <p:spPr>
            <a:xfrm>
              <a:off x="9153150" y="-2158950"/>
              <a:ext cx="477450" cy="336200"/>
            </a:xfrm>
            <a:custGeom>
              <a:rect b="b" l="l" r="r" t="t"/>
              <a:pathLst>
                <a:path extrusionOk="0" h="13448" w="19098">
                  <a:moveTo>
                    <a:pt x="1" y="219"/>
                  </a:moveTo>
                  <a:lnTo>
                    <a:pt x="1" y="736"/>
                  </a:lnTo>
                  <a:cubicBezTo>
                    <a:pt x="1" y="760"/>
                    <a:pt x="4" y="788"/>
                    <a:pt x="10" y="818"/>
                  </a:cubicBezTo>
                  <a:lnTo>
                    <a:pt x="10" y="818"/>
                  </a:lnTo>
                  <a:lnTo>
                    <a:pt x="1" y="219"/>
                  </a:lnTo>
                  <a:close/>
                  <a:moveTo>
                    <a:pt x="18978" y="0"/>
                  </a:moveTo>
                  <a:cubicBezTo>
                    <a:pt x="18978" y="1472"/>
                    <a:pt x="18063" y="2944"/>
                    <a:pt x="16193" y="3998"/>
                  </a:cubicBezTo>
                  <a:cubicBezTo>
                    <a:pt x="15775" y="4277"/>
                    <a:pt x="15378" y="4555"/>
                    <a:pt x="14840" y="4675"/>
                  </a:cubicBezTo>
                  <a:cubicBezTo>
                    <a:pt x="14443" y="4794"/>
                    <a:pt x="14045" y="4953"/>
                    <a:pt x="13647" y="5073"/>
                  </a:cubicBezTo>
                  <a:cubicBezTo>
                    <a:pt x="13249" y="5232"/>
                    <a:pt x="12990" y="5232"/>
                    <a:pt x="12593" y="5351"/>
                  </a:cubicBezTo>
                  <a:cubicBezTo>
                    <a:pt x="12334" y="5351"/>
                    <a:pt x="11936" y="5471"/>
                    <a:pt x="11658" y="5471"/>
                  </a:cubicBezTo>
                  <a:cubicBezTo>
                    <a:pt x="11419" y="5590"/>
                    <a:pt x="11021" y="5590"/>
                    <a:pt x="10743" y="5590"/>
                  </a:cubicBezTo>
                  <a:lnTo>
                    <a:pt x="8912" y="5590"/>
                  </a:lnTo>
                  <a:cubicBezTo>
                    <a:pt x="8515" y="5471"/>
                    <a:pt x="8236" y="5471"/>
                    <a:pt x="7838" y="5471"/>
                  </a:cubicBezTo>
                  <a:cubicBezTo>
                    <a:pt x="7440" y="5471"/>
                    <a:pt x="7043" y="5471"/>
                    <a:pt x="6645" y="5351"/>
                  </a:cubicBezTo>
                  <a:cubicBezTo>
                    <a:pt x="5968" y="5351"/>
                    <a:pt x="5292" y="5073"/>
                    <a:pt x="4775" y="4953"/>
                  </a:cubicBezTo>
                  <a:cubicBezTo>
                    <a:pt x="3979" y="4695"/>
                    <a:pt x="3303" y="4436"/>
                    <a:pt x="2646" y="4038"/>
                  </a:cubicBezTo>
                  <a:cubicBezTo>
                    <a:pt x="2646" y="3899"/>
                    <a:pt x="2507" y="3899"/>
                    <a:pt x="2507" y="3899"/>
                  </a:cubicBezTo>
                  <a:cubicBezTo>
                    <a:pt x="2109" y="3660"/>
                    <a:pt x="1711" y="3262"/>
                    <a:pt x="1313" y="2984"/>
                  </a:cubicBezTo>
                  <a:cubicBezTo>
                    <a:pt x="1194" y="2705"/>
                    <a:pt x="916" y="2586"/>
                    <a:pt x="796" y="2308"/>
                  </a:cubicBezTo>
                  <a:cubicBezTo>
                    <a:pt x="677" y="2188"/>
                    <a:pt x="518" y="1910"/>
                    <a:pt x="398" y="1790"/>
                  </a:cubicBezTo>
                  <a:cubicBezTo>
                    <a:pt x="259" y="1671"/>
                    <a:pt x="259" y="1393"/>
                    <a:pt x="120" y="1273"/>
                  </a:cubicBezTo>
                  <a:cubicBezTo>
                    <a:pt x="120" y="1174"/>
                    <a:pt x="38" y="966"/>
                    <a:pt x="10" y="818"/>
                  </a:cubicBezTo>
                  <a:lnTo>
                    <a:pt x="10" y="818"/>
                  </a:lnTo>
                  <a:lnTo>
                    <a:pt x="120" y="7957"/>
                  </a:lnTo>
                  <a:lnTo>
                    <a:pt x="120" y="8077"/>
                  </a:lnTo>
                  <a:lnTo>
                    <a:pt x="120" y="8614"/>
                  </a:lnTo>
                  <a:cubicBezTo>
                    <a:pt x="120" y="8733"/>
                    <a:pt x="120" y="9011"/>
                    <a:pt x="259" y="9131"/>
                  </a:cubicBezTo>
                  <a:cubicBezTo>
                    <a:pt x="398" y="9250"/>
                    <a:pt x="398" y="9529"/>
                    <a:pt x="518" y="9648"/>
                  </a:cubicBezTo>
                  <a:cubicBezTo>
                    <a:pt x="657" y="9767"/>
                    <a:pt x="796" y="10046"/>
                    <a:pt x="916" y="10165"/>
                  </a:cubicBezTo>
                  <a:cubicBezTo>
                    <a:pt x="1055" y="10444"/>
                    <a:pt x="1174" y="10563"/>
                    <a:pt x="1453" y="10842"/>
                  </a:cubicBezTo>
                  <a:cubicBezTo>
                    <a:pt x="1711" y="11239"/>
                    <a:pt x="2109" y="11498"/>
                    <a:pt x="2646" y="11757"/>
                  </a:cubicBezTo>
                  <a:cubicBezTo>
                    <a:pt x="2646" y="11896"/>
                    <a:pt x="2766" y="11896"/>
                    <a:pt x="2766" y="11896"/>
                  </a:cubicBezTo>
                  <a:cubicBezTo>
                    <a:pt x="3442" y="12294"/>
                    <a:pt x="4098" y="12532"/>
                    <a:pt x="4894" y="12811"/>
                  </a:cubicBezTo>
                  <a:cubicBezTo>
                    <a:pt x="5570" y="12930"/>
                    <a:pt x="6088" y="13089"/>
                    <a:pt x="6764" y="13209"/>
                  </a:cubicBezTo>
                  <a:cubicBezTo>
                    <a:pt x="7162" y="13209"/>
                    <a:pt x="7560" y="13328"/>
                    <a:pt x="7958" y="13328"/>
                  </a:cubicBezTo>
                  <a:cubicBezTo>
                    <a:pt x="8355" y="13448"/>
                    <a:pt x="8634" y="13448"/>
                    <a:pt x="9032" y="13448"/>
                  </a:cubicBezTo>
                  <a:lnTo>
                    <a:pt x="10862" y="13448"/>
                  </a:lnTo>
                  <a:cubicBezTo>
                    <a:pt x="11121" y="13448"/>
                    <a:pt x="11518" y="13328"/>
                    <a:pt x="11797" y="13328"/>
                  </a:cubicBezTo>
                  <a:cubicBezTo>
                    <a:pt x="12036" y="13328"/>
                    <a:pt x="12433" y="13209"/>
                    <a:pt x="12712" y="13209"/>
                  </a:cubicBezTo>
                  <a:cubicBezTo>
                    <a:pt x="13110" y="13050"/>
                    <a:pt x="13508" y="13050"/>
                    <a:pt x="13786" y="12930"/>
                  </a:cubicBezTo>
                  <a:cubicBezTo>
                    <a:pt x="14184" y="12811"/>
                    <a:pt x="14542" y="12672"/>
                    <a:pt x="14980" y="12532"/>
                  </a:cubicBezTo>
                  <a:cubicBezTo>
                    <a:pt x="15397" y="12393"/>
                    <a:pt x="15915" y="12135"/>
                    <a:pt x="16313" y="11856"/>
                  </a:cubicBezTo>
                  <a:cubicBezTo>
                    <a:pt x="18182" y="10802"/>
                    <a:pt x="19097" y="9330"/>
                    <a:pt x="19097" y="7858"/>
                  </a:cubicBezTo>
                  <a:lnTo>
                    <a:pt x="18978" y="0"/>
                  </a:lnTo>
                  <a:close/>
                </a:path>
              </a:pathLst>
            </a:custGeom>
            <a:solidFill>
              <a:srgbClr val="A1A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8"/>
            <p:cNvSpPr/>
            <p:nvPr/>
          </p:nvSpPr>
          <p:spPr>
            <a:xfrm>
              <a:off x="9130275" y="-2310650"/>
              <a:ext cx="532150" cy="321300"/>
            </a:xfrm>
            <a:custGeom>
              <a:rect b="b" l="l" r="r" t="t"/>
              <a:pathLst>
                <a:path extrusionOk="0" h="12852" w="21286">
                  <a:moveTo>
                    <a:pt x="3860" y="2269"/>
                  </a:moveTo>
                  <a:cubicBezTo>
                    <a:pt x="120" y="4536"/>
                    <a:pt x="0" y="8336"/>
                    <a:pt x="3860" y="10584"/>
                  </a:cubicBezTo>
                  <a:cubicBezTo>
                    <a:pt x="7580" y="12851"/>
                    <a:pt x="13707" y="12851"/>
                    <a:pt x="17426" y="10584"/>
                  </a:cubicBezTo>
                  <a:cubicBezTo>
                    <a:pt x="21166" y="8336"/>
                    <a:pt x="21286" y="4536"/>
                    <a:pt x="17426" y="2269"/>
                  </a:cubicBezTo>
                  <a:cubicBezTo>
                    <a:pt x="13707" y="1"/>
                    <a:pt x="7580" y="1"/>
                    <a:pt x="3860" y="2269"/>
                  </a:cubicBez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10647600" y="2575000"/>
              <a:ext cx="860875" cy="1131425"/>
            </a:xfrm>
            <a:custGeom>
              <a:rect b="b" l="l" r="r" t="t"/>
              <a:pathLst>
                <a:path extrusionOk="0" h="45257" w="34435">
                  <a:moveTo>
                    <a:pt x="0" y="319"/>
                  </a:moveTo>
                  <a:cubicBezTo>
                    <a:pt x="0" y="598"/>
                    <a:pt x="0" y="996"/>
                    <a:pt x="139" y="1234"/>
                  </a:cubicBezTo>
                  <a:cubicBezTo>
                    <a:pt x="139" y="1513"/>
                    <a:pt x="259" y="1911"/>
                    <a:pt x="398" y="2169"/>
                  </a:cubicBezTo>
                  <a:cubicBezTo>
                    <a:pt x="557" y="2408"/>
                    <a:pt x="676" y="2826"/>
                    <a:pt x="796" y="3084"/>
                  </a:cubicBezTo>
                  <a:cubicBezTo>
                    <a:pt x="915" y="3482"/>
                    <a:pt x="1194" y="3741"/>
                    <a:pt x="1472" y="4159"/>
                  </a:cubicBezTo>
                  <a:cubicBezTo>
                    <a:pt x="1751" y="4556"/>
                    <a:pt x="2148" y="4934"/>
                    <a:pt x="2546" y="5352"/>
                  </a:cubicBezTo>
                  <a:cubicBezTo>
                    <a:pt x="3223" y="5869"/>
                    <a:pt x="3879" y="6406"/>
                    <a:pt x="4675" y="6924"/>
                  </a:cubicBezTo>
                  <a:cubicBezTo>
                    <a:pt x="4794" y="6924"/>
                    <a:pt x="4794" y="7063"/>
                    <a:pt x="4953" y="7063"/>
                  </a:cubicBezTo>
                  <a:cubicBezTo>
                    <a:pt x="6147" y="7719"/>
                    <a:pt x="7340" y="8256"/>
                    <a:pt x="8673" y="8654"/>
                  </a:cubicBezTo>
                  <a:cubicBezTo>
                    <a:pt x="9747" y="9052"/>
                    <a:pt x="10822" y="9311"/>
                    <a:pt x="11896" y="9450"/>
                  </a:cubicBezTo>
                  <a:cubicBezTo>
                    <a:pt x="12552" y="9569"/>
                    <a:pt x="13348" y="9709"/>
                    <a:pt x="14024" y="9709"/>
                  </a:cubicBezTo>
                  <a:cubicBezTo>
                    <a:pt x="14701" y="9709"/>
                    <a:pt x="15377" y="9848"/>
                    <a:pt x="15894" y="9848"/>
                  </a:cubicBezTo>
                  <a:lnTo>
                    <a:pt x="17625" y="9848"/>
                  </a:lnTo>
                  <a:cubicBezTo>
                    <a:pt x="18182" y="9848"/>
                    <a:pt x="18819" y="9848"/>
                    <a:pt x="19376" y="9709"/>
                  </a:cubicBezTo>
                  <a:cubicBezTo>
                    <a:pt x="19893" y="9709"/>
                    <a:pt x="20450" y="9589"/>
                    <a:pt x="21106" y="9589"/>
                  </a:cubicBezTo>
                  <a:cubicBezTo>
                    <a:pt x="21643" y="9470"/>
                    <a:pt x="22300" y="9470"/>
                    <a:pt x="22857" y="9311"/>
                  </a:cubicBezTo>
                  <a:cubicBezTo>
                    <a:pt x="23533" y="9191"/>
                    <a:pt x="24050" y="9052"/>
                    <a:pt x="24587" y="8913"/>
                  </a:cubicBezTo>
                  <a:cubicBezTo>
                    <a:pt x="25264" y="8654"/>
                    <a:pt x="26059" y="8515"/>
                    <a:pt x="26736" y="8256"/>
                  </a:cubicBezTo>
                  <a:cubicBezTo>
                    <a:pt x="27651" y="7859"/>
                    <a:pt x="28466" y="7461"/>
                    <a:pt x="29262" y="7063"/>
                  </a:cubicBezTo>
                  <a:cubicBezTo>
                    <a:pt x="32604" y="5074"/>
                    <a:pt x="34315" y="2527"/>
                    <a:pt x="34315" y="1"/>
                  </a:cubicBezTo>
                  <a:lnTo>
                    <a:pt x="34434" y="35410"/>
                  </a:lnTo>
                  <a:cubicBezTo>
                    <a:pt x="34434" y="37936"/>
                    <a:pt x="32704" y="40602"/>
                    <a:pt x="29401" y="42472"/>
                  </a:cubicBezTo>
                  <a:cubicBezTo>
                    <a:pt x="28606" y="42870"/>
                    <a:pt x="27810" y="43268"/>
                    <a:pt x="26855" y="43665"/>
                  </a:cubicBezTo>
                  <a:cubicBezTo>
                    <a:pt x="26179" y="43924"/>
                    <a:pt x="25522" y="44183"/>
                    <a:pt x="24727" y="44322"/>
                  </a:cubicBezTo>
                  <a:cubicBezTo>
                    <a:pt x="24190" y="44461"/>
                    <a:pt x="23533" y="44600"/>
                    <a:pt x="22976" y="44720"/>
                  </a:cubicBezTo>
                  <a:cubicBezTo>
                    <a:pt x="22459" y="44859"/>
                    <a:pt x="21902" y="44998"/>
                    <a:pt x="21245" y="44998"/>
                  </a:cubicBezTo>
                  <a:cubicBezTo>
                    <a:pt x="20708" y="45138"/>
                    <a:pt x="20171" y="45138"/>
                    <a:pt x="19495" y="45138"/>
                  </a:cubicBezTo>
                  <a:cubicBezTo>
                    <a:pt x="18978" y="45138"/>
                    <a:pt x="18421" y="45257"/>
                    <a:pt x="17764" y="45257"/>
                  </a:cubicBezTo>
                  <a:lnTo>
                    <a:pt x="16014" y="45257"/>
                  </a:lnTo>
                  <a:cubicBezTo>
                    <a:pt x="15337" y="45257"/>
                    <a:pt x="14681" y="45257"/>
                    <a:pt x="14144" y="45138"/>
                  </a:cubicBezTo>
                  <a:cubicBezTo>
                    <a:pt x="13348" y="44998"/>
                    <a:pt x="12692" y="44998"/>
                    <a:pt x="12015" y="44859"/>
                  </a:cubicBezTo>
                  <a:cubicBezTo>
                    <a:pt x="10941" y="44581"/>
                    <a:pt x="9747" y="44322"/>
                    <a:pt x="8812" y="44063"/>
                  </a:cubicBezTo>
                  <a:cubicBezTo>
                    <a:pt x="7460" y="43665"/>
                    <a:pt x="6147" y="43128"/>
                    <a:pt x="5073" y="42472"/>
                  </a:cubicBezTo>
                  <a:cubicBezTo>
                    <a:pt x="4953" y="42472"/>
                    <a:pt x="4953" y="42333"/>
                    <a:pt x="4794" y="42333"/>
                  </a:cubicBezTo>
                  <a:cubicBezTo>
                    <a:pt x="3998" y="41815"/>
                    <a:pt x="3203" y="41278"/>
                    <a:pt x="2666" y="40741"/>
                  </a:cubicBezTo>
                  <a:cubicBezTo>
                    <a:pt x="2268" y="40343"/>
                    <a:pt x="1870" y="39946"/>
                    <a:pt x="1591" y="39568"/>
                  </a:cubicBezTo>
                  <a:cubicBezTo>
                    <a:pt x="1333" y="39170"/>
                    <a:pt x="1074" y="38891"/>
                    <a:pt x="915" y="38493"/>
                  </a:cubicBezTo>
                  <a:cubicBezTo>
                    <a:pt x="796" y="38215"/>
                    <a:pt x="537" y="37817"/>
                    <a:pt x="537" y="37578"/>
                  </a:cubicBezTo>
                  <a:cubicBezTo>
                    <a:pt x="398" y="37300"/>
                    <a:pt x="259" y="36902"/>
                    <a:pt x="259" y="36643"/>
                  </a:cubicBezTo>
                  <a:cubicBezTo>
                    <a:pt x="259" y="36405"/>
                    <a:pt x="139" y="35967"/>
                    <a:pt x="139" y="35728"/>
                  </a:cubicBezTo>
                  <a:lnTo>
                    <a:pt x="139" y="35609"/>
                  </a:lnTo>
                  <a:lnTo>
                    <a:pt x="0"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8"/>
            <p:cNvSpPr/>
            <p:nvPr/>
          </p:nvSpPr>
          <p:spPr>
            <a:xfrm>
              <a:off x="10647600" y="2575000"/>
              <a:ext cx="860875" cy="1131425"/>
            </a:xfrm>
            <a:custGeom>
              <a:rect b="b" l="l" r="r" t="t"/>
              <a:pathLst>
                <a:path extrusionOk="0" h="45257" w="34435">
                  <a:moveTo>
                    <a:pt x="0" y="200"/>
                  </a:moveTo>
                  <a:lnTo>
                    <a:pt x="0" y="319"/>
                  </a:lnTo>
                  <a:cubicBezTo>
                    <a:pt x="0" y="376"/>
                    <a:pt x="0" y="438"/>
                    <a:pt x="1" y="503"/>
                  </a:cubicBezTo>
                  <a:lnTo>
                    <a:pt x="1" y="503"/>
                  </a:lnTo>
                  <a:lnTo>
                    <a:pt x="0" y="200"/>
                  </a:lnTo>
                  <a:close/>
                  <a:moveTo>
                    <a:pt x="34315" y="1"/>
                  </a:moveTo>
                  <a:cubicBezTo>
                    <a:pt x="34315" y="2527"/>
                    <a:pt x="32604" y="5074"/>
                    <a:pt x="29262" y="7063"/>
                  </a:cubicBezTo>
                  <a:cubicBezTo>
                    <a:pt x="28466" y="7461"/>
                    <a:pt x="27651" y="7859"/>
                    <a:pt x="26736" y="8256"/>
                  </a:cubicBezTo>
                  <a:cubicBezTo>
                    <a:pt x="26059" y="8515"/>
                    <a:pt x="25264" y="8654"/>
                    <a:pt x="24587" y="8913"/>
                  </a:cubicBezTo>
                  <a:cubicBezTo>
                    <a:pt x="24050" y="9052"/>
                    <a:pt x="23533" y="9191"/>
                    <a:pt x="22857" y="9311"/>
                  </a:cubicBezTo>
                  <a:cubicBezTo>
                    <a:pt x="22300" y="9470"/>
                    <a:pt x="21643" y="9470"/>
                    <a:pt x="21106" y="9589"/>
                  </a:cubicBezTo>
                  <a:cubicBezTo>
                    <a:pt x="20450" y="9589"/>
                    <a:pt x="19893" y="9709"/>
                    <a:pt x="19376" y="9709"/>
                  </a:cubicBezTo>
                  <a:cubicBezTo>
                    <a:pt x="18819" y="9848"/>
                    <a:pt x="18182" y="9848"/>
                    <a:pt x="17625" y="9848"/>
                  </a:cubicBezTo>
                  <a:lnTo>
                    <a:pt x="15894" y="9848"/>
                  </a:lnTo>
                  <a:cubicBezTo>
                    <a:pt x="15377" y="9848"/>
                    <a:pt x="14701" y="9709"/>
                    <a:pt x="14024" y="9709"/>
                  </a:cubicBezTo>
                  <a:cubicBezTo>
                    <a:pt x="13348" y="9709"/>
                    <a:pt x="12552" y="9569"/>
                    <a:pt x="11896" y="9450"/>
                  </a:cubicBezTo>
                  <a:cubicBezTo>
                    <a:pt x="10822" y="9311"/>
                    <a:pt x="9747" y="9052"/>
                    <a:pt x="8673" y="8654"/>
                  </a:cubicBezTo>
                  <a:cubicBezTo>
                    <a:pt x="7340" y="8256"/>
                    <a:pt x="6147" y="7719"/>
                    <a:pt x="4953" y="7063"/>
                  </a:cubicBezTo>
                  <a:cubicBezTo>
                    <a:pt x="4794" y="7063"/>
                    <a:pt x="4794" y="6924"/>
                    <a:pt x="4675" y="6924"/>
                  </a:cubicBezTo>
                  <a:cubicBezTo>
                    <a:pt x="3879" y="6406"/>
                    <a:pt x="3223" y="5869"/>
                    <a:pt x="2546" y="5352"/>
                  </a:cubicBezTo>
                  <a:cubicBezTo>
                    <a:pt x="2148" y="4934"/>
                    <a:pt x="1751" y="4556"/>
                    <a:pt x="1472" y="4159"/>
                  </a:cubicBezTo>
                  <a:cubicBezTo>
                    <a:pt x="1194" y="3741"/>
                    <a:pt x="915" y="3482"/>
                    <a:pt x="796" y="3084"/>
                  </a:cubicBezTo>
                  <a:cubicBezTo>
                    <a:pt x="676" y="2826"/>
                    <a:pt x="557" y="2408"/>
                    <a:pt x="398" y="2169"/>
                  </a:cubicBezTo>
                  <a:cubicBezTo>
                    <a:pt x="259" y="1911"/>
                    <a:pt x="139" y="1513"/>
                    <a:pt x="139" y="1234"/>
                  </a:cubicBezTo>
                  <a:cubicBezTo>
                    <a:pt x="29" y="1044"/>
                    <a:pt x="6" y="754"/>
                    <a:pt x="1" y="503"/>
                  </a:cubicBezTo>
                  <a:lnTo>
                    <a:pt x="1" y="503"/>
                  </a:lnTo>
                  <a:lnTo>
                    <a:pt x="139" y="35609"/>
                  </a:lnTo>
                  <a:lnTo>
                    <a:pt x="139" y="35728"/>
                  </a:lnTo>
                  <a:cubicBezTo>
                    <a:pt x="139" y="35967"/>
                    <a:pt x="259" y="36405"/>
                    <a:pt x="259" y="36643"/>
                  </a:cubicBezTo>
                  <a:cubicBezTo>
                    <a:pt x="259" y="36902"/>
                    <a:pt x="398" y="37300"/>
                    <a:pt x="537" y="37578"/>
                  </a:cubicBezTo>
                  <a:cubicBezTo>
                    <a:pt x="537" y="37817"/>
                    <a:pt x="796" y="38215"/>
                    <a:pt x="915" y="38493"/>
                  </a:cubicBezTo>
                  <a:cubicBezTo>
                    <a:pt x="1074" y="38891"/>
                    <a:pt x="1333" y="39170"/>
                    <a:pt x="1591" y="39568"/>
                  </a:cubicBezTo>
                  <a:cubicBezTo>
                    <a:pt x="1870" y="39946"/>
                    <a:pt x="2268" y="40343"/>
                    <a:pt x="2666" y="40741"/>
                  </a:cubicBezTo>
                  <a:cubicBezTo>
                    <a:pt x="3203" y="41278"/>
                    <a:pt x="3998" y="41815"/>
                    <a:pt x="4794" y="42333"/>
                  </a:cubicBezTo>
                  <a:cubicBezTo>
                    <a:pt x="4953" y="42333"/>
                    <a:pt x="4953" y="42472"/>
                    <a:pt x="5073" y="42472"/>
                  </a:cubicBezTo>
                  <a:cubicBezTo>
                    <a:pt x="6147" y="43128"/>
                    <a:pt x="7460" y="43665"/>
                    <a:pt x="8812" y="44063"/>
                  </a:cubicBezTo>
                  <a:cubicBezTo>
                    <a:pt x="9747" y="44322"/>
                    <a:pt x="10941" y="44581"/>
                    <a:pt x="12015" y="44859"/>
                  </a:cubicBezTo>
                  <a:cubicBezTo>
                    <a:pt x="12692" y="44998"/>
                    <a:pt x="13348" y="44998"/>
                    <a:pt x="14144" y="45138"/>
                  </a:cubicBezTo>
                  <a:cubicBezTo>
                    <a:pt x="14681" y="45257"/>
                    <a:pt x="15337" y="45257"/>
                    <a:pt x="16014" y="45257"/>
                  </a:cubicBezTo>
                  <a:lnTo>
                    <a:pt x="17764" y="45257"/>
                  </a:lnTo>
                  <a:cubicBezTo>
                    <a:pt x="18421" y="45257"/>
                    <a:pt x="18978" y="45138"/>
                    <a:pt x="19495" y="45138"/>
                  </a:cubicBezTo>
                  <a:cubicBezTo>
                    <a:pt x="20171" y="45138"/>
                    <a:pt x="20708" y="45138"/>
                    <a:pt x="21245" y="44998"/>
                  </a:cubicBezTo>
                  <a:cubicBezTo>
                    <a:pt x="21902" y="44998"/>
                    <a:pt x="22459" y="44859"/>
                    <a:pt x="22976" y="44720"/>
                  </a:cubicBezTo>
                  <a:cubicBezTo>
                    <a:pt x="23533" y="44600"/>
                    <a:pt x="24190" y="44461"/>
                    <a:pt x="24727" y="44322"/>
                  </a:cubicBezTo>
                  <a:cubicBezTo>
                    <a:pt x="25522" y="44183"/>
                    <a:pt x="26179" y="43924"/>
                    <a:pt x="26855" y="43665"/>
                  </a:cubicBezTo>
                  <a:cubicBezTo>
                    <a:pt x="27810" y="43268"/>
                    <a:pt x="28606" y="42870"/>
                    <a:pt x="29401" y="42472"/>
                  </a:cubicBezTo>
                  <a:cubicBezTo>
                    <a:pt x="32704" y="40602"/>
                    <a:pt x="34434" y="37936"/>
                    <a:pt x="34434"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8"/>
            <p:cNvSpPr/>
            <p:nvPr/>
          </p:nvSpPr>
          <p:spPr>
            <a:xfrm>
              <a:off x="10647600" y="2822175"/>
              <a:ext cx="861875" cy="761425"/>
            </a:xfrm>
            <a:custGeom>
              <a:rect b="b" l="l" r="r" t="t"/>
              <a:pathLst>
                <a:path extrusionOk="0" h="30457" w="34475">
                  <a:moveTo>
                    <a:pt x="40" y="299"/>
                  </a:moveTo>
                  <a:lnTo>
                    <a:pt x="0" y="438"/>
                  </a:lnTo>
                  <a:cubicBezTo>
                    <a:pt x="0" y="615"/>
                    <a:pt x="0" y="856"/>
                    <a:pt x="44" y="1074"/>
                  </a:cubicBezTo>
                  <a:lnTo>
                    <a:pt x="44" y="1074"/>
                  </a:lnTo>
                  <a:lnTo>
                    <a:pt x="40" y="299"/>
                  </a:lnTo>
                  <a:close/>
                  <a:moveTo>
                    <a:pt x="34394" y="1"/>
                  </a:moveTo>
                  <a:cubicBezTo>
                    <a:pt x="34394" y="2507"/>
                    <a:pt x="32604" y="5173"/>
                    <a:pt x="29262" y="7162"/>
                  </a:cubicBezTo>
                  <a:cubicBezTo>
                    <a:pt x="28466" y="7560"/>
                    <a:pt x="27651" y="7958"/>
                    <a:pt x="26736" y="8356"/>
                  </a:cubicBezTo>
                  <a:cubicBezTo>
                    <a:pt x="26059" y="8634"/>
                    <a:pt x="25264" y="8753"/>
                    <a:pt x="24587" y="9032"/>
                  </a:cubicBezTo>
                  <a:cubicBezTo>
                    <a:pt x="24050" y="9151"/>
                    <a:pt x="23533" y="9310"/>
                    <a:pt x="22857" y="9430"/>
                  </a:cubicBezTo>
                  <a:cubicBezTo>
                    <a:pt x="22300" y="9569"/>
                    <a:pt x="21643" y="9569"/>
                    <a:pt x="21106" y="9708"/>
                  </a:cubicBezTo>
                  <a:cubicBezTo>
                    <a:pt x="20450" y="9708"/>
                    <a:pt x="19893" y="9828"/>
                    <a:pt x="19376" y="9828"/>
                  </a:cubicBezTo>
                  <a:cubicBezTo>
                    <a:pt x="18819" y="9947"/>
                    <a:pt x="18182" y="9947"/>
                    <a:pt x="17625" y="9947"/>
                  </a:cubicBezTo>
                  <a:lnTo>
                    <a:pt x="15894" y="9947"/>
                  </a:lnTo>
                  <a:cubicBezTo>
                    <a:pt x="15377" y="9947"/>
                    <a:pt x="14701" y="9828"/>
                    <a:pt x="14024" y="9828"/>
                  </a:cubicBezTo>
                  <a:cubicBezTo>
                    <a:pt x="13348" y="9828"/>
                    <a:pt x="12552" y="9668"/>
                    <a:pt x="11896" y="9549"/>
                  </a:cubicBezTo>
                  <a:cubicBezTo>
                    <a:pt x="10822" y="9430"/>
                    <a:pt x="9747" y="9151"/>
                    <a:pt x="8673" y="8753"/>
                  </a:cubicBezTo>
                  <a:cubicBezTo>
                    <a:pt x="7340" y="8356"/>
                    <a:pt x="6147" y="7838"/>
                    <a:pt x="4953" y="7162"/>
                  </a:cubicBezTo>
                  <a:cubicBezTo>
                    <a:pt x="4794" y="7162"/>
                    <a:pt x="4794" y="7043"/>
                    <a:pt x="4675" y="7043"/>
                  </a:cubicBezTo>
                  <a:cubicBezTo>
                    <a:pt x="3879" y="6525"/>
                    <a:pt x="3223" y="5968"/>
                    <a:pt x="2546" y="5451"/>
                  </a:cubicBezTo>
                  <a:cubicBezTo>
                    <a:pt x="2148" y="5053"/>
                    <a:pt x="1751" y="4656"/>
                    <a:pt x="1472" y="4258"/>
                  </a:cubicBezTo>
                  <a:cubicBezTo>
                    <a:pt x="1194" y="3860"/>
                    <a:pt x="915" y="3581"/>
                    <a:pt x="796" y="3183"/>
                  </a:cubicBezTo>
                  <a:cubicBezTo>
                    <a:pt x="676" y="2945"/>
                    <a:pt x="557" y="2507"/>
                    <a:pt x="398" y="2268"/>
                  </a:cubicBezTo>
                  <a:cubicBezTo>
                    <a:pt x="259" y="2010"/>
                    <a:pt x="139" y="1632"/>
                    <a:pt x="139" y="1353"/>
                  </a:cubicBezTo>
                  <a:cubicBezTo>
                    <a:pt x="95" y="1271"/>
                    <a:pt x="65" y="1175"/>
                    <a:pt x="44" y="1074"/>
                  </a:cubicBezTo>
                  <a:lnTo>
                    <a:pt x="44" y="1074"/>
                  </a:lnTo>
                  <a:lnTo>
                    <a:pt x="159" y="20828"/>
                  </a:lnTo>
                  <a:lnTo>
                    <a:pt x="159" y="20948"/>
                  </a:lnTo>
                  <a:cubicBezTo>
                    <a:pt x="159" y="21186"/>
                    <a:pt x="279" y="21624"/>
                    <a:pt x="279" y="21863"/>
                  </a:cubicBezTo>
                  <a:cubicBezTo>
                    <a:pt x="279" y="22121"/>
                    <a:pt x="418" y="22499"/>
                    <a:pt x="557" y="22778"/>
                  </a:cubicBezTo>
                  <a:cubicBezTo>
                    <a:pt x="557" y="23036"/>
                    <a:pt x="816" y="23434"/>
                    <a:pt x="955" y="23693"/>
                  </a:cubicBezTo>
                  <a:cubicBezTo>
                    <a:pt x="1094" y="24091"/>
                    <a:pt x="1353" y="24369"/>
                    <a:pt x="1611" y="24767"/>
                  </a:cubicBezTo>
                  <a:cubicBezTo>
                    <a:pt x="1890" y="25165"/>
                    <a:pt x="2288" y="25563"/>
                    <a:pt x="2686" y="25961"/>
                  </a:cubicBezTo>
                  <a:cubicBezTo>
                    <a:pt x="3243" y="26478"/>
                    <a:pt x="4038" y="27035"/>
                    <a:pt x="4834" y="27552"/>
                  </a:cubicBezTo>
                  <a:cubicBezTo>
                    <a:pt x="4973" y="27552"/>
                    <a:pt x="4973" y="27671"/>
                    <a:pt x="5093" y="27671"/>
                  </a:cubicBezTo>
                  <a:cubicBezTo>
                    <a:pt x="6167" y="28348"/>
                    <a:pt x="7480" y="28865"/>
                    <a:pt x="8832" y="29263"/>
                  </a:cubicBezTo>
                  <a:cubicBezTo>
                    <a:pt x="9767" y="29541"/>
                    <a:pt x="10961" y="29800"/>
                    <a:pt x="12035" y="30059"/>
                  </a:cubicBezTo>
                  <a:cubicBezTo>
                    <a:pt x="12711" y="30218"/>
                    <a:pt x="13388" y="30218"/>
                    <a:pt x="14184" y="30337"/>
                  </a:cubicBezTo>
                  <a:cubicBezTo>
                    <a:pt x="14701" y="30456"/>
                    <a:pt x="15377" y="30456"/>
                    <a:pt x="16034" y="30456"/>
                  </a:cubicBezTo>
                  <a:lnTo>
                    <a:pt x="17784" y="30456"/>
                  </a:lnTo>
                  <a:cubicBezTo>
                    <a:pt x="18460" y="30456"/>
                    <a:pt x="18998" y="30337"/>
                    <a:pt x="19515" y="30337"/>
                  </a:cubicBezTo>
                  <a:cubicBezTo>
                    <a:pt x="20191" y="30337"/>
                    <a:pt x="20748" y="30337"/>
                    <a:pt x="21265" y="30218"/>
                  </a:cubicBezTo>
                  <a:cubicBezTo>
                    <a:pt x="21942" y="30218"/>
                    <a:pt x="22479" y="30059"/>
                    <a:pt x="22996" y="29939"/>
                  </a:cubicBezTo>
                  <a:cubicBezTo>
                    <a:pt x="23553" y="29820"/>
                    <a:pt x="24229" y="29661"/>
                    <a:pt x="24747" y="29541"/>
                  </a:cubicBezTo>
                  <a:cubicBezTo>
                    <a:pt x="25542" y="29402"/>
                    <a:pt x="26219" y="29143"/>
                    <a:pt x="26875" y="28865"/>
                  </a:cubicBezTo>
                  <a:cubicBezTo>
                    <a:pt x="27830" y="28467"/>
                    <a:pt x="28626" y="28069"/>
                    <a:pt x="29421" y="27671"/>
                  </a:cubicBezTo>
                  <a:cubicBezTo>
                    <a:pt x="32724" y="25821"/>
                    <a:pt x="34474" y="23156"/>
                    <a:pt x="34474" y="20609"/>
                  </a:cubicBezTo>
                  <a:lnTo>
                    <a:pt x="34394"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8"/>
            <p:cNvSpPr/>
            <p:nvPr/>
          </p:nvSpPr>
          <p:spPr>
            <a:xfrm>
              <a:off x="10604825" y="2328100"/>
              <a:ext cx="945425" cy="497450"/>
            </a:xfrm>
            <a:custGeom>
              <a:rect b="b" l="l" r="r" t="t"/>
              <a:pathLst>
                <a:path extrusionOk="0" h="19898" w="37817">
                  <a:moveTo>
                    <a:pt x="19020" y="0"/>
                  </a:moveTo>
                  <a:cubicBezTo>
                    <a:pt x="14611" y="0"/>
                    <a:pt x="10185" y="965"/>
                    <a:pt x="6784" y="2895"/>
                  </a:cubicBezTo>
                  <a:cubicBezTo>
                    <a:pt x="0" y="6734"/>
                    <a:pt x="0" y="13139"/>
                    <a:pt x="6664" y="17018"/>
                  </a:cubicBezTo>
                  <a:cubicBezTo>
                    <a:pt x="9996" y="18938"/>
                    <a:pt x="14393" y="19898"/>
                    <a:pt x="18804" y="19898"/>
                  </a:cubicBezTo>
                  <a:cubicBezTo>
                    <a:pt x="23215" y="19898"/>
                    <a:pt x="27641" y="18938"/>
                    <a:pt x="31033" y="17018"/>
                  </a:cubicBezTo>
                  <a:cubicBezTo>
                    <a:pt x="37816" y="13159"/>
                    <a:pt x="37816" y="6774"/>
                    <a:pt x="31152" y="2895"/>
                  </a:cubicBezTo>
                  <a:cubicBezTo>
                    <a:pt x="27820" y="965"/>
                    <a:pt x="23429" y="0"/>
                    <a:pt x="19020"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8"/>
            <p:cNvSpPr/>
            <p:nvPr/>
          </p:nvSpPr>
          <p:spPr>
            <a:xfrm>
              <a:off x="10848500" y="2348225"/>
              <a:ext cx="459050" cy="292450"/>
            </a:xfrm>
            <a:custGeom>
              <a:rect b="b" l="l" r="r" t="t"/>
              <a:pathLst>
                <a:path extrusionOk="0" h="11698" w="18362">
                  <a:moveTo>
                    <a:pt x="3164" y="100"/>
                  </a:moveTo>
                  <a:cubicBezTo>
                    <a:pt x="3164" y="220"/>
                    <a:pt x="3044" y="220"/>
                    <a:pt x="3044" y="359"/>
                  </a:cubicBezTo>
                  <a:lnTo>
                    <a:pt x="3044" y="637"/>
                  </a:lnTo>
                  <a:lnTo>
                    <a:pt x="3044" y="916"/>
                  </a:lnTo>
                  <a:cubicBezTo>
                    <a:pt x="3044" y="1055"/>
                    <a:pt x="3044" y="1035"/>
                    <a:pt x="3164" y="1194"/>
                  </a:cubicBezTo>
                  <a:cubicBezTo>
                    <a:pt x="3164" y="1314"/>
                    <a:pt x="3283" y="1453"/>
                    <a:pt x="3442" y="1592"/>
                  </a:cubicBezTo>
                  <a:cubicBezTo>
                    <a:pt x="3561" y="1712"/>
                    <a:pt x="3820" y="1990"/>
                    <a:pt x="4099" y="2109"/>
                  </a:cubicBezTo>
                  <a:lnTo>
                    <a:pt x="4238" y="2109"/>
                  </a:lnTo>
                  <a:cubicBezTo>
                    <a:pt x="4636" y="2388"/>
                    <a:pt x="5153" y="2507"/>
                    <a:pt x="5571" y="2627"/>
                  </a:cubicBezTo>
                  <a:cubicBezTo>
                    <a:pt x="5968" y="2746"/>
                    <a:pt x="6486" y="2905"/>
                    <a:pt x="6923" y="2905"/>
                  </a:cubicBezTo>
                  <a:cubicBezTo>
                    <a:pt x="7182" y="2905"/>
                    <a:pt x="7580" y="3025"/>
                    <a:pt x="7838" y="3025"/>
                  </a:cubicBezTo>
                  <a:lnTo>
                    <a:pt x="8634" y="3025"/>
                  </a:lnTo>
                  <a:lnTo>
                    <a:pt x="9430" y="3025"/>
                  </a:lnTo>
                  <a:lnTo>
                    <a:pt x="10226" y="3025"/>
                  </a:lnTo>
                  <a:cubicBezTo>
                    <a:pt x="10504" y="3025"/>
                    <a:pt x="10743" y="3025"/>
                    <a:pt x="10902" y="2905"/>
                  </a:cubicBezTo>
                  <a:cubicBezTo>
                    <a:pt x="11160" y="2905"/>
                    <a:pt x="11419" y="2786"/>
                    <a:pt x="11558" y="2786"/>
                  </a:cubicBezTo>
                  <a:cubicBezTo>
                    <a:pt x="11837" y="2786"/>
                    <a:pt x="12095" y="2647"/>
                    <a:pt x="12354" y="2647"/>
                  </a:cubicBezTo>
                  <a:cubicBezTo>
                    <a:pt x="12633" y="2527"/>
                    <a:pt x="12891" y="2527"/>
                    <a:pt x="13150" y="2388"/>
                  </a:cubicBezTo>
                  <a:cubicBezTo>
                    <a:pt x="13428" y="2249"/>
                    <a:pt x="13826" y="2109"/>
                    <a:pt x="14085" y="1990"/>
                  </a:cubicBezTo>
                  <a:cubicBezTo>
                    <a:pt x="15139" y="1314"/>
                    <a:pt x="15418" y="637"/>
                    <a:pt x="15139" y="1"/>
                  </a:cubicBezTo>
                  <a:lnTo>
                    <a:pt x="17685" y="4795"/>
                  </a:lnTo>
                  <a:cubicBezTo>
                    <a:pt x="18362" y="6128"/>
                    <a:pt x="18202" y="7719"/>
                    <a:pt x="16770" y="9191"/>
                  </a:cubicBezTo>
                  <a:cubicBezTo>
                    <a:pt x="16372" y="9589"/>
                    <a:pt x="15975" y="9868"/>
                    <a:pt x="15418" y="10106"/>
                  </a:cubicBezTo>
                  <a:cubicBezTo>
                    <a:pt x="15020" y="10385"/>
                    <a:pt x="14622" y="10504"/>
                    <a:pt x="14224" y="10783"/>
                  </a:cubicBezTo>
                  <a:cubicBezTo>
                    <a:pt x="13826" y="10902"/>
                    <a:pt x="13428" y="11061"/>
                    <a:pt x="13030" y="11181"/>
                  </a:cubicBezTo>
                  <a:cubicBezTo>
                    <a:pt x="12633" y="11300"/>
                    <a:pt x="12235" y="11459"/>
                    <a:pt x="11837" y="11459"/>
                  </a:cubicBezTo>
                  <a:cubicBezTo>
                    <a:pt x="11439" y="11578"/>
                    <a:pt x="11041" y="11578"/>
                    <a:pt x="10643" y="11578"/>
                  </a:cubicBezTo>
                  <a:cubicBezTo>
                    <a:pt x="10245" y="11578"/>
                    <a:pt x="9848" y="11698"/>
                    <a:pt x="9450" y="11698"/>
                  </a:cubicBezTo>
                  <a:lnTo>
                    <a:pt x="8256" y="11698"/>
                  </a:lnTo>
                  <a:cubicBezTo>
                    <a:pt x="7858" y="11698"/>
                    <a:pt x="7341" y="11698"/>
                    <a:pt x="6923" y="11578"/>
                  </a:cubicBezTo>
                  <a:cubicBezTo>
                    <a:pt x="6386" y="11459"/>
                    <a:pt x="5849" y="11459"/>
                    <a:pt x="5451" y="11300"/>
                  </a:cubicBezTo>
                  <a:cubicBezTo>
                    <a:pt x="4656" y="11181"/>
                    <a:pt x="3979" y="10902"/>
                    <a:pt x="3303" y="10504"/>
                  </a:cubicBezTo>
                  <a:cubicBezTo>
                    <a:pt x="2507" y="10106"/>
                    <a:pt x="1851" y="9709"/>
                    <a:pt x="1314" y="9171"/>
                  </a:cubicBezTo>
                  <a:lnTo>
                    <a:pt x="1194" y="9052"/>
                  </a:lnTo>
                  <a:cubicBezTo>
                    <a:pt x="796" y="8654"/>
                    <a:pt x="518" y="8256"/>
                    <a:pt x="399" y="7858"/>
                  </a:cubicBezTo>
                  <a:cubicBezTo>
                    <a:pt x="279" y="7580"/>
                    <a:pt x="120" y="7321"/>
                    <a:pt x="120" y="7063"/>
                  </a:cubicBezTo>
                  <a:cubicBezTo>
                    <a:pt x="120" y="6784"/>
                    <a:pt x="1" y="6665"/>
                    <a:pt x="1" y="6386"/>
                  </a:cubicBezTo>
                  <a:lnTo>
                    <a:pt x="1" y="5869"/>
                  </a:lnTo>
                  <a:cubicBezTo>
                    <a:pt x="1" y="5730"/>
                    <a:pt x="120" y="5471"/>
                    <a:pt x="120" y="5332"/>
                  </a:cubicBezTo>
                  <a:cubicBezTo>
                    <a:pt x="120" y="5213"/>
                    <a:pt x="259" y="4934"/>
                    <a:pt x="399" y="4815"/>
                  </a:cubicBezTo>
                  <a:lnTo>
                    <a:pt x="399"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8"/>
            <p:cNvSpPr/>
            <p:nvPr/>
          </p:nvSpPr>
          <p:spPr>
            <a:xfrm>
              <a:off x="10848500" y="2348225"/>
              <a:ext cx="459050" cy="292450"/>
            </a:xfrm>
            <a:custGeom>
              <a:rect b="b" l="l" r="r" t="t"/>
              <a:pathLst>
                <a:path extrusionOk="0" h="11698" w="18362">
                  <a:moveTo>
                    <a:pt x="15139" y="1"/>
                  </a:moveTo>
                  <a:cubicBezTo>
                    <a:pt x="15418" y="637"/>
                    <a:pt x="15139" y="1314"/>
                    <a:pt x="14085" y="1990"/>
                  </a:cubicBezTo>
                  <a:cubicBezTo>
                    <a:pt x="13826" y="2109"/>
                    <a:pt x="13428" y="2249"/>
                    <a:pt x="13150" y="2388"/>
                  </a:cubicBezTo>
                  <a:cubicBezTo>
                    <a:pt x="12891" y="2527"/>
                    <a:pt x="12633" y="2527"/>
                    <a:pt x="12354" y="2647"/>
                  </a:cubicBezTo>
                  <a:cubicBezTo>
                    <a:pt x="12095" y="2647"/>
                    <a:pt x="11837" y="2786"/>
                    <a:pt x="11558" y="2786"/>
                  </a:cubicBezTo>
                  <a:cubicBezTo>
                    <a:pt x="11419" y="2786"/>
                    <a:pt x="11160" y="2905"/>
                    <a:pt x="10902" y="2905"/>
                  </a:cubicBezTo>
                  <a:cubicBezTo>
                    <a:pt x="10743" y="3025"/>
                    <a:pt x="10504" y="3025"/>
                    <a:pt x="10226" y="3025"/>
                  </a:cubicBezTo>
                  <a:lnTo>
                    <a:pt x="7838" y="3025"/>
                  </a:lnTo>
                  <a:cubicBezTo>
                    <a:pt x="7580" y="3025"/>
                    <a:pt x="7182" y="2905"/>
                    <a:pt x="6923" y="2905"/>
                  </a:cubicBezTo>
                  <a:cubicBezTo>
                    <a:pt x="6486" y="2905"/>
                    <a:pt x="5968" y="2746"/>
                    <a:pt x="5571" y="2627"/>
                  </a:cubicBezTo>
                  <a:cubicBezTo>
                    <a:pt x="5153" y="2507"/>
                    <a:pt x="4636" y="2388"/>
                    <a:pt x="4238" y="2109"/>
                  </a:cubicBezTo>
                  <a:lnTo>
                    <a:pt x="4099" y="2109"/>
                  </a:lnTo>
                  <a:cubicBezTo>
                    <a:pt x="3820" y="1990"/>
                    <a:pt x="3561" y="1712"/>
                    <a:pt x="3442" y="1592"/>
                  </a:cubicBezTo>
                  <a:cubicBezTo>
                    <a:pt x="3283" y="1453"/>
                    <a:pt x="3164" y="1314"/>
                    <a:pt x="3164" y="1194"/>
                  </a:cubicBezTo>
                  <a:cubicBezTo>
                    <a:pt x="3044" y="1035"/>
                    <a:pt x="3044" y="1055"/>
                    <a:pt x="3044" y="916"/>
                  </a:cubicBezTo>
                  <a:lnTo>
                    <a:pt x="3044" y="637"/>
                  </a:lnTo>
                  <a:lnTo>
                    <a:pt x="3044" y="359"/>
                  </a:lnTo>
                  <a:cubicBezTo>
                    <a:pt x="3044" y="220"/>
                    <a:pt x="3164" y="220"/>
                    <a:pt x="3164" y="100"/>
                  </a:cubicBezTo>
                  <a:lnTo>
                    <a:pt x="3164" y="100"/>
                  </a:lnTo>
                  <a:lnTo>
                    <a:pt x="399" y="4696"/>
                  </a:lnTo>
                  <a:lnTo>
                    <a:pt x="399" y="4815"/>
                  </a:lnTo>
                  <a:cubicBezTo>
                    <a:pt x="259" y="4934"/>
                    <a:pt x="120" y="5213"/>
                    <a:pt x="120" y="5332"/>
                  </a:cubicBezTo>
                  <a:cubicBezTo>
                    <a:pt x="120" y="5471"/>
                    <a:pt x="1" y="5730"/>
                    <a:pt x="1" y="5869"/>
                  </a:cubicBezTo>
                  <a:lnTo>
                    <a:pt x="1" y="6386"/>
                  </a:lnTo>
                  <a:cubicBezTo>
                    <a:pt x="1" y="6665"/>
                    <a:pt x="120" y="6784"/>
                    <a:pt x="120" y="7063"/>
                  </a:cubicBezTo>
                  <a:cubicBezTo>
                    <a:pt x="120" y="7321"/>
                    <a:pt x="279" y="7580"/>
                    <a:pt x="399" y="7858"/>
                  </a:cubicBezTo>
                  <a:cubicBezTo>
                    <a:pt x="518" y="8256"/>
                    <a:pt x="796" y="8654"/>
                    <a:pt x="1194" y="9052"/>
                  </a:cubicBezTo>
                  <a:lnTo>
                    <a:pt x="1314" y="9171"/>
                  </a:lnTo>
                  <a:cubicBezTo>
                    <a:pt x="1851" y="9709"/>
                    <a:pt x="2507" y="10106"/>
                    <a:pt x="3303" y="10504"/>
                  </a:cubicBezTo>
                  <a:cubicBezTo>
                    <a:pt x="3979" y="10902"/>
                    <a:pt x="4656" y="11181"/>
                    <a:pt x="5451" y="11300"/>
                  </a:cubicBezTo>
                  <a:cubicBezTo>
                    <a:pt x="5849" y="11459"/>
                    <a:pt x="6386" y="11459"/>
                    <a:pt x="6923" y="11578"/>
                  </a:cubicBezTo>
                  <a:cubicBezTo>
                    <a:pt x="7341" y="11698"/>
                    <a:pt x="7858" y="11698"/>
                    <a:pt x="8256" y="11698"/>
                  </a:cubicBezTo>
                  <a:lnTo>
                    <a:pt x="9450" y="11698"/>
                  </a:lnTo>
                  <a:cubicBezTo>
                    <a:pt x="9848" y="11698"/>
                    <a:pt x="10245" y="11578"/>
                    <a:pt x="10643" y="11578"/>
                  </a:cubicBezTo>
                  <a:cubicBezTo>
                    <a:pt x="11041" y="11578"/>
                    <a:pt x="11439" y="11578"/>
                    <a:pt x="11837" y="11459"/>
                  </a:cubicBezTo>
                  <a:cubicBezTo>
                    <a:pt x="12235" y="11459"/>
                    <a:pt x="12633" y="11300"/>
                    <a:pt x="13030" y="11181"/>
                  </a:cubicBezTo>
                  <a:cubicBezTo>
                    <a:pt x="13428" y="11061"/>
                    <a:pt x="13826" y="10902"/>
                    <a:pt x="14224" y="10783"/>
                  </a:cubicBezTo>
                  <a:cubicBezTo>
                    <a:pt x="14622" y="10504"/>
                    <a:pt x="15020" y="10385"/>
                    <a:pt x="15418" y="10106"/>
                  </a:cubicBezTo>
                  <a:cubicBezTo>
                    <a:pt x="15975" y="9868"/>
                    <a:pt x="16372" y="9589"/>
                    <a:pt x="16770" y="9191"/>
                  </a:cubicBezTo>
                  <a:cubicBezTo>
                    <a:pt x="18202" y="7719"/>
                    <a:pt x="18362" y="612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8"/>
            <p:cNvSpPr/>
            <p:nvPr/>
          </p:nvSpPr>
          <p:spPr>
            <a:xfrm>
              <a:off x="10885800" y="2299375"/>
              <a:ext cx="376000" cy="133675"/>
            </a:xfrm>
            <a:custGeom>
              <a:rect b="b" l="l" r="r" t="t"/>
              <a:pathLst>
                <a:path extrusionOk="0" h="5347" w="15040">
                  <a:moveTo>
                    <a:pt x="7530" y="0"/>
                  </a:moveTo>
                  <a:cubicBezTo>
                    <a:pt x="6143" y="0"/>
                    <a:pt x="4775" y="174"/>
                    <a:pt x="3661" y="523"/>
                  </a:cubicBezTo>
                  <a:cubicBezTo>
                    <a:pt x="975" y="1378"/>
                    <a:pt x="1" y="2910"/>
                    <a:pt x="2249" y="4183"/>
                  </a:cubicBezTo>
                  <a:cubicBezTo>
                    <a:pt x="3591" y="4959"/>
                    <a:pt x="5561" y="5347"/>
                    <a:pt x="7528" y="5347"/>
                  </a:cubicBezTo>
                  <a:cubicBezTo>
                    <a:pt x="9494" y="5347"/>
                    <a:pt x="11459" y="4959"/>
                    <a:pt x="12792" y="4183"/>
                  </a:cubicBezTo>
                  <a:cubicBezTo>
                    <a:pt x="15040" y="2910"/>
                    <a:pt x="14045" y="1378"/>
                    <a:pt x="11519" y="523"/>
                  </a:cubicBezTo>
                  <a:cubicBezTo>
                    <a:pt x="10325" y="174"/>
                    <a:pt x="8918" y="0"/>
                    <a:pt x="7530"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8"/>
            <p:cNvSpPr/>
            <p:nvPr/>
          </p:nvSpPr>
          <p:spPr>
            <a:xfrm>
              <a:off x="11706375" y="3177750"/>
              <a:ext cx="860875" cy="1131425"/>
            </a:xfrm>
            <a:custGeom>
              <a:rect b="b" l="l" r="r" t="t"/>
              <a:pathLst>
                <a:path extrusionOk="0" h="45257" w="34435">
                  <a:moveTo>
                    <a:pt x="1" y="339"/>
                  </a:moveTo>
                  <a:cubicBezTo>
                    <a:pt x="1" y="598"/>
                    <a:pt x="1" y="996"/>
                    <a:pt x="120" y="1254"/>
                  </a:cubicBezTo>
                  <a:cubicBezTo>
                    <a:pt x="120" y="1533"/>
                    <a:pt x="259" y="1931"/>
                    <a:pt x="398" y="2169"/>
                  </a:cubicBezTo>
                  <a:cubicBezTo>
                    <a:pt x="518" y="2448"/>
                    <a:pt x="677" y="2846"/>
                    <a:pt x="796" y="3084"/>
                  </a:cubicBezTo>
                  <a:cubicBezTo>
                    <a:pt x="916" y="3482"/>
                    <a:pt x="1194" y="3761"/>
                    <a:pt x="1473" y="4159"/>
                  </a:cubicBezTo>
                  <a:cubicBezTo>
                    <a:pt x="1731" y="4556"/>
                    <a:pt x="2149" y="4954"/>
                    <a:pt x="2527" y="5352"/>
                  </a:cubicBezTo>
                  <a:cubicBezTo>
                    <a:pt x="3203" y="5869"/>
                    <a:pt x="3880" y="6426"/>
                    <a:pt x="4675" y="6943"/>
                  </a:cubicBezTo>
                  <a:cubicBezTo>
                    <a:pt x="4795" y="6943"/>
                    <a:pt x="4795" y="7063"/>
                    <a:pt x="4954" y="7063"/>
                  </a:cubicBezTo>
                  <a:cubicBezTo>
                    <a:pt x="6147" y="7739"/>
                    <a:pt x="7341" y="8256"/>
                    <a:pt x="8674" y="8654"/>
                  </a:cubicBezTo>
                  <a:cubicBezTo>
                    <a:pt x="9748" y="9052"/>
                    <a:pt x="10822" y="9331"/>
                    <a:pt x="11876" y="9450"/>
                  </a:cubicBezTo>
                  <a:cubicBezTo>
                    <a:pt x="12553" y="9569"/>
                    <a:pt x="13349" y="9728"/>
                    <a:pt x="14025" y="9728"/>
                  </a:cubicBezTo>
                  <a:cubicBezTo>
                    <a:pt x="14701" y="9728"/>
                    <a:pt x="15358" y="9848"/>
                    <a:pt x="15895" y="9848"/>
                  </a:cubicBezTo>
                  <a:lnTo>
                    <a:pt x="17625" y="9848"/>
                  </a:lnTo>
                  <a:cubicBezTo>
                    <a:pt x="18143" y="9848"/>
                    <a:pt x="18819" y="9848"/>
                    <a:pt x="19376" y="9728"/>
                  </a:cubicBezTo>
                  <a:cubicBezTo>
                    <a:pt x="19893" y="9728"/>
                    <a:pt x="20430" y="9609"/>
                    <a:pt x="21107" y="9609"/>
                  </a:cubicBezTo>
                  <a:cubicBezTo>
                    <a:pt x="21624" y="9490"/>
                    <a:pt x="22300" y="9490"/>
                    <a:pt x="22857" y="9331"/>
                  </a:cubicBezTo>
                  <a:cubicBezTo>
                    <a:pt x="23514" y="9211"/>
                    <a:pt x="24051" y="9052"/>
                    <a:pt x="24588" y="8933"/>
                  </a:cubicBezTo>
                  <a:cubicBezTo>
                    <a:pt x="25264" y="8654"/>
                    <a:pt x="26060" y="8535"/>
                    <a:pt x="26736" y="8256"/>
                  </a:cubicBezTo>
                  <a:cubicBezTo>
                    <a:pt x="27651" y="7859"/>
                    <a:pt x="28467" y="7461"/>
                    <a:pt x="29263" y="7063"/>
                  </a:cubicBezTo>
                  <a:cubicBezTo>
                    <a:pt x="32605" y="5074"/>
                    <a:pt x="34315" y="2547"/>
                    <a:pt x="34315" y="1"/>
                  </a:cubicBezTo>
                  <a:lnTo>
                    <a:pt x="34435" y="35410"/>
                  </a:lnTo>
                  <a:cubicBezTo>
                    <a:pt x="34435" y="37956"/>
                    <a:pt x="32704" y="40602"/>
                    <a:pt x="29382" y="42472"/>
                  </a:cubicBezTo>
                  <a:cubicBezTo>
                    <a:pt x="28586" y="42870"/>
                    <a:pt x="27791" y="43268"/>
                    <a:pt x="26856" y="43665"/>
                  </a:cubicBezTo>
                  <a:cubicBezTo>
                    <a:pt x="26179" y="43944"/>
                    <a:pt x="25503" y="44183"/>
                    <a:pt x="24707" y="44342"/>
                  </a:cubicBezTo>
                  <a:cubicBezTo>
                    <a:pt x="24190" y="44461"/>
                    <a:pt x="23514" y="44620"/>
                    <a:pt x="22977" y="44740"/>
                  </a:cubicBezTo>
                  <a:cubicBezTo>
                    <a:pt x="22459" y="44859"/>
                    <a:pt x="21902" y="45018"/>
                    <a:pt x="21226" y="45018"/>
                  </a:cubicBezTo>
                  <a:cubicBezTo>
                    <a:pt x="20709" y="45138"/>
                    <a:pt x="20172" y="45138"/>
                    <a:pt x="19495" y="45138"/>
                  </a:cubicBezTo>
                  <a:cubicBezTo>
                    <a:pt x="18978" y="45138"/>
                    <a:pt x="18421" y="45257"/>
                    <a:pt x="17745" y="45257"/>
                  </a:cubicBezTo>
                  <a:lnTo>
                    <a:pt x="16014" y="45257"/>
                  </a:lnTo>
                  <a:cubicBezTo>
                    <a:pt x="15338" y="45257"/>
                    <a:pt x="14661" y="45257"/>
                    <a:pt x="14144" y="45138"/>
                  </a:cubicBezTo>
                  <a:cubicBezTo>
                    <a:pt x="13349" y="45018"/>
                    <a:pt x="12672" y="45018"/>
                    <a:pt x="12016" y="44859"/>
                  </a:cubicBezTo>
                  <a:cubicBezTo>
                    <a:pt x="10942" y="44581"/>
                    <a:pt x="9748" y="44342"/>
                    <a:pt x="8793" y="44063"/>
                  </a:cubicBezTo>
                  <a:cubicBezTo>
                    <a:pt x="7460" y="43665"/>
                    <a:pt x="6147" y="43148"/>
                    <a:pt x="5073" y="42472"/>
                  </a:cubicBezTo>
                  <a:cubicBezTo>
                    <a:pt x="4954" y="42472"/>
                    <a:pt x="4954" y="42353"/>
                    <a:pt x="4795" y="42353"/>
                  </a:cubicBezTo>
                  <a:cubicBezTo>
                    <a:pt x="3999" y="41835"/>
                    <a:pt x="3203" y="41278"/>
                    <a:pt x="2666" y="40761"/>
                  </a:cubicBezTo>
                  <a:cubicBezTo>
                    <a:pt x="2268" y="40363"/>
                    <a:pt x="1870" y="39965"/>
                    <a:pt x="1592" y="39568"/>
                  </a:cubicBezTo>
                  <a:cubicBezTo>
                    <a:pt x="1313" y="39170"/>
                    <a:pt x="1075" y="38891"/>
                    <a:pt x="916" y="38493"/>
                  </a:cubicBezTo>
                  <a:cubicBezTo>
                    <a:pt x="796" y="38235"/>
                    <a:pt x="518" y="37837"/>
                    <a:pt x="518" y="37578"/>
                  </a:cubicBezTo>
                  <a:cubicBezTo>
                    <a:pt x="398" y="37300"/>
                    <a:pt x="259" y="36902"/>
                    <a:pt x="259" y="36663"/>
                  </a:cubicBezTo>
                  <a:cubicBezTo>
                    <a:pt x="259" y="36405"/>
                    <a:pt x="120" y="35987"/>
                    <a:pt x="120" y="35728"/>
                  </a:cubicBezTo>
                  <a:lnTo>
                    <a:pt x="120" y="35609"/>
                  </a:lnTo>
                  <a:lnTo>
                    <a:pt x="1" y="20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a:off x="11706375" y="3177750"/>
              <a:ext cx="860875" cy="1131425"/>
            </a:xfrm>
            <a:custGeom>
              <a:rect b="b" l="l" r="r" t="t"/>
              <a:pathLst>
                <a:path extrusionOk="0" h="45257" w="34435">
                  <a:moveTo>
                    <a:pt x="1" y="200"/>
                  </a:moveTo>
                  <a:lnTo>
                    <a:pt x="1" y="339"/>
                  </a:lnTo>
                  <a:cubicBezTo>
                    <a:pt x="1" y="393"/>
                    <a:pt x="1" y="452"/>
                    <a:pt x="2" y="515"/>
                  </a:cubicBezTo>
                  <a:lnTo>
                    <a:pt x="2" y="515"/>
                  </a:lnTo>
                  <a:lnTo>
                    <a:pt x="1" y="200"/>
                  </a:lnTo>
                  <a:close/>
                  <a:moveTo>
                    <a:pt x="34315" y="1"/>
                  </a:moveTo>
                  <a:cubicBezTo>
                    <a:pt x="34315" y="2547"/>
                    <a:pt x="32605" y="5074"/>
                    <a:pt x="29263" y="7063"/>
                  </a:cubicBezTo>
                  <a:cubicBezTo>
                    <a:pt x="28467" y="7461"/>
                    <a:pt x="27651" y="7859"/>
                    <a:pt x="26736" y="8256"/>
                  </a:cubicBezTo>
                  <a:cubicBezTo>
                    <a:pt x="26060" y="8535"/>
                    <a:pt x="25264" y="8654"/>
                    <a:pt x="24588" y="8933"/>
                  </a:cubicBezTo>
                  <a:cubicBezTo>
                    <a:pt x="24051" y="9052"/>
                    <a:pt x="23514" y="9211"/>
                    <a:pt x="22857" y="9331"/>
                  </a:cubicBezTo>
                  <a:cubicBezTo>
                    <a:pt x="22300" y="9490"/>
                    <a:pt x="21624" y="9490"/>
                    <a:pt x="21107" y="9609"/>
                  </a:cubicBezTo>
                  <a:cubicBezTo>
                    <a:pt x="20430" y="9609"/>
                    <a:pt x="19893" y="9728"/>
                    <a:pt x="19376" y="9728"/>
                  </a:cubicBezTo>
                  <a:cubicBezTo>
                    <a:pt x="18819" y="9848"/>
                    <a:pt x="18143" y="9848"/>
                    <a:pt x="17625" y="9848"/>
                  </a:cubicBezTo>
                  <a:lnTo>
                    <a:pt x="15895" y="9848"/>
                  </a:lnTo>
                  <a:cubicBezTo>
                    <a:pt x="15358" y="9848"/>
                    <a:pt x="14701" y="9728"/>
                    <a:pt x="14025" y="9728"/>
                  </a:cubicBezTo>
                  <a:cubicBezTo>
                    <a:pt x="13349" y="9728"/>
                    <a:pt x="12553" y="9569"/>
                    <a:pt x="11876" y="9450"/>
                  </a:cubicBezTo>
                  <a:cubicBezTo>
                    <a:pt x="10822" y="9331"/>
                    <a:pt x="9748" y="9052"/>
                    <a:pt x="8674" y="8654"/>
                  </a:cubicBezTo>
                  <a:cubicBezTo>
                    <a:pt x="7341" y="8256"/>
                    <a:pt x="6147" y="7739"/>
                    <a:pt x="4954" y="7063"/>
                  </a:cubicBezTo>
                  <a:cubicBezTo>
                    <a:pt x="4795" y="7063"/>
                    <a:pt x="4795" y="6943"/>
                    <a:pt x="4675" y="6943"/>
                  </a:cubicBezTo>
                  <a:cubicBezTo>
                    <a:pt x="3880" y="6426"/>
                    <a:pt x="3203" y="5869"/>
                    <a:pt x="2527" y="5352"/>
                  </a:cubicBezTo>
                  <a:cubicBezTo>
                    <a:pt x="2149" y="4954"/>
                    <a:pt x="1731" y="4556"/>
                    <a:pt x="1473" y="4159"/>
                  </a:cubicBezTo>
                  <a:cubicBezTo>
                    <a:pt x="1194" y="3761"/>
                    <a:pt x="916" y="3482"/>
                    <a:pt x="796" y="3084"/>
                  </a:cubicBezTo>
                  <a:cubicBezTo>
                    <a:pt x="677" y="2846"/>
                    <a:pt x="518" y="2448"/>
                    <a:pt x="398" y="2169"/>
                  </a:cubicBezTo>
                  <a:cubicBezTo>
                    <a:pt x="259" y="1931"/>
                    <a:pt x="120" y="1533"/>
                    <a:pt x="120" y="1254"/>
                  </a:cubicBezTo>
                  <a:cubicBezTo>
                    <a:pt x="25" y="1049"/>
                    <a:pt x="6" y="757"/>
                    <a:pt x="2" y="515"/>
                  </a:cubicBezTo>
                  <a:lnTo>
                    <a:pt x="2" y="515"/>
                  </a:lnTo>
                  <a:lnTo>
                    <a:pt x="120" y="35609"/>
                  </a:lnTo>
                  <a:lnTo>
                    <a:pt x="120" y="35728"/>
                  </a:lnTo>
                  <a:cubicBezTo>
                    <a:pt x="120" y="35987"/>
                    <a:pt x="259" y="36405"/>
                    <a:pt x="259" y="36663"/>
                  </a:cubicBezTo>
                  <a:cubicBezTo>
                    <a:pt x="259" y="36902"/>
                    <a:pt x="398" y="37300"/>
                    <a:pt x="518" y="37578"/>
                  </a:cubicBezTo>
                  <a:cubicBezTo>
                    <a:pt x="518" y="37837"/>
                    <a:pt x="796" y="38235"/>
                    <a:pt x="916" y="38493"/>
                  </a:cubicBezTo>
                  <a:cubicBezTo>
                    <a:pt x="1075" y="38891"/>
                    <a:pt x="1313" y="39170"/>
                    <a:pt x="1592" y="39568"/>
                  </a:cubicBezTo>
                  <a:cubicBezTo>
                    <a:pt x="1870" y="39965"/>
                    <a:pt x="2268" y="40363"/>
                    <a:pt x="2666" y="40761"/>
                  </a:cubicBezTo>
                  <a:cubicBezTo>
                    <a:pt x="3203" y="41278"/>
                    <a:pt x="3999" y="41835"/>
                    <a:pt x="4795" y="42353"/>
                  </a:cubicBezTo>
                  <a:cubicBezTo>
                    <a:pt x="4954" y="42353"/>
                    <a:pt x="4954" y="42472"/>
                    <a:pt x="5073" y="42472"/>
                  </a:cubicBezTo>
                  <a:cubicBezTo>
                    <a:pt x="6147" y="43148"/>
                    <a:pt x="7460" y="43665"/>
                    <a:pt x="8793" y="44063"/>
                  </a:cubicBezTo>
                  <a:cubicBezTo>
                    <a:pt x="9748" y="44342"/>
                    <a:pt x="10942" y="44581"/>
                    <a:pt x="12016" y="44859"/>
                  </a:cubicBezTo>
                  <a:cubicBezTo>
                    <a:pt x="12672" y="45018"/>
                    <a:pt x="13349" y="45018"/>
                    <a:pt x="14144" y="45138"/>
                  </a:cubicBezTo>
                  <a:cubicBezTo>
                    <a:pt x="14661" y="45257"/>
                    <a:pt x="15338" y="45257"/>
                    <a:pt x="16014" y="45257"/>
                  </a:cubicBezTo>
                  <a:lnTo>
                    <a:pt x="17745" y="45257"/>
                  </a:lnTo>
                  <a:cubicBezTo>
                    <a:pt x="18421" y="45257"/>
                    <a:pt x="18978" y="45138"/>
                    <a:pt x="19495" y="45138"/>
                  </a:cubicBezTo>
                  <a:cubicBezTo>
                    <a:pt x="20172" y="45138"/>
                    <a:pt x="20709" y="45138"/>
                    <a:pt x="21226" y="45018"/>
                  </a:cubicBezTo>
                  <a:cubicBezTo>
                    <a:pt x="21902" y="45018"/>
                    <a:pt x="22459" y="44859"/>
                    <a:pt x="22977" y="44740"/>
                  </a:cubicBezTo>
                  <a:cubicBezTo>
                    <a:pt x="23514" y="44620"/>
                    <a:pt x="24190" y="44461"/>
                    <a:pt x="24707" y="44342"/>
                  </a:cubicBezTo>
                  <a:cubicBezTo>
                    <a:pt x="25503" y="44183"/>
                    <a:pt x="26179" y="43944"/>
                    <a:pt x="26856" y="43665"/>
                  </a:cubicBezTo>
                  <a:cubicBezTo>
                    <a:pt x="27791" y="43268"/>
                    <a:pt x="28586" y="42870"/>
                    <a:pt x="29382" y="42472"/>
                  </a:cubicBezTo>
                  <a:cubicBezTo>
                    <a:pt x="32704" y="40602"/>
                    <a:pt x="34435" y="37956"/>
                    <a:pt x="34435" y="35410"/>
                  </a:cubicBezTo>
                  <a:lnTo>
                    <a:pt x="34315"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8"/>
            <p:cNvSpPr/>
            <p:nvPr/>
          </p:nvSpPr>
          <p:spPr>
            <a:xfrm>
              <a:off x="11706375" y="3427425"/>
              <a:ext cx="860875" cy="758425"/>
            </a:xfrm>
            <a:custGeom>
              <a:rect b="b" l="l" r="r" t="t"/>
              <a:pathLst>
                <a:path extrusionOk="0" h="30337" w="34435">
                  <a:moveTo>
                    <a:pt x="1" y="159"/>
                  </a:moveTo>
                  <a:lnTo>
                    <a:pt x="1" y="318"/>
                  </a:lnTo>
                  <a:cubicBezTo>
                    <a:pt x="1" y="394"/>
                    <a:pt x="1" y="478"/>
                    <a:pt x="3" y="565"/>
                  </a:cubicBezTo>
                  <a:lnTo>
                    <a:pt x="3" y="565"/>
                  </a:lnTo>
                  <a:lnTo>
                    <a:pt x="1" y="159"/>
                  </a:lnTo>
                  <a:close/>
                  <a:moveTo>
                    <a:pt x="34355" y="0"/>
                  </a:moveTo>
                  <a:cubicBezTo>
                    <a:pt x="34355" y="2526"/>
                    <a:pt x="32605" y="5073"/>
                    <a:pt x="29263" y="7062"/>
                  </a:cubicBezTo>
                  <a:cubicBezTo>
                    <a:pt x="28467" y="7440"/>
                    <a:pt x="27651" y="7838"/>
                    <a:pt x="26736" y="8236"/>
                  </a:cubicBezTo>
                  <a:cubicBezTo>
                    <a:pt x="26060" y="8514"/>
                    <a:pt x="25264" y="8634"/>
                    <a:pt x="24588" y="8912"/>
                  </a:cubicBezTo>
                  <a:cubicBezTo>
                    <a:pt x="24051" y="9051"/>
                    <a:pt x="23514" y="9191"/>
                    <a:pt x="22857" y="9310"/>
                  </a:cubicBezTo>
                  <a:cubicBezTo>
                    <a:pt x="22300" y="9469"/>
                    <a:pt x="21624" y="9469"/>
                    <a:pt x="21107" y="9588"/>
                  </a:cubicBezTo>
                  <a:cubicBezTo>
                    <a:pt x="20430" y="9588"/>
                    <a:pt x="19893" y="9708"/>
                    <a:pt x="19376" y="9708"/>
                  </a:cubicBezTo>
                  <a:cubicBezTo>
                    <a:pt x="18819" y="9847"/>
                    <a:pt x="18143" y="9847"/>
                    <a:pt x="17625" y="9847"/>
                  </a:cubicBezTo>
                  <a:lnTo>
                    <a:pt x="15895" y="9847"/>
                  </a:lnTo>
                  <a:cubicBezTo>
                    <a:pt x="15358" y="9847"/>
                    <a:pt x="14701" y="9708"/>
                    <a:pt x="14025" y="9708"/>
                  </a:cubicBezTo>
                  <a:cubicBezTo>
                    <a:pt x="13349" y="9708"/>
                    <a:pt x="12553" y="9568"/>
                    <a:pt x="11876" y="9449"/>
                  </a:cubicBezTo>
                  <a:cubicBezTo>
                    <a:pt x="10822" y="9310"/>
                    <a:pt x="9748" y="9051"/>
                    <a:pt x="8674" y="8634"/>
                  </a:cubicBezTo>
                  <a:cubicBezTo>
                    <a:pt x="7341" y="8236"/>
                    <a:pt x="6147" y="7718"/>
                    <a:pt x="4954" y="7062"/>
                  </a:cubicBezTo>
                  <a:cubicBezTo>
                    <a:pt x="4795" y="7062"/>
                    <a:pt x="4795" y="6923"/>
                    <a:pt x="4675" y="6923"/>
                  </a:cubicBezTo>
                  <a:cubicBezTo>
                    <a:pt x="3880" y="6406"/>
                    <a:pt x="3203" y="5868"/>
                    <a:pt x="2527" y="5331"/>
                  </a:cubicBezTo>
                  <a:cubicBezTo>
                    <a:pt x="2149" y="4933"/>
                    <a:pt x="1731" y="4536"/>
                    <a:pt x="1473" y="4138"/>
                  </a:cubicBezTo>
                  <a:cubicBezTo>
                    <a:pt x="1194" y="3740"/>
                    <a:pt x="916" y="3481"/>
                    <a:pt x="796" y="3083"/>
                  </a:cubicBezTo>
                  <a:cubicBezTo>
                    <a:pt x="677" y="2825"/>
                    <a:pt x="518" y="2427"/>
                    <a:pt x="398" y="2148"/>
                  </a:cubicBezTo>
                  <a:cubicBezTo>
                    <a:pt x="259" y="1910"/>
                    <a:pt x="120" y="1512"/>
                    <a:pt x="120" y="1233"/>
                  </a:cubicBezTo>
                  <a:cubicBezTo>
                    <a:pt x="33" y="1059"/>
                    <a:pt x="9" y="800"/>
                    <a:pt x="3" y="565"/>
                  </a:cubicBezTo>
                  <a:lnTo>
                    <a:pt x="3" y="565"/>
                  </a:lnTo>
                  <a:lnTo>
                    <a:pt x="120" y="20669"/>
                  </a:lnTo>
                  <a:lnTo>
                    <a:pt x="120" y="20808"/>
                  </a:lnTo>
                  <a:cubicBezTo>
                    <a:pt x="120" y="21047"/>
                    <a:pt x="259" y="21484"/>
                    <a:pt x="259" y="21723"/>
                  </a:cubicBezTo>
                  <a:cubicBezTo>
                    <a:pt x="259" y="21982"/>
                    <a:pt x="398" y="22379"/>
                    <a:pt x="518" y="22638"/>
                  </a:cubicBezTo>
                  <a:cubicBezTo>
                    <a:pt x="518" y="22897"/>
                    <a:pt x="796" y="23294"/>
                    <a:pt x="916" y="23573"/>
                  </a:cubicBezTo>
                  <a:cubicBezTo>
                    <a:pt x="1075" y="23971"/>
                    <a:pt x="1313" y="24229"/>
                    <a:pt x="1592" y="24627"/>
                  </a:cubicBezTo>
                  <a:cubicBezTo>
                    <a:pt x="1870" y="25025"/>
                    <a:pt x="2268" y="25423"/>
                    <a:pt x="2666" y="25821"/>
                  </a:cubicBezTo>
                  <a:cubicBezTo>
                    <a:pt x="3203" y="26358"/>
                    <a:pt x="3999" y="26895"/>
                    <a:pt x="4795" y="27412"/>
                  </a:cubicBezTo>
                  <a:cubicBezTo>
                    <a:pt x="4954" y="27412"/>
                    <a:pt x="4954" y="27532"/>
                    <a:pt x="5073" y="27532"/>
                  </a:cubicBezTo>
                  <a:cubicBezTo>
                    <a:pt x="6147" y="28208"/>
                    <a:pt x="7460" y="28725"/>
                    <a:pt x="8793" y="29123"/>
                  </a:cubicBezTo>
                  <a:cubicBezTo>
                    <a:pt x="9748" y="29402"/>
                    <a:pt x="10942" y="29660"/>
                    <a:pt x="12016" y="29939"/>
                  </a:cubicBezTo>
                  <a:cubicBezTo>
                    <a:pt x="12672" y="30078"/>
                    <a:pt x="13349" y="30078"/>
                    <a:pt x="14144" y="30197"/>
                  </a:cubicBezTo>
                  <a:cubicBezTo>
                    <a:pt x="14661" y="30336"/>
                    <a:pt x="15338" y="30336"/>
                    <a:pt x="16014" y="30336"/>
                  </a:cubicBezTo>
                  <a:lnTo>
                    <a:pt x="17745" y="30336"/>
                  </a:lnTo>
                  <a:cubicBezTo>
                    <a:pt x="18421" y="30336"/>
                    <a:pt x="18978" y="30197"/>
                    <a:pt x="19495" y="30197"/>
                  </a:cubicBezTo>
                  <a:cubicBezTo>
                    <a:pt x="20172" y="30197"/>
                    <a:pt x="20709" y="30197"/>
                    <a:pt x="21226" y="30078"/>
                  </a:cubicBezTo>
                  <a:cubicBezTo>
                    <a:pt x="21902" y="30078"/>
                    <a:pt x="22459" y="29939"/>
                    <a:pt x="22977" y="29799"/>
                  </a:cubicBezTo>
                  <a:cubicBezTo>
                    <a:pt x="23514" y="29680"/>
                    <a:pt x="24190" y="29521"/>
                    <a:pt x="24707" y="29402"/>
                  </a:cubicBezTo>
                  <a:cubicBezTo>
                    <a:pt x="25503" y="29262"/>
                    <a:pt x="26179" y="29004"/>
                    <a:pt x="26856" y="28725"/>
                  </a:cubicBezTo>
                  <a:cubicBezTo>
                    <a:pt x="27791" y="28347"/>
                    <a:pt x="28586" y="27949"/>
                    <a:pt x="29382" y="27532"/>
                  </a:cubicBezTo>
                  <a:cubicBezTo>
                    <a:pt x="32704" y="25682"/>
                    <a:pt x="34435" y="23016"/>
                    <a:pt x="34435" y="20490"/>
                  </a:cubicBezTo>
                  <a:lnTo>
                    <a:pt x="34355"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8"/>
            <p:cNvSpPr/>
            <p:nvPr/>
          </p:nvSpPr>
          <p:spPr>
            <a:xfrm>
              <a:off x="11663600" y="2930350"/>
              <a:ext cx="945425" cy="498025"/>
            </a:xfrm>
            <a:custGeom>
              <a:rect b="b" l="l" r="r" t="t"/>
              <a:pathLst>
                <a:path extrusionOk="0" h="19921" w="37817">
                  <a:moveTo>
                    <a:pt x="18909" y="0"/>
                  </a:moveTo>
                  <a:cubicBezTo>
                    <a:pt x="14498" y="0"/>
                    <a:pt x="10106" y="965"/>
                    <a:pt x="6784" y="2895"/>
                  </a:cubicBezTo>
                  <a:cubicBezTo>
                    <a:pt x="1" y="6754"/>
                    <a:pt x="1" y="13139"/>
                    <a:pt x="6665" y="17019"/>
                  </a:cubicBezTo>
                  <a:cubicBezTo>
                    <a:pt x="9993" y="18956"/>
                    <a:pt x="14382" y="19920"/>
                    <a:pt x="18787" y="19920"/>
                  </a:cubicBezTo>
                  <a:cubicBezTo>
                    <a:pt x="23204" y="19920"/>
                    <a:pt x="27637" y="18951"/>
                    <a:pt x="31033" y="17019"/>
                  </a:cubicBezTo>
                  <a:cubicBezTo>
                    <a:pt x="37817" y="13159"/>
                    <a:pt x="37817" y="6774"/>
                    <a:pt x="31153" y="2895"/>
                  </a:cubicBezTo>
                  <a:cubicBezTo>
                    <a:pt x="27751" y="965"/>
                    <a:pt x="23320" y="0"/>
                    <a:pt x="1890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11907300" y="2950475"/>
              <a:ext cx="458550" cy="292950"/>
            </a:xfrm>
            <a:custGeom>
              <a:rect b="b" l="l" r="r" t="t"/>
              <a:pathLst>
                <a:path extrusionOk="0" h="11718" w="18342">
                  <a:moveTo>
                    <a:pt x="3163" y="100"/>
                  </a:moveTo>
                  <a:cubicBezTo>
                    <a:pt x="3163" y="220"/>
                    <a:pt x="3024" y="220"/>
                    <a:pt x="3024" y="379"/>
                  </a:cubicBezTo>
                  <a:lnTo>
                    <a:pt x="3024" y="638"/>
                  </a:lnTo>
                  <a:lnTo>
                    <a:pt x="3024" y="916"/>
                  </a:lnTo>
                  <a:cubicBezTo>
                    <a:pt x="3024" y="1075"/>
                    <a:pt x="3024" y="1035"/>
                    <a:pt x="3163" y="1195"/>
                  </a:cubicBezTo>
                  <a:cubicBezTo>
                    <a:pt x="3163" y="1314"/>
                    <a:pt x="3283" y="1473"/>
                    <a:pt x="3422" y="1592"/>
                  </a:cubicBezTo>
                  <a:cubicBezTo>
                    <a:pt x="3561" y="1712"/>
                    <a:pt x="3820" y="1990"/>
                    <a:pt x="4098" y="2110"/>
                  </a:cubicBezTo>
                  <a:lnTo>
                    <a:pt x="4217" y="2110"/>
                  </a:lnTo>
                  <a:cubicBezTo>
                    <a:pt x="4615" y="2388"/>
                    <a:pt x="5152" y="2507"/>
                    <a:pt x="5570" y="2627"/>
                  </a:cubicBezTo>
                  <a:cubicBezTo>
                    <a:pt x="5988" y="2766"/>
                    <a:pt x="6485" y="2905"/>
                    <a:pt x="6903" y="2905"/>
                  </a:cubicBezTo>
                  <a:cubicBezTo>
                    <a:pt x="7181" y="2905"/>
                    <a:pt x="7579" y="3025"/>
                    <a:pt x="7838" y="3025"/>
                  </a:cubicBezTo>
                  <a:lnTo>
                    <a:pt x="8634" y="3025"/>
                  </a:lnTo>
                  <a:lnTo>
                    <a:pt x="9429" y="3025"/>
                  </a:lnTo>
                  <a:lnTo>
                    <a:pt x="10225" y="3025"/>
                  </a:lnTo>
                  <a:cubicBezTo>
                    <a:pt x="10484" y="3025"/>
                    <a:pt x="10742" y="3025"/>
                    <a:pt x="10882" y="2905"/>
                  </a:cubicBezTo>
                  <a:cubicBezTo>
                    <a:pt x="11160" y="2905"/>
                    <a:pt x="11419" y="2786"/>
                    <a:pt x="11558" y="2786"/>
                  </a:cubicBezTo>
                  <a:cubicBezTo>
                    <a:pt x="11836" y="2786"/>
                    <a:pt x="12075" y="2667"/>
                    <a:pt x="12354" y="2667"/>
                  </a:cubicBezTo>
                  <a:cubicBezTo>
                    <a:pt x="12632" y="2527"/>
                    <a:pt x="12871" y="2527"/>
                    <a:pt x="13149" y="2388"/>
                  </a:cubicBezTo>
                  <a:cubicBezTo>
                    <a:pt x="13428" y="2269"/>
                    <a:pt x="13826" y="2110"/>
                    <a:pt x="14064" y="1990"/>
                  </a:cubicBezTo>
                  <a:cubicBezTo>
                    <a:pt x="15139" y="1314"/>
                    <a:pt x="15417" y="638"/>
                    <a:pt x="15139" y="1"/>
                  </a:cubicBezTo>
                  <a:lnTo>
                    <a:pt x="17685" y="4795"/>
                  </a:lnTo>
                  <a:cubicBezTo>
                    <a:pt x="18341" y="6148"/>
                    <a:pt x="18202" y="7739"/>
                    <a:pt x="16750" y="9191"/>
                  </a:cubicBezTo>
                  <a:cubicBezTo>
                    <a:pt x="16352" y="9589"/>
                    <a:pt x="15954" y="9868"/>
                    <a:pt x="15417" y="10126"/>
                  </a:cubicBezTo>
                  <a:cubicBezTo>
                    <a:pt x="15019" y="10385"/>
                    <a:pt x="14621" y="10524"/>
                    <a:pt x="14223" y="10783"/>
                  </a:cubicBezTo>
                  <a:cubicBezTo>
                    <a:pt x="13826" y="10922"/>
                    <a:pt x="13428" y="11061"/>
                    <a:pt x="13030" y="11181"/>
                  </a:cubicBezTo>
                  <a:cubicBezTo>
                    <a:pt x="12632" y="11320"/>
                    <a:pt x="12234" y="11459"/>
                    <a:pt x="11836" y="11459"/>
                  </a:cubicBezTo>
                  <a:cubicBezTo>
                    <a:pt x="11439" y="11579"/>
                    <a:pt x="11041" y="11579"/>
                    <a:pt x="10643" y="11579"/>
                  </a:cubicBezTo>
                  <a:cubicBezTo>
                    <a:pt x="10245" y="11579"/>
                    <a:pt x="9847" y="11718"/>
                    <a:pt x="9449" y="11718"/>
                  </a:cubicBezTo>
                  <a:lnTo>
                    <a:pt x="8256" y="11718"/>
                  </a:lnTo>
                  <a:cubicBezTo>
                    <a:pt x="7858" y="11718"/>
                    <a:pt x="7341" y="11718"/>
                    <a:pt x="6903" y="11579"/>
                  </a:cubicBezTo>
                  <a:cubicBezTo>
                    <a:pt x="6386" y="11459"/>
                    <a:pt x="5849" y="11459"/>
                    <a:pt x="5451" y="11320"/>
                  </a:cubicBezTo>
                  <a:cubicBezTo>
                    <a:pt x="4655" y="11181"/>
                    <a:pt x="3979" y="10922"/>
                    <a:pt x="3302" y="10524"/>
                  </a:cubicBezTo>
                  <a:cubicBezTo>
                    <a:pt x="2507" y="10126"/>
                    <a:pt x="1830" y="9728"/>
                    <a:pt x="1313" y="9171"/>
                  </a:cubicBezTo>
                  <a:lnTo>
                    <a:pt x="1194" y="9052"/>
                  </a:lnTo>
                  <a:cubicBezTo>
                    <a:pt x="796" y="8654"/>
                    <a:pt x="517" y="8256"/>
                    <a:pt x="398" y="7859"/>
                  </a:cubicBezTo>
                  <a:cubicBezTo>
                    <a:pt x="279" y="7580"/>
                    <a:pt x="120" y="7341"/>
                    <a:pt x="120" y="7063"/>
                  </a:cubicBezTo>
                  <a:cubicBezTo>
                    <a:pt x="120" y="6784"/>
                    <a:pt x="0" y="6665"/>
                    <a:pt x="0" y="6387"/>
                  </a:cubicBezTo>
                  <a:lnTo>
                    <a:pt x="0" y="5869"/>
                  </a:lnTo>
                  <a:cubicBezTo>
                    <a:pt x="0" y="5750"/>
                    <a:pt x="120" y="5471"/>
                    <a:pt x="120" y="5352"/>
                  </a:cubicBezTo>
                  <a:cubicBezTo>
                    <a:pt x="120" y="5213"/>
                    <a:pt x="239" y="4954"/>
                    <a:pt x="398" y="4815"/>
                  </a:cubicBezTo>
                  <a:lnTo>
                    <a:pt x="398" y="4696"/>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11907300" y="2950475"/>
              <a:ext cx="458550" cy="292950"/>
            </a:xfrm>
            <a:custGeom>
              <a:rect b="b" l="l" r="r" t="t"/>
              <a:pathLst>
                <a:path extrusionOk="0" h="11718" w="18342">
                  <a:moveTo>
                    <a:pt x="3163" y="100"/>
                  </a:moveTo>
                  <a:lnTo>
                    <a:pt x="3080" y="239"/>
                  </a:lnTo>
                  <a:lnTo>
                    <a:pt x="3080" y="239"/>
                  </a:lnTo>
                  <a:cubicBezTo>
                    <a:pt x="3119" y="197"/>
                    <a:pt x="3163" y="168"/>
                    <a:pt x="3163" y="100"/>
                  </a:cubicBezTo>
                  <a:close/>
                  <a:moveTo>
                    <a:pt x="3080" y="239"/>
                  </a:moveTo>
                  <a:cubicBezTo>
                    <a:pt x="3060" y="260"/>
                    <a:pt x="3042" y="284"/>
                    <a:pt x="3032" y="318"/>
                  </a:cubicBezTo>
                  <a:lnTo>
                    <a:pt x="3032" y="318"/>
                  </a:lnTo>
                  <a:lnTo>
                    <a:pt x="3080" y="239"/>
                  </a:lnTo>
                  <a:close/>
                  <a:moveTo>
                    <a:pt x="15139" y="1"/>
                  </a:moveTo>
                  <a:cubicBezTo>
                    <a:pt x="15417" y="638"/>
                    <a:pt x="15139" y="1314"/>
                    <a:pt x="14064" y="1990"/>
                  </a:cubicBezTo>
                  <a:cubicBezTo>
                    <a:pt x="13826" y="2110"/>
                    <a:pt x="13428" y="2269"/>
                    <a:pt x="13149" y="2388"/>
                  </a:cubicBezTo>
                  <a:cubicBezTo>
                    <a:pt x="12871" y="2527"/>
                    <a:pt x="12632" y="2527"/>
                    <a:pt x="12354" y="2667"/>
                  </a:cubicBezTo>
                  <a:cubicBezTo>
                    <a:pt x="12075" y="2667"/>
                    <a:pt x="11836" y="2786"/>
                    <a:pt x="11558" y="2786"/>
                  </a:cubicBezTo>
                  <a:cubicBezTo>
                    <a:pt x="11419" y="2786"/>
                    <a:pt x="11160" y="2905"/>
                    <a:pt x="10882" y="2905"/>
                  </a:cubicBezTo>
                  <a:cubicBezTo>
                    <a:pt x="10742" y="3025"/>
                    <a:pt x="10484" y="3025"/>
                    <a:pt x="10225" y="3025"/>
                  </a:cubicBezTo>
                  <a:lnTo>
                    <a:pt x="7838" y="3025"/>
                  </a:lnTo>
                  <a:cubicBezTo>
                    <a:pt x="7579" y="3025"/>
                    <a:pt x="7181" y="2905"/>
                    <a:pt x="6903" y="2905"/>
                  </a:cubicBezTo>
                  <a:cubicBezTo>
                    <a:pt x="6485" y="2905"/>
                    <a:pt x="5988" y="2766"/>
                    <a:pt x="5570" y="2627"/>
                  </a:cubicBezTo>
                  <a:cubicBezTo>
                    <a:pt x="5152" y="2507"/>
                    <a:pt x="4615" y="2388"/>
                    <a:pt x="4217" y="2110"/>
                  </a:cubicBezTo>
                  <a:lnTo>
                    <a:pt x="4098" y="2110"/>
                  </a:lnTo>
                  <a:cubicBezTo>
                    <a:pt x="3820" y="1990"/>
                    <a:pt x="3561" y="1712"/>
                    <a:pt x="3422" y="1592"/>
                  </a:cubicBezTo>
                  <a:cubicBezTo>
                    <a:pt x="3283" y="1473"/>
                    <a:pt x="3163" y="1314"/>
                    <a:pt x="3163" y="1195"/>
                  </a:cubicBezTo>
                  <a:cubicBezTo>
                    <a:pt x="3024" y="1035"/>
                    <a:pt x="3024" y="1075"/>
                    <a:pt x="3024" y="916"/>
                  </a:cubicBezTo>
                  <a:lnTo>
                    <a:pt x="3024" y="638"/>
                  </a:lnTo>
                  <a:lnTo>
                    <a:pt x="3024" y="379"/>
                  </a:lnTo>
                  <a:cubicBezTo>
                    <a:pt x="3024" y="356"/>
                    <a:pt x="3027" y="336"/>
                    <a:pt x="3032" y="318"/>
                  </a:cubicBezTo>
                  <a:lnTo>
                    <a:pt x="3032" y="318"/>
                  </a:lnTo>
                  <a:lnTo>
                    <a:pt x="398" y="4696"/>
                  </a:lnTo>
                  <a:lnTo>
                    <a:pt x="398" y="4815"/>
                  </a:lnTo>
                  <a:cubicBezTo>
                    <a:pt x="239" y="4954"/>
                    <a:pt x="120" y="5213"/>
                    <a:pt x="120" y="5352"/>
                  </a:cubicBezTo>
                  <a:cubicBezTo>
                    <a:pt x="120" y="5471"/>
                    <a:pt x="0" y="5750"/>
                    <a:pt x="0" y="5869"/>
                  </a:cubicBezTo>
                  <a:lnTo>
                    <a:pt x="0" y="6387"/>
                  </a:lnTo>
                  <a:cubicBezTo>
                    <a:pt x="0" y="6665"/>
                    <a:pt x="120" y="6784"/>
                    <a:pt x="120" y="7063"/>
                  </a:cubicBezTo>
                  <a:cubicBezTo>
                    <a:pt x="120" y="7341"/>
                    <a:pt x="279" y="7580"/>
                    <a:pt x="398" y="7859"/>
                  </a:cubicBezTo>
                  <a:cubicBezTo>
                    <a:pt x="517" y="8256"/>
                    <a:pt x="796" y="8654"/>
                    <a:pt x="1194" y="9052"/>
                  </a:cubicBezTo>
                  <a:lnTo>
                    <a:pt x="1313" y="9171"/>
                  </a:lnTo>
                  <a:cubicBezTo>
                    <a:pt x="1830" y="9728"/>
                    <a:pt x="2507" y="10126"/>
                    <a:pt x="3302" y="10524"/>
                  </a:cubicBezTo>
                  <a:cubicBezTo>
                    <a:pt x="3979" y="10922"/>
                    <a:pt x="4655" y="11181"/>
                    <a:pt x="5451" y="11320"/>
                  </a:cubicBezTo>
                  <a:cubicBezTo>
                    <a:pt x="5849" y="11459"/>
                    <a:pt x="6386" y="11459"/>
                    <a:pt x="6903" y="11579"/>
                  </a:cubicBezTo>
                  <a:cubicBezTo>
                    <a:pt x="7341" y="11718"/>
                    <a:pt x="7858" y="11718"/>
                    <a:pt x="8256" y="11718"/>
                  </a:cubicBezTo>
                  <a:lnTo>
                    <a:pt x="9449" y="11718"/>
                  </a:lnTo>
                  <a:cubicBezTo>
                    <a:pt x="9847" y="11718"/>
                    <a:pt x="10245" y="11579"/>
                    <a:pt x="10643" y="11579"/>
                  </a:cubicBezTo>
                  <a:cubicBezTo>
                    <a:pt x="11041" y="11579"/>
                    <a:pt x="11439" y="11579"/>
                    <a:pt x="11836" y="11459"/>
                  </a:cubicBezTo>
                  <a:cubicBezTo>
                    <a:pt x="12234" y="11459"/>
                    <a:pt x="12632" y="11320"/>
                    <a:pt x="13030" y="11181"/>
                  </a:cubicBezTo>
                  <a:cubicBezTo>
                    <a:pt x="13428" y="11061"/>
                    <a:pt x="13826" y="10922"/>
                    <a:pt x="14223" y="10783"/>
                  </a:cubicBezTo>
                  <a:cubicBezTo>
                    <a:pt x="14621" y="10524"/>
                    <a:pt x="15019" y="10385"/>
                    <a:pt x="15417" y="10126"/>
                  </a:cubicBezTo>
                  <a:cubicBezTo>
                    <a:pt x="15954" y="9868"/>
                    <a:pt x="16352" y="9589"/>
                    <a:pt x="16750" y="9191"/>
                  </a:cubicBezTo>
                  <a:cubicBezTo>
                    <a:pt x="18202" y="7739"/>
                    <a:pt x="18341" y="6148"/>
                    <a:pt x="17685" y="4795"/>
                  </a:cubicBezTo>
                  <a:lnTo>
                    <a:pt x="15139"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11959500" y="2900250"/>
              <a:ext cx="356125" cy="134925"/>
            </a:xfrm>
            <a:custGeom>
              <a:rect b="b" l="l" r="r" t="t"/>
              <a:pathLst>
                <a:path extrusionOk="0" h="5397" w="14245">
                  <a:moveTo>
                    <a:pt x="7140" y="1"/>
                  </a:moveTo>
                  <a:cubicBezTo>
                    <a:pt x="5825" y="1"/>
                    <a:pt x="4527" y="180"/>
                    <a:pt x="3462" y="538"/>
                  </a:cubicBezTo>
                  <a:cubicBezTo>
                    <a:pt x="916" y="1373"/>
                    <a:pt x="1" y="2945"/>
                    <a:pt x="2110" y="4218"/>
                  </a:cubicBezTo>
                  <a:cubicBezTo>
                    <a:pt x="3383" y="5004"/>
                    <a:pt x="5248" y="5397"/>
                    <a:pt x="7113" y="5397"/>
                  </a:cubicBezTo>
                  <a:cubicBezTo>
                    <a:pt x="8978" y="5397"/>
                    <a:pt x="10842" y="5004"/>
                    <a:pt x="12116" y="4218"/>
                  </a:cubicBezTo>
                  <a:cubicBezTo>
                    <a:pt x="14244" y="2945"/>
                    <a:pt x="13309" y="1393"/>
                    <a:pt x="10922" y="538"/>
                  </a:cubicBezTo>
                  <a:cubicBezTo>
                    <a:pt x="9788" y="180"/>
                    <a:pt x="8455" y="1"/>
                    <a:pt x="7140"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5997675" y="-3514650"/>
              <a:ext cx="912100" cy="528675"/>
            </a:xfrm>
            <a:custGeom>
              <a:rect b="b" l="l" r="r" t="t"/>
              <a:pathLst>
                <a:path extrusionOk="0" h="21147" w="36484">
                  <a:moveTo>
                    <a:pt x="15059" y="0"/>
                  </a:moveTo>
                  <a:lnTo>
                    <a:pt x="0" y="8773"/>
                  </a:lnTo>
                  <a:lnTo>
                    <a:pt x="21445" y="21146"/>
                  </a:lnTo>
                  <a:lnTo>
                    <a:pt x="36484" y="12374"/>
                  </a:lnTo>
                  <a:lnTo>
                    <a:pt x="1505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6533775" y="-3205325"/>
              <a:ext cx="376000" cy="1344775"/>
            </a:xfrm>
            <a:custGeom>
              <a:rect b="b" l="l" r="r" t="t"/>
              <a:pathLst>
                <a:path extrusionOk="0" h="53791" w="15040">
                  <a:moveTo>
                    <a:pt x="15040" y="1"/>
                  </a:moveTo>
                  <a:lnTo>
                    <a:pt x="1" y="8773"/>
                  </a:lnTo>
                  <a:lnTo>
                    <a:pt x="1" y="53791"/>
                  </a:lnTo>
                  <a:lnTo>
                    <a:pt x="14920" y="45137"/>
                  </a:lnTo>
                  <a:lnTo>
                    <a:pt x="1504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5997675" y="-3295325"/>
              <a:ext cx="536125" cy="1434775"/>
            </a:xfrm>
            <a:custGeom>
              <a:rect b="b" l="l" r="r" t="t"/>
              <a:pathLst>
                <a:path extrusionOk="0" h="57391" w="21445">
                  <a:moveTo>
                    <a:pt x="0" y="0"/>
                  </a:moveTo>
                  <a:lnTo>
                    <a:pt x="0" y="45137"/>
                  </a:lnTo>
                  <a:lnTo>
                    <a:pt x="21445" y="57391"/>
                  </a:lnTo>
                  <a:lnTo>
                    <a:pt x="21445" y="12373"/>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5997675" y="-2972075"/>
              <a:ext cx="536125" cy="858400"/>
            </a:xfrm>
            <a:custGeom>
              <a:rect b="b" l="l" r="r" t="t"/>
              <a:pathLst>
                <a:path extrusionOk="0" h="34336" w="21445">
                  <a:moveTo>
                    <a:pt x="21445" y="12374"/>
                  </a:moveTo>
                  <a:lnTo>
                    <a:pt x="21445" y="34335"/>
                  </a:lnTo>
                  <a:lnTo>
                    <a:pt x="0" y="21962"/>
                  </a:lnTo>
                  <a:lnTo>
                    <a:pt x="0" y="0"/>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10075175" y="-1521400"/>
              <a:ext cx="1151800" cy="665925"/>
            </a:xfrm>
            <a:custGeom>
              <a:rect b="b" l="l" r="r" t="t"/>
              <a:pathLst>
                <a:path extrusionOk="0" h="26637" w="46072">
                  <a:moveTo>
                    <a:pt x="18919" y="1"/>
                  </a:moveTo>
                  <a:lnTo>
                    <a:pt x="1" y="11081"/>
                  </a:lnTo>
                  <a:lnTo>
                    <a:pt x="27174" y="26637"/>
                  </a:lnTo>
                  <a:lnTo>
                    <a:pt x="46072" y="15596"/>
                  </a:lnTo>
                  <a:lnTo>
                    <a:pt x="1891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10754500" y="-1131500"/>
              <a:ext cx="472475" cy="1707825"/>
            </a:xfrm>
            <a:custGeom>
              <a:rect b="b" l="l" r="r" t="t"/>
              <a:pathLst>
                <a:path extrusionOk="0" h="68313" w="18899">
                  <a:moveTo>
                    <a:pt x="18899" y="0"/>
                  </a:moveTo>
                  <a:lnTo>
                    <a:pt x="1" y="11041"/>
                  </a:lnTo>
                  <a:lnTo>
                    <a:pt x="1" y="68312"/>
                  </a:lnTo>
                  <a:lnTo>
                    <a:pt x="18899" y="57252"/>
                  </a:lnTo>
                  <a:lnTo>
                    <a:pt x="18899"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10075175" y="-1244400"/>
              <a:ext cx="679350" cy="1820725"/>
            </a:xfrm>
            <a:custGeom>
              <a:rect b="b" l="l" r="r" t="t"/>
              <a:pathLst>
                <a:path extrusionOk="0" h="72829" w="27174">
                  <a:moveTo>
                    <a:pt x="1" y="1"/>
                  </a:moveTo>
                  <a:lnTo>
                    <a:pt x="1" y="57113"/>
                  </a:lnTo>
                  <a:lnTo>
                    <a:pt x="27174" y="72828"/>
                  </a:lnTo>
                  <a:lnTo>
                    <a:pt x="27174" y="15557"/>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10754500" y="-718725"/>
              <a:ext cx="472475" cy="971775"/>
            </a:xfrm>
            <a:custGeom>
              <a:rect b="b" l="l" r="r" t="t"/>
              <a:pathLst>
                <a:path extrusionOk="0" h="38871" w="18899">
                  <a:moveTo>
                    <a:pt x="18899" y="0"/>
                  </a:moveTo>
                  <a:lnTo>
                    <a:pt x="18899" y="27830"/>
                  </a:lnTo>
                  <a:lnTo>
                    <a:pt x="1" y="38871"/>
                  </a:lnTo>
                  <a:lnTo>
                    <a:pt x="1" y="1104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10075175" y="-835600"/>
              <a:ext cx="679350" cy="1088650"/>
            </a:xfrm>
            <a:custGeom>
              <a:rect b="b" l="l" r="r" t="t"/>
              <a:pathLst>
                <a:path extrusionOk="0" h="43546" w="27174">
                  <a:moveTo>
                    <a:pt x="27174" y="15716"/>
                  </a:moveTo>
                  <a:lnTo>
                    <a:pt x="27174" y="43546"/>
                  </a:lnTo>
                  <a:lnTo>
                    <a:pt x="1" y="2783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10758000" y="-1134975"/>
              <a:ext cx="1151800" cy="669400"/>
            </a:xfrm>
            <a:custGeom>
              <a:rect b="b" l="l" r="r" t="t"/>
              <a:pathLst>
                <a:path extrusionOk="0" h="26776" w="46072">
                  <a:moveTo>
                    <a:pt x="18898" y="0"/>
                  </a:moveTo>
                  <a:lnTo>
                    <a:pt x="0" y="11061"/>
                  </a:lnTo>
                  <a:lnTo>
                    <a:pt x="27154" y="26776"/>
                  </a:lnTo>
                  <a:lnTo>
                    <a:pt x="46072" y="15715"/>
                  </a:lnTo>
                  <a:lnTo>
                    <a:pt x="1889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11433350" y="-742100"/>
              <a:ext cx="476450" cy="1704325"/>
            </a:xfrm>
            <a:custGeom>
              <a:rect b="b" l="l" r="r" t="t"/>
              <a:pathLst>
                <a:path extrusionOk="0" h="68173" w="19058">
                  <a:moveTo>
                    <a:pt x="19058" y="0"/>
                  </a:moveTo>
                  <a:lnTo>
                    <a:pt x="140" y="11061"/>
                  </a:lnTo>
                  <a:lnTo>
                    <a:pt x="0" y="68173"/>
                  </a:lnTo>
                  <a:lnTo>
                    <a:pt x="19058" y="57112"/>
                  </a:lnTo>
                  <a:lnTo>
                    <a:pt x="1905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10758000" y="-858475"/>
              <a:ext cx="678850" cy="1820700"/>
            </a:xfrm>
            <a:custGeom>
              <a:rect b="b" l="l" r="r" t="t"/>
              <a:pathLst>
                <a:path extrusionOk="0" h="72828" w="27154">
                  <a:moveTo>
                    <a:pt x="0" y="1"/>
                  </a:moveTo>
                  <a:lnTo>
                    <a:pt x="0" y="57252"/>
                  </a:lnTo>
                  <a:lnTo>
                    <a:pt x="27014" y="72828"/>
                  </a:lnTo>
                  <a:lnTo>
                    <a:pt x="27154" y="15716"/>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11433350" y="-329325"/>
              <a:ext cx="476450" cy="968300"/>
            </a:xfrm>
            <a:custGeom>
              <a:rect b="b" l="l" r="r" t="t"/>
              <a:pathLst>
                <a:path extrusionOk="0" h="38732" w="19058">
                  <a:moveTo>
                    <a:pt x="19058" y="0"/>
                  </a:moveTo>
                  <a:lnTo>
                    <a:pt x="19058" y="27830"/>
                  </a:lnTo>
                  <a:lnTo>
                    <a:pt x="0" y="38732"/>
                  </a:lnTo>
                  <a:lnTo>
                    <a:pt x="140" y="1106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10758000" y="-445700"/>
              <a:ext cx="678850" cy="1084675"/>
            </a:xfrm>
            <a:custGeom>
              <a:rect b="b" l="l" r="r" t="t"/>
              <a:pathLst>
                <a:path extrusionOk="0" h="43387" w="27154">
                  <a:moveTo>
                    <a:pt x="27154" y="15716"/>
                  </a:moveTo>
                  <a:lnTo>
                    <a:pt x="27014" y="43387"/>
                  </a:lnTo>
                  <a:lnTo>
                    <a:pt x="0" y="27830"/>
                  </a:lnTo>
                  <a:lnTo>
                    <a:pt x="0"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11440300" y="-745075"/>
              <a:ext cx="1151325" cy="668400"/>
            </a:xfrm>
            <a:custGeom>
              <a:rect b="b" l="l" r="r" t="t"/>
              <a:pathLst>
                <a:path extrusionOk="0" h="26736" w="46053">
                  <a:moveTo>
                    <a:pt x="18899" y="0"/>
                  </a:moveTo>
                  <a:lnTo>
                    <a:pt x="1" y="11021"/>
                  </a:lnTo>
                  <a:lnTo>
                    <a:pt x="27154" y="26736"/>
                  </a:lnTo>
                  <a:lnTo>
                    <a:pt x="46053" y="15695"/>
                  </a:lnTo>
                  <a:lnTo>
                    <a:pt x="1889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12116175" y="-352700"/>
              <a:ext cx="475450" cy="1704325"/>
            </a:xfrm>
            <a:custGeom>
              <a:rect b="b" l="l" r="r" t="t"/>
              <a:pathLst>
                <a:path extrusionOk="0" h="68173" w="19018">
                  <a:moveTo>
                    <a:pt x="19018" y="0"/>
                  </a:moveTo>
                  <a:lnTo>
                    <a:pt x="119" y="11041"/>
                  </a:lnTo>
                  <a:lnTo>
                    <a:pt x="0" y="68173"/>
                  </a:lnTo>
                  <a:lnTo>
                    <a:pt x="19018" y="57132"/>
                  </a:lnTo>
                  <a:lnTo>
                    <a:pt x="19018"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11440300" y="-469575"/>
              <a:ext cx="678875" cy="1821200"/>
            </a:xfrm>
            <a:custGeom>
              <a:rect b="b" l="l" r="r" t="t"/>
              <a:pathLst>
                <a:path extrusionOk="0" h="72848" w="27155">
                  <a:moveTo>
                    <a:pt x="1" y="1"/>
                  </a:moveTo>
                  <a:lnTo>
                    <a:pt x="1" y="57133"/>
                  </a:lnTo>
                  <a:lnTo>
                    <a:pt x="27035" y="72848"/>
                  </a:lnTo>
                  <a:lnTo>
                    <a:pt x="2715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12116175" y="60075"/>
              <a:ext cx="475450" cy="968800"/>
            </a:xfrm>
            <a:custGeom>
              <a:rect b="b" l="l" r="r" t="t"/>
              <a:pathLst>
                <a:path extrusionOk="0" h="38752" w="19018">
                  <a:moveTo>
                    <a:pt x="19018" y="0"/>
                  </a:moveTo>
                  <a:lnTo>
                    <a:pt x="19018" y="27691"/>
                  </a:lnTo>
                  <a:lnTo>
                    <a:pt x="0" y="38751"/>
                  </a:lnTo>
                  <a:lnTo>
                    <a:pt x="119" y="10922"/>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11440300" y="-56800"/>
              <a:ext cx="678875" cy="1085675"/>
            </a:xfrm>
            <a:custGeom>
              <a:rect b="b" l="l" r="r" t="t"/>
              <a:pathLst>
                <a:path extrusionOk="0" h="43427" w="27155">
                  <a:moveTo>
                    <a:pt x="27154" y="15597"/>
                  </a:moveTo>
                  <a:lnTo>
                    <a:pt x="27035" y="43426"/>
                  </a:lnTo>
                  <a:lnTo>
                    <a:pt x="1" y="2771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6223950" y="-340775"/>
              <a:ext cx="1151325" cy="668925"/>
            </a:xfrm>
            <a:custGeom>
              <a:rect b="b" l="l" r="r" t="t"/>
              <a:pathLst>
                <a:path extrusionOk="0" h="26757" w="46053">
                  <a:moveTo>
                    <a:pt x="18899" y="1"/>
                  </a:moveTo>
                  <a:lnTo>
                    <a:pt x="1" y="11041"/>
                  </a:lnTo>
                  <a:lnTo>
                    <a:pt x="27154" y="26757"/>
                  </a:lnTo>
                  <a:lnTo>
                    <a:pt x="46052" y="15716"/>
                  </a:lnTo>
                  <a:lnTo>
                    <a:pt x="18899"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6899800" y="52125"/>
              <a:ext cx="475475" cy="1704325"/>
            </a:xfrm>
            <a:custGeom>
              <a:rect b="b" l="l" r="r" t="t"/>
              <a:pathLst>
                <a:path extrusionOk="0" h="68173" w="19019">
                  <a:moveTo>
                    <a:pt x="19018" y="0"/>
                  </a:moveTo>
                  <a:lnTo>
                    <a:pt x="120" y="11041"/>
                  </a:lnTo>
                  <a:lnTo>
                    <a:pt x="1" y="68173"/>
                  </a:lnTo>
                  <a:lnTo>
                    <a:pt x="19018" y="57132"/>
                  </a:lnTo>
                  <a:lnTo>
                    <a:pt x="19018"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6223950" y="-64750"/>
              <a:ext cx="678875" cy="1821200"/>
            </a:xfrm>
            <a:custGeom>
              <a:rect b="b" l="l" r="r" t="t"/>
              <a:pathLst>
                <a:path extrusionOk="0" h="72848" w="27155">
                  <a:moveTo>
                    <a:pt x="1" y="0"/>
                  </a:moveTo>
                  <a:lnTo>
                    <a:pt x="1" y="57132"/>
                  </a:lnTo>
                  <a:lnTo>
                    <a:pt x="27035" y="72848"/>
                  </a:lnTo>
                  <a:lnTo>
                    <a:pt x="27154" y="15716"/>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6899800" y="464900"/>
              <a:ext cx="475475" cy="968800"/>
            </a:xfrm>
            <a:custGeom>
              <a:rect b="b" l="l" r="r" t="t"/>
              <a:pathLst>
                <a:path extrusionOk="0" h="38752" w="19019">
                  <a:moveTo>
                    <a:pt x="19018" y="0"/>
                  </a:moveTo>
                  <a:lnTo>
                    <a:pt x="19018" y="27691"/>
                  </a:lnTo>
                  <a:lnTo>
                    <a:pt x="1" y="38751"/>
                  </a:lnTo>
                  <a:lnTo>
                    <a:pt x="120" y="1092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6223950" y="348025"/>
              <a:ext cx="678875" cy="1085675"/>
            </a:xfrm>
            <a:custGeom>
              <a:rect b="b" l="l" r="r" t="t"/>
              <a:pathLst>
                <a:path extrusionOk="0" h="43427" w="27155">
                  <a:moveTo>
                    <a:pt x="27154" y="15596"/>
                  </a:moveTo>
                  <a:lnTo>
                    <a:pt x="27035" y="43426"/>
                  </a:lnTo>
                  <a:lnTo>
                    <a:pt x="1" y="27711"/>
                  </a:lnTo>
                  <a:lnTo>
                    <a:pt x="1"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6909750" y="55100"/>
              <a:ext cx="1151825" cy="669425"/>
            </a:xfrm>
            <a:custGeom>
              <a:rect b="b" l="l" r="r" t="t"/>
              <a:pathLst>
                <a:path extrusionOk="0" h="26777" w="46073">
                  <a:moveTo>
                    <a:pt x="18919" y="0"/>
                  </a:moveTo>
                  <a:lnTo>
                    <a:pt x="1" y="11061"/>
                  </a:lnTo>
                  <a:lnTo>
                    <a:pt x="27174" y="26776"/>
                  </a:lnTo>
                  <a:lnTo>
                    <a:pt x="46072" y="15696"/>
                  </a:lnTo>
                  <a:lnTo>
                    <a:pt x="18919"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7585600" y="447475"/>
              <a:ext cx="475975" cy="1704850"/>
            </a:xfrm>
            <a:custGeom>
              <a:rect b="b" l="l" r="r" t="t"/>
              <a:pathLst>
                <a:path extrusionOk="0" h="68194" w="19039">
                  <a:moveTo>
                    <a:pt x="19038" y="1"/>
                  </a:moveTo>
                  <a:lnTo>
                    <a:pt x="140" y="11081"/>
                  </a:lnTo>
                  <a:lnTo>
                    <a:pt x="1" y="68193"/>
                  </a:lnTo>
                  <a:lnTo>
                    <a:pt x="19038" y="57153"/>
                  </a:lnTo>
                  <a:lnTo>
                    <a:pt x="19038"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6909750" y="331600"/>
              <a:ext cx="679350" cy="1820725"/>
            </a:xfrm>
            <a:custGeom>
              <a:rect b="b" l="l" r="r" t="t"/>
              <a:pathLst>
                <a:path extrusionOk="0" h="72829" w="27174">
                  <a:moveTo>
                    <a:pt x="1" y="1"/>
                  </a:moveTo>
                  <a:lnTo>
                    <a:pt x="1" y="57113"/>
                  </a:lnTo>
                  <a:lnTo>
                    <a:pt x="27035" y="72828"/>
                  </a:lnTo>
                  <a:lnTo>
                    <a:pt x="27174" y="15716"/>
                  </a:lnTo>
                  <a:lnTo>
                    <a:pt x="1"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7585600" y="860250"/>
              <a:ext cx="475975" cy="969300"/>
            </a:xfrm>
            <a:custGeom>
              <a:rect b="b" l="l" r="r" t="t"/>
              <a:pathLst>
                <a:path extrusionOk="0" h="38772" w="19039">
                  <a:moveTo>
                    <a:pt x="19038" y="1"/>
                  </a:moveTo>
                  <a:lnTo>
                    <a:pt x="19038" y="27711"/>
                  </a:lnTo>
                  <a:lnTo>
                    <a:pt x="1" y="38772"/>
                  </a:lnTo>
                  <a:lnTo>
                    <a:pt x="140" y="10922"/>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6909750" y="744375"/>
              <a:ext cx="679350" cy="1085175"/>
            </a:xfrm>
            <a:custGeom>
              <a:rect b="b" l="l" r="r" t="t"/>
              <a:pathLst>
                <a:path extrusionOk="0" h="43407" w="27174">
                  <a:moveTo>
                    <a:pt x="27174" y="15557"/>
                  </a:moveTo>
                  <a:lnTo>
                    <a:pt x="27035" y="43407"/>
                  </a:lnTo>
                  <a:lnTo>
                    <a:pt x="1" y="27691"/>
                  </a:lnTo>
                  <a:lnTo>
                    <a:pt x="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6327400" y="-6763625"/>
              <a:ext cx="1348250" cy="775350"/>
            </a:xfrm>
            <a:custGeom>
              <a:rect b="b" l="l" r="r" t="t"/>
              <a:pathLst>
                <a:path extrusionOk="0" h="31014" w="53930">
                  <a:moveTo>
                    <a:pt x="22220" y="0"/>
                  </a:moveTo>
                  <a:lnTo>
                    <a:pt x="0" y="12791"/>
                  </a:lnTo>
                  <a:lnTo>
                    <a:pt x="31669" y="31013"/>
                  </a:lnTo>
                  <a:lnTo>
                    <a:pt x="53929" y="18222"/>
                  </a:lnTo>
                  <a:lnTo>
                    <a:pt x="22220"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7119125" y="-6308075"/>
              <a:ext cx="556525" cy="1571550"/>
            </a:xfrm>
            <a:custGeom>
              <a:rect b="b" l="l" r="r" t="t"/>
              <a:pathLst>
                <a:path extrusionOk="0" h="62862" w="22261">
                  <a:moveTo>
                    <a:pt x="22260" y="0"/>
                  </a:moveTo>
                  <a:lnTo>
                    <a:pt x="0" y="12791"/>
                  </a:lnTo>
                  <a:lnTo>
                    <a:pt x="0" y="62861"/>
                  </a:lnTo>
                  <a:lnTo>
                    <a:pt x="22121" y="49931"/>
                  </a:lnTo>
                  <a:lnTo>
                    <a:pt x="2226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7126075" y="-6311075"/>
              <a:ext cx="1344775" cy="778825"/>
            </a:xfrm>
            <a:custGeom>
              <a:rect b="b" l="l" r="r" t="t"/>
              <a:pathLst>
                <a:path extrusionOk="0" h="31153" w="53791">
                  <a:moveTo>
                    <a:pt x="22102" y="1"/>
                  </a:moveTo>
                  <a:lnTo>
                    <a:pt x="1" y="12911"/>
                  </a:lnTo>
                  <a:lnTo>
                    <a:pt x="31690" y="31153"/>
                  </a:lnTo>
                  <a:lnTo>
                    <a:pt x="53791" y="18382"/>
                  </a:lnTo>
                  <a:lnTo>
                    <a:pt x="22102"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6327400" y="-6443850"/>
              <a:ext cx="791750" cy="1707325"/>
            </a:xfrm>
            <a:custGeom>
              <a:rect b="b" l="l" r="r" t="t"/>
              <a:pathLst>
                <a:path extrusionOk="0" h="68293" w="31670">
                  <a:moveTo>
                    <a:pt x="0" y="0"/>
                  </a:moveTo>
                  <a:lnTo>
                    <a:pt x="0" y="50050"/>
                  </a:lnTo>
                  <a:lnTo>
                    <a:pt x="31669" y="68292"/>
                  </a:lnTo>
                  <a:lnTo>
                    <a:pt x="31669" y="18222"/>
                  </a:lnTo>
                  <a:lnTo>
                    <a:pt x="0"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6327400" y="-5967925"/>
              <a:ext cx="791750" cy="855425"/>
            </a:xfrm>
            <a:custGeom>
              <a:rect b="b" l="l" r="r" t="t"/>
              <a:pathLst>
                <a:path extrusionOk="0" h="34217" w="31670">
                  <a:moveTo>
                    <a:pt x="31669" y="18501"/>
                  </a:moveTo>
                  <a:lnTo>
                    <a:pt x="31669" y="34216"/>
                  </a:lnTo>
                  <a:lnTo>
                    <a:pt x="13846" y="15298"/>
                  </a:lnTo>
                  <a:lnTo>
                    <a:pt x="0" y="15975"/>
                  </a:lnTo>
                  <a:lnTo>
                    <a:pt x="0" y="259"/>
                  </a:lnTo>
                  <a:lnTo>
                    <a:pt x="14641"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7914825" y="-5851550"/>
              <a:ext cx="556025" cy="1571050"/>
            </a:xfrm>
            <a:custGeom>
              <a:rect b="b" l="l" r="r" t="t"/>
              <a:pathLst>
                <a:path extrusionOk="0" h="62842" w="22241">
                  <a:moveTo>
                    <a:pt x="22241" y="1"/>
                  </a:moveTo>
                  <a:lnTo>
                    <a:pt x="140" y="12772"/>
                  </a:lnTo>
                  <a:lnTo>
                    <a:pt x="1" y="62842"/>
                  </a:lnTo>
                  <a:lnTo>
                    <a:pt x="1" y="62842"/>
                  </a:lnTo>
                  <a:lnTo>
                    <a:pt x="22241" y="49931"/>
                  </a:lnTo>
                  <a:lnTo>
                    <a:pt x="2224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7126075" y="-5988300"/>
              <a:ext cx="792250" cy="1707800"/>
            </a:xfrm>
            <a:custGeom>
              <a:rect b="b" l="l" r="r" t="t"/>
              <a:pathLst>
                <a:path extrusionOk="0" h="68312" w="31690">
                  <a:moveTo>
                    <a:pt x="1" y="0"/>
                  </a:moveTo>
                  <a:lnTo>
                    <a:pt x="1" y="49931"/>
                  </a:lnTo>
                  <a:lnTo>
                    <a:pt x="31551" y="68312"/>
                  </a:lnTo>
                  <a:lnTo>
                    <a:pt x="31690" y="18242"/>
                  </a:lnTo>
                  <a:lnTo>
                    <a:pt x="1" y="0"/>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7126075" y="-5512375"/>
              <a:ext cx="792250" cy="855400"/>
            </a:xfrm>
            <a:custGeom>
              <a:rect b="b" l="l" r="r" t="t"/>
              <a:pathLst>
                <a:path extrusionOk="0" h="34216" w="31690">
                  <a:moveTo>
                    <a:pt x="31690" y="18501"/>
                  </a:moveTo>
                  <a:lnTo>
                    <a:pt x="31551" y="34216"/>
                  </a:lnTo>
                  <a:lnTo>
                    <a:pt x="13727" y="15318"/>
                  </a:lnTo>
                  <a:lnTo>
                    <a:pt x="1" y="15994"/>
                  </a:lnTo>
                  <a:lnTo>
                    <a:pt x="1" y="140"/>
                  </a:lnTo>
                  <a:lnTo>
                    <a:pt x="14523" y="0"/>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8391250" y="-5013575"/>
              <a:ext cx="786800" cy="1041925"/>
            </a:xfrm>
            <a:custGeom>
              <a:rect b="b" l="l" r="r" t="t"/>
              <a:pathLst>
                <a:path extrusionOk="0" h="41677" w="31472">
                  <a:moveTo>
                    <a:pt x="1" y="180"/>
                  </a:moveTo>
                  <a:cubicBezTo>
                    <a:pt x="1" y="438"/>
                    <a:pt x="1" y="836"/>
                    <a:pt x="120" y="1095"/>
                  </a:cubicBezTo>
                  <a:cubicBezTo>
                    <a:pt x="120" y="1373"/>
                    <a:pt x="240" y="1612"/>
                    <a:pt x="399" y="2010"/>
                  </a:cubicBezTo>
                  <a:cubicBezTo>
                    <a:pt x="518" y="2288"/>
                    <a:pt x="657" y="2686"/>
                    <a:pt x="797" y="2945"/>
                  </a:cubicBezTo>
                  <a:cubicBezTo>
                    <a:pt x="916" y="3204"/>
                    <a:pt x="1194" y="3601"/>
                    <a:pt x="1453" y="3860"/>
                  </a:cubicBezTo>
                  <a:cubicBezTo>
                    <a:pt x="1732" y="4258"/>
                    <a:pt x="2129" y="4536"/>
                    <a:pt x="2388" y="4934"/>
                  </a:cubicBezTo>
                  <a:cubicBezTo>
                    <a:pt x="2905" y="5451"/>
                    <a:pt x="3582" y="5989"/>
                    <a:pt x="4377" y="6386"/>
                  </a:cubicBezTo>
                  <a:lnTo>
                    <a:pt x="4497" y="6526"/>
                  </a:lnTo>
                  <a:cubicBezTo>
                    <a:pt x="5571" y="7182"/>
                    <a:pt x="6764" y="7580"/>
                    <a:pt x="7958" y="7978"/>
                  </a:cubicBezTo>
                  <a:cubicBezTo>
                    <a:pt x="8873" y="8256"/>
                    <a:pt x="9947" y="8515"/>
                    <a:pt x="10882" y="8773"/>
                  </a:cubicBezTo>
                  <a:cubicBezTo>
                    <a:pt x="11559" y="8913"/>
                    <a:pt x="12235" y="9052"/>
                    <a:pt x="12871" y="9052"/>
                  </a:cubicBezTo>
                  <a:cubicBezTo>
                    <a:pt x="13389" y="9052"/>
                    <a:pt x="14065" y="9171"/>
                    <a:pt x="14622" y="9171"/>
                  </a:cubicBezTo>
                  <a:lnTo>
                    <a:pt x="16213" y="9171"/>
                  </a:lnTo>
                  <a:cubicBezTo>
                    <a:pt x="16731" y="9171"/>
                    <a:pt x="17288" y="9171"/>
                    <a:pt x="17805" y="9052"/>
                  </a:cubicBezTo>
                  <a:cubicBezTo>
                    <a:pt x="18322" y="9052"/>
                    <a:pt x="18879" y="8933"/>
                    <a:pt x="19396" y="8933"/>
                  </a:cubicBezTo>
                  <a:cubicBezTo>
                    <a:pt x="19914" y="8813"/>
                    <a:pt x="20471" y="8813"/>
                    <a:pt x="20988" y="8654"/>
                  </a:cubicBezTo>
                  <a:cubicBezTo>
                    <a:pt x="21505" y="8535"/>
                    <a:pt x="22062" y="8376"/>
                    <a:pt x="22579" y="8256"/>
                  </a:cubicBezTo>
                  <a:cubicBezTo>
                    <a:pt x="23255" y="8137"/>
                    <a:pt x="23912" y="7858"/>
                    <a:pt x="24449" y="7580"/>
                  </a:cubicBezTo>
                  <a:cubicBezTo>
                    <a:pt x="25245" y="7301"/>
                    <a:pt x="26040" y="6904"/>
                    <a:pt x="26697" y="6526"/>
                  </a:cubicBezTo>
                  <a:cubicBezTo>
                    <a:pt x="29760" y="4775"/>
                    <a:pt x="31352" y="2388"/>
                    <a:pt x="31352" y="1"/>
                  </a:cubicBezTo>
                  <a:lnTo>
                    <a:pt x="31471" y="32506"/>
                  </a:lnTo>
                  <a:cubicBezTo>
                    <a:pt x="31471" y="34893"/>
                    <a:pt x="29880" y="37160"/>
                    <a:pt x="26836" y="39010"/>
                  </a:cubicBezTo>
                  <a:cubicBezTo>
                    <a:pt x="26160" y="39408"/>
                    <a:pt x="25364" y="39806"/>
                    <a:pt x="24568" y="40085"/>
                  </a:cubicBezTo>
                  <a:cubicBezTo>
                    <a:pt x="23892" y="40363"/>
                    <a:pt x="23375" y="40482"/>
                    <a:pt x="22698" y="40761"/>
                  </a:cubicBezTo>
                  <a:cubicBezTo>
                    <a:pt x="22181" y="40880"/>
                    <a:pt x="21624" y="41039"/>
                    <a:pt x="21107" y="41159"/>
                  </a:cubicBezTo>
                  <a:cubicBezTo>
                    <a:pt x="20590" y="41278"/>
                    <a:pt x="20033" y="41278"/>
                    <a:pt x="19516" y="41437"/>
                  </a:cubicBezTo>
                  <a:cubicBezTo>
                    <a:pt x="18998" y="41557"/>
                    <a:pt x="18441" y="41557"/>
                    <a:pt x="17924" y="41557"/>
                  </a:cubicBezTo>
                  <a:cubicBezTo>
                    <a:pt x="17407" y="41557"/>
                    <a:pt x="16850" y="41676"/>
                    <a:pt x="16333" y="41676"/>
                  </a:cubicBezTo>
                  <a:lnTo>
                    <a:pt x="14741" y="41676"/>
                  </a:lnTo>
                  <a:cubicBezTo>
                    <a:pt x="14224" y="41676"/>
                    <a:pt x="13548" y="41676"/>
                    <a:pt x="13011" y="41557"/>
                  </a:cubicBezTo>
                  <a:cubicBezTo>
                    <a:pt x="12334" y="41437"/>
                    <a:pt x="11658" y="41437"/>
                    <a:pt x="11021" y="41278"/>
                  </a:cubicBezTo>
                  <a:cubicBezTo>
                    <a:pt x="9947" y="41159"/>
                    <a:pt x="9032" y="40880"/>
                    <a:pt x="8077" y="40482"/>
                  </a:cubicBezTo>
                  <a:cubicBezTo>
                    <a:pt x="6884" y="40085"/>
                    <a:pt x="5690" y="39567"/>
                    <a:pt x="4616" y="39010"/>
                  </a:cubicBezTo>
                  <a:lnTo>
                    <a:pt x="4497" y="38891"/>
                  </a:lnTo>
                  <a:cubicBezTo>
                    <a:pt x="3701" y="38493"/>
                    <a:pt x="3025" y="37976"/>
                    <a:pt x="2507" y="37419"/>
                  </a:cubicBezTo>
                  <a:cubicBezTo>
                    <a:pt x="2110" y="37021"/>
                    <a:pt x="1831" y="36763"/>
                    <a:pt x="1592" y="36365"/>
                  </a:cubicBezTo>
                  <a:cubicBezTo>
                    <a:pt x="1314" y="36086"/>
                    <a:pt x="1194" y="35688"/>
                    <a:pt x="916" y="35430"/>
                  </a:cubicBezTo>
                  <a:cubicBezTo>
                    <a:pt x="797" y="35171"/>
                    <a:pt x="637" y="34913"/>
                    <a:pt x="518" y="34515"/>
                  </a:cubicBezTo>
                  <a:cubicBezTo>
                    <a:pt x="399" y="34236"/>
                    <a:pt x="399" y="33997"/>
                    <a:pt x="240" y="33600"/>
                  </a:cubicBezTo>
                  <a:cubicBezTo>
                    <a:pt x="240" y="33321"/>
                    <a:pt x="120" y="32923"/>
                    <a:pt x="120" y="32665"/>
                  </a:cubicBezTo>
                  <a:lnTo>
                    <a:pt x="120" y="32545"/>
                  </a:lnTo>
                  <a:lnTo>
                    <a:pt x="1" y="6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8391250" y="-5013575"/>
              <a:ext cx="786800" cy="1041925"/>
            </a:xfrm>
            <a:custGeom>
              <a:rect b="b" l="l" r="r" t="t"/>
              <a:pathLst>
                <a:path extrusionOk="0" h="41677" w="31472">
                  <a:moveTo>
                    <a:pt x="1" y="60"/>
                  </a:moveTo>
                  <a:lnTo>
                    <a:pt x="1" y="180"/>
                  </a:lnTo>
                  <a:cubicBezTo>
                    <a:pt x="1" y="234"/>
                    <a:pt x="1" y="294"/>
                    <a:pt x="2" y="358"/>
                  </a:cubicBezTo>
                  <a:lnTo>
                    <a:pt x="2" y="358"/>
                  </a:lnTo>
                  <a:lnTo>
                    <a:pt x="1" y="60"/>
                  </a:lnTo>
                  <a:close/>
                  <a:moveTo>
                    <a:pt x="31352" y="1"/>
                  </a:moveTo>
                  <a:cubicBezTo>
                    <a:pt x="31352" y="2388"/>
                    <a:pt x="29760" y="4775"/>
                    <a:pt x="26697" y="6526"/>
                  </a:cubicBezTo>
                  <a:cubicBezTo>
                    <a:pt x="26040" y="6904"/>
                    <a:pt x="25245" y="7301"/>
                    <a:pt x="24449" y="7580"/>
                  </a:cubicBezTo>
                  <a:cubicBezTo>
                    <a:pt x="23912" y="7858"/>
                    <a:pt x="23255" y="8137"/>
                    <a:pt x="22579" y="8256"/>
                  </a:cubicBezTo>
                  <a:cubicBezTo>
                    <a:pt x="22062" y="8376"/>
                    <a:pt x="21505" y="8535"/>
                    <a:pt x="20988" y="8654"/>
                  </a:cubicBezTo>
                  <a:cubicBezTo>
                    <a:pt x="20471" y="8813"/>
                    <a:pt x="19914" y="8813"/>
                    <a:pt x="19396" y="8933"/>
                  </a:cubicBezTo>
                  <a:cubicBezTo>
                    <a:pt x="18879" y="8933"/>
                    <a:pt x="18322" y="9052"/>
                    <a:pt x="17805" y="9052"/>
                  </a:cubicBezTo>
                  <a:cubicBezTo>
                    <a:pt x="17288" y="9171"/>
                    <a:pt x="16731" y="9171"/>
                    <a:pt x="16213" y="9171"/>
                  </a:cubicBezTo>
                  <a:lnTo>
                    <a:pt x="14622" y="9171"/>
                  </a:lnTo>
                  <a:cubicBezTo>
                    <a:pt x="14065" y="9171"/>
                    <a:pt x="13389" y="9052"/>
                    <a:pt x="12871" y="9052"/>
                  </a:cubicBezTo>
                  <a:cubicBezTo>
                    <a:pt x="12235" y="9052"/>
                    <a:pt x="11559" y="8913"/>
                    <a:pt x="10882" y="8773"/>
                  </a:cubicBezTo>
                  <a:cubicBezTo>
                    <a:pt x="9947" y="8515"/>
                    <a:pt x="8873" y="8256"/>
                    <a:pt x="7958" y="7978"/>
                  </a:cubicBezTo>
                  <a:cubicBezTo>
                    <a:pt x="6764" y="7580"/>
                    <a:pt x="5571" y="7182"/>
                    <a:pt x="4497" y="6526"/>
                  </a:cubicBezTo>
                  <a:lnTo>
                    <a:pt x="4377" y="6386"/>
                  </a:lnTo>
                  <a:cubicBezTo>
                    <a:pt x="3582" y="5989"/>
                    <a:pt x="2905" y="5451"/>
                    <a:pt x="2388" y="4934"/>
                  </a:cubicBezTo>
                  <a:cubicBezTo>
                    <a:pt x="2129" y="4536"/>
                    <a:pt x="1732" y="4258"/>
                    <a:pt x="1453" y="3860"/>
                  </a:cubicBezTo>
                  <a:cubicBezTo>
                    <a:pt x="1194" y="3601"/>
                    <a:pt x="916" y="3204"/>
                    <a:pt x="797" y="2945"/>
                  </a:cubicBezTo>
                  <a:cubicBezTo>
                    <a:pt x="657" y="2686"/>
                    <a:pt x="518" y="2288"/>
                    <a:pt x="399" y="2010"/>
                  </a:cubicBezTo>
                  <a:cubicBezTo>
                    <a:pt x="240" y="1612"/>
                    <a:pt x="120" y="1373"/>
                    <a:pt x="120" y="1095"/>
                  </a:cubicBezTo>
                  <a:cubicBezTo>
                    <a:pt x="26" y="890"/>
                    <a:pt x="6" y="599"/>
                    <a:pt x="2" y="358"/>
                  </a:cubicBezTo>
                  <a:lnTo>
                    <a:pt x="2" y="358"/>
                  </a:lnTo>
                  <a:lnTo>
                    <a:pt x="120" y="32545"/>
                  </a:lnTo>
                  <a:lnTo>
                    <a:pt x="120" y="32665"/>
                  </a:lnTo>
                  <a:cubicBezTo>
                    <a:pt x="120" y="32923"/>
                    <a:pt x="240" y="33321"/>
                    <a:pt x="240" y="33600"/>
                  </a:cubicBezTo>
                  <a:cubicBezTo>
                    <a:pt x="399" y="33997"/>
                    <a:pt x="399" y="34236"/>
                    <a:pt x="518" y="34515"/>
                  </a:cubicBezTo>
                  <a:cubicBezTo>
                    <a:pt x="637" y="34913"/>
                    <a:pt x="797" y="35171"/>
                    <a:pt x="916" y="35430"/>
                  </a:cubicBezTo>
                  <a:cubicBezTo>
                    <a:pt x="1194" y="35688"/>
                    <a:pt x="1314" y="36086"/>
                    <a:pt x="1592" y="36365"/>
                  </a:cubicBezTo>
                  <a:cubicBezTo>
                    <a:pt x="1831" y="36763"/>
                    <a:pt x="2110" y="37021"/>
                    <a:pt x="2507" y="37419"/>
                  </a:cubicBezTo>
                  <a:cubicBezTo>
                    <a:pt x="3025" y="37976"/>
                    <a:pt x="3701" y="38493"/>
                    <a:pt x="4497" y="38891"/>
                  </a:cubicBezTo>
                  <a:lnTo>
                    <a:pt x="4616" y="39010"/>
                  </a:lnTo>
                  <a:cubicBezTo>
                    <a:pt x="5690" y="39567"/>
                    <a:pt x="6884" y="40085"/>
                    <a:pt x="8077" y="40482"/>
                  </a:cubicBezTo>
                  <a:cubicBezTo>
                    <a:pt x="9032" y="40880"/>
                    <a:pt x="9947" y="41159"/>
                    <a:pt x="11021" y="41278"/>
                  </a:cubicBezTo>
                  <a:cubicBezTo>
                    <a:pt x="11658" y="41437"/>
                    <a:pt x="12334" y="41437"/>
                    <a:pt x="13011" y="41557"/>
                  </a:cubicBezTo>
                  <a:cubicBezTo>
                    <a:pt x="13548" y="41676"/>
                    <a:pt x="14224" y="41676"/>
                    <a:pt x="14741" y="41676"/>
                  </a:cubicBezTo>
                  <a:lnTo>
                    <a:pt x="16333" y="41676"/>
                  </a:lnTo>
                  <a:cubicBezTo>
                    <a:pt x="16850" y="41676"/>
                    <a:pt x="17407" y="41557"/>
                    <a:pt x="17924" y="41557"/>
                  </a:cubicBezTo>
                  <a:cubicBezTo>
                    <a:pt x="18441" y="41557"/>
                    <a:pt x="18998" y="41557"/>
                    <a:pt x="19516" y="41437"/>
                  </a:cubicBezTo>
                  <a:cubicBezTo>
                    <a:pt x="20033" y="41278"/>
                    <a:pt x="20590" y="41278"/>
                    <a:pt x="21107" y="41159"/>
                  </a:cubicBezTo>
                  <a:cubicBezTo>
                    <a:pt x="21624" y="41039"/>
                    <a:pt x="22181" y="40880"/>
                    <a:pt x="22698" y="40761"/>
                  </a:cubicBezTo>
                  <a:cubicBezTo>
                    <a:pt x="23375" y="40482"/>
                    <a:pt x="23892" y="40363"/>
                    <a:pt x="24568" y="40085"/>
                  </a:cubicBezTo>
                  <a:cubicBezTo>
                    <a:pt x="25364" y="39806"/>
                    <a:pt x="26160" y="39408"/>
                    <a:pt x="26836" y="39010"/>
                  </a:cubicBezTo>
                  <a:cubicBezTo>
                    <a:pt x="29880" y="37160"/>
                    <a:pt x="31471" y="34893"/>
                    <a:pt x="31471" y="32506"/>
                  </a:cubicBezTo>
                  <a:lnTo>
                    <a:pt x="31352"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8391250" y="-4781325"/>
              <a:ext cx="786800" cy="559025"/>
            </a:xfrm>
            <a:custGeom>
              <a:rect b="b" l="l" r="r" t="t"/>
              <a:pathLst>
                <a:path extrusionOk="0" h="22361" w="31472">
                  <a:moveTo>
                    <a:pt x="1" y="60"/>
                  </a:moveTo>
                  <a:lnTo>
                    <a:pt x="1" y="180"/>
                  </a:lnTo>
                  <a:cubicBezTo>
                    <a:pt x="1" y="267"/>
                    <a:pt x="1" y="367"/>
                    <a:pt x="5" y="469"/>
                  </a:cubicBezTo>
                  <a:lnTo>
                    <a:pt x="5" y="469"/>
                  </a:lnTo>
                  <a:lnTo>
                    <a:pt x="1" y="60"/>
                  </a:lnTo>
                  <a:close/>
                  <a:moveTo>
                    <a:pt x="31352" y="1"/>
                  </a:moveTo>
                  <a:cubicBezTo>
                    <a:pt x="31352" y="2388"/>
                    <a:pt x="29760" y="4775"/>
                    <a:pt x="26697" y="6526"/>
                  </a:cubicBezTo>
                  <a:cubicBezTo>
                    <a:pt x="26040" y="6923"/>
                    <a:pt x="25245" y="7321"/>
                    <a:pt x="24449" y="7600"/>
                  </a:cubicBezTo>
                  <a:cubicBezTo>
                    <a:pt x="23912" y="7858"/>
                    <a:pt x="23255" y="8137"/>
                    <a:pt x="22579" y="8256"/>
                  </a:cubicBezTo>
                  <a:cubicBezTo>
                    <a:pt x="22062" y="8395"/>
                    <a:pt x="21505" y="8535"/>
                    <a:pt x="20988" y="8674"/>
                  </a:cubicBezTo>
                  <a:cubicBezTo>
                    <a:pt x="20471" y="8813"/>
                    <a:pt x="19914" y="8813"/>
                    <a:pt x="19396" y="8933"/>
                  </a:cubicBezTo>
                  <a:cubicBezTo>
                    <a:pt x="18879" y="8933"/>
                    <a:pt x="18322" y="9072"/>
                    <a:pt x="17805" y="9072"/>
                  </a:cubicBezTo>
                  <a:cubicBezTo>
                    <a:pt x="17288" y="9191"/>
                    <a:pt x="16731" y="9191"/>
                    <a:pt x="16213" y="9191"/>
                  </a:cubicBezTo>
                  <a:lnTo>
                    <a:pt x="14622" y="9191"/>
                  </a:lnTo>
                  <a:cubicBezTo>
                    <a:pt x="14065" y="9191"/>
                    <a:pt x="13389" y="9072"/>
                    <a:pt x="12871" y="9072"/>
                  </a:cubicBezTo>
                  <a:cubicBezTo>
                    <a:pt x="12235" y="9072"/>
                    <a:pt x="11559" y="8913"/>
                    <a:pt x="10882" y="8793"/>
                  </a:cubicBezTo>
                  <a:cubicBezTo>
                    <a:pt x="9947" y="8515"/>
                    <a:pt x="8873" y="8256"/>
                    <a:pt x="7958" y="7998"/>
                  </a:cubicBezTo>
                  <a:cubicBezTo>
                    <a:pt x="6764" y="7600"/>
                    <a:pt x="5571" y="7202"/>
                    <a:pt x="4497" y="6526"/>
                  </a:cubicBezTo>
                  <a:lnTo>
                    <a:pt x="4377" y="6406"/>
                  </a:lnTo>
                  <a:cubicBezTo>
                    <a:pt x="3582" y="6008"/>
                    <a:pt x="2905" y="5451"/>
                    <a:pt x="2388" y="4934"/>
                  </a:cubicBezTo>
                  <a:cubicBezTo>
                    <a:pt x="2129" y="4536"/>
                    <a:pt x="1732" y="4258"/>
                    <a:pt x="1453" y="3860"/>
                  </a:cubicBezTo>
                  <a:cubicBezTo>
                    <a:pt x="1194" y="3621"/>
                    <a:pt x="916" y="3223"/>
                    <a:pt x="797" y="2945"/>
                  </a:cubicBezTo>
                  <a:cubicBezTo>
                    <a:pt x="657" y="2706"/>
                    <a:pt x="518" y="2288"/>
                    <a:pt x="399" y="2030"/>
                  </a:cubicBezTo>
                  <a:cubicBezTo>
                    <a:pt x="240" y="1632"/>
                    <a:pt x="120" y="1373"/>
                    <a:pt x="120" y="1095"/>
                  </a:cubicBezTo>
                  <a:cubicBezTo>
                    <a:pt x="38" y="931"/>
                    <a:pt x="13" y="693"/>
                    <a:pt x="5" y="469"/>
                  </a:cubicBezTo>
                  <a:lnTo>
                    <a:pt x="5" y="469"/>
                  </a:lnTo>
                  <a:lnTo>
                    <a:pt x="120" y="13229"/>
                  </a:lnTo>
                  <a:lnTo>
                    <a:pt x="120" y="13369"/>
                  </a:lnTo>
                  <a:cubicBezTo>
                    <a:pt x="120" y="13607"/>
                    <a:pt x="240" y="14005"/>
                    <a:pt x="240" y="14284"/>
                  </a:cubicBezTo>
                  <a:cubicBezTo>
                    <a:pt x="399" y="14682"/>
                    <a:pt x="399" y="14920"/>
                    <a:pt x="518" y="15199"/>
                  </a:cubicBezTo>
                  <a:cubicBezTo>
                    <a:pt x="637" y="15597"/>
                    <a:pt x="797" y="15855"/>
                    <a:pt x="916" y="16134"/>
                  </a:cubicBezTo>
                  <a:cubicBezTo>
                    <a:pt x="1194" y="16372"/>
                    <a:pt x="1314" y="16770"/>
                    <a:pt x="1592" y="17049"/>
                  </a:cubicBezTo>
                  <a:cubicBezTo>
                    <a:pt x="1831" y="17447"/>
                    <a:pt x="2110" y="17705"/>
                    <a:pt x="2507" y="18123"/>
                  </a:cubicBezTo>
                  <a:cubicBezTo>
                    <a:pt x="3025" y="18660"/>
                    <a:pt x="3701" y="19177"/>
                    <a:pt x="4497" y="19575"/>
                  </a:cubicBezTo>
                  <a:lnTo>
                    <a:pt x="4616" y="19695"/>
                  </a:lnTo>
                  <a:cubicBezTo>
                    <a:pt x="5690" y="20251"/>
                    <a:pt x="6884" y="20769"/>
                    <a:pt x="8077" y="21167"/>
                  </a:cubicBezTo>
                  <a:cubicBezTo>
                    <a:pt x="9032" y="21564"/>
                    <a:pt x="9947" y="21843"/>
                    <a:pt x="11021" y="21962"/>
                  </a:cubicBezTo>
                  <a:cubicBezTo>
                    <a:pt x="11658" y="22121"/>
                    <a:pt x="12334" y="22121"/>
                    <a:pt x="13011" y="22241"/>
                  </a:cubicBezTo>
                  <a:cubicBezTo>
                    <a:pt x="13548" y="22360"/>
                    <a:pt x="14224" y="22360"/>
                    <a:pt x="14741" y="22360"/>
                  </a:cubicBezTo>
                  <a:lnTo>
                    <a:pt x="16333" y="22360"/>
                  </a:lnTo>
                  <a:cubicBezTo>
                    <a:pt x="16850" y="22360"/>
                    <a:pt x="17407" y="22241"/>
                    <a:pt x="17924" y="22241"/>
                  </a:cubicBezTo>
                  <a:cubicBezTo>
                    <a:pt x="18441" y="22241"/>
                    <a:pt x="18998" y="22241"/>
                    <a:pt x="19516" y="22121"/>
                  </a:cubicBezTo>
                  <a:cubicBezTo>
                    <a:pt x="20033" y="21962"/>
                    <a:pt x="20590" y="21962"/>
                    <a:pt x="21107" y="21843"/>
                  </a:cubicBezTo>
                  <a:cubicBezTo>
                    <a:pt x="21624" y="21724"/>
                    <a:pt x="22181" y="21564"/>
                    <a:pt x="22698" y="21445"/>
                  </a:cubicBezTo>
                  <a:cubicBezTo>
                    <a:pt x="23375" y="21167"/>
                    <a:pt x="23892" y="21047"/>
                    <a:pt x="24568" y="20769"/>
                  </a:cubicBezTo>
                  <a:cubicBezTo>
                    <a:pt x="25364" y="20510"/>
                    <a:pt x="26160" y="20112"/>
                    <a:pt x="26836" y="19695"/>
                  </a:cubicBezTo>
                  <a:cubicBezTo>
                    <a:pt x="29880" y="17844"/>
                    <a:pt x="31471" y="15577"/>
                    <a:pt x="31471" y="13190"/>
                  </a:cubicBezTo>
                  <a:lnTo>
                    <a:pt x="31352"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8350975" y="-5239850"/>
              <a:ext cx="869350" cy="457425"/>
            </a:xfrm>
            <a:custGeom>
              <a:rect b="b" l="l" r="r" t="t"/>
              <a:pathLst>
                <a:path extrusionOk="0" h="18297" w="34774">
                  <a:moveTo>
                    <a:pt x="17509" y="1"/>
                  </a:moveTo>
                  <a:cubicBezTo>
                    <a:pt x="13463" y="1"/>
                    <a:pt x="9400" y="896"/>
                    <a:pt x="6267" y="2686"/>
                  </a:cubicBezTo>
                  <a:cubicBezTo>
                    <a:pt x="140" y="6287"/>
                    <a:pt x="1" y="12016"/>
                    <a:pt x="6128" y="15597"/>
                  </a:cubicBezTo>
                  <a:cubicBezTo>
                    <a:pt x="9191" y="17397"/>
                    <a:pt x="13219" y="18297"/>
                    <a:pt x="17265" y="18297"/>
                  </a:cubicBezTo>
                  <a:cubicBezTo>
                    <a:pt x="21311" y="18297"/>
                    <a:pt x="25374" y="17397"/>
                    <a:pt x="28507" y="15597"/>
                  </a:cubicBezTo>
                  <a:cubicBezTo>
                    <a:pt x="34634" y="11976"/>
                    <a:pt x="34773" y="6267"/>
                    <a:pt x="28646" y="2686"/>
                  </a:cubicBezTo>
                  <a:cubicBezTo>
                    <a:pt x="25583" y="896"/>
                    <a:pt x="21554" y="1"/>
                    <a:pt x="1750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8507625" y="-5342300"/>
              <a:ext cx="558525" cy="392900"/>
            </a:xfrm>
            <a:custGeom>
              <a:rect b="b" l="l" r="r" t="t"/>
              <a:pathLst>
                <a:path extrusionOk="0" h="15716" w="22341">
                  <a:moveTo>
                    <a:pt x="1" y="140"/>
                  </a:moveTo>
                  <a:cubicBezTo>
                    <a:pt x="1" y="418"/>
                    <a:pt x="1" y="538"/>
                    <a:pt x="120" y="816"/>
                  </a:cubicBezTo>
                  <a:cubicBezTo>
                    <a:pt x="120" y="1095"/>
                    <a:pt x="240" y="1214"/>
                    <a:pt x="240" y="1493"/>
                  </a:cubicBezTo>
                  <a:cubicBezTo>
                    <a:pt x="359" y="1771"/>
                    <a:pt x="359" y="1891"/>
                    <a:pt x="518" y="2169"/>
                  </a:cubicBezTo>
                  <a:cubicBezTo>
                    <a:pt x="637" y="2428"/>
                    <a:pt x="777" y="2567"/>
                    <a:pt x="916" y="2825"/>
                  </a:cubicBezTo>
                  <a:cubicBezTo>
                    <a:pt x="1174" y="3104"/>
                    <a:pt x="1314" y="3363"/>
                    <a:pt x="1572" y="3621"/>
                  </a:cubicBezTo>
                  <a:cubicBezTo>
                    <a:pt x="1970" y="4019"/>
                    <a:pt x="2507" y="4298"/>
                    <a:pt x="3044" y="4695"/>
                  </a:cubicBezTo>
                  <a:cubicBezTo>
                    <a:pt x="3044" y="4695"/>
                    <a:pt x="3184" y="4695"/>
                    <a:pt x="3184" y="4815"/>
                  </a:cubicBezTo>
                  <a:cubicBezTo>
                    <a:pt x="3979" y="5213"/>
                    <a:pt x="4775" y="5610"/>
                    <a:pt x="5551" y="5889"/>
                  </a:cubicBezTo>
                  <a:cubicBezTo>
                    <a:pt x="6227" y="6167"/>
                    <a:pt x="6904" y="6287"/>
                    <a:pt x="7699" y="6406"/>
                  </a:cubicBezTo>
                  <a:cubicBezTo>
                    <a:pt x="8216" y="6545"/>
                    <a:pt x="8614" y="6545"/>
                    <a:pt x="9171" y="6545"/>
                  </a:cubicBezTo>
                  <a:cubicBezTo>
                    <a:pt x="9569" y="6545"/>
                    <a:pt x="9967" y="6665"/>
                    <a:pt x="10365" y="6665"/>
                  </a:cubicBezTo>
                  <a:lnTo>
                    <a:pt x="11558" y="6665"/>
                  </a:lnTo>
                  <a:lnTo>
                    <a:pt x="12613" y="6665"/>
                  </a:lnTo>
                  <a:cubicBezTo>
                    <a:pt x="13011" y="6665"/>
                    <a:pt x="13289" y="6545"/>
                    <a:pt x="13687" y="6545"/>
                  </a:cubicBezTo>
                  <a:cubicBezTo>
                    <a:pt x="14085" y="6545"/>
                    <a:pt x="14483" y="6406"/>
                    <a:pt x="14761" y="6406"/>
                  </a:cubicBezTo>
                  <a:cubicBezTo>
                    <a:pt x="15159" y="6287"/>
                    <a:pt x="15557" y="6287"/>
                    <a:pt x="15955" y="6148"/>
                  </a:cubicBezTo>
                  <a:cubicBezTo>
                    <a:pt x="16472" y="6008"/>
                    <a:pt x="16870" y="5869"/>
                    <a:pt x="17288" y="5750"/>
                  </a:cubicBezTo>
                  <a:cubicBezTo>
                    <a:pt x="17825" y="5471"/>
                    <a:pt x="18362" y="5213"/>
                    <a:pt x="18879" y="4934"/>
                  </a:cubicBezTo>
                  <a:cubicBezTo>
                    <a:pt x="21147" y="3601"/>
                    <a:pt x="22221" y="2010"/>
                    <a:pt x="22221" y="299"/>
                  </a:cubicBezTo>
                  <a:lnTo>
                    <a:pt x="22340" y="9350"/>
                  </a:lnTo>
                  <a:cubicBezTo>
                    <a:pt x="22340" y="11081"/>
                    <a:pt x="21286" y="12672"/>
                    <a:pt x="19018" y="13985"/>
                  </a:cubicBezTo>
                  <a:cubicBezTo>
                    <a:pt x="18481" y="14264"/>
                    <a:pt x="17944" y="14522"/>
                    <a:pt x="17427" y="14781"/>
                  </a:cubicBezTo>
                  <a:cubicBezTo>
                    <a:pt x="17029" y="14920"/>
                    <a:pt x="16492" y="15059"/>
                    <a:pt x="16074" y="15199"/>
                  </a:cubicBezTo>
                  <a:cubicBezTo>
                    <a:pt x="15676" y="15318"/>
                    <a:pt x="15278" y="15457"/>
                    <a:pt x="14881" y="15457"/>
                  </a:cubicBezTo>
                  <a:cubicBezTo>
                    <a:pt x="14483" y="15597"/>
                    <a:pt x="14085" y="15597"/>
                    <a:pt x="13806" y="15597"/>
                  </a:cubicBezTo>
                  <a:cubicBezTo>
                    <a:pt x="13408" y="15597"/>
                    <a:pt x="13150" y="15716"/>
                    <a:pt x="12752" y="15716"/>
                  </a:cubicBezTo>
                  <a:lnTo>
                    <a:pt x="11678" y="15716"/>
                  </a:lnTo>
                  <a:lnTo>
                    <a:pt x="10484" y="15716"/>
                  </a:lnTo>
                  <a:cubicBezTo>
                    <a:pt x="10086" y="15716"/>
                    <a:pt x="9689" y="15716"/>
                    <a:pt x="9291" y="15597"/>
                  </a:cubicBezTo>
                  <a:cubicBezTo>
                    <a:pt x="8773" y="15597"/>
                    <a:pt x="8376" y="15457"/>
                    <a:pt x="7819" y="15457"/>
                  </a:cubicBezTo>
                  <a:cubicBezTo>
                    <a:pt x="7142" y="15338"/>
                    <a:pt x="6347" y="15199"/>
                    <a:pt x="5690" y="14940"/>
                  </a:cubicBezTo>
                  <a:cubicBezTo>
                    <a:pt x="4755" y="14662"/>
                    <a:pt x="3940" y="14264"/>
                    <a:pt x="3303" y="13866"/>
                  </a:cubicBezTo>
                  <a:cubicBezTo>
                    <a:pt x="3303" y="13866"/>
                    <a:pt x="3184" y="13866"/>
                    <a:pt x="3184" y="13747"/>
                  </a:cubicBezTo>
                  <a:cubicBezTo>
                    <a:pt x="2647" y="13468"/>
                    <a:pt x="2109" y="13070"/>
                    <a:pt x="1712" y="12672"/>
                  </a:cubicBezTo>
                  <a:cubicBezTo>
                    <a:pt x="1433" y="12414"/>
                    <a:pt x="1194" y="12155"/>
                    <a:pt x="1035" y="11877"/>
                  </a:cubicBezTo>
                  <a:cubicBezTo>
                    <a:pt x="916" y="11618"/>
                    <a:pt x="757" y="11479"/>
                    <a:pt x="637" y="11220"/>
                  </a:cubicBezTo>
                  <a:cubicBezTo>
                    <a:pt x="518" y="10942"/>
                    <a:pt x="359" y="10802"/>
                    <a:pt x="359" y="10544"/>
                  </a:cubicBezTo>
                  <a:cubicBezTo>
                    <a:pt x="240" y="10265"/>
                    <a:pt x="240" y="10146"/>
                    <a:pt x="240" y="9867"/>
                  </a:cubicBezTo>
                  <a:cubicBezTo>
                    <a:pt x="240" y="9589"/>
                    <a:pt x="120" y="9470"/>
                    <a:pt x="120" y="9191"/>
                  </a:cubicBezTo>
                  <a:lnTo>
                    <a:pt x="120" y="9072"/>
                  </a:lnTo>
                  <a:lnTo>
                    <a:pt x="1" y="140"/>
                  </a:lnTo>
                  <a:cubicBezTo>
                    <a:pt x="1" y="1"/>
                    <a:pt x="1" y="140"/>
                    <a:pt x="1" y="140"/>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8507625" y="-5338825"/>
              <a:ext cx="558525" cy="389425"/>
            </a:xfrm>
            <a:custGeom>
              <a:rect b="b" l="l" r="r" t="t"/>
              <a:pathLst>
                <a:path extrusionOk="0" h="15577" w="22341">
                  <a:moveTo>
                    <a:pt x="1" y="1"/>
                  </a:moveTo>
                  <a:cubicBezTo>
                    <a:pt x="1" y="80"/>
                    <a:pt x="1" y="147"/>
                    <a:pt x="4" y="208"/>
                  </a:cubicBezTo>
                  <a:lnTo>
                    <a:pt x="4" y="208"/>
                  </a:lnTo>
                  <a:lnTo>
                    <a:pt x="1" y="1"/>
                  </a:lnTo>
                  <a:close/>
                  <a:moveTo>
                    <a:pt x="22221" y="160"/>
                  </a:moveTo>
                  <a:cubicBezTo>
                    <a:pt x="22221" y="1871"/>
                    <a:pt x="21147" y="3462"/>
                    <a:pt x="18879" y="4795"/>
                  </a:cubicBezTo>
                  <a:cubicBezTo>
                    <a:pt x="18362" y="5074"/>
                    <a:pt x="17825" y="5332"/>
                    <a:pt x="17288" y="5611"/>
                  </a:cubicBezTo>
                  <a:cubicBezTo>
                    <a:pt x="16870" y="5730"/>
                    <a:pt x="16472" y="5869"/>
                    <a:pt x="15955" y="6009"/>
                  </a:cubicBezTo>
                  <a:cubicBezTo>
                    <a:pt x="15557" y="6148"/>
                    <a:pt x="15159" y="6148"/>
                    <a:pt x="14761" y="6267"/>
                  </a:cubicBezTo>
                  <a:cubicBezTo>
                    <a:pt x="14483" y="6267"/>
                    <a:pt x="14085" y="6406"/>
                    <a:pt x="13687" y="6406"/>
                  </a:cubicBezTo>
                  <a:cubicBezTo>
                    <a:pt x="13289" y="6406"/>
                    <a:pt x="13011" y="6526"/>
                    <a:pt x="12613" y="6526"/>
                  </a:cubicBezTo>
                  <a:lnTo>
                    <a:pt x="10365" y="6526"/>
                  </a:lnTo>
                  <a:cubicBezTo>
                    <a:pt x="9967" y="6526"/>
                    <a:pt x="9569" y="6406"/>
                    <a:pt x="9171" y="6406"/>
                  </a:cubicBezTo>
                  <a:cubicBezTo>
                    <a:pt x="8614" y="6406"/>
                    <a:pt x="8216" y="6406"/>
                    <a:pt x="7699" y="6267"/>
                  </a:cubicBezTo>
                  <a:cubicBezTo>
                    <a:pt x="6904" y="6148"/>
                    <a:pt x="6227" y="6028"/>
                    <a:pt x="5551" y="5750"/>
                  </a:cubicBezTo>
                  <a:cubicBezTo>
                    <a:pt x="4775" y="5471"/>
                    <a:pt x="3979" y="5074"/>
                    <a:pt x="3184" y="4676"/>
                  </a:cubicBezTo>
                  <a:cubicBezTo>
                    <a:pt x="3184" y="4556"/>
                    <a:pt x="3044" y="4556"/>
                    <a:pt x="3044" y="4556"/>
                  </a:cubicBezTo>
                  <a:cubicBezTo>
                    <a:pt x="2507" y="4159"/>
                    <a:pt x="1970" y="3880"/>
                    <a:pt x="1572" y="3482"/>
                  </a:cubicBezTo>
                  <a:cubicBezTo>
                    <a:pt x="1314" y="3224"/>
                    <a:pt x="1174" y="2965"/>
                    <a:pt x="916" y="2686"/>
                  </a:cubicBezTo>
                  <a:cubicBezTo>
                    <a:pt x="777" y="2428"/>
                    <a:pt x="637" y="2289"/>
                    <a:pt x="518" y="2030"/>
                  </a:cubicBezTo>
                  <a:cubicBezTo>
                    <a:pt x="359" y="1752"/>
                    <a:pt x="359" y="1632"/>
                    <a:pt x="240" y="1354"/>
                  </a:cubicBezTo>
                  <a:cubicBezTo>
                    <a:pt x="240" y="1075"/>
                    <a:pt x="120" y="956"/>
                    <a:pt x="120" y="677"/>
                  </a:cubicBezTo>
                  <a:cubicBezTo>
                    <a:pt x="35" y="478"/>
                    <a:pt x="11" y="360"/>
                    <a:pt x="4" y="208"/>
                  </a:cubicBezTo>
                  <a:lnTo>
                    <a:pt x="4" y="208"/>
                  </a:lnTo>
                  <a:lnTo>
                    <a:pt x="120" y="8933"/>
                  </a:lnTo>
                  <a:lnTo>
                    <a:pt x="120" y="9052"/>
                  </a:lnTo>
                  <a:cubicBezTo>
                    <a:pt x="120" y="9331"/>
                    <a:pt x="240" y="9450"/>
                    <a:pt x="240" y="9728"/>
                  </a:cubicBezTo>
                  <a:cubicBezTo>
                    <a:pt x="240" y="10007"/>
                    <a:pt x="240" y="10126"/>
                    <a:pt x="359" y="10405"/>
                  </a:cubicBezTo>
                  <a:cubicBezTo>
                    <a:pt x="359" y="10663"/>
                    <a:pt x="518" y="10803"/>
                    <a:pt x="637" y="11081"/>
                  </a:cubicBezTo>
                  <a:cubicBezTo>
                    <a:pt x="757" y="11340"/>
                    <a:pt x="916" y="11479"/>
                    <a:pt x="1035" y="11738"/>
                  </a:cubicBezTo>
                  <a:cubicBezTo>
                    <a:pt x="1194" y="12016"/>
                    <a:pt x="1433" y="12275"/>
                    <a:pt x="1712" y="12533"/>
                  </a:cubicBezTo>
                  <a:cubicBezTo>
                    <a:pt x="2109" y="12931"/>
                    <a:pt x="2647" y="13329"/>
                    <a:pt x="3184" y="13608"/>
                  </a:cubicBezTo>
                  <a:cubicBezTo>
                    <a:pt x="3184" y="13727"/>
                    <a:pt x="3303" y="13727"/>
                    <a:pt x="3303" y="13727"/>
                  </a:cubicBezTo>
                  <a:cubicBezTo>
                    <a:pt x="3940" y="14125"/>
                    <a:pt x="4755" y="14523"/>
                    <a:pt x="5690" y="14801"/>
                  </a:cubicBezTo>
                  <a:cubicBezTo>
                    <a:pt x="6347" y="15060"/>
                    <a:pt x="7142" y="15199"/>
                    <a:pt x="7819" y="15318"/>
                  </a:cubicBezTo>
                  <a:cubicBezTo>
                    <a:pt x="8376" y="15318"/>
                    <a:pt x="8773" y="15458"/>
                    <a:pt x="9291" y="15458"/>
                  </a:cubicBezTo>
                  <a:cubicBezTo>
                    <a:pt x="9689" y="15577"/>
                    <a:pt x="10086" y="15577"/>
                    <a:pt x="10484" y="15577"/>
                  </a:cubicBezTo>
                  <a:lnTo>
                    <a:pt x="12752" y="15577"/>
                  </a:lnTo>
                  <a:cubicBezTo>
                    <a:pt x="13150" y="15577"/>
                    <a:pt x="13408" y="15458"/>
                    <a:pt x="13806" y="15458"/>
                  </a:cubicBezTo>
                  <a:cubicBezTo>
                    <a:pt x="14085" y="15458"/>
                    <a:pt x="14483" y="15458"/>
                    <a:pt x="14881" y="15318"/>
                  </a:cubicBezTo>
                  <a:cubicBezTo>
                    <a:pt x="15278" y="15318"/>
                    <a:pt x="15676" y="15179"/>
                    <a:pt x="16074" y="15060"/>
                  </a:cubicBezTo>
                  <a:cubicBezTo>
                    <a:pt x="16492" y="14920"/>
                    <a:pt x="17029" y="14781"/>
                    <a:pt x="17427" y="14642"/>
                  </a:cubicBezTo>
                  <a:cubicBezTo>
                    <a:pt x="17944" y="14383"/>
                    <a:pt x="18481" y="14125"/>
                    <a:pt x="19018" y="13846"/>
                  </a:cubicBezTo>
                  <a:cubicBezTo>
                    <a:pt x="21286" y="12533"/>
                    <a:pt x="22340" y="10942"/>
                    <a:pt x="22340" y="9211"/>
                  </a:cubicBezTo>
                  <a:lnTo>
                    <a:pt x="22221" y="16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8480775" y="-5494300"/>
              <a:ext cx="616200" cy="324225"/>
            </a:xfrm>
            <a:custGeom>
              <a:rect b="b" l="l" r="r" t="t"/>
              <a:pathLst>
                <a:path extrusionOk="0" h="12969" w="24648">
                  <a:moveTo>
                    <a:pt x="12297" y="1"/>
                  </a:moveTo>
                  <a:cubicBezTo>
                    <a:pt x="9443" y="1"/>
                    <a:pt x="6591" y="633"/>
                    <a:pt x="4397" y="1903"/>
                  </a:cubicBezTo>
                  <a:cubicBezTo>
                    <a:pt x="1" y="4430"/>
                    <a:pt x="1" y="8567"/>
                    <a:pt x="4397" y="11074"/>
                  </a:cubicBezTo>
                  <a:cubicBezTo>
                    <a:pt x="6595" y="12337"/>
                    <a:pt x="9455" y="12969"/>
                    <a:pt x="12314" y="12969"/>
                  </a:cubicBezTo>
                  <a:cubicBezTo>
                    <a:pt x="15174" y="12969"/>
                    <a:pt x="18033" y="12337"/>
                    <a:pt x="20231" y="11074"/>
                  </a:cubicBezTo>
                  <a:cubicBezTo>
                    <a:pt x="24648" y="8528"/>
                    <a:pt x="24648" y="4410"/>
                    <a:pt x="20231" y="1903"/>
                  </a:cubicBezTo>
                  <a:cubicBezTo>
                    <a:pt x="18029" y="638"/>
                    <a:pt x="15163" y="1"/>
                    <a:pt x="12297"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9436125" y="-4494875"/>
              <a:ext cx="800700" cy="1058325"/>
            </a:xfrm>
            <a:custGeom>
              <a:rect b="b" l="l" r="r" t="t"/>
              <a:pathLst>
                <a:path extrusionOk="0" h="42333" w="32028">
                  <a:moveTo>
                    <a:pt x="0" y="180"/>
                  </a:moveTo>
                  <a:cubicBezTo>
                    <a:pt x="0" y="458"/>
                    <a:pt x="0" y="856"/>
                    <a:pt x="120" y="1115"/>
                  </a:cubicBezTo>
                  <a:cubicBezTo>
                    <a:pt x="120" y="1374"/>
                    <a:pt x="239" y="1771"/>
                    <a:pt x="398" y="2030"/>
                  </a:cubicBezTo>
                  <a:cubicBezTo>
                    <a:pt x="518" y="2308"/>
                    <a:pt x="677" y="2706"/>
                    <a:pt x="796" y="2945"/>
                  </a:cubicBezTo>
                  <a:cubicBezTo>
                    <a:pt x="916" y="3224"/>
                    <a:pt x="1194" y="3621"/>
                    <a:pt x="1473" y="3880"/>
                  </a:cubicBezTo>
                  <a:cubicBezTo>
                    <a:pt x="1731" y="4278"/>
                    <a:pt x="2129" y="4536"/>
                    <a:pt x="2388" y="4934"/>
                  </a:cubicBezTo>
                  <a:cubicBezTo>
                    <a:pt x="2905" y="5471"/>
                    <a:pt x="3581" y="6009"/>
                    <a:pt x="4377" y="6406"/>
                  </a:cubicBezTo>
                  <a:lnTo>
                    <a:pt x="4496" y="6526"/>
                  </a:lnTo>
                  <a:cubicBezTo>
                    <a:pt x="5570" y="7202"/>
                    <a:pt x="6764" y="7719"/>
                    <a:pt x="7958" y="8117"/>
                  </a:cubicBezTo>
                  <a:cubicBezTo>
                    <a:pt x="8873" y="8396"/>
                    <a:pt x="9947" y="8654"/>
                    <a:pt x="11021" y="8913"/>
                  </a:cubicBezTo>
                  <a:cubicBezTo>
                    <a:pt x="11677" y="9052"/>
                    <a:pt x="12354" y="9191"/>
                    <a:pt x="13010" y="9191"/>
                  </a:cubicBezTo>
                  <a:cubicBezTo>
                    <a:pt x="13527" y="9191"/>
                    <a:pt x="14204" y="9311"/>
                    <a:pt x="14741" y="9311"/>
                  </a:cubicBezTo>
                  <a:lnTo>
                    <a:pt x="16332" y="9311"/>
                  </a:lnTo>
                  <a:cubicBezTo>
                    <a:pt x="16850" y="9311"/>
                    <a:pt x="17407" y="9311"/>
                    <a:pt x="17924" y="9191"/>
                  </a:cubicBezTo>
                  <a:cubicBezTo>
                    <a:pt x="18461" y="9191"/>
                    <a:pt x="18998" y="9072"/>
                    <a:pt x="19515" y="9072"/>
                  </a:cubicBezTo>
                  <a:cubicBezTo>
                    <a:pt x="20052" y="8953"/>
                    <a:pt x="20589" y="8953"/>
                    <a:pt x="21107" y="8793"/>
                  </a:cubicBezTo>
                  <a:cubicBezTo>
                    <a:pt x="21644" y="8674"/>
                    <a:pt x="22181" y="8515"/>
                    <a:pt x="22857" y="8396"/>
                  </a:cubicBezTo>
                  <a:cubicBezTo>
                    <a:pt x="23534" y="8276"/>
                    <a:pt x="24190" y="7998"/>
                    <a:pt x="24846" y="7719"/>
                  </a:cubicBezTo>
                  <a:cubicBezTo>
                    <a:pt x="25642" y="7441"/>
                    <a:pt x="26438" y="7043"/>
                    <a:pt x="27114" y="6665"/>
                  </a:cubicBezTo>
                  <a:cubicBezTo>
                    <a:pt x="30317" y="4795"/>
                    <a:pt x="31908" y="2408"/>
                    <a:pt x="31908" y="1"/>
                  </a:cubicBezTo>
                  <a:lnTo>
                    <a:pt x="32028" y="33023"/>
                  </a:lnTo>
                  <a:cubicBezTo>
                    <a:pt x="32028" y="35410"/>
                    <a:pt x="30436" y="37817"/>
                    <a:pt x="27234" y="39687"/>
                  </a:cubicBezTo>
                  <a:cubicBezTo>
                    <a:pt x="26557" y="40085"/>
                    <a:pt x="25761" y="40483"/>
                    <a:pt x="24966" y="40741"/>
                  </a:cubicBezTo>
                  <a:cubicBezTo>
                    <a:pt x="24289" y="41020"/>
                    <a:pt x="23633" y="41258"/>
                    <a:pt x="22977" y="41418"/>
                  </a:cubicBezTo>
                  <a:cubicBezTo>
                    <a:pt x="22459" y="41537"/>
                    <a:pt x="21902" y="41696"/>
                    <a:pt x="21246" y="41815"/>
                  </a:cubicBezTo>
                  <a:cubicBezTo>
                    <a:pt x="20709" y="41935"/>
                    <a:pt x="20172" y="42094"/>
                    <a:pt x="19654" y="42094"/>
                  </a:cubicBezTo>
                  <a:cubicBezTo>
                    <a:pt x="19117" y="42213"/>
                    <a:pt x="18580" y="42213"/>
                    <a:pt x="18063" y="42213"/>
                  </a:cubicBezTo>
                  <a:cubicBezTo>
                    <a:pt x="17526" y="42213"/>
                    <a:pt x="16989" y="42333"/>
                    <a:pt x="16472" y="42333"/>
                  </a:cubicBezTo>
                  <a:lnTo>
                    <a:pt x="14860" y="42333"/>
                  </a:lnTo>
                  <a:cubicBezTo>
                    <a:pt x="14343" y="42333"/>
                    <a:pt x="13667" y="42333"/>
                    <a:pt x="13130" y="42213"/>
                  </a:cubicBezTo>
                  <a:cubicBezTo>
                    <a:pt x="12453" y="42094"/>
                    <a:pt x="11777" y="42094"/>
                    <a:pt x="11140" y="41935"/>
                  </a:cubicBezTo>
                  <a:cubicBezTo>
                    <a:pt x="10066" y="41815"/>
                    <a:pt x="9012" y="41537"/>
                    <a:pt x="8077" y="41139"/>
                  </a:cubicBezTo>
                  <a:cubicBezTo>
                    <a:pt x="6883" y="40741"/>
                    <a:pt x="5690" y="40224"/>
                    <a:pt x="4616" y="39548"/>
                  </a:cubicBezTo>
                  <a:lnTo>
                    <a:pt x="4496" y="39428"/>
                  </a:lnTo>
                  <a:cubicBezTo>
                    <a:pt x="3700" y="38911"/>
                    <a:pt x="3024" y="38513"/>
                    <a:pt x="2507" y="37956"/>
                  </a:cubicBezTo>
                  <a:cubicBezTo>
                    <a:pt x="2109" y="37558"/>
                    <a:pt x="1831" y="37280"/>
                    <a:pt x="1592" y="36902"/>
                  </a:cubicBezTo>
                  <a:cubicBezTo>
                    <a:pt x="1313" y="36623"/>
                    <a:pt x="1194" y="36226"/>
                    <a:pt x="916" y="35967"/>
                  </a:cubicBezTo>
                  <a:cubicBezTo>
                    <a:pt x="796" y="35708"/>
                    <a:pt x="637" y="35291"/>
                    <a:pt x="518" y="35052"/>
                  </a:cubicBezTo>
                  <a:cubicBezTo>
                    <a:pt x="398" y="34773"/>
                    <a:pt x="398" y="34376"/>
                    <a:pt x="239" y="34137"/>
                  </a:cubicBezTo>
                  <a:cubicBezTo>
                    <a:pt x="239" y="33858"/>
                    <a:pt x="120" y="33460"/>
                    <a:pt x="120" y="33202"/>
                  </a:cubicBezTo>
                  <a:lnTo>
                    <a:pt x="120" y="33083"/>
                  </a:lnTo>
                  <a:lnTo>
                    <a:pt x="0" y="6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9436125" y="-4494875"/>
              <a:ext cx="800700" cy="1058325"/>
            </a:xfrm>
            <a:custGeom>
              <a:rect b="b" l="l" r="r" t="t"/>
              <a:pathLst>
                <a:path extrusionOk="0" h="42333" w="32028">
                  <a:moveTo>
                    <a:pt x="0" y="61"/>
                  </a:moveTo>
                  <a:lnTo>
                    <a:pt x="0" y="180"/>
                  </a:lnTo>
                  <a:cubicBezTo>
                    <a:pt x="0" y="239"/>
                    <a:pt x="0" y="303"/>
                    <a:pt x="2" y="369"/>
                  </a:cubicBezTo>
                  <a:lnTo>
                    <a:pt x="2" y="3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3"/>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6"/>
                    <a:pt x="1731" y="4278"/>
                    <a:pt x="1473" y="3880"/>
                  </a:cubicBezTo>
                  <a:cubicBezTo>
                    <a:pt x="1194" y="3621"/>
                    <a:pt x="916" y="3224"/>
                    <a:pt x="796" y="2945"/>
                  </a:cubicBezTo>
                  <a:cubicBezTo>
                    <a:pt x="677" y="2706"/>
                    <a:pt x="518" y="2308"/>
                    <a:pt x="398" y="2030"/>
                  </a:cubicBezTo>
                  <a:cubicBezTo>
                    <a:pt x="239" y="1771"/>
                    <a:pt x="120" y="1374"/>
                    <a:pt x="120" y="1115"/>
                  </a:cubicBezTo>
                  <a:cubicBezTo>
                    <a:pt x="26" y="911"/>
                    <a:pt x="6" y="620"/>
                    <a:pt x="2" y="369"/>
                  </a:cubicBezTo>
                  <a:lnTo>
                    <a:pt x="2" y="369"/>
                  </a:lnTo>
                  <a:lnTo>
                    <a:pt x="120" y="33083"/>
                  </a:lnTo>
                  <a:lnTo>
                    <a:pt x="120" y="33202"/>
                  </a:lnTo>
                  <a:cubicBezTo>
                    <a:pt x="120" y="33460"/>
                    <a:pt x="239" y="33858"/>
                    <a:pt x="239" y="34137"/>
                  </a:cubicBezTo>
                  <a:cubicBezTo>
                    <a:pt x="398" y="34376"/>
                    <a:pt x="398" y="34773"/>
                    <a:pt x="518" y="35052"/>
                  </a:cubicBezTo>
                  <a:cubicBezTo>
                    <a:pt x="637" y="35291"/>
                    <a:pt x="796" y="35708"/>
                    <a:pt x="916" y="35967"/>
                  </a:cubicBezTo>
                  <a:cubicBezTo>
                    <a:pt x="1194" y="36226"/>
                    <a:pt x="1313" y="36623"/>
                    <a:pt x="1592" y="36902"/>
                  </a:cubicBezTo>
                  <a:cubicBezTo>
                    <a:pt x="1831" y="37280"/>
                    <a:pt x="2109" y="37558"/>
                    <a:pt x="2507" y="37956"/>
                  </a:cubicBezTo>
                  <a:cubicBezTo>
                    <a:pt x="3024" y="38513"/>
                    <a:pt x="3700" y="38911"/>
                    <a:pt x="4496" y="39428"/>
                  </a:cubicBezTo>
                  <a:lnTo>
                    <a:pt x="4616" y="39548"/>
                  </a:lnTo>
                  <a:cubicBezTo>
                    <a:pt x="5690" y="40224"/>
                    <a:pt x="6883" y="40741"/>
                    <a:pt x="8077" y="41139"/>
                  </a:cubicBezTo>
                  <a:cubicBezTo>
                    <a:pt x="9012" y="41537"/>
                    <a:pt x="10066" y="41815"/>
                    <a:pt x="11140" y="41935"/>
                  </a:cubicBezTo>
                  <a:cubicBezTo>
                    <a:pt x="11777" y="42094"/>
                    <a:pt x="12453" y="42094"/>
                    <a:pt x="13130" y="42213"/>
                  </a:cubicBezTo>
                  <a:cubicBezTo>
                    <a:pt x="13667" y="42333"/>
                    <a:pt x="14343" y="42333"/>
                    <a:pt x="14860" y="42333"/>
                  </a:cubicBezTo>
                  <a:lnTo>
                    <a:pt x="16472" y="42333"/>
                  </a:lnTo>
                  <a:cubicBezTo>
                    <a:pt x="16989" y="42333"/>
                    <a:pt x="17526" y="42213"/>
                    <a:pt x="18063" y="42213"/>
                  </a:cubicBezTo>
                  <a:cubicBezTo>
                    <a:pt x="18580" y="42213"/>
                    <a:pt x="19117" y="42213"/>
                    <a:pt x="19654" y="42094"/>
                  </a:cubicBezTo>
                  <a:cubicBezTo>
                    <a:pt x="20172" y="42094"/>
                    <a:pt x="20709" y="41935"/>
                    <a:pt x="21246" y="41815"/>
                  </a:cubicBezTo>
                  <a:cubicBezTo>
                    <a:pt x="21902" y="41696"/>
                    <a:pt x="22459" y="41537"/>
                    <a:pt x="22977" y="41418"/>
                  </a:cubicBezTo>
                  <a:cubicBezTo>
                    <a:pt x="23633" y="41258"/>
                    <a:pt x="24289" y="41020"/>
                    <a:pt x="24966" y="40741"/>
                  </a:cubicBezTo>
                  <a:cubicBezTo>
                    <a:pt x="25761" y="40483"/>
                    <a:pt x="26557" y="40085"/>
                    <a:pt x="27234" y="39687"/>
                  </a:cubicBezTo>
                  <a:cubicBezTo>
                    <a:pt x="30436" y="37817"/>
                    <a:pt x="32028" y="35410"/>
                    <a:pt x="32028" y="33023"/>
                  </a:cubicBezTo>
                  <a:lnTo>
                    <a:pt x="31908"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9436125" y="-4258650"/>
              <a:ext cx="800700" cy="565475"/>
            </a:xfrm>
            <a:custGeom>
              <a:rect b="b" l="l" r="r" t="t"/>
              <a:pathLst>
                <a:path extrusionOk="0" h="22619" w="32028">
                  <a:moveTo>
                    <a:pt x="0" y="61"/>
                  </a:moveTo>
                  <a:lnTo>
                    <a:pt x="0" y="180"/>
                  </a:lnTo>
                  <a:cubicBezTo>
                    <a:pt x="0" y="267"/>
                    <a:pt x="0" y="366"/>
                    <a:pt x="4" y="469"/>
                  </a:cubicBezTo>
                  <a:lnTo>
                    <a:pt x="4" y="469"/>
                  </a:lnTo>
                  <a:lnTo>
                    <a:pt x="0" y="61"/>
                  </a:lnTo>
                  <a:close/>
                  <a:moveTo>
                    <a:pt x="31908" y="1"/>
                  </a:moveTo>
                  <a:cubicBezTo>
                    <a:pt x="31908" y="2408"/>
                    <a:pt x="30317" y="4795"/>
                    <a:pt x="27114" y="6665"/>
                  </a:cubicBezTo>
                  <a:cubicBezTo>
                    <a:pt x="26438" y="7043"/>
                    <a:pt x="25642" y="7441"/>
                    <a:pt x="24846" y="7719"/>
                  </a:cubicBezTo>
                  <a:cubicBezTo>
                    <a:pt x="24190" y="7998"/>
                    <a:pt x="23534" y="8276"/>
                    <a:pt x="22857" y="8396"/>
                  </a:cubicBezTo>
                  <a:cubicBezTo>
                    <a:pt x="22181" y="8515"/>
                    <a:pt x="21644" y="8674"/>
                    <a:pt x="21107" y="8794"/>
                  </a:cubicBezTo>
                  <a:cubicBezTo>
                    <a:pt x="20589" y="8953"/>
                    <a:pt x="20052" y="8953"/>
                    <a:pt x="19515" y="9072"/>
                  </a:cubicBezTo>
                  <a:cubicBezTo>
                    <a:pt x="18998" y="9072"/>
                    <a:pt x="18461" y="9191"/>
                    <a:pt x="17924" y="9191"/>
                  </a:cubicBezTo>
                  <a:cubicBezTo>
                    <a:pt x="17407" y="9311"/>
                    <a:pt x="16850" y="9311"/>
                    <a:pt x="16332" y="9311"/>
                  </a:cubicBezTo>
                  <a:lnTo>
                    <a:pt x="14741" y="9311"/>
                  </a:lnTo>
                  <a:cubicBezTo>
                    <a:pt x="14204" y="9311"/>
                    <a:pt x="13527" y="9191"/>
                    <a:pt x="13010" y="9191"/>
                  </a:cubicBezTo>
                  <a:cubicBezTo>
                    <a:pt x="12354" y="9191"/>
                    <a:pt x="11677" y="9052"/>
                    <a:pt x="11021" y="8913"/>
                  </a:cubicBezTo>
                  <a:cubicBezTo>
                    <a:pt x="9947" y="8654"/>
                    <a:pt x="8873" y="8396"/>
                    <a:pt x="7958" y="8117"/>
                  </a:cubicBezTo>
                  <a:cubicBezTo>
                    <a:pt x="6764" y="7719"/>
                    <a:pt x="5570" y="7202"/>
                    <a:pt x="4496" y="6526"/>
                  </a:cubicBezTo>
                  <a:lnTo>
                    <a:pt x="4377" y="6406"/>
                  </a:lnTo>
                  <a:cubicBezTo>
                    <a:pt x="3581" y="6009"/>
                    <a:pt x="2905" y="5471"/>
                    <a:pt x="2388" y="4934"/>
                  </a:cubicBezTo>
                  <a:cubicBezTo>
                    <a:pt x="2129" y="4537"/>
                    <a:pt x="1731" y="4278"/>
                    <a:pt x="1473" y="3880"/>
                  </a:cubicBezTo>
                  <a:cubicBezTo>
                    <a:pt x="1194" y="3621"/>
                    <a:pt x="916" y="3224"/>
                    <a:pt x="796" y="2945"/>
                  </a:cubicBezTo>
                  <a:cubicBezTo>
                    <a:pt x="677" y="2706"/>
                    <a:pt x="518" y="2309"/>
                    <a:pt x="398" y="2030"/>
                  </a:cubicBezTo>
                  <a:cubicBezTo>
                    <a:pt x="239" y="1771"/>
                    <a:pt x="120" y="1374"/>
                    <a:pt x="120" y="1115"/>
                  </a:cubicBezTo>
                  <a:cubicBezTo>
                    <a:pt x="38" y="937"/>
                    <a:pt x="12" y="694"/>
                    <a:pt x="4" y="469"/>
                  </a:cubicBezTo>
                  <a:lnTo>
                    <a:pt x="4" y="469"/>
                  </a:lnTo>
                  <a:lnTo>
                    <a:pt x="120" y="13369"/>
                  </a:lnTo>
                  <a:lnTo>
                    <a:pt x="120" y="13488"/>
                  </a:lnTo>
                  <a:cubicBezTo>
                    <a:pt x="120" y="13747"/>
                    <a:pt x="239" y="14145"/>
                    <a:pt x="239" y="14403"/>
                  </a:cubicBezTo>
                  <a:cubicBezTo>
                    <a:pt x="398" y="14662"/>
                    <a:pt x="398" y="15060"/>
                    <a:pt x="518" y="15338"/>
                  </a:cubicBezTo>
                  <a:cubicBezTo>
                    <a:pt x="637" y="15577"/>
                    <a:pt x="796" y="15975"/>
                    <a:pt x="916" y="16253"/>
                  </a:cubicBezTo>
                  <a:cubicBezTo>
                    <a:pt x="1194" y="16512"/>
                    <a:pt x="1313" y="16910"/>
                    <a:pt x="1592" y="17168"/>
                  </a:cubicBezTo>
                  <a:cubicBezTo>
                    <a:pt x="1831" y="17566"/>
                    <a:pt x="2109" y="17845"/>
                    <a:pt x="2507" y="18243"/>
                  </a:cubicBezTo>
                  <a:cubicBezTo>
                    <a:pt x="3024" y="18800"/>
                    <a:pt x="3700" y="19197"/>
                    <a:pt x="4496" y="19715"/>
                  </a:cubicBezTo>
                  <a:lnTo>
                    <a:pt x="4616" y="19834"/>
                  </a:lnTo>
                  <a:cubicBezTo>
                    <a:pt x="5690" y="20510"/>
                    <a:pt x="6883" y="21028"/>
                    <a:pt x="8077" y="21425"/>
                  </a:cubicBezTo>
                  <a:cubicBezTo>
                    <a:pt x="9012" y="21823"/>
                    <a:pt x="10066" y="22102"/>
                    <a:pt x="11140" y="22221"/>
                  </a:cubicBezTo>
                  <a:cubicBezTo>
                    <a:pt x="11777" y="22380"/>
                    <a:pt x="12453" y="22380"/>
                    <a:pt x="13130" y="22500"/>
                  </a:cubicBezTo>
                  <a:cubicBezTo>
                    <a:pt x="13667" y="22619"/>
                    <a:pt x="14343" y="22619"/>
                    <a:pt x="14860" y="22619"/>
                  </a:cubicBezTo>
                  <a:lnTo>
                    <a:pt x="16472" y="22619"/>
                  </a:lnTo>
                  <a:cubicBezTo>
                    <a:pt x="16989" y="22619"/>
                    <a:pt x="17526" y="22500"/>
                    <a:pt x="18063" y="22500"/>
                  </a:cubicBezTo>
                  <a:cubicBezTo>
                    <a:pt x="18580" y="22500"/>
                    <a:pt x="19117" y="22500"/>
                    <a:pt x="19654" y="22380"/>
                  </a:cubicBezTo>
                  <a:cubicBezTo>
                    <a:pt x="20172" y="22380"/>
                    <a:pt x="20709" y="22221"/>
                    <a:pt x="21246" y="22102"/>
                  </a:cubicBezTo>
                  <a:cubicBezTo>
                    <a:pt x="21902" y="21982"/>
                    <a:pt x="22459" y="21823"/>
                    <a:pt x="22977" y="21704"/>
                  </a:cubicBezTo>
                  <a:cubicBezTo>
                    <a:pt x="23633" y="21545"/>
                    <a:pt x="24289" y="21306"/>
                    <a:pt x="24966" y="21028"/>
                  </a:cubicBezTo>
                  <a:cubicBezTo>
                    <a:pt x="25761" y="20749"/>
                    <a:pt x="26557" y="20351"/>
                    <a:pt x="27234" y="19953"/>
                  </a:cubicBezTo>
                  <a:cubicBezTo>
                    <a:pt x="30436" y="18103"/>
                    <a:pt x="32028" y="15676"/>
                    <a:pt x="32028" y="13289"/>
                  </a:cubicBezTo>
                  <a:lnTo>
                    <a:pt x="3190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9396350" y="-4726750"/>
              <a:ext cx="885725" cy="467025"/>
            </a:xfrm>
            <a:custGeom>
              <a:rect b="b" l="l" r="r" t="t"/>
              <a:pathLst>
                <a:path extrusionOk="0" h="18681" w="35429">
                  <a:moveTo>
                    <a:pt x="17729" y="1"/>
                  </a:moveTo>
                  <a:cubicBezTo>
                    <a:pt x="13617" y="1"/>
                    <a:pt x="9519" y="931"/>
                    <a:pt x="6386" y="2791"/>
                  </a:cubicBezTo>
                  <a:cubicBezTo>
                    <a:pt x="119" y="6411"/>
                    <a:pt x="0" y="12399"/>
                    <a:pt x="6266" y="15980"/>
                  </a:cubicBezTo>
                  <a:cubicBezTo>
                    <a:pt x="9399" y="17780"/>
                    <a:pt x="13497" y="18680"/>
                    <a:pt x="17610" y="18680"/>
                  </a:cubicBezTo>
                  <a:cubicBezTo>
                    <a:pt x="21723" y="18680"/>
                    <a:pt x="25851" y="17780"/>
                    <a:pt x="29043" y="15980"/>
                  </a:cubicBezTo>
                  <a:cubicBezTo>
                    <a:pt x="35310" y="12379"/>
                    <a:pt x="35429" y="6372"/>
                    <a:pt x="29163" y="2791"/>
                  </a:cubicBezTo>
                  <a:cubicBezTo>
                    <a:pt x="25970" y="931"/>
                    <a:pt x="21842" y="1"/>
                    <a:pt x="17729"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9553000" y="-4826575"/>
              <a:ext cx="562475" cy="396375"/>
            </a:xfrm>
            <a:custGeom>
              <a:rect b="b" l="l" r="r" t="t"/>
              <a:pathLst>
                <a:path extrusionOk="0" h="15855" w="22499">
                  <a:moveTo>
                    <a:pt x="0" y="0"/>
                  </a:moveTo>
                  <a:cubicBezTo>
                    <a:pt x="0" y="279"/>
                    <a:pt x="0" y="398"/>
                    <a:pt x="120" y="677"/>
                  </a:cubicBezTo>
                  <a:cubicBezTo>
                    <a:pt x="120" y="955"/>
                    <a:pt x="259" y="1075"/>
                    <a:pt x="259" y="1353"/>
                  </a:cubicBezTo>
                  <a:cubicBezTo>
                    <a:pt x="378" y="1612"/>
                    <a:pt x="378" y="1751"/>
                    <a:pt x="517" y="2030"/>
                  </a:cubicBezTo>
                  <a:cubicBezTo>
                    <a:pt x="657" y="2288"/>
                    <a:pt x="796" y="2427"/>
                    <a:pt x="915" y="2686"/>
                  </a:cubicBezTo>
                  <a:cubicBezTo>
                    <a:pt x="1194" y="2964"/>
                    <a:pt x="1313" y="3223"/>
                    <a:pt x="1592" y="3482"/>
                  </a:cubicBezTo>
                  <a:cubicBezTo>
                    <a:pt x="1990" y="3880"/>
                    <a:pt x="2507" y="4277"/>
                    <a:pt x="3064" y="4556"/>
                  </a:cubicBezTo>
                  <a:cubicBezTo>
                    <a:pt x="3064" y="4556"/>
                    <a:pt x="3183" y="4556"/>
                    <a:pt x="3183" y="4675"/>
                  </a:cubicBezTo>
                  <a:cubicBezTo>
                    <a:pt x="3979" y="5073"/>
                    <a:pt x="4774" y="5471"/>
                    <a:pt x="5729" y="5749"/>
                  </a:cubicBezTo>
                  <a:cubicBezTo>
                    <a:pt x="6386" y="6028"/>
                    <a:pt x="7181" y="6147"/>
                    <a:pt x="7858" y="6267"/>
                  </a:cubicBezTo>
                  <a:cubicBezTo>
                    <a:pt x="8375" y="6406"/>
                    <a:pt x="8773" y="6406"/>
                    <a:pt x="9330" y="6545"/>
                  </a:cubicBezTo>
                  <a:cubicBezTo>
                    <a:pt x="9728" y="6545"/>
                    <a:pt x="10126" y="6665"/>
                    <a:pt x="10523" y="6665"/>
                  </a:cubicBezTo>
                  <a:lnTo>
                    <a:pt x="11717" y="6665"/>
                  </a:lnTo>
                  <a:lnTo>
                    <a:pt x="12791" y="6665"/>
                  </a:lnTo>
                  <a:cubicBezTo>
                    <a:pt x="13169" y="6665"/>
                    <a:pt x="13587" y="6545"/>
                    <a:pt x="13846" y="6545"/>
                  </a:cubicBezTo>
                  <a:cubicBezTo>
                    <a:pt x="14243" y="6545"/>
                    <a:pt x="14641" y="6426"/>
                    <a:pt x="14920" y="6426"/>
                  </a:cubicBezTo>
                  <a:cubicBezTo>
                    <a:pt x="15318" y="6306"/>
                    <a:pt x="15715" y="6306"/>
                    <a:pt x="16113" y="6147"/>
                  </a:cubicBezTo>
                  <a:cubicBezTo>
                    <a:pt x="16631" y="6028"/>
                    <a:pt x="17028" y="5869"/>
                    <a:pt x="17446" y="5630"/>
                  </a:cubicBezTo>
                  <a:cubicBezTo>
                    <a:pt x="17983" y="5352"/>
                    <a:pt x="18520" y="5093"/>
                    <a:pt x="19057" y="4834"/>
                  </a:cubicBezTo>
                  <a:cubicBezTo>
                    <a:pt x="21305" y="3482"/>
                    <a:pt x="22380" y="1771"/>
                    <a:pt x="22380" y="179"/>
                  </a:cubicBezTo>
                  <a:lnTo>
                    <a:pt x="22499" y="9350"/>
                  </a:lnTo>
                  <a:cubicBezTo>
                    <a:pt x="22499" y="11101"/>
                    <a:pt x="21445" y="12811"/>
                    <a:pt x="19177" y="14005"/>
                  </a:cubicBezTo>
                  <a:cubicBezTo>
                    <a:pt x="18660" y="14283"/>
                    <a:pt x="18103" y="14522"/>
                    <a:pt x="17585" y="14801"/>
                  </a:cubicBezTo>
                  <a:cubicBezTo>
                    <a:pt x="17188" y="14920"/>
                    <a:pt x="16650" y="15079"/>
                    <a:pt x="16233" y="15318"/>
                  </a:cubicBezTo>
                  <a:cubicBezTo>
                    <a:pt x="15835" y="15457"/>
                    <a:pt x="15437" y="15596"/>
                    <a:pt x="15039" y="15596"/>
                  </a:cubicBezTo>
                  <a:cubicBezTo>
                    <a:pt x="14641" y="15716"/>
                    <a:pt x="14243" y="15716"/>
                    <a:pt x="13965" y="15716"/>
                  </a:cubicBezTo>
                  <a:cubicBezTo>
                    <a:pt x="13587" y="15716"/>
                    <a:pt x="13169" y="15855"/>
                    <a:pt x="12911" y="15855"/>
                  </a:cubicBezTo>
                  <a:lnTo>
                    <a:pt x="11836" y="15855"/>
                  </a:lnTo>
                  <a:lnTo>
                    <a:pt x="10643" y="15855"/>
                  </a:lnTo>
                  <a:cubicBezTo>
                    <a:pt x="10245" y="15855"/>
                    <a:pt x="9847" y="15855"/>
                    <a:pt x="9449" y="15716"/>
                  </a:cubicBezTo>
                  <a:cubicBezTo>
                    <a:pt x="8932" y="15716"/>
                    <a:pt x="8534" y="15596"/>
                    <a:pt x="7977" y="15457"/>
                  </a:cubicBezTo>
                  <a:cubicBezTo>
                    <a:pt x="7181" y="15318"/>
                    <a:pt x="6505" y="15179"/>
                    <a:pt x="5849" y="14920"/>
                  </a:cubicBezTo>
                  <a:cubicBezTo>
                    <a:pt x="4934" y="14642"/>
                    <a:pt x="4098" y="14244"/>
                    <a:pt x="3302" y="13866"/>
                  </a:cubicBezTo>
                  <a:cubicBezTo>
                    <a:pt x="3302" y="13866"/>
                    <a:pt x="3183" y="13866"/>
                    <a:pt x="3183" y="13726"/>
                  </a:cubicBezTo>
                  <a:cubicBezTo>
                    <a:pt x="2666" y="13468"/>
                    <a:pt x="2109" y="13050"/>
                    <a:pt x="1711" y="12672"/>
                  </a:cubicBezTo>
                  <a:cubicBezTo>
                    <a:pt x="1452" y="12394"/>
                    <a:pt x="1194" y="12135"/>
                    <a:pt x="1035" y="11876"/>
                  </a:cubicBezTo>
                  <a:cubicBezTo>
                    <a:pt x="915" y="11598"/>
                    <a:pt x="776" y="11479"/>
                    <a:pt x="657" y="11200"/>
                  </a:cubicBezTo>
                  <a:cubicBezTo>
                    <a:pt x="517" y="10922"/>
                    <a:pt x="378" y="10802"/>
                    <a:pt x="378" y="10524"/>
                  </a:cubicBezTo>
                  <a:cubicBezTo>
                    <a:pt x="259" y="10245"/>
                    <a:pt x="259" y="10126"/>
                    <a:pt x="259" y="9847"/>
                  </a:cubicBezTo>
                  <a:cubicBezTo>
                    <a:pt x="259" y="9569"/>
                    <a:pt x="120" y="9450"/>
                    <a:pt x="120" y="9171"/>
                  </a:cubicBezTo>
                  <a:lnTo>
                    <a:pt x="120" y="9052"/>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9553000" y="-4826575"/>
              <a:ext cx="562475" cy="396375"/>
            </a:xfrm>
            <a:custGeom>
              <a:rect b="b" l="l" r="r" t="t"/>
              <a:pathLst>
                <a:path extrusionOk="0" h="15855" w="22499">
                  <a:moveTo>
                    <a:pt x="0" y="0"/>
                  </a:moveTo>
                  <a:cubicBezTo>
                    <a:pt x="0" y="79"/>
                    <a:pt x="0" y="145"/>
                    <a:pt x="3" y="206"/>
                  </a:cubicBezTo>
                  <a:lnTo>
                    <a:pt x="3" y="206"/>
                  </a:lnTo>
                  <a:lnTo>
                    <a:pt x="0" y="0"/>
                  </a:lnTo>
                  <a:close/>
                  <a:moveTo>
                    <a:pt x="22380" y="179"/>
                  </a:moveTo>
                  <a:cubicBezTo>
                    <a:pt x="22380" y="1771"/>
                    <a:pt x="21305" y="3482"/>
                    <a:pt x="19057" y="4834"/>
                  </a:cubicBezTo>
                  <a:cubicBezTo>
                    <a:pt x="18520" y="5093"/>
                    <a:pt x="17983" y="5352"/>
                    <a:pt x="17446" y="5630"/>
                  </a:cubicBezTo>
                  <a:cubicBezTo>
                    <a:pt x="17028" y="5869"/>
                    <a:pt x="16631" y="6028"/>
                    <a:pt x="16113" y="6147"/>
                  </a:cubicBezTo>
                  <a:cubicBezTo>
                    <a:pt x="15715" y="6306"/>
                    <a:pt x="15318" y="6306"/>
                    <a:pt x="14920" y="6426"/>
                  </a:cubicBezTo>
                  <a:cubicBezTo>
                    <a:pt x="14641" y="6426"/>
                    <a:pt x="14243" y="6545"/>
                    <a:pt x="13846" y="6545"/>
                  </a:cubicBezTo>
                  <a:cubicBezTo>
                    <a:pt x="13587" y="6545"/>
                    <a:pt x="13169" y="6665"/>
                    <a:pt x="12791" y="6665"/>
                  </a:cubicBezTo>
                  <a:lnTo>
                    <a:pt x="10523" y="6665"/>
                  </a:lnTo>
                  <a:cubicBezTo>
                    <a:pt x="10126" y="6665"/>
                    <a:pt x="9728" y="6545"/>
                    <a:pt x="9330" y="6545"/>
                  </a:cubicBezTo>
                  <a:cubicBezTo>
                    <a:pt x="8773" y="6406"/>
                    <a:pt x="8375" y="6406"/>
                    <a:pt x="7858" y="6267"/>
                  </a:cubicBezTo>
                  <a:cubicBezTo>
                    <a:pt x="7181" y="6147"/>
                    <a:pt x="6386" y="6028"/>
                    <a:pt x="5729" y="5749"/>
                  </a:cubicBezTo>
                  <a:cubicBezTo>
                    <a:pt x="4774" y="5471"/>
                    <a:pt x="3979" y="5073"/>
                    <a:pt x="3183" y="4675"/>
                  </a:cubicBezTo>
                  <a:cubicBezTo>
                    <a:pt x="3183" y="4556"/>
                    <a:pt x="3064" y="4556"/>
                    <a:pt x="3064" y="4556"/>
                  </a:cubicBezTo>
                  <a:cubicBezTo>
                    <a:pt x="2507" y="4277"/>
                    <a:pt x="1990" y="3880"/>
                    <a:pt x="1592" y="3482"/>
                  </a:cubicBezTo>
                  <a:cubicBezTo>
                    <a:pt x="1313" y="3223"/>
                    <a:pt x="1194" y="2964"/>
                    <a:pt x="915" y="2686"/>
                  </a:cubicBezTo>
                  <a:cubicBezTo>
                    <a:pt x="796" y="2427"/>
                    <a:pt x="657" y="2288"/>
                    <a:pt x="517" y="2030"/>
                  </a:cubicBezTo>
                  <a:cubicBezTo>
                    <a:pt x="378" y="1751"/>
                    <a:pt x="378" y="1612"/>
                    <a:pt x="259" y="1353"/>
                  </a:cubicBezTo>
                  <a:cubicBezTo>
                    <a:pt x="259" y="1075"/>
                    <a:pt x="120" y="955"/>
                    <a:pt x="120" y="677"/>
                  </a:cubicBezTo>
                  <a:cubicBezTo>
                    <a:pt x="34" y="477"/>
                    <a:pt x="10" y="359"/>
                    <a:pt x="3" y="206"/>
                  </a:cubicBezTo>
                  <a:lnTo>
                    <a:pt x="3" y="206"/>
                  </a:lnTo>
                  <a:lnTo>
                    <a:pt x="120" y="9052"/>
                  </a:lnTo>
                  <a:lnTo>
                    <a:pt x="120" y="9171"/>
                  </a:lnTo>
                  <a:cubicBezTo>
                    <a:pt x="120" y="9450"/>
                    <a:pt x="259" y="9569"/>
                    <a:pt x="259" y="9847"/>
                  </a:cubicBezTo>
                  <a:cubicBezTo>
                    <a:pt x="259" y="10126"/>
                    <a:pt x="259" y="10245"/>
                    <a:pt x="378" y="10524"/>
                  </a:cubicBezTo>
                  <a:cubicBezTo>
                    <a:pt x="378" y="10802"/>
                    <a:pt x="517" y="10922"/>
                    <a:pt x="657" y="11200"/>
                  </a:cubicBezTo>
                  <a:cubicBezTo>
                    <a:pt x="776" y="11479"/>
                    <a:pt x="915" y="11598"/>
                    <a:pt x="1035" y="11876"/>
                  </a:cubicBezTo>
                  <a:cubicBezTo>
                    <a:pt x="1194" y="12135"/>
                    <a:pt x="1452" y="12394"/>
                    <a:pt x="1711" y="12672"/>
                  </a:cubicBezTo>
                  <a:cubicBezTo>
                    <a:pt x="2109" y="13050"/>
                    <a:pt x="2666" y="13468"/>
                    <a:pt x="3183" y="13726"/>
                  </a:cubicBezTo>
                  <a:cubicBezTo>
                    <a:pt x="3183" y="13866"/>
                    <a:pt x="3302" y="13866"/>
                    <a:pt x="3302" y="13866"/>
                  </a:cubicBezTo>
                  <a:cubicBezTo>
                    <a:pt x="4098" y="14244"/>
                    <a:pt x="4934" y="14642"/>
                    <a:pt x="5849" y="14920"/>
                  </a:cubicBezTo>
                  <a:cubicBezTo>
                    <a:pt x="6505" y="15179"/>
                    <a:pt x="7181" y="15318"/>
                    <a:pt x="7977" y="15457"/>
                  </a:cubicBezTo>
                  <a:cubicBezTo>
                    <a:pt x="8534" y="15596"/>
                    <a:pt x="8932" y="15716"/>
                    <a:pt x="9449" y="15716"/>
                  </a:cubicBezTo>
                  <a:cubicBezTo>
                    <a:pt x="9847" y="15855"/>
                    <a:pt x="10245" y="15855"/>
                    <a:pt x="10643" y="15855"/>
                  </a:cubicBezTo>
                  <a:lnTo>
                    <a:pt x="12911" y="15855"/>
                  </a:lnTo>
                  <a:cubicBezTo>
                    <a:pt x="13169" y="15855"/>
                    <a:pt x="13587" y="15716"/>
                    <a:pt x="13965" y="15716"/>
                  </a:cubicBezTo>
                  <a:cubicBezTo>
                    <a:pt x="14243" y="15716"/>
                    <a:pt x="14641" y="15716"/>
                    <a:pt x="15039" y="15596"/>
                  </a:cubicBezTo>
                  <a:cubicBezTo>
                    <a:pt x="15437" y="15596"/>
                    <a:pt x="15835" y="15457"/>
                    <a:pt x="16233" y="15318"/>
                  </a:cubicBezTo>
                  <a:cubicBezTo>
                    <a:pt x="16650" y="15079"/>
                    <a:pt x="17188" y="14920"/>
                    <a:pt x="17585" y="14801"/>
                  </a:cubicBezTo>
                  <a:cubicBezTo>
                    <a:pt x="18103" y="14522"/>
                    <a:pt x="18660" y="14283"/>
                    <a:pt x="19177" y="14005"/>
                  </a:cubicBezTo>
                  <a:cubicBezTo>
                    <a:pt x="21445" y="12811"/>
                    <a:pt x="22499" y="11101"/>
                    <a:pt x="22499" y="9350"/>
                  </a:cubicBezTo>
                  <a:lnTo>
                    <a:pt x="22380" y="179"/>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9519675" y="-4985850"/>
              <a:ext cx="629125" cy="328025"/>
            </a:xfrm>
            <a:custGeom>
              <a:rect b="b" l="l" r="r" t="t"/>
              <a:pathLst>
                <a:path extrusionOk="0" h="13121" w="25165">
                  <a:moveTo>
                    <a:pt x="12528" y="1"/>
                  </a:moveTo>
                  <a:cubicBezTo>
                    <a:pt x="9614" y="1"/>
                    <a:pt x="6714" y="632"/>
                    <a:pt x="4516" y="1896"/>
                  </a:cubicBezTo>
                  <a:cubicBezTo>
                    <a:pt x="0" y="4442"/>
                    <a:pt x="0" y="8679"/>
                    <a:pt x="4516" y="11225"/>
                  </a:cubicBezTo>
                  <a:cubicBezTo>
                    <a:pt x="6714" y="12488"/>
                    <a:pt x="9614" y="13120"/>
                    <a:pt x="12528" y="13120"/>
                  </a:cubicBezTo>
                  <a:cubicBezTo>
                    <a:pt x="15442" y="13120"/>
                    <a:pt x="18371" y="12488"/>
                    <a:pt x="20629" y="11225"/>
                  </a:cubicBezTo>
                  <a:cubicBezTo>
                    <a:pt x="25165" y="8679"/>
                    <a:pt x="25165" y="4442"/>
                    <a:pt x="20629" y="1896"/>
                  </a:cubicBezTo>
                  <a:cubicBezTo>
                    <a:pt x="18371" y="632"/>
                    <a:pt x="15442" y="1"/>
                    <a:pt x="12528"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1657575" y="-166200"/>
              <a:ext cx="1304000" cy="5376525"/>
            </a:xfrm>
            <a:custGeom>
              <a:rect b="b" l="l" r="r" t="t"/>
              <a:pathLst>
                <a:path extrusionOk="0" h="215061" w="52160">
                  <a:moveTo>
                    <a:pt x="52160" y="0"/>
                  </a:moveTo>
                  <a:lnTo>
                    <a:pt x="52159" y="277"/>
                  </a:lnTo>
                  <a:lnTo>
                    <a:pt x="52159" y="277"/>
                  </a:lnTo>
                  <a:cubicBezTo>
                    <a:pt x="52160" y="231"/>
                    <a:pt x="52160" y="185"/>
                    <a:pt x="52160" y="139"/>
                  </a:cubicBezTo>
                  <a:lnTo>
                    <a:pt x="52160" y="0"/>
                  </a:lnTo>
                  <a:close/>
                  <a:moveTo>
                    <a:pt x="52159" y="277"/>
                  </a:moveTo>
                  <a:cubicBezTo>
                    <a:pt x="52158" y="627"/>
                    <a:pt x="52146" y="965"/>
                    <a:pt x="52040" y="1194"/>
                  </a:cubicBezTo>
                  <a:cubicBezTo>
                    <a:pt x="51921" y="1592"/>
                    <a:pt x="51921" y="1989"/>
                    <a:pt x="51762" y="2268"/>
                  </a:cubicBezTo>
                  <a:cubicBezTo>
                    <a:pt x="51642" y="2666"/>
                    <a:pt x="51503" y="3064"/>
                    <a:pt x="51245" y="3342"/>
                  </a:cubicBezTo>
                  <a:cubicBezTo>
                    <a:pt x="50966" y="3740"/>
                    <a:pt x="50727" y="4138"/>
                    <a:pt x="50449" y="4536"/>
                  </a:cubicBezTo>
                  <a:cubicBezTo>
                    <a:pt x="50051" y="4934"/>
                    <a:pt x="49653" y="5451"/>
                    <a:pt x="49255" y="5869"/>
                  </a:cubicBezTo>
                  <a:cubicBezTo>
                    <a:pt x="48579" y="6545"/>
                    <a:pt x="47783" y="7221"/>
                    <a:pt x="46729" y="7738"/>
                  </a:cubicBezTo>
                  <a:cubicBezTo>
                    <a:pt x="46590" y="7738"/>
                    <a:pt x="46590" y="7858"/>
                    <a:pt x="46450" y="7858"/>
                  </a:cubicBezTo>
                  <a:lnTo>
                    <a:pt x="3045" y="32485"/>
                  </a:lnTo>
                  <a:cubicBezTo>
                    <a:pt x="3045" y="32485"/>
                    <a:pt x="2925" y="32485"/>
                    <a:pt x="2925" y="32604"/>
                  </a:cubicBezTo>
                  <a:cubicBezTo>
                    <a:pt x="2408" y="32883"/>
                    <a:pt x="2010" y="33281"/>
                    <a:pt x="1592" y="33679"/>
                  </a:cubicBezTo>
                  <a:lnTo>
                    <a:pt x="916" y="34355"/>
                  </a:lnTo>
                  <a:cubicBezTo>
                    <a:pt x="797" y="34614"/>
                    <a:pt x="638" y="34753"/>
                    <a:pt x="518" y="35031"/>
                  </a:cubicBezTo>
                  <a:cubicBezTo>
                    <a:pt x="399" y="35290"/>
                    <a:pt x="240" y="35409"/>
                    <a:pt x="240" y="35688"/>
                  </a:cubicBezTo>
                  <a:cubicBezTo>
                    <a:pt x="120" y="35966"/>
                    <a:pt x="120" y="36086"/>
                    <a:pt x="120" y="36364"/>
                  </a:cubicBezTo>
                  <a:cubicBezTo>
                    <a:pt x="120" y="36643"/>
                    <a:pt x="120" y="36762"/>
                    <a:pt x="1" y="37040"/>
                  </a:cubicBezTo>
                  <a:lnTo>
                    <a:pt x="1" y="37160"/>
                  </a:lnTo>
                  <a:lnTo>
                    <a:pt x="3840" y="215061"/>
                  </a:lnTo>
                  <a:lnTo>
                    <a:pt x="3840" y="214921"/>
                  </a:lnTo>
                  <a:lnTo>
                    <a:pt x="3840" y="214225"/>
                  </a:lnTo>
                  <a:cubicBezTo>
                    <a:pt x="3840" y="213966"/>
                    <a:pt x="3980" y="213827"/>
                    <a:pt x="3980" y="213569"/>
                  </a:cubicBezTo>
                  <a:cubicBezTo>
                    <a:pt x="4099" y="213290"/>
                    <a:pt x="4099" y="213171"/>
                    <a:pt x="4238" y="212892"/>
                  </a:cubicBezTo>
                  <a:cubicBezTo>
                    <a:pt x="4377" y="212614"/>
                    <a:pt x="4517" y="212494"/>
                    <a:pt x="4636" y="212216"/>
                  </a:cubicBezTo>
                  <a:cubicBezTo>
                    <a:pt x="4775" y="211937"/>
                    <a:pt x="5034" y="211699"/>
                    <a:pt x="5312" y="211539"/>
                  </a:cubicBezTo>
                  <a:cubicBezTo>
                    <a:pt x="5710" y="211142"/>
                    <a:pt x="6108" y="210863"/>
                    <a:pt x="6665" y="210465"/>
                  </a:cubicBezTo>
                  <a:cubicBezTo>
                    <a:pt x="6665" y="210465"/>
                    <a:pt x="6784" y="210465"/>
                    <a:pt x="6784" y="210346"/>
                  </a:cubicBezTo>
                  <a:lnTo>
                    <a:pt x="46331" y="187330"/>
                  </a:lnTo>
                  <a:cubicBezTo>
                    <a:pt x="46450" y="187330"/>
                    <a:pt x="46450" y="187191"/>
                    <a:pt x="46590" y="187191"/>
                  </a:cubicBezTo>
                  <a:cubicBezTo>
                    <a:pt x="47505" y="186674"/>
                    <a:pt x="48340" y="185997"/>
                    <a:pt x="49136" y="185341"/>
                  </a:cubicBezTo>
                  <a:cubicBezTo>
                    <a:pt x="49534" y="184943"/>
                    <a:pt x="49932" y="184545"/>
                    <a:pt x="50329" y="183988"/>
                  </a:cubicBezTo>
                  <a:cubicBezTo>
                    <a:pt x="50588" y="183590"/>
                    <a:pt x="50847" y="183192"/>
                    <a:pt x="51125" y="182795"/>
                  </a:cubicBezTo>
                  <a:cubicBezTo>
                    <a:pt x="51384" y="182397"/>
                    <a:pt x="51523" y="181999"/>
                    <a:pt x="51642" y="181740"/>
                  </a:cubicBezTo>
                  <a:cubicBezTo>
                    <a:pt x="51762" y="181342"/>
                    <a:pt x="51921" y="180925"/>
                    <a:pt x="51921" y="180666"/>
                  </a:cubicBezTo>
                  <a:cubicBezTo>
                    <a:pt x="52040" y="180268"/>
                    <a:pt x="52040" y="179870"/>
                    <a:pt x="52040" y="179592"/>
                  </a:cubicBezTo>
                  <a:lnTo>
                    <a:pt x="52040" y="179472"/>
                  </a:lnTo>
                  <a:lnTo>
                    <a:pt x="52159" y="277"/>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3708475" y="1418250"/>
              <a:ext cx="10941000" cy="9024350"/>
            </a:xfrm>
            <a:custGeom>
              <a:rect b="b" l="l" r="r" t="t"/>
              <a:pathLst>
                <a:path extrusionOk="0" h="360974" w="437640">
                  <a:moveTo>
                    <a:pt x="437620" y="109818"/>
                  </a:moveTo>
                  <a:cubicBezTo>
                    <a:pt x="437600" y="109818"/>
                    <a:pt x="437560" y="109848"/>
                    <a:pt x="437481" y="109967"/>
                  </a:cubicBezTo>
                  <a:lnTo>
                    <a:pt x="437480" y="111051"/>
                  </a:lnTo>
                  <a:lnTo>
                    <a:pt x="437480" y="111051"/>
                  </a:lnTo>
                  <a:cubicBezTo>
                    <a:pt x="437492" y="111008"/>
                    <a:pt x="437506" y="110965"/>
                    <a:pt x="437521" y="110922"/>
                  </a:cubicBezTo>
                  <a:cubicBezTo>
                    <a:pt x="437640" y="110644"/>
                    <a:pt x="437640" y="110246"/>
                    <a:pt x="437640" y="109848"/>
                  </a:cubicBezTo>
                  <a:cubicBezTo>
                    <a:pt x="437640" y="109848"/>
                    <a:pt x="437640" y="109818"/>
                    <a:pt x="437620" y="109818"/>
                  </a:cubicBezTo>
                  <a:close/>
                  <a:moveTo>
                    <a:pt x="120" y="0"/>
                  </a:moveTo>
                  <a:lnTo>
                    <a:pt x="1" y="179473"/>
                  </a:lnTo>
                  <a:cubicBezTo>
                    <a:pt x="1" y="182397"/>
                    <a:pt x="1851" y="185341"/>
                    <a:pt x="5710" y="187609"/>
                  </a:cubicBezTo>
                  <a:lnTo>
                    <a:pt x="78418" y="229563"/>
                  </a:lnTo>
                  <a:lnTo>
                    <a:pt x="300102" y="357513"/>
                  </a:lnTo>
                  <a:cubicBezTo>
                    <a:pt x="301017" y="358030"/>
                    <a:pt x="301972" y="358428"/>
                    <a:pt x="302887" y="358865"/>
                  </a:cubicBezTo>
                  <a:cubicBezTo>
                    <a:pt x="303683" y="359124"/>
                    <a:pt x="304478" y="359382"/>
                    <a:pt x="305274" y="359661"/>
                  </a:cubicBezTo>
                  <a:cubicBezTo>
                    <a:pt x="305950" y="359780"/>
                    <a:pt x="306627" y="360059"/>
                    <a:pt x="307263" y="360178"/>
                  </a:cubicBezTo>
                  <a:cubicBezTo>
                    <a:pt x="307940" y="360298"/>
                    <a:pt x="308616" y="360457"/>
                    <a:pt x="309253" y="360576"/>
                  </a:cubicBezTo>
                  <a:cubicBezTo>
                    <a:pt x="309929" y="360695"/>
                    <a:pt x="310605" y="360695"/>
                    <a:pt x="311123" y="360835"/>
                  </a:cubicBezTo>
                  <a:cubicBezTo>
                    <a:pt x="311799" y="360835"/>
                    <a:pt x="312455" y="360974"/>
                    <a:pt x="313112" y="360974"/>
                  </a:cubicBezTo>
                  <a:lnTo>
                    <a:pt x="315101" y="360974"/>
                  </a:lnTo>
                  <a:cubicBezTo>
                    <a:pt x="315738" y="360974"/>
                    <a:pt x="316573" y="360835"/>
                    <a:pt x="317230" y="360835"/>
                  </a:cubicBezTo>
                  <a:cubicBezTo>
                    <a:pt x="318025" y="360715"/>
                    <a:pt x="318980" y="360576"/>
                    <a:pt x="319776" y="360457"/>
                  </a:cubicBezTo>
                  <a:cubicBezTo>
                    <a:pt x="321109" y="360178"/>
                    <a:pt x="322302" y="359920"/>
                    <a:pt x="323496" y="359522"/>
                  </a:cubicBezTo>
                  <a:cubicBezTo>
                    <a:pt x="325087" y="359005"/>
                    <a:pt x="326440" y="358467"/>
                    <a:pt x="327753" y="357652"/>
                  </a:cubicBezTo>
                  <a:lnTo>
                    <a:pt x="431652" y="297317"/>
                  </a:lnTo>
                  <a:cubicBezTo>
                    <a:pt x="431772" y="297317"/>
                    <a:pt x="431772" y="297198"/>
                    <a:pt x="431911" y="297198"/>
                  </a:cubicBezTo>
                  <a:cubicBezTo>
                    <a:pt x="432846" y="296661"/>
                    <a:pt x="433661" y="296004"/>
                    <a:pt x="434457" y="295328"/>
                  </a:cubicBezTo>
                  <a:cubicBezTo>
                    <a:pt x="434855" y="294930"/>
                    <a:pt x="435253" y="294532"/>
                    <a:pt x="435651" y="293975"/>
                  </a:cubicBezTo>
                  <a:cubicBezTo>
                    <a:pt x="435929" y="293577"/>
                    <a:pt x="436168" y="293179"/>
                    <a:pt x="436446" y="292782"/>
                  </a:cubicBezTo>
                  <a:cubicBezTo>
                    <a:pt x="436725" y="292384"/>
                    <a:pt x="436844" y="291986"/>
                    <a:pt x="436964" y="291727"/>
                  </a:cubicBezTo>
                  <a:cubicBezTo>
                    <a:pt x="437083" y="291329"/>
                    <a:pt x="437242" y="290932"/>
                    <a:pt x="437242" y="290653"/>
                  </a:cubicBezTo>
                  <a:cubicBezTo>
                    <a:pt x="437361" y="290255"/>
                    <a:pt x="437361" y="289857"/>
                    <a:pt x="437361" y="289579"/>
                  </a:cubicBezTo>
                  <a:lnTo>
                    <a:pt x="437361" y="289460"/>
                  </a:lnTo>
                  <a:lnTo>
                    <a:pt x="437480" y="111051"/>
                  </a:lnTo>
                  <a:lnTo>
                    <a:pt x="437480" y="111051"/>
                  </a:lnTo>
                  <a:cubicBezTo>
                    <a:pt x="437380" y="111404"/>
                    <a:pt x="437366" y="111746"/>
                    <a:pt x="437242" y="111977"/>
                  </a:cubicBezTo>
                  <a:cubicBezTo>
                    <a:pt x="437123" y="112374"/>
                    <a:pt x="436964" y="112792"/>
                    <a:pt x="436725" y="113051"/>
                  </a:cubicBezTo>
                  <a:cubicBezTo>
                    <a:pt x="436446" y="113449"/>
                    <a:pt x="436188" y="113847"/>
                    <a:pt x="435929" y="114244"/>
                  </a:cubicBezTo>
                  <a:cubicBezTo>
                    <a:pt x="435511" y="114642"/>
                    <a:pt x="435114" y="115159"/>
                    <a:pt x="434736" y="115597"/>
                  </a:cubicBezTo>
                  <a:cubicBezTo>
                    <a:pt x="434059" y="116254"/>
                    <a:pt x="433144" y="116930"/>
                    <a:pt x="432189" y="117447"/>
                  </a:cubicBezTo>
                  <a:cubicBezTo>
                    <a:pt x="432070" y="117447"/>
                    <a:pt x="432070" y="117586"/>
                    <a:pt x="431911" y="117586"/>
                  </a:cubicBezTo>
                  <a:lnTo>
                    <a:pt x="328071" y="177881"/>
                  </a:lnTo>
                  <a:cubicBezTo>
                    <a:pt x="326738" y="178677"/>
                    <a:pt x="325286" y="179234"/>
                    <a:pt x="323834" y="179751"/>
                  </a:cubicBezTo>
                  <a:cubicBezTo>
                    <a:pt x="322640" y="180149"/>
                    <a:pt x="321427" y="180427"/>
                    <a:pt x="320094" y="180666"/>
                  </a:cubicBezTo>
                  <a:cubicBezTo>
                    <a:pt x="319298" y="180786"/>
                    <a:pt x="318503" y="180945"/>
                    <a:pt x="317568" y="181064"/>
                  </a:cubicBezTo>
                  <a:cubicBezTo>
                    <a:pt x="316891" y="181183"/>
                    <a:pt x="316096" y="181183"/>
                    <a:pt x="315419" y="181183"/>
                  </a:cubicBezTo>
                  <a:lnTo>
                    <a:pt x="313430" y="181183"/>
                  </a:lnTo>
                  <a:cubicBezTo>
                    <a:pt x="312774" y="181183"/>
                    <a:pt x="312097" y="181183"/>
                    <a:pt x="311441" y="181064"/>
                  </a:cubicBezTo>
                  <a:cubicBezTo>
                    <a:pt x="310764" y="181064"/>
                    <a:pt x="310108" y="180945"/>
                    <a:pt x="309571" y="180786"/>
                  </a:cubicBezTo>
                  <a:cubicBezTo>
                    <a:pt x="308914" y="180666"/>
                    <a:pt x="308238" y="180527"/>
                    <a:pt x="307582" y="180388"/>
                  </a:cubicBezTo>
                  <a:cubicBezTo>
                    <a:pt x="306905" y="180268"/>
                    <a:pt x="306249" y="180129"/>
                    <a:pt x="305592" y="179871"/>
                  </a:cubicBezTo>
                  <a:cubicBezTo>
                    <a:pt x="304797" y="179592"/>
                    <a:pt x="304001" y="179353"/>
                    <a:pt x="303205" y="179075"/>
                  </a:cubicBezTo>
                  <a:cubicBezTo>
                    <a:pt x="302290" y="178677"/>
                    <a:pt x="301216" y="178279"/>
                    <a:pt x="300420" y="177742"/>
                  </a:cubicBezTo>
                  <a:lnTo>
                    <a:pt x="78537" y="50070"/>
                  </a:lnTo>
                  <a:lnTo>
                    <a:pt x="5829" y="8117"/>
                  </a:lnTo>
                  <a:cubicBezTo>
                    <a:pt x="1990" y="5869"/>
                    <a:pt x="120" y="2925"/>
                    <a:pt x="120"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3755700" y="-1327950"/>
              <a:ext cx="11035475" cy="7306625"/>
            </a:xfrm>
            <a:custGeom>
              <a:rect b="b" l="l" r="r" t="t"/>
              <a:pathLst>
                <a:path extrusionOk="0" h="292265" w="441419">
                  <a:moveTo>
                    <a:pt x="262981" y="38354"/>
                  </a:moveTo>
                  <a:cubicBezTo>
                    <a:pt x="270720" y="42750"/>
                    <a:pt x="270720" y="49932"/>
                    <a:pt x="263101" y="54467"/>
                  </a:cubicBezTo>
                  <a:lnTo>
                    <a:pt x="219576" y="78955"/>
                  </a:lnTo>
                  <a:cubicBezTo>
                    <a:pt x="215338" y="81342"/>
                    <a:pt x="215338" y="85341"/>
                    <a:pt x="219576" y="87887"/>
                  </a:cubicBezTo>
                  <a:lnTo>
                    <a:pt x="433681" y="211441"/>
                  </a:lnTo>
                  <a:cubicBezTo>
                    <a:pt x="441419" y="215837"/>
                    <a:pt x="441419" y="223038"/>
                    <a:pt x="433800" y="227554"/>
                  </a:cubicBezTo>
                  <a:lnTo>
                    <a:pt x="329960" y="287849"/>
                  </a:lnTo>
                  <a:cubicBezTo>
                    <a:pt x="322381" y="292265"/>
                    <a:pt x="309849" y="292265"/>
                    <a:pt x="302269" y="287849"/>
                  </a:cubicBezTo>
                  <a:lnTo>
                    <a:pt x="80426" y="159918"/>
                  </a:lnTo>
                  <a:lnTo>
                    <a:pt x="7718" y="117965"/>
                  </a:lnTo>
                  <a:cubicBezTo>
                    <a:pt x="0" y="113568"/>
                    <a:pt x="0" y="106387"/>
                    <a:pt x="7599" y="101852"/>
                  </a:cubicBezTo>
                  <a:lnTo>
                    <a:pt x="125284" y="33421"/>
                  </a:lnTo>
                  <a:lnTo>
                    <a:pt x="176428" y="4397"/>
                  </a:lnTo>
                  <a:cubicBezTo>
                    <a:pt x="184007" y="1"/>
                    <a:pt x="196540" y="1"/>
                    <a:pt x="204119" y="4397"/>
                  </a:cubicBezTo>
                  <a:close/>
                </a:path>
              </a:pathLst>
            </a:custGeom>
            <a:solidFill>
              <a:srgbClr val="5FA7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3708475" y="1717625"/>
              <a:ext cx="10941000" cy="5319350"/>
            </a:xfrm>
            <a:custGeom>
              <a:rect b="b" l="l" r="r" t="t"/>
              <a:pathLst>
                <a:path extrusionOk="0" h="212774" w="437640">
                  <a:moveTo>
                    <a:pt x="437616" y="109823"/>
                  </a:moveTo>
                  <a:cubicBezTo>
                    <a:pt x="437595" y="109823"/>
                    <a:pt x="437555" y="109858"/>
                    <a:pt x="437481" y="109988"/>
                  </a:cubicBezTo>
                  <a:lnTo>
                    <a:pt x="437477" y="111063"/>
                  </a:lnTo>
                  <a:lnTo>
                    <a:pt x="437477" y="111063"/>
                  </a:lnTo>
                  <a:cubicBezTo>
                    <a:pt x="437490" y="111017"/>
                    <a:pt x="437504" y="110970"/>
                    <a:pt x="437521" y="110923"/>
                  </a:cubicBezTo>
                  <a:cubicBezTo>
                    <a:pt x="437640" y="110664"/>
                    <a:pt x="437640" y="110266"/>
                    <a:pt x="437640" y="109868"/>
                  </a:cubicBezTo>
                  <a:cubicBezTo>
                    <a:pt x="437640" y="109868"/>
                    <a:pt x="437640" y="109823"/>
                    <a:pt x="437616" y="109823"/>
                  </a:cubicBezTo>
                  <a:close/>
                  <a:moveTo>
                    <a:pt x="120" y="1"/>
                  </a:moveTo>
                  <a:lnTo>
                    <a:pt x="1" y="31292"/>
                  </a:lnTo>
                  <a:cubicBezTo>
                    <a:pt x="1" y="34216"/>
                    <a:pt x="1851" y="37160"/>
                    <a:pt x="5710" y="39408"/>
                  </a:cubicBezTo>
                  <a:lnTo>
                    <a:pt x="78418" y="81362"/>
                  </a:lnTo>
                  <a:lnTo>
                    <a:pt x="300102" y="209332"/>
                  </a:lnTo>
                  <a:cubicBezTo>
                    <a:pt x="301017" y="209849"/>
                    <a:pt x="301972" y="210247"/>
                    <a:pt x="302887" y="210665"/>
                  </a:cubicBezTo>
                  <a:cubicBezTo>
                    <a:pt x="303683" y="210943"/>
                    <a:pt x="304478" y="211182"/>
                    <a:pt x="305274" y="211461"/>
                  </a:cubicBezTo>
                  <a:cubicBezTo>
                    <a:pt x="305950" y="211580"/>
                    <a:pt x="306627" y="211858"/>
                    <a:pt x="307263" y="211978"/>
                  </a:cubicBezTo>
                  <a:cubicBezTo>
                    <a:pt x="307940" y="212117"/>
                    <a:pt x="308616" y="212256"/>
                    <a:pt x="309253" y="212376"/>
                  </a:cubicBezTo>
                  <a:cubicBezTo>
                    <a:pt x="309909" y="212495"/>
                    <a:pt x="310605" y="212495"/>
                    <a:pt x="311123" y="212654"/>
                  </a:cubicBezTo>
                  <a:cubicBezTo>
                    <a:pt x="311799" y="212654"/>
                    <a:pt x="312455" y="212774"/>
                    <a:pt x="313112" y="212774"/>
                  </a:cubicBezTo>
                  <a:lnTo>
                    <a:pt x="315101" y="212774"/>
                  </a:lnTo>
                  <a:cubicBezTo>
                    <a:pt x="315738" y="212774"/>
                    <a:pt x="316573" y="212654"/>
                    <a:pt x="317230" y="212654"/>
                  </a:cubicBezTo>
                  <a:cubicBezTo>
                    <a:pt x="318025" y="212535"/>
                    <a:pt x="318980" y="212376"/>
                    <a:pt x="319776" y="212256"/>
                  </a:cubicBezTo>
                  <a:cubicBezTo>
                    <a:pt x="321109" y="211978"/>
                    <a:pt x="322302" y="211739"/>
                    <a:pt x="323496" y="211341"/>
                  </a:cubicBezTo>
                  <a:cubicBezTo>
                    <a:pt x="325087" y="210824"/>
                    <a:pt x="326440" y="210267"/>
                    <a:pt x="327753" y="209471"/>
                  </a:cubicBezTo>
                  <a:lnTo>
                    <a:pt x="431652" y="149117"/>
                  </a:lnTo>
                  <a:cubicBezTo>
                    <a:pt x="431772" y="149117"/>
                    <a:pt x="431772" y="148997"/>
                    <a:pt x="431911" y="148997"/>
                  </a:cubicBezTo>
                  <a:cubicBezTo>
                    <a:pt x="432846" y="148480"/>
                    <a:pt x="433661" y="147804"/>
                    <a:pt x="434457" y="147127"/>
                  </a:cubicBezTo>
                  <a:cubicBezTo>
                    <a:pt x="434855" y="146730"/>
                    <a:pt x="435253" y="146332"/>
                    <a:pt x="435651" y="145795"/>
                  </a:cubicBezTo>
                  <a:cubicBezTo>
                    <a:pt x="435929" y="145397"/>
                    <a:pt x="436168" y="144999"/>
                    <a:pt x="436446" y="144601"/>
                  </a:cubicBezTo>
                  <a:cubicBezTo>
                    <a:pt x="436725" y="144203"/>
                    <a:pt x="436844" y="143805"/>
                    <a:pt x="436964" y="143527"/>
                  </a:cubicBezTo>
                  <a:cubicBezTo>
                    <a:pt x="437083" y="143129"/>
                    <a:pt x="437242" y="142731"/>
                    <a:pt x="437242" y="142453"/>
                  </a:cubicBezTo>
                  <a:cubicBezTo>
                    <a:pt x="437361" y="142055"/>
                    <a:pt x="437361" y="141657"/>
                    <a:pt x="437361" y="141398"/>
                  </a:cubicBezTo>
                  <a:lnTo>
                    <a:pt x="437361" y="141259"/>
                  </a:lnTo>
                  <a:lnTo>
                    <a:pt x="437477" y="111063"/>
                  </a:lnTo>
                  <a:lnTo>
                    <a:pt x="437477" y="111063"/>
                  </a:lnTo>
                  <a:cubicBezTo>
                    <a:pt x="437379" y="111413"/>
                    <a:pt x="437365" y="111751"/>
                    <a:pt x="437242" y="111997"/>
                  </a:cubicBezTo>
                  <a:cubicBezTo>
                    <a:pt x="437123" y="112395"/>
                    <a:pt x="436964" y="112793"/>
                    <a:pt x="436725" y="113071"/>
                  </a:cubicBezTo>
                  <a:cubicBezTo>
                    <a:pt x="436446" y="113469"/>
                    <a:pt x="436188" y="113867"/>
                    <a:pt x="435929" y="114265"/>
                  </a:cubicBezTo>
                  <a:cubicBezTo>
                    <a:pt x="435511" y="114663"/>
                    <a:pt x="435114" y="115180"/>
                    <a:pt x="434736" y="115598"/>
                  </a:cubicBezTo>
                  <a:cubicBezTo>
                    <a:pt x="434059" y="116274"/>
                    <a:pt x="433144" y="116950"/>
                    <a:pt x="432189" y="117467"/>
                  </a:cubicBezTo>
                  <a:cubicBezTo>
                    <a:pt x="432070" y="117467"/>
                    <a:pt x="432070" y="117587"/>
                    <a:pt x="431911" y="117587"/>
                  </a:cubicBezTo>
                  <a:lnTo>
                    <a:pt x="328071" y="177902"/>
                  </a:lnTo>
                  <a:cubicBezTo>
                    <a:pt x="326738" y="178697"/>
                    <a:pt x="325286" y="179234"/>
                    <a:pt x="323834" y="179752"/>
                  </a:cubicBezTo>
                  <a:cubicBezTo>
                    <a:pt x="322640" y="180149"/>
                    <a:pt x="321427" y="180428"/>
                    <a:pt x="320094" y="180687"/>
                  </a:cubicBezTo>
                  <a:cubicBezTo>
                    <a:pt x="319298" y="180806"/>
                    <a:pt x="318503" y="180945"/>
                    <a:pt x="317568" y="181084"/>
                  </a:cubicBezTo>
                  <a:cubicBezTo>
                    <a:pt x="316891" y="181204"/>
                    <a:pt x="316096" y="181204"/>
                    <a:pt x="315419" y="181204"/>
                  </a:cubicBezTo>
                  <a:lnTo>
                    <a:pt x="313430" y="181204"/>
                  </a:lnTo>
                  <a:cubicBezTo>
                    <a:pt x="312774" y="181204"/>
                    <a:pt x="312097" y="181204"/>
                    <a:pt x="311441" y="181084"/>
                  </a:cubicBezTo>
                  <a:cubicBezTo>
                    <a:pt x="310764" y="181084"/>
                    <a:pt x="310108" y="180945"/>
                    <a:pt x="309571" y="180806"/>
                  </a:cubicBezTo>
                  <a:cubicBezTo>
                    <a:pt x="308914" y="180687"/>
                    <a:pt x="308238" y="180527"/>
                    <a:pt x="307582" y="180408"/>
                  </a:cubicBezTo>
                  <a:cubicBezTo>
                    <a:pt x="306945" y="180289"/>
                    <a:pt x="306249" y="180130"/>
                    <a:pt x="305592" y="179891"/>
                  </a:cubicBezTo>
                  <a:cubicBezTo>
                    <a:pt x="304797" y="179612"/>
                    <a:pt x="304001" y="179354"/>
                    <a:pt x="303205" y="179095"/>
                  </a:cubicBezTo>
                  <a:cubicBezTo>
                    <a:pt x="302290" y="178677"/>
                    <a:pt x="301216" y="178280"/>
                    <a:pt x="300420" y="177742"/>
                  </a:cubicBezTo>
                  <a:lnTo>
                    <a:pt x="78537" y="50091"/>
                  </a:lnTo>
                  <a:lnTo>
                    <a:pt x="5829" y="8137"/>
                  </a:lnTo>
                  <a:cubicBezTo>
                    <a:pt x="1990" y="5869"/>
                    <a:pt x="120" y="2945"/>
                    <a:pt x="120"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1557125" y="-774425"/>
              <a:ext cx="1597400" cy="1969900"/>
            </a:xfrm>
            <a:custGeom>
              <a:rect b="b" l="l" r="r" t="t"/>
              <a:pathLst>
                <a:path extrusionOk="0" h="78796" w="63896">
                  <a:moveTo>
                    <a:pt x="140" y="77980"/>
                  </a:moveTo>
                  <a:cubicBezTo>
                    <a:pt x="140" y="77701"/>
                    <a:pt x="259" y="77582"/>
                    <a:pt x="259" y="77304"/>
                  </a:cubicBezTo>
                  <a:cubicBezTo>
                    <a:pt x="379" y="77025"/>
                    <a:pt x="379" y="76906"/>
                    <a:pt x="538" y="76627"/>
                  </a:cubicBezTo>
                  <a:cubicBezTo>
                    <a:pt x="657" y="76369"/>
                    <a:pt x="816" y="76229"/>
                    <a:pt x="936" y="75971"/>
                  </a:cubicBezTo>
                  <a:cubicBezTo>
                    <a:pt x="1214" y="75692"/>
                    <a:pt x="1333" y="75434"/>
                    <a:pt x="1612" y="75175"/>
                  </a:cubicBezTo>
                  <a:cubicBezTo>
                    <a:pt x="2010" y="74777"/>
                    <a:pt x="2527" y="74379"/>
                    <a:pt x="3064" y="74101"/>
                  </a:cubicBezTo>
                  <a:cubicBezTo>
                    <a:pt x="3064" y="74101"/>
                    <a:pt x="3203" y="74101"/>
                    <a:pt x="3203" y="73981"/>
                  </a:cubicBezTo>
                  <a:lnTo>
                    <a:pt x="57650" y="42292"/>
                  </a:lnTo>
                  <a:cubicBezTo>
                    <a:pt x="57769" y="42292"/>
                    <a:pt x="57769" y="42173"/>
                    <a:pt x="57928" y="42173"/>
                  </a:cubicBezTo>
                  <a:cubicBezTo>
                    <a:pt x="59002" y="41497"/>
                    <a:pt x="59798" y="40979"/>
                    <a:pt x="60594" y="40184"/>
                  </a:cubicBezTo>
                  <a:cubicBezTo>
                    <a:pt x="61111" y="39786"/>
                    <a:pt x="61509" y="39249"/>
                    <a:pt x="61927" y="38831"/>
                  </a:cubicBezTo>
                  <a:cubicBezTo>
                    <a:pt x="62205" y="38433"/>
                    <a:pt x="62444" y="38035"/>
                    <a:pt x="62722" y="37637"/>
                  </a:cubicBezTo>
                  <a:cubicBezTo>
                    <a:pt x="63001" y="37240"/>
                    <a:pt x="63120" y="36842"/>
                    <a:pt x="63239" y="36444"/>
                  </a:cubicBezTo>
                  <a:cubicBezTo>
                    <a:pt x="63359" y="36046"/>
                    <a:pt x="63518" y="35648"/>
                    <a:pt x="63637" y="35250"/>
                  </a:cubicBezTo>
                  <a:cubicBezTo>
                    <a:pt x="63757" y="34852"/>
                    <a:pt x="63757" y="34455"/>
                    <a:pt x="63757" y="34057"/>
                  </a:cubicBezTo>
                  <a:lnTo>
                    <a:pt x="63757" y="33937"/>
                  </a:lnTo>
                  <a:lnTo>
                    <a:pt x="63896" y="0"/>
                  </a:lnTo>
                  <a:lnTo>
                    <a:pt x="63896" y="120"/>
                  </a:lnTo>
                  <a:cubicBezTo>
                    <a:pt x="63896" y="518"/>
                    <a:pt x="63896" y="915"/>
                    <a:pt x="63757" y="1313"/>
                  </a:cubicBezTo>
                  <a:cubicBezTo>
                    <a:pt x="63637" y="1711"/>
                    <a:pt x="63637" y="2109"/>
                    <a:pt x="63359" y="2507"/>
                  </a:cubicBezTo>
                  <a:cubicBezTo>
                    <a:pt x="63239" y="2905"/>
                    <a:pt x="63100" y="3303"/>
                    <a:pt x="62842" y="3700"/>
                  </a:cubicBezTo>
                  <a:cubicBezTo>
                    <a:pt x="62583" y="4098"/>
                    <a:pt x="62324" y="4496"/>
                    <a:pt x="62046" y="4894"/>
                  </a:cubicBezTo>
                  <a:cubicBezTo>
                    <a:pt x="61648" y="5411"/>
                    <a:pt x="61250" y="5809"/>
                    <a:pt x="60713" y="6247"/>
                  </a:cubicBezTo>
                  <a:cubicBezTo>
                    <a:pt x="59917" y="6903"/>
                    <a:pt x="59122" y="7580"/>
                    <a:pt x="58047" y="8236"/>
                  </a:cubicBezTo>
                  <a:cubicBezTo>
                    <a:pt x="57928" y="8236"/>
                    <a:pt x="57928" y="8355"/>
                    <a:pt x="57769" y="8355"/>
                  </a:cubicBezTo>
                  <a:lnTo>
                    <a:pt x="3343" y="40025"/>
                  </a:lnTo>
                  <a:cubicBezTo>
                    <a:pt x="3343" y="40025"/>
                    <a:pt x="3223" y="40025"/>
                    <a:pt x="3223" y="40144"/>
                  </a:cubicBezTo>
                  <a:cubicBezTo>
                    <a:pt x="2686" y="40562"/>
                    <a:pt x="2149" y="40820"/>
                    <a:pt x="1751" y="41218"/>
                  </a:cubicBezTo>
                  <a:cubicBezTo>
                    <a:pt x="1473" y="41497"/>
                    <a:pt x="1194" y="41775"/>
                    <a:pt x="1075" y="42054"/>
                  </a:cubicBezTo>
                  <a:cubicBezTo>
                    <a:pt x="955" y="42312"/>
                    <a:pt x="796" y="42451"/>
                    <a:pt x="677" y="42710"/>
                  </a:cubicBezTo>
                  <a:cubicBezTo>
                    <a:pt x="558" y="42989"/>
                    <a:pt x="398" y="43108"/>
                    <a:pt x="398" y="43386"/>
                  </a:cubicBezTo>
                  <a:cubicBezTo>
                    <a:pt x="279" y="43665"/>
                    <a:pt x="279" y="43784"/>
                    <a:pt x="279" y="44063"/>
                  </a:cubicBezTo>
                  <a:cubicBezTo>
                    <a:pt x="279" y="44341"/>
                    <a:pt x="160" y="44461"/>
                    <a:pt x="160" y="44739"/>
                  </a:cubicBezTo>
                  <a:lnTo>
                    <a:pt x="160" y="44859"/>
                  </a:lnTo>
                  <a:lnTo>
                    <a:pt x="1" y="78796"/>
                  </a:lnTo>
                  <a:lnTo>
                    <a:pt x="1" y="78676"/>
                  </a:lnTo>
                  <a:cubicBezTo>
                    <a:pt x="140" y="78398"/>
                    <a:pt x="140" y="78258"/>
                    <a:pt x="140" y="77980"/>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4094875" y="1041775"/>
              <a:ext cx="11537275" cy="5632150"/>
            </a:xfrm>
            <a:custGeom>
              <a:rect b="b" l="l" r="r" t="t"/>
              <a:pathLst>
                <a:path extrusionOk="0" h="225286" w="461491">
                  <a:moveTo>
                    <a:pt x="461491" y="115856"/>
                  </a:moveTo>
                  <a:cubicBezTo>
                    <a:pt x="461491" y="116254"/>
                    <a:pt x="461491" y="116652"/>
                    <a:pt x="461371" y="117049"/>
                  </a:cubicBezTo>
                  <a:cubicBezTo>
                    <a:pt x="461252" y="117447"/>
                    <a:pt x="461252" y="117845"/>
                    <a:pt x="460973" y="118243"/>
                  </a:cubicBezTo>
                  <a:cubicBezTo>
                    <a:pt x="460854" y="118641"/>
                    <a:pt x="460695" y="119039"/>
                    <a:pt x="460456" y="119437"/>
                  </a:cubicBezTo>
                  <a:cubicBezTo>
                    <a:pt x="460178" y="119834"/>
                    <a:pt x="459919" y="120232"/>
                    <a:pt x="459661" y="120630"/>
                  </a:cubicBezTo>
                  <a:cubicBezTo>
                    <a:pt x="459263" y="121147"/>
                    <a:pt x="458865" y="121545"/>
                    <a:pt x="458308" y="121963"/>
                  </a:cubicBezTo>
                  <a:cubicBezTo>
                    <a:pt x="457512" y="122639"/>
                    <a:pt x="456716" y="123316"/>
                    <a:pt x="455642" y="123952"/>
                  </a:cubicBezTo>
                  <a:cubicBezTo>
                    <a:pt x="455523" y="123952"/>
                    <a:pt x="455523" y="124091"/>
                    <a:pt x="455384" y="124091"/>
                  </a:cubicBezTo>
                  <a:lnTo>
                    <a:pt x="345795" y="187748"/>
                  </a:lnTo>
                  <a:cubicBezTo>
                    <a:pt x="344442" y="188544"/>
                    <a:pt x="342851" y="189200"/>
                    <a:pt x="341259" y="189737"/>
                  </a:cubicBezTo>
                  <a:cubicBezTo>
                    <a:pt x="340066" y="190135"/>
                    <a:pt x="338733" y="190533"/>
                    <a:pt x="337420" y="190653"/>
                  </a:cubicBezTo>
                  <a:cubicBezTo>
                    <a:pt x="336485" y="190772"/>
                    <a:pt x="335669" y="190931"/>
                    <a:pt x="334754" y="191050"/>
                  </a:cubicBezTo>
                  <a:cubicBezTo>
                    <a:pt x="333959" y="191170"/>
                    <a:pt x="333282" y="191170"/>
                    <a:pt x="332487" y="191170"/>
                  </a:cubicBezTo>
                  <a:lnTo>
                    <a:pt x="330358" y="191170"/>
                  </a:lnTo>
                  <a:cubicBezTo>
                    <a:pt x="329682" y="191170"/>
                    <a:pt x="329005" y="191170"/>
                    <a:pt x="328369" y="191050"/>
                  </a:cubicBezTo>
                  <a:cubicBezTo>
                    <a:pt x="327692" y="191050"/>
                    <a:pt x="327016" y="190931"/>
                    <a:pt x="326380" y="190772"/>
                  </a:cubicBezTo>
                  <a:cubicBezTo>
                    <a:pt x="325703" y="190653"/>
                    <a:pt x="325027" y="190493"/>
                    <a:pt x="324390" y="190374"/>
                  </a:cubicBezTo>
                  <a:cubicBezTo>
                    <a:pt x="323714" y="190255"/>
                    <a:pt x="322918" y="190096"/>
                    <a:pt x="322242" y="189857"/>
                  </a:cubicBezTo>
                  <a:cubicBezTo>
                    <a:pt x="321446" y="189578"/>
                    <a:pt x="320511" y="189340"/>
                    <a:pt x="319716" y="189061"/>
                  </a:cubicBezTo>
                  <a:cubicBezTo>
                    <a:pt x="318641" y="188663"/>
                    <a:pt x="317726" y="188146"/>
                    <a:pt x="316771" y="187589"/>
                  </a:cubicBezTo>
                  <a:lnTo>
                    <a:pt x="82814" y="52756"/>
                  </a:lnTo>
                  <a:lnTo>
                    <a:pt x="6247" y="8535"/>
                  </a:lnTo>
                  <a:cubicBezTo>
                    <a:pt x="2129" y="6148"/>
                    <a:pt x="140" y="3064"/>
                    <a:pt x="140" y="1"/>
                  </a:cubicBezTo>
                  <a:lnTo>
                    <a:pt x="0" y="33938"/>
                  </a:lnTo>
                  <a:cubicBezTo>
                    <a:pt x="0" y="37001"/>
                    <a:pt x="1990" y="40065"/>
                    <a:pt x="6127" y="42472"/>
                  </a:cubicBezTo>
                  <a:lnTo>
                    <a:pt x="82694" y="86693"/>
                  </a:lnTo>
                  <a:lnTo>
                    <a:pt x="316493" y="221705"/>
                  </a:lnTo>
                  <a:cubicBezTo>
                    <a:pt x="317428" y="222242"/>
                    <a:pt x="318363" y="222779"/>
                    <a:pt x="319437" y="223177"/>
                  </a:cubicBezTo>
                  <a:cubicBezTo>
                    <a:pt x="320233" y="223456"/>
                    <a:pt x="321028" y="223854"/>
                    <a:pt x="321963" y="223973"/>
                  </a:cubicBezTo>
                  <a:cubicBezTo>
                    <a:pt x="322640" y="224251"/>
                    <a:pt x="323435" y="224371"/>
                    <a:pt x="324112" y="224490"/>
                  </a:cubicBezTo>
                  <a:cubicBezTo>
                    <a:pt x="324788" y="224609"/>
                    <a:pt x="325445" y="224769"/>
                    <a:pt x="326101" y="224888"/>
                  </a:cubicBezTo>
                  <a:cubicBezTo>
                    <a:pt x="326777" y="225007"/>
                    <a:pt x="327434" y="225007"/>
                    <a:pt x="328090" y="225166"/>
                  </a:cubicBezTo>
                  <a:cubicBezTo>
                    <a:pt x="328767" y="225166"/>
                    <a:pt x="329423" y="225286"/>
                    <a:pt x="330080" y="225286"/>
                  </a:cubicBezTo>
                  <a:lnTo>
                    <a:pt x="332228" y="225286"/>
                  </a:lnTo>
                  <a:cubicBezTo>
                    <a:pt x="333024" y="225286"/>
                    <a:pt x="333819" y="225166"/>
                    <a:pt x="334476" y="225166"/>
                  </a:cubicBezTo>
                  <a:cubicBezTo>
                    <a:pt x="335411" y="225047"/>
                    <a:pt x="336226" y="224888"/>
                    <a:pt x="337142" y="224769"/>
                  </a:cubicBezTo>
                  <a:cubicBezTo>
                    <a:pt x="338494" y="224490"/>
                    <a:pt x="339807" y="224251"/>
                    <a:pt x="341001" y="223854"/>
                  </a:cubicBezTo>
                  <a:cubicBezTo>
                    <a:pt x="342592" y="223316"/>
                    <a:pt x="344203" y="222660"/>
                    <a:pt x="345516" y="221864"/>
                  </a:cubicBezTo>
                  <a:lnTo>
                    <a:pt x="455105" y="158208"/>
                  </a:lnTo>
                  <a:cubicBezTo>
                    <a:pt x="455224" y="158208"/>
                    <a:pt x="455224" y="158068"/>
                    <a:pt x="455384" y="158068"/>
                  </a:cubicBezTo>
                  <a:cubicBezTo>
                    <a:pt x="456458" y="157412"/>
                    <a:pt x="457254" y="156875"/>
                    <a:pt x="458049" y="156079"/>
                  </a:cubicBezTo>
                  <a:cubicBezTo>
                    <a:pt x="458566" y="155681"/>
                    <a:pt x="458964" y="155164"/>
                    <a:pt x="459382" y="154746"/>
                  </a:cubicBezTo>
                  <a:cubicBezTo>
                    <a:pt x="459661" y="154348"/>
                    <a:pt x="459899" y="153950"/>
                    <a:pt x="460178" y="153553"/>
                  </a:cubicBezTo>
                  <a:cubicBezTo>
                    <a:pt x="460456" y="153155"/>
                    <a:pt x="460576" y="152757"/>
                    <a:pt x="460695" y="152359"/>
                  </a:cubicBezTo>
                  <a:cubicBezTo>
                    <a:pt x="460834" y="151961"/>
                    <a:pt x="460973" y="151563"/>
                    <a:pt x="461093" y="151165"/>
                  </a:cubicBezTo>
                  <a:cubicBezTo>
                    <a:pt x="461232" y="150768"/>
                    <a:pt x="461232" y="150370"/>
                    <a:pt x="461232" y="149972"/>
                  </a:cubicBezTo>
                  <a:lnTo>
                    <a:pt x="461232" y="149853"/>
                  </a:lnTo>
                  <a:lnTo>
                    <a:pt x="461351" y="115916"/>
                  </a:lnTo>
                  <a:cubicBezTo>
                    <a:pt x="461491" y="115717"/>
                    <a:pt x="461491" y="115856"/>
                    <a:pt x="461491" y="11585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4142125" y="-1967750"/>
              <a:ext cx="11637750" cy="7787175"/>
            </a:xfrm>
            <a:custGeom>
              <a:rect b="b" l="l" r="r" t="t"/>
              <a:pathLst>
                <a:path extrusionOk="0" h="311487" w="465510">
                  <a:moveTo>
                    <a:pt x="209122" y="1"/>
                  </a:moveTo>
                  <a:cubicBezTo>
                    <a:pt x="203811" y="1"/>
                    <a:pt x="198520" y="1165"/>
                    <a:pt x="194531" y="3492"/>
                  </a:cubicBezTo>
                  <a:lnTo>
                    <a:pt x="132088" y="39836"/>
                  </a:lnTo>
                  <a:lnTo>
                    <a:pt x="8017" y="112007"/>
                  </a:lnTo>
                  <a:cubicBezTo>
                    <a:pt x="0" y="116662"/>
                    <a:pt x="0" y="124261"/>
                    <a:pt x="8137" y="128916"/>
                  </a:cubicBezTo>
                  <a:lnTo>
                    <a:pt x="84704" y="173137"/>
                  </a:lnTo>
                  <a:lnTo>
                    <a:pt x="318622" y="308010"/>
                  </a:lnTo>
                  <a:cubicBezTo>
                    <a:pt x="322690" y="310327"/>
                    <a:pt x="328016" y="311486"/>
                    <a:pt x="333322" y="311486"/>
                  </a:cubicBezTo>
                  <a:cubicBezTo>
                    <a:pt x="338629" y="311486"/>
                    <a:pt x="343915" y="310327"/>
                    <a:pt x="347904" y="308010"/>
                  </a:cubicBezTo>
                  <a:lnTo>
                    <a:pt x="457492" y="244353"/>
                  </a:lnTo>
                  <a:cubicBezTo>
                    <a:pt x="465509" y="239698"/>
                    <a:pt x="465509" y="232079"/>
                    <a:pt x="457373" y="227444"/>
                  </a:cubicBezTo>
                  <a:lnTo>
                    <a:pt x="231551" y="97087"/>
                  </a:lnTo>
                  <a:cubicBezTo>
                    <a:pt x="227175" y="94581"/>
                    <a:pt x="227175" y="90304"/>
                    <a:pt x="231551" y="87758"/>
                  </a:cubicBezTo>
                  <a:lnTo>
                    <a:pt x="286018" y="56088"/>
                  </a:lnTo>
                  <a:cubicBezTo>
                    <a:pt x="294034" y="51433"/>
                    <a:pt x="294034" y="43815"/>
                    <a:pt x="285898" y="39180"/>
                  </a:cubicBezTo>
                  <a:lnTo>
                    <a:pt x="223833" y="3492"/>
                  </a:lnTo>
                  <a:cubicBezTo>
                    <a:pt x="219765" y="1165"/>
                    <a:pt x="214434" y="1"/>
                    <a:pt x="2091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3651325" y="2819700"/>
              <a:ext cx="622175" cy="815125"/>
            </a:xfrm>
            <a:custGeom>
              <a:rect b="b" l="l" r="r" t="t"/>
              <a:pathLst>
                <a:path extrusionOk="0" h="32605" w="24887">
                  <a:moveTo>
                    <a:pt x="1" y="139"/>
                  </a:moveTo>
                  <a:cubicBezTo>
                    <a:pt x="1" y="398"/>
                    <a:pt x="1" y="657"/>
                    <a:pt x="120" y="796"/>
                  </a:cubicBezTo>
                  <a:cubicBezTo>
                    <a:pt x="120" y="1074"/>
                    <a:pt x="239" y="1333"/>
                    <a:pt x="399" y="1472"/>
                  </a:cubicBezTo>
                  <a:cubicBezTo>
                    <a:pt x="518" y="1751"/>
                    <a:pt x="518" y="1989"/>
                    <a:pt x="657" y="2149"/>
                  </a:cubicBezTo>
                  <a:cubicBezTo>
                    <a:pt x="796" y="2427"/>
                    <a:pt x="936" y="2666"/>
                    <a:pt x="1194" y="2944"/>
                  </a:cubicBezTo>
                  <a:lnTo>
                    <a:pt x="1990" y="3740"/>
                  </a:lnTo>
                  <a:cubicBezTo>
                    <a:pt x="2388" y="4138"/>
                    <a:pt x="2905" y="4536"/>
                    <a:pt x="3581" y="4934"/>
                  </a:cubicBezTo>
                  <a:cubicBezTo>
                    <a:pt x="3581" y="4934"/>
                    <a:pt x="3701" y="4934"/>
                    <a:pt x="3701" y="5053"/>
                  </a:cubicBezTo>
                  <a:cubicBezTo>
                    <a:pt x="4496" y="5570"/>
                    <a:pt x="5431" y="5968"/>
                    <a:pt x="6366" y="6246"/>
                  </a:cubicBezTo>
                  <a:cubicBezTo>
                    <a:pt x="7162" y="6525"/>
                    <a:pt x="7958" y="6644"/>
                    <a:pt x="8754" y="6764"/>
                  </a:cubicBezTo>
                  <a:cubicBezTo>
                    <a:pt x="9271" y="6903"/>
                    <a:pt x="9808" y="6903"/>
                    <a:pt x="10345" y="7042"/>
                  </a:cubicBezTo>
                  <a:cubicBezTo>
                    <a:pt x="10743" y="7042"/>
                    <a:pt x="11260" y="7162"/>
                    <a:pt x="11678" y="7162"/>
                  </a:cubicBezTo>
                  <a:lnTo>
                    <a:pt x="13011" y="7162"/>
                  </a:lnTo>
                  <a:lnTo>
                    <a:pt x="14224" y="7162"/>
                  </a:lnTo>
                  <a:cubicBezTo>
                    <a:pt x="14622" y="7162"/>
                    <a:pt x="15020" y="7042"/>
                    <a:pt x="15418" y="7042"/>
                  </a:cubicBezTo>
                  <a:cubicBezTo>
                    <a:pt x="15815" y="7042"/>
                    <a:pt x="16213" y="6923"/>
                    <a:pt x="16611" y="6764"/>
                  </a:cubicBezTo>
                  <a:cubicBezTo>
                    <a:pt x="17009" y="6644"/>
                    <a:pt x="17526" y="6644"/>
                    <a:pt x="17944" y="6505"/>
                  </a:cubicBezTo>
                  <a:cubicBezTo>
                    <a:pt x="18461" y="6366"/>
                    <a:pt x="19018" y="6227"/>
                    <a:pt x="19416" y="5968"/>
                  </a:cubicBezTo>
                  <a:cubicBezTo>
                    <a:pt x="20072" y="5689"/>
                    <a:pt x="20610" y="5451"/>
                    <a:pt x="21147" y="5172"/>
                  </a:cubicBezTo>
                  <a:cubicBezTo>
                    <a:pt x="23534" y="3720"/>
                    <a:pt x="24767" y="1970"/>
                    <a:pt x="24767" y="120"/>
                  </a:cubicBezTo>
                  <a:lnTo>
                    <a:pt x="24886" y="25562"/>
                  </a:lnTo>
                  <a:cubicBezTo>
                    <a:pt x="24886" y="27432"/>
                    <a:pt x="23693" y="29302"/>
                    <a:pt x="21286" y="30615"/>
                  </a:cubicBezTo>
                  <a:cubicBezTo>
                    <a:pt x="20749" y="30894"/>
                    <a:pt x="20072" y="31291"/>
                    <a:pt x="19535" y="31411"/>
                  </a:cubicBezTo>
                  <a:cubicBezTo>
                    <a:pt x="19018" y="31530"/>
                    <a:pt x="18620" y="31809"/>
                    <a:pt x="18063" y="31928"/>
                  </a:cubicBezTo>
                  <a:cubicBezTo>
                    <a:pt x="17665" y="32047"/>
                    <a:pt x="17268" y="32206"/>
                    <a:pt x="16730" y="32206"/>
                  </a:cubicBezTo>
                  <a:cubicBezTo>
                    <a:pt x="16333" y="32326"/>
                    <a:pt x="15935" y="32326"/>
                    <a:pt x="15537" y="32485"/>
                  </a:cubicBezTo>
                  <a:cubicBezTo>
                    <a:pt x="15139" y="32485"/>
                    <a:pt x="14741" y="32604"/>
                    <a:pt x="14343" y="32604"/>
                  </a:cubicBezTo>
                  <a:lnTo>
                    <a:pt x="13150" y="32604"/>
                  </a:lnTo>
                  <a:lnTo>
                    <a:pt x="11797" y="32604"/>
                  </a:lnTo>
                  <a:cubicBezTo>
                    <a:pt x="11399" y="32604"/>
                    <a:pt x="10882" y="32604"/>
                    <a:pt x="10464" y="32485"/>
                  </a:cubicBezTo>
                  <a:cubicBezTo>
                    <a:pt x="9947" y="32485"/>
                    <a:pt x="9390" y="32366"/>
                    <a:pt x="8873" y="32206"/>
                  </a:cubicBezTo>
                  <a:cubicBezTo>
                    <a:pt x="8077" y="32087"/>
                    <a:pt x="7281" y="31809"/>
                    <a:pt x="6486" y="31689"/>
                  </a:cubicBezTo>
                  <a:cubicBezTo>
                    <a:pt x="5571" y="31411"/>
                    <a:pt x="4616" y="31013"/>
                    <a:pt x="3820" y="30496"/>
                  </a:cubicBezTo>
                  <a:cubicBezTo>
                    <a:pt x="3820" y="30496"/>
                    <a:pt x="3701" y="30496"/>
                    <a:pt x="3701" y="30376"/>
                  </a:cubicBezTo>
                  <a:cubicBezTo>
                    <a:pt x="3024" y="29959"/>
                    <a:pt x="2627" y="29561"/>
                    <a:pt x="2109" y="29183"/>
                  </a:cubicBezTo>
                  <a:lnTo>
                    <a:pt x="1314" y="28387"/>
                  </a:lnTo>
                  <a:cubicBezTo>
                    <a:pt x="1194" y="28109"/>
                    <a:pt x="916" y="27850"/>
                    <a:pt x="796" y="27571"/>
                  </a:cubicBezTo>
                  <a:cubicBezTo>
                    <a:pt x="657" y="27313"/>
                    <a:pt x="518" y="27054"/>
                    <a:pt x="518" y="26915"/>
                  </a:cubicBezTo>
                  <a:cubicBezTo>
                    <a:pt x="399" y="26637"/>
                    <a:pt x="399" y="26517"/>
                    <a:pt x="239" y="26239"/>
                  </a:cubicBezTo>
                  <a:cubicBezTo>
                    <a:pt x="239" y="25960"/>
                    <a:pt x="120" y="25721"/>
                    <a:pt x="120" y="25562"/>
                  </a:cubicBezTo>
                  <a:lnTo>
                    <a:pt x="120" y="25443"/>
                  </a:lnTo>
                  <a:lnTo>
                    <a:pt x="1" y="139"/>
                  </a:lnTo>
                  <a:cubicBezTo>
                    <a:pt x="1" y="0"/>
                    <a:pt x="1" y="139"/>
                    <a:pt x="1"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3651325" y="2822675"/>
              <a:ext cx="622175" cy="812150"/>
            </a:xfrm>
            <a:custGeom>
              <a:rect b="b" l="l" r="r" t="t"/>
              <a:pathLst>
                <a:path extrusionOk="0" h="32486" w="24887">
                  <a:moveTo>
                    <a:pt x="1" y="20"/>
                  </a:moveTo>
                  <a:cubicBezTo>
                    <a:pt x="1" y="66"/>
                    <a:pt x="1" y="111"/>
                    <a:pt x="1" y="155"/>
                  </a:cubicBezTo>
                  <a:lnTo>
                    <a:pt x="1" y="155"/>
                  </a:lnTo>
                  <a:lnTo>
                    <a:pt x="1" y="20"/>
                  </a:lnTo>
                  <a:close/>
                  <a:moveTo>
                    <a:pt x="24767" y="1"/>
                  </a:moveTo>
                  <a:cubicBezTo>
                    <a:pt x="24767" y="1851"/>
                    <a:pt x="23534" y="3601"/>
                    <a:pt x="21147" y="5053"/>
                  </a:cubicBezTo>
                  <a:cubicBezTo>
                    <a:pt x="20610" y="5332"/>
                    <a:pt x="20072" y="5570"/>
                    <a:pt x="19416" y="5849"/>
                  </a:cubicBezTo>
                  <a:cubicBezTo>
                    <a:pt x="19018" y="6108"/>
                    <a:pt x="18461" y="6247"/>
                    <a:pt x="17944" y="6386"/>
                  </a:cubicBezTo>
                  <a:cubicBezTo>
                    <a:pt x="17526" y="6525"/>
                    <a:pt x="17009" y="6525"/>
                    <a:pt x="16611" y="6645"/>
                  </a:cubicBezTo>
                  <a:cubicBezTo>
                    <a:pt x="16213" y="6804"/>
                    <a:pt x="15815" y="6923"/>
                    <a:pt x="15418" y="6923"/>
                  </a:cubicBezTo>
                  <a:cubicBezTo>
                    <a:pt x="15020" y="6923"/>
                    <a:pt x="14622" y="7043"/>
                    <a:pt x="14224" y="7043"/>
                  </a:cubicBezTo>
                  <a:lnTo>
                    <a:pt x="11678" y="7043"/>
                  </a:lnTo>
                  <a:cubicBezTo>
                    <a:pt x="11260" y="7043"/>
                    <a:pt x="10743" y="6923"/>
                    <a:pt x="10345" y="6923"/>
                  </a:cubicBezTo>
                  <a:cubicBezTo>
                    <a:pt x="9808" y="6784"/>
                    <a:pt x="9271" y="6784"/>
                    <a:pt x="8754" y="6645"/>
                  </a:cubicBezTo>
                  <a:cubicBezTo>
                    <a:pt x="7958" y="6525"/>
                    <a:pt x="7162" y="6406"/>
                    <a:pt x="6366" y="6127"/>
                  </a:cubicBezTo>
                  <a:cubicBezTo>
                    <a:pt x="5431" y="5849"/>
                    <a:pt x="4496" y="5451"/>
                    <a:pt x="3701" y="4934"/>
                  </a:cubicBezTo>
                  <a:cubicBezTo>
                    <a:pt x="3701" y="4815"/>
                    <a:pt x="3581" y="4815"/>
                    <a:pt x="3581" y="4815"/>
                  </a:cubicBezTo>
                  <a:cubicBezTo>
                    <a:pt x="2905" y="4417"/>
                    <a:pt x="2388" y="4019"/>
                    <a:pt x="1990" y="3621"/>
                  </a:cubicBezTo>
                  <a:lnTo>
                    <a:pt x="1194" y="2825"/>
                  </a:lnTo>
                  <a:cubicBezTo>
                    <a:pt x="936" y="2547"/>
                    <a:pt x="796" y="2308"/>
                    <a:pt x="657" y="2030"/>
                  </a:cubicBezTo>
                  <a:cubicBezTo>
                    <a:pt x="518" y="1870"/>
                    <a:pt x="518" y="1632"/>
                    <a:pt x="399" y="1353"/>
                  </a:cubicBezTo>
                  <a:cubicBezTo>
                    <a:pt x="239" y="1214"/>
                    <a:pt x="120" y="955"/>
                    <a:pt x="120" y="677"/>
                  </a:cubicBezTo>
                  <a:cubicBezTo>
                    <a:pt x="22" y="562"/>
                    <a:pt x="4" y="366"/>
                    <a:pt x="1" y="155"/>
                  </a:cubicBezTo>
                  <a:lnTo>
                    <a:pt x="1" y="155"/>
                  </a:lnTo>
                  <a:lnTo>
                    <a:pt x="120" y="25324"/>
                  </a:lnTo>
                  <a:lnTo>
                    <a:pt x="120" y="25443"/>
                  </a:lnTo>
                  <a:cubicBezTo>
                    <a:pt x="120" y="25602"/>
                    <a:pt x="239" y="25841"/>
                    <a:pt x="239" y="26120"/>
                  </a:cubicBezTo>
                  <a:cubicBezTo>
                    <a:pt x="399" y="26398"/>
                    <a:pt x="399" y="26518"/>
                    <a:pt x="518" y="26796"/>
                  </a:cubicBezTo>
                  <a:cubicBezTo>
                    <a:pt x="518" y="26935"/>
                    <a:pt x="657" y="27194"/>
                    <a:pt x="796" y="27452"/>
                  </a:cubicBezTo>
                  <a:cubicBezTo>
                    <a:pt x="916" y="27731"/>
                    <a:pt x="1194" y="27990"/>
                    <a:pt x="1314" y="28268"/>
                  </a:cubicBezTo>
                  <a:lnTo>
                    <a:pt x="2109" y="29064"/>
                  </a:lnTo>
                  <a:cubicBezTo>
                    <a:pt x="2627" y="29442"/>
                    <a:pt x="3024" y="29840"/>
                    <a:pt x="3701" y="30257"/>
                  </a:cubicBezTo>
                  <a:cubicBezTo>
                    <a:pt x="3701" y="30377"/>
                    <a:pt x="3820" y="30377"/>
                    <a:pt x="3820" y="30377"/>
                  </a:cubicBezTo>
                  <a:cubicBezTo>
                    <a:pt x="4616" y="30894"/>
                    <a:pt x="5571" y="31292"/>
                    <a:pt x="6486" y="31570"/>
                  </a:cubicBezTo>
                  <a:cubicBezTo>
                    <a:pt x="7281" y="31690"/>
                    <a:pt x="8077" y="31968"/>
                    <a:pt x="8873" y="32087"/>
                  </a:cubicBezTo>
                  <a:cubicBezTo>
                    <a:pt x="9390" y="32247"/>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0" y="32087"/>
                  </a:cubicBezTo>
                  <a:cubicBezTo>
                    <a:pt x="17268" y="32087"/>
                    <a:pt x="17665" y="31928"/>
                    <a:pt x="18063" y="31809"/>
                  </a:cubicBezTo>
                  <a:cubicBezTo>
                    <a:pt x="18620" y="31690"/>
                    <a:pt x="19018" y="31411"/>
                    <a:pt x="19535" y="31292"/>
                  </a:cubicBezTo>
                  <a:cubicBezTo>
                    <a:pt x="20072" y="31172"/>
                    <a:pt x="20749" y="30775"/>
                    <a:pt x="21286" y="30496"/>
                  </a:cubicBezTo>
                  <a:cubicBezTo>
                    <a:pt x="23693" y="29183"/>
                    <a:pt x="24886" y="27313"/>
                    <a:pt x="24886" y="25443"/>
                  </a:cubicBezTo>
                  <a:lnTo>
                    <a:pt x="24767" y="1"/>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3651325" y="3002200"/>
              <a:ext cx="622175" cy="431700"/>
            </a:xfrm>
            <a:custGeom>
              <a:rect b="b" l="l" r="r" t="t"/>
              <a:pathLst>
                <a:path extrusionOk="0" h="17268" w="24887">
                  <a:moveTo>
                    <a:pt x="1" y="21"/>
                  </a:moveTo>
                  <a:cubicBezTo>
                    <a:pt x="1" y="99"/>
                    <a:pt x="1" y="174"/>
                    <a:pt x="3" y="245"/>
                  </a:cubicBezTo>
                  <a:lnTo>
                    <a:pt x="3" y="245"/>
                  </a:lnTo>
                  <a:lnTo>
                    <a:pt x="1" y="21"/>
                  </a:lnTo>
                  <a:close/>
                  <a:moveTo>
                    <a:pt x="24787" y="1"/>
                  </a:moveTo>
                  <a:cubicBezTo>
                    <a:pt x="24787" y="1851"/>
                    <a:pt x="23534" y="3601"/>
                    <a:pt x="21147" y="5054"/>
                  </a:cubicBezTo>
                  <a:cubicBezTo>
                    <a:pt x="20610" y="5332"/>
                    <a:pt x="20072" y="5591"/>
                    <a:pt x="19416" y="5849"/>
                  </a:cubicBezTo>
                  <a:cubicBezTo>
                    <a:pt x="19018" y="6108"/>
                    <a:pt x="18461" y="6247"/>
                    <a:pt x="17944" y="6386"/>
                  </a:cubicBezTo>
                  <a:cubicBezTo>
                    <a:pt x="17526" y="6526"/>
                    <a:pt x="17009" y="6526"/>
                    <a:pt x="16611" y="6665"/>
                  </a:cubicBezTo>
                  <a:cubicBezTo>
                    <a:pt x="16213" y="6804"/>
                    <a:pt x="15815" y="6923"/>
                    <a:pt x="15418" y="6923"/>
                  </a:cubicBezTo>
                  <a:cubicBezTo>
                    <a:pt x="15020" y="6923"/>
                    <a:pt x="14622" y="7063"/>
                    <a:pt x="14224" y="7063"/>
                  </a:cubicBezTo>
                  <a:lnTo>
                    <a:pt x="11678" y="7063"/>
                  </a:lnTo>
                  <a:cubicBezTo>
                    <a:pt x="11260" y="7063"/>
                    <a:pt x="10743" y="6923"/>
                    <a:pt x="10345" y="6923"/>
                  </a:cubicBezTo>
                  <a:cubicBezTo>
                    <a:pt x="9808" y="6784"/>
                    <a:pt x="9271" y="6784"/>
                    <a:pt x="8754" y="6665"/>
                  </a:cubicBezTo>
                  <a:cubicBezTo>
                    <a:pt x="7958" y="6526"/>
                    <a:pt x="7162" y="6406"/>
                    <a:pt x="6366" y="6128"/>
                  </a:cubicBezTo>
                  <a:cubicBezTo>
                    <a:pt x="5431" y="5849"/>
                    <a:pt x="4496" y="5471"/>
                    <a:pt x="3701" y="4934"/>
                  </a:cubicBezTo>
                  <a:cubicBezTo>
                    <a:pt x="3701" y="4815"/>
                    <a:pt x="3581" y="4815"/>
                    <a:pt x="3581" y="4815"/>
                  </a:cubicBezTo>
                  <a:cubicBezTo>
                    <a:pt x="2905" y="4417"/>
                    <a:pt x="2388" y="4019"/>
                    <a:pt x="1990" y="3621"/>
                  </a:cubicBezTo>
                  <a:lnTo>
                    <a:pt x="1194" y="2826"/>
                  </a:lnTo>
                  <a:cubicBezTo>
                    <a:pt x="936" y="2547"/>
                    <a:pt x="796" y="2308"/>
                    <a:pt x="657" y="2030"/>
                  </a:cubicBezTo>
                  <a:cubicBezTo>
                    <a:pt x="518" y="1891"/>
                    <a:pt x="518" y="1632"/>
                    <a:pt x="399" y="1353"/>
                  </a:cubicBezTo>
                  <a:cubicBezTo>
                    <a:pt x="239" y="1214"/>
                    <a:pt x="120" y="956"/>
                    <a:pt x="120" y="697"/>
                  </a:cubicBezTo>
                  <a:cubicBezTo>
                    <a:pt x="34" y="583"/>
                    <a:pt x="10" y="427"/>
                    <a:pt x="3" y="245"/>
                  </a:cubicBezTo>
                  <a:lnTo>
                    <a:pt x="3" y="245"/>
                  </a:lnTo>
                  <a:lnTo>
                    <a:pt x="120" y="10106"/>
                  </a:lnTo>
                  <a:lnTo>
                    <a:pt x="120" y="10246"/>
                  </a:lnTo>
                  <a:cubicBezTo>
                    <a:pt x="120" y="10385"/>
                    <a:pt x="239" y="10643"/>
                    <a:pt x="239" y="10902"/>
                  </a:cubicBezTo>
                  <a:cubicBezTo>
                    <a:pt x="399" y="11181"/>
                    <a:pt x="399" y="11300"/>
                    <a:pt x="518" y="11578"/>
                  </a:cubicBezTo>
                  <a:cubicBezTo>
                    <a:pt x="518" y="11718"/>
                    <a:pt x="657" y="11976"/>
                    <a:pt x="796" y="12255"/>
                  </a:cubicBezTo>
                  <a:cubicBezTo>
                    <a:pt x="916" y="12513"/>
                    <a:pt x="1194" y="12772"/>
                    <a:pt x="1314" y="13050"/>
                  </a:cubicBezTo>
                  <a:lnTo>
                    <a:pt x="2109" y="13846"/>
                  </a:lnTo>
                  <a:cubicBezTo>
                    <a:pt x="2627" y="14244"/>
                    <a:pt x="3024" y="14642"/>
                    <a:pt x="3701" y="15040"/>
                  </a:cubicBezTo>
                  <a:cubicBezTo>
                    <a:pt x="3701" y="15159"/>
                    <a:pt x="3820" y="15159"/>
                    <a:pt x="3820" y="15159"/>
                  </a:cubicBezTo>
                  <a:cubicBezTo>
                    <a:pt x="4616" y="15676"/>
                    <a:pt x="5571" y="16074"/>
                    <a:pt x="6486" y="16353"/>
                  </a:cubicBezTo>
                  <a:cubicBezTo>
                    <a:pt x="7281" y="16472"/>
                    <a:pt x="8077" y="16750"/>
                    <a:pt x="8873" y="16870"/>
                  </a:cubicBezTo>
                  <a:cubicBezTo>
                    <a:pt x="9390" y="17029"/>
                    <a:pt x="9947" y="17148"/>
                    <a:pt x="10464" y="17148"/>
                  </a:cubicBezTo>
                  <a:cubicBezTo>
                    <a:pt x="10882" y="17268"/>
                    <a:pt x="11399" y="17268"/>
                    <a:pt x="11797" y="17268"/>
                  </a:cubicBezTo>
                  <a:lnTo>
                    <a:pt x="14343" y="17268"/>
                  </a:lnTo>
                  <a:cubicBezTo>
                    <a:pt x="14741" y="17268"/>
                    <a:pt x="15139" y="17148"/>
                    <a:pt x="15537" y="17148"/>
                  </a:cubicBezTo>
                  <a:cubicBezTo>
                    <a:pt x="15935" y="17009"/>
                    <a:pt x="16333" y="17009"/>
                    <a:pt x="16730" y="16870"/>
                  </a:cubicBezTo>
                  <a:cubicBezTo>
                    <a:pt x="17268" y="16870"/>
                    <a:pt x="17665" y="16731"/>
                    <a:pt x="18063" y="16611"/>
                  </a:cubicBezTo>
                  <a:cubicBezTo>
                    <a:pt x="18620" y="16472"/>
                    <a:pt x="18998" y="16193"/>
                    <a:pt x="19535" y="16074"/>
                  </a:cubicBezTo>
                  <a:cubicBezTo>
                    <a:pt x="20072" y="15955"/>
                    <a:pt x="20749" y="15557"/>
                    <a:pt x="21286" y="15278"/>
                  </a:cubicBezTo>
                  <a:cubicBezTo>
                    <a:pt x="23693" y="13965"/>
                    <a:pt x="24886" y="12096"/>
                    <a:pt x="24886" y="1022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3617525" y="2640650"/>
              <a:ext cx="685825" cy="366550"/>
            </a:xfrm>
            <a:custGeom>
              <a:rect b="b" l="l" r="r" t="t"/>
              <a:pathLst>
                <a:path extrusionOk="0" h="14662" w="27433">
                  <a:moveTo>
                    <a:pt x="13773" y="1"/>
                  </a:moveTo>
                  <a:cubicBezTo>
                    <a:pt x="10593" y="1"/>
                    <a:pt x="7390" y="717"/>
                    <a:pt x="4914" y="2149"/>
                  </a:cubicBezTo>
                  <a:cubicBezTo>
                    <a:pt x="119" y="5014"/>
                    <a:pt x="0" y="9649"/>
                    <a:pt x="4914" y="12513"/>
                  </a:cubicBezTo>
                  <a:cubicBezTo>
                    <a:pt x="7321" y="13946"/>
                    <a:pt x="10488" y="14662"/>
                    <a:pt x="13669" y="14662"/>
                  </a:cubicBezTo>
                  <a:cubicBezTo>
                    <a:pt x="16849" y="14662"/>
                    <a:pt x="20042" y="13946"/>
                    <a:pt x="22499" y="12513"/>
                  </a:cubicBezTo>
                  <a:cubicBezTo>
                    <a:pt x="27313" y="9649"/>
                    <a:pt x="27432" y="5014"/>
                    <a:pt x="22499" y="2149"/>
                  </a:cubicBezTo>
                  <a:cubicBezTo>
                    <a:pt x="20112" y="717"/>
                    <a:pt x="16954" y="1"/>
                    <a:pt x="13773" y="1"/>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3740350" y="2551150"/>
              <a:ext cx="434675" cy="306850"/>
            </a:xfrm>
            <a:custGeom>
              <a:rect b="b" l="l" r="r" t="t"/>
              <a:pathLst>
                <a:path extrusionOk="0" h="12274" w="17387">
                  <a:moveTo>
                    <a:pt x="1" y="478"/>
                  </a:moveTo>
                  <a:lnTo>
                    <a:pt x="1" y="995"/>
                  </a:lnTo>
                  <a:cubicBezTo>
                    <a:pt x="1" y="1134"/>
                    <a:pt x="140" y="1273"/>
                    <a:pt x="140" y="1532"/>
                  </a:cubicBezTo>
                  <a:cubicBezTo>
                    <a:pt x="140" y="1651"/>
                    <a:pt x="259" y="1930"/>
                    <a:pt x="418" y="2049"/>
                  </a:cubicBezTo>
                  <a:cubicBezTo>
                    <a:pt x="558" y="2168"/>
                    <a:pt x="677" y="2447"/>
                    <a:pt x="816" y="2566"/>
                  </a:cubicBezTo>
                  <a:cubicBezTo>
                    <a:pt x="935" y="2845"/>
                    <a:pt x="1214" y="2964"/>
                    <a:pt x="1333" y="3083"/>
                  </a:cubicBezTo>
                  <a:cubicBezTo>
                    <a:pt x="1612" y="3362"/>
                    <a:pt x="2010" y="3621"/>
                    <a:pt x="2408" y="3879"/>
                  </a:cubicBezTo>
                  <a:lnTo>
                    <a:pt x="2527" y="3879"/>
                  </a:lnTo>
                  <a:cubicBezTo>
                    <a:pt x="3044" y="4277"/>
                    <a:pt x="3720" y="4556"/>
                    <a:pt x="4397" y="4675"/>
                  </a:cubicBezTo>
                  <a:cubicBezTo>
                    <a:pt x="4914" y="4814"/>
                    <a:pt x="5451" y="4953"/>
                    <a:pt x="5988" y="5073"/>
                  </a:cubicBezTo>
                  <a:cubicBezTo>
                    <a:pt x="6386" y="5073"/>
                    <a:pt x="6784" y="5212"/>
                    <a:pt x="7043" y="5212"/>
                  </a:cubicBezTo>
                  <a:lnTo>
                    <a:pt x="7977" y="5212"/>
                  </a:lnTo>
                  <a:lnTo>
                    <a:pt x="8893" y="5212"/>
                  </a:lnTo>
                  <a:lnTo>
                    <a:pt x="9688" y="5212"/>
                  </a:lnTo>
                  <a:cubicBezTo>
                    <a:pt x="9947" y="5212"/>
                    <a:pt x="10205" y="5212"/>
                    <a:pt x="10484" y="5073"/>
                  </a:cubicBezTo>
                  <a:cubicBezTo>
                    <a:pt x="10762" y="5073"/>
                    <a:pt x="11001" y="4953"/>
                    <a:pt x="11399" y="4953"/>
                  </a:cubicBezTo>
                  <a:cubicBezTo>
                    <a:pt x="11678" y="4953"/>
                    <a:pt x="12075" y="4834"/>
                    <a:pt x="12314" y="4675"/>
                  </a:cubicBezTo>
                  <a:cubicBezTo>
                    <a:pt x="12712" y="4556"/>
                    <a:pt x="12990" y="4416"/>
                    <a:pt x="13388" y="4277"/>
                  </a:cubicBezTo>
                  <a:cubicBezTo>
                    <a:pt x="13786" y="4158"/>
                    <a:pt x="14303" y="3879"/>
                    <a:pt x="14741" y="3621"/>
                  </a:cubicBezTo>
                  <a:cubicBezTo>
                    <a:pt x="16472" y="2546"/>
                    <a:pt x="17267" y="1353"/>
                    <a:pt x="17267" y="0"/>
                  </a:cubicBezTo>
                  <a:lnTo>
                    <a:pt x="17387" y="7062"/>
                  </a:lnTo>
                  <a:cubicBezTo>
                    <a:pt x="17387" y="8415"/>
                    <a:pt x="16591" y="9728"/>
                    <a:pt x="14860" y="10682"/>
                  </a:cubicBezTo>
                  <a:cubicBezTo>
                    <a:pt x="14463" y="10941"/>
                    <a:pt x="14065" y="11080"/>
                    <a:pt x="13508" y="11339"/>
                  </a:cubicBezTo>
                  <a:cubicBezTo>
                    <a:pt x="13110" y="11478"/>
                    <a:pt x="12851" y="11617"/>
                    <a:pt x="12453" y="11737"/>
                  </a:cubicBezTo>
                  <a:cubicBezTo>
                    <a:pt x="12175" y="11876"/>
                    <a:pt x="11777" y="11876"/>
                    <a:pt x="11518" y="12015"/>
                  </a:cubicBezTo>
                  <a:cubicBezTo>
                    <a:pt x="11260" y="12015"/>
                    <a:pt x="11001" y="12135"/>
                    <a:pt x="10603" y="12135"/>
                  </a:cubicBezTo>
                  <a:cubicBezTo>
                    <a:pt x="10325" y="12135"/>
                    <a:pt x="10086" y="12274"/>
                    <a:pt x="9808" y="12274"/>
                  </a:cubicBezTo>
                  <a:lnTo>
                    <a:pt x="9012" y="12274"/>
                  </a:lnTo>
                  <a:lnTo>
                    <a:pt x="8097" y="12274"/>
                  </a:lnTo>
                  <a:lnTo>
                    <a:pt x="7182" y="12274"/>
                  </a:lnTo>
                  <a:cubicBezTo>
                    <a:pt x="6784" y="12274"/>
                    <a:pt x="6386" y="12135"/>
                    <a:pt x="6108" y="12135"/>
                  </a:cubicBezTo>
                  <a:cubicBezTo>
                    <a:pt x="5590" y="12015"/>
                    <a:pt x="5033" y="11876"/>
                    <a:pt x="4516" y="11737"/>
                  </a:cubicBezTo>
                  <a:cubicBezTo>
                    <a:pt x="3840" y="11478"/>
                    <a:pt x="3163" y="11220"/>
                    <a:pt x="2646" y="10941"/>
                  </a:cubicBezTo>
                  <a:lnTo>
                    <a:pt x="2527" y="10941"/>
                  </a:lnTo>
                  <a:cubicBezTo>
                    <a:pt x="2129" y="10682"/>
                    <a:pt x="1731" y="10424"/>
                    <a:pt x="1453" y="10145"/>
                  </a:cubicBezTo>
                  <a:cubicBezTo>
                    <a:pt x="1174" y="10026"/>
                    <a:pt x="1055" y="9748"/>
                    <a:pt x="935" y="9628"/>
                  </a:cubicBezTo>
                  <a:cubicBezTo>
                    <a:pt x="816" y="9509"/>
                    <a:pt x="657" y="9230"/>
                    <a:pt x="538" y="9111"/>
                  </a:cubicBezTo>
                  <a:cubicBezTo>
                    <a:pt x="418" y="8992"/>
                    <a:pt x="418" y="8832"/>
                    <a:pt x="259" y="8594"/>
                  </a:cubicBezTo>
                  <a:cubicBezTo>
                    <a:pt x="259" y="8454"/>
                    <a:pt x="140" y="8315"/>
                    <a:pt x="140" y="8057"/>
                  </a:cubicBezTo>
                  <a:lnTo>
                    <a:pt x="140" y="7539"/>
                  </a:lnTo>
                  <a:lnTo>
                    <a:pt x="140" y="7420"/>
                  </a:lnTo>
                  <a:lnTo>
                    <a:pt x="1" y="478"/>
                  </a:lnTo>
                  <a:cubicBezTo>
                    <a:pt x="1" y="358"/>
                    <a:pt x="1" y="358"/>
                    <a:pt x="1" y="478"/>
                  </a:cubicBez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3740350" y="2551150"/>
              <a:ext cx="434675" cy="306850"/>
            </a:xfrm>
            <a:custGeom>
              <a:rect b="b" l="l" r="r" t="t"/>
              <a:pathLst>
                <a:path extrusionOk="0" h="12274" w="17387">
                  <a:moveTo>
                    <a:pt x="1" y="478"/>
                  </a:moveTo>
                  <a:lnTo>
                    <a:pt x="1" y="995"/>
                  </a:lnTo>
                  <a:cubicBezTo>
                    <a:pt x="1" y="1020"/>
                    <a:pt x="5" y="1045"/>
                    <a:pt x="12" y="1071"/>
                  </a:cubicBezTo>
                  <a:lnTo>
                    <a:pt x="12" y="1071"/>
                  </a:lnTo>
                  <a:lnTo>
                    <a:pt x="1" y="478"/>
                  </a:lnTo>
                  <a:close/>
                  <a:moveTo>
                    <a:pt x="17267" y="0"/>
                  </a:moveTo>
                  <a:cubicBezTo>
                    <a:pt x="17267" y="1353"/>
                    <a:pt x="16472" y="2546"/>
                    <a:pt x="14741" y="3621"/>
                  </a:cubicBezTo>
                  <a:cubicBezTo>
                    <a:pt x="14303" y="3879"/>
                    <a:pt x="13786" y="4158"/>
                    <a:pt x="13388" y="4277"/>
                  </a:cubicBezTo>
                  <a:cubicBezTo>
                    <a:pt x="12990" y="4416"/>
                    <a:pt x="12712" y="4556"/>
                    <a:pt x="12314" y="4675"/>
                  </a:cubicBezTo>
                  <a:cubicBezTo>
                    <a:pt x="12075" y="4834"/>
                    <a:pt x="11678" y="4953"/>
                    <a:pt x="11399" y="4953"/>
                  </a:cubicBezTo>
                  <a:cubicBezTo>
                    <a:pt x="11001" y="4953"/>
                    <a:pt x="10762" y="5073"/>
                    <a:pt x="10484" y="5073"/>
                  </a:cubicBezTo>
                  <a:cubicBezTo>
                    <a:pt x="10205" y="5212"/>
                    <a:pt x="9947" y="5212"/>
                    <a:pt x="9688" y="5212"/>
                  </a:cubicBezTo>
                  <a:lnTo>
                    <a:pt x="7043" y="5212"/>
                  </a:lnTo>
                  <a:cubicBezTo>
                    <a:pt x="6784" y="5212"/>
                    <a:pt x="6386" y="5073"/>
                    <a:pt x="5988" y="5073"/>
                  </a:cubicBezTo>
                  <a:cubicBezTo>
                    <a:pt x="5451" y="4953"/>
                    <a:pt x="4914" y="4814"/>
                    <a:pt x="4397" y="4675"/>
                  </a:cubicBezTo>
                  <a:cubicBezTo>
                    <a:pt x="3720" y="4556"/>
                    <a:pt x="3044" y="4277"/>
                    <a:pt x="2527" y="3879"/>
                  </a:cubicBezTo>
                  <a:lnTo>
                    <a:pt x="2408" y="3879"/>
                  </a:lnTo>
                  <a:cubicBezTo>
                    <a:pt x="2010" y="3621"/>
                    <a:pt x="1612" y="3362"/>
                    <a:pt x="1333" y="3083"/>
                  </a:cubicBezTo>
                  <a:cubicBezTo>
                    <a:pt x="1214" y="2964"/>
                    <a:pt x="935" y="2845"/>
                    <a:pt x="816" y="2566"/>
                  </a:cubicBezTo>
                  <a:cubicBezTo>
                    <a:pt x="677" y="2447"/>
                    <a:pt x="558" y="2168"/>
                    <a:pt x="418" y="2049"/>
                  </a:cubicBezTo>
                  <a:cubicBezTo>
                    <a:pt x="259" y="1930"/>
                    <a:pt x="140" y="1651"/>
                    <a:pt x="140" y="1532"/>
                  </a:cubicBezTo>
                  <a:cubicBezTo>
                    <a:pt x="140" y="1320"/>
                    <a:pt x="46" y="1188"/>
                    <a:pt x="12" y="1071"/>
                  </a:cubicBezTo>
                  <a:lnTo>
                    <a:pt x="12" y="1071"/>
                  </a:lnTo>
                  <a:lnTo>
                    <a:pt x="140" y="7420"/>
                  </a:lnTo>
                  <a:lnTo>
                    <a:pt x="140" y="7539"/>
                  </a:lnTo>
                  <a:lnTo>
                    <a:pt x="140" y="8057"/>
                  </a:lnTo>
                  <a:cubicBezTo>
                    <a:pt x="140" y="8315"/>
                    <a:pt x="259" y="8454"/>
                    <a:pt x="259" y="8594"/>
                  </a:cubicBezTo>
                  <a:cubicBezTo>
                    <a:pt x="418" y="8832"/>
                    <a:pt x="418" y="8992"/>
                    <a:pt x="538" y="9111"/>
                  </a:cubicBezTo>
                  <a:cubicBezTo>
                    <a:pt x="657" y="9230"/>
                    <a:pt x="816" y="9509"/>
                    <a:pt x="935" y="9628"/>
                  </a:cubicBezTo>
                  <a:cubicBezTo>
                    <a:pt x="1055" y="9748"/>
                    <a:pt x="1174" y="10026"/>
                    <a:pt x="1453" y="10145"/>
                  </a:cubicBezTo>
                  <a:cubicBezTo>
                    <a:pt x="1731" y="10424"/>
                    <a:pt x="2129" y="10682"/>
                    <a:pt x="2527" y="10941"/>
                  </a:cubicBezTo>
                  <a:lnTo>
                    <a:pt x="2646" y="10941"/>
                  </a:lnTo>
                  <a:cubicBezTo>
                    <a:pt x="3163" y="11220"/>
                    <a:pt x="3840" y="11478"/>
                    <a:pt x="4516" y="11737"/>
                  </a:cubicBezTo>
                  <a:cubicBezTo>
                    <a:pt x="5033" y="11876"/>
                    <a:pt x="5590" y="12015"/>
                    <a:pt x="6108" y="12135"/>
                  </a:cubicBezTo>
                  <a:cubicBezTo>
                    <a:pt x="6386" y="12135"/>
                    <a:pt x="6784" y="12274"/>
                    <a:pt x="7182" y="12274"/>
                  </a:cubicBezTo>
                  <a:lnTo>
                    <a:pt x="9808" y="12274"/>
                  </a:lnTo>
                  <a:cubicBezTo>
                    <a:pt x="10086" y="12274"/>
                    <a:pt x="10325" y="12135"/>
                    <a:pt x="10603" y="12135"/>
                  </a:cubicBezTo>
                  <a:cubicBezTo>
                    <a:pt x="11001" y="12135"/>
                    <a:pt x="11260" y="12015"/>
                    <a:pt x="11518" y="12015"/>
                  </a:cubicBezTo>
                  <a:cubicBezTo>
                    <a:pt x="11777" y="11876"/>
                    <a:pt x="12175" y="11876"/>
                    <a:pt x="12453" y="11737"/>
                  </a:cubicBezTo>
                  <a:cubicBezTo>
                    <a:pt x="12851" y="11617"/>
                    <a:pt x="13110" y="11478"/>
                    <a:pt x="13508" y="11339"/>
                  </a:cubicBezTo>
                  <a:cubicBezTo>
                    <a:pt x="14065" y="11080"/>
                    <a:pt x="14463" y="10941"/>
                    <a:pt x="14860" y="10682"/>
                  </a:cubicBezTo>
                  <a:cubicBezTo>
                    <a:pt x="16591" y="9728"/>
                    <a:pt x="17387" y="8415"/>
                    <a:pt x="17387" y="7062"/>
                  </a:cubicBezTo>
                  <a:lnTo>
                    <a:pt x="17267"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3716475" y="2437000"/>
              <a:ext cx="482425" cy="254900"/>
            </a:xfrm>
            <a:custGeom>
              <a:rect b="b" l="l" r="r" t="t"/>
              <a:pathLst>
                <a:path extrusionOk="0" h="10196" w="19297">
                  <a:moveTo>
                    <a:pt x="9594" y="1"/>
                  </a:moveTo>
                  <a:cubicBezTo>
                    <a:pt x="7346" y="1"/>
                    <a:pt x="5113" y="508"/>
                    <a:pt x="3442" y="1522"/>
                  </a:cubicBezTo>
                  <a:cubicBezTo>
                    <a:pt x="1" y="3512"/>
                    <a:pt x="1" y="6714"/>
                    <a:pt x="3442" y="8704"/>
                  </a:cubicBezTo>
                  <a:cubicBezTo>
                    <a:pt x="5173" y="9698"/>
                    <a:pt x="7406" y="10196"/>
                    <a:pt x="9639" y="10196"/>
                  </a:cubicBezTo>
                  <a:cubicBezTo>
                    <a:pt x="11872" y="10196"/>
                    <a:pt x="14105" y="9698"/>
                    <a:pt x="15835" y="8704"/>
                  </a:cubicBezTo>
                  <a:cubicBezTo>
                    <a:pt x="19297" y="6714"/>
                    <a:pt x="19297" y="3512"/>
                    <a:pt x="15835" y="1522"/>
                  </a:cubicBezTo>
                  <a:cubicBezTo>
                    <a:pt x="14105" y="508"/>
                    <a:pt x="11842" y="1"/>
                    <a:pt x="9594" y="1"/>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3254975" y="3032550"/>
              <a:ext cx="622175" cy="815625"/>
            </a:xfrm>
            <a:custGeom>
              <a:rect b="b" l="l" r="r" t="t"/>
              <a:pathLst>
                <a:path extrusionOk="0" h="32625" w="24887">
                  <a:moveTo>
                    <a:pt x="0" y="139"/>
                  </a:moveTo>
                  <a:cubicBezTo>
                    <a:pt x="0" y="418"/>
                    <a:pt x="0" y="677"/>
                    <a:pt x="140" y="816"/>
                  </a:cubicBezTo>
                  <a:cubicBezTo>
                    <a:pt x="140" y="1094"/>
                    <a:pt x="259" y="1333"/>
                    <a:pt x="398" y="1492"/>
                  </a:cubicBezTo>
                  <a:cubicBezTo>
                    <a:pt x="537" y="1771"/>
                    <a:pt x="537" y="2009"/>
                    <a:pt x="677" y="2169"/>
                  </a:cubicBezTo>
                  <a:cubicBezTo>
                    <a:pt x="796" y="2427"/>
                    <a:pt x="955" y="2686"/>
                    <a:pt x="1194" y="2964"/>
                  </a:cubicBezTo>
                  <a:cubicBezTo>
                    <a:pt x="1452" y="3223"/>
                    <a:pt x="1731" y="3481"/>
                    <a:pt x="1990" y="3760"/>
                  </a:cubicBezTo>
                  <a:cubicBezTo>
                    <a:pt x="2387" y="4158"/>
                    <a:pt x="2905" y="4536"/>
                    <a:pt x="3581" y="4954"/>
                  </a:cubicBezTo>
                  <a:cubicBezTo>
                    <a:pt x="3581" y="4954"/>
                    <a:pt x="3720" y="4954"/>
                    <a:pt x="3720" y="5073"/>
                  </a:cubicBezTo>
                  <a:cubicBezTo>
                    <a:pt x="4496" y="5590"/>
                    <a:pt x="5451" y="5988"/>
                    <a:pt x="6366" y="6266"/>
                  </a:cubicBezTo>
                  <a:cubicBezTo>
                    <a:pt x="7162" y="6545"/>
                    <a:pt x="7957" y="6664"/>
                    <a:pt x="8753" y="6784"/>
                  </a:cubicBezTo>
                  <a:cubicBezTo>
                    <a:pt x="9270" y="6903"/>
                    <a:pt x="9827" y="6903"/>
                    <a:pt x="10344" y="7062"/>
                  </a:cubicBezTo>
                  <a:cubicBezTo>
                    <a:pt x="10742" y="7062"/>
                    <a:pt x="11260" y="7182"/>
                    <a:pt x="11697" y="7182"/>
                  </a:cubicBezTo>
                  <a:lnTo>
                    <a:pt x="13030" y="7182"/>
                  </a:lnTo>
                  <a:lnTo>
                    <a:pt x="14224" y="7182"/>
                  </a:lnTo>
                  <a:cubicBezTo>
                    <a:pt x="14621" y="7182"/>
                    <a:pt x="15019" y="7062"/>
                    <a:pt x="15417" y="7062"/>
                  </a:cubicBezTo>
                  <a:cubicBezTo>
                    <a:pt x="15815" y="7062"/>
                    <a:pt x="16213" y="6943"/>
                    <a:pt x="16611" y="6784"/>
                  </a:cubicBezTo>
                  <a:cubicBezTo>
                    <a:pt x="17009" y="6644"/>
                    <a:pt x="17526" y="6664"/>
                    <a:pt x="17963" y="6505"/>
                  </a:cubicBezTo>
                  <a:cubicBezTo>
                    <a:pt x="18481" y="6386"/>
                    <a:pt x="19018" y="6247"/>
                    <a:pt x="19416" y="5988"/>
                  </a:cubicBezTo>
                  <a:cubicBezTo>
                    <a:pt x="20092" y="5709"/>
                    <a:pt x="20609" y="5471"/>
                    <a:pt x="21166" y="5192"/>
                  </a:cubicBezTo>
                  <a:cubicBezTo>
                    <a:pt x="23553" y="3720"/>
                    <a:pt x="24767" y="1990"/>
                    <a:pt x="24767" y="139"/>
                  </a:cubicBezTo>
                  <a:lnTo>
                    <a:pt x="24886" y="25582"/>
                  </a:lnTo>
                  <a:cubicBezTo>
                    <a:pt x="24886" y="27452"/>
                    <a:pt x="23692" y="29322"/>
                    <a:pt x="21285" y="30635"/>
                  </a:cubicBezTo>
                  <a:cubicBezTo>
                    <a:pt x="20768" y="30894"/>
                    <a:pt x="20092" y="31311"/>
                    <a:pt x="19555" y="31431"/>
                  </a:cubicBezTo>
                  <a:cubicBezTo>
                    <a:pt x="19018" y="31550"/>
                    <a:pt x="18620" y="31829"/>
                    <a:pt x="18083" y="31948"/>
                  </a:cubicBezTo>
                  <a:cubicBezTo>
                    <a:pt x="17685" y="32067"/>
                    <a:pt x="17287" y="32226"/>
                    <a:pt x="16730" y="32226"/>
                  </a:cubicBezTo>
                  <a:cubicBezTo>
                    <a:pt x="16332" y="32346"/>
                    <a:pt x="15934" y="32346"/>
                    <a:pt x="15536" y="32505"/>
                  </a:cubicBezTo>
                  <a:cubicBezTo>
                    <a:pt x="15139" y="32505"/>
                    <a:pt x="14741" y="32624"/>
                    <a:pt x="14343" y="32624"/>
                  </a:cubicBezTo>
                  <a:lnTo>
                    <a:pt x="13149" y="32624"/>
                  </a:lnTo>
                  <a:lnTo>
                    <a:pt x="11817" y="32624"/>
                  </a:lnTo>
                  <a:cubicBezTo>
                    <a:pt x="11419" y="32624"/>
                    <a:pt x="10901" y="32624"/>
                    <a:pt x="10464" y="32505"/>
                  </a:cubicBezTo>
                  <a:cubicBezTo>
                    <a:pt x="9947" y="32505"/>
                    <a:pt x="9410" y="32366"/>
                    <a:pt x="8872" y="32226"/>
                  </a:cubicBezTo>
                  <a:cubicBezTo>
                    <a:pt x="8077" y="32107"/>
                    <a:pt x="7281" y="31829"/>
                    <a:pt x="6485" y="31709"/>
                  </a:cubicBezTo>
                  <a:cubicBezTo>
                    <a:pt x="5570" y="31431"/>
                    <a:pt x="4635" y="31033"/>
                    <a:pt x="3840" y="30516"/>
                  </a:cubicBezTo>
                  <a:cubicBezTo>
                    <a:pt x="3840" y="30516"/>
                    <a:pt x="3700" y="30516"/>
                    <a:pt x="3700" y="30376"/>
                  </a:cubicBezTo>
                  <a:cubicBezTo>
                    <a:pt x="3044" y="29979"/>
                    <a:pt x="2646" y="29581"/>
                    <a:pt x="2109" y="29183"/>
                  </a:cubicBezTo>
                  <a:lnTo>
                    <a:pt x="1313" y="28387"/>
                  </a:lnTo>
                  <a:cubicBezTo>
                    <a:pt x="1194" y="28129"/>
                    <a:pt x="915" y="27870"/>
                    <a:pt x="796" y="27591"/>
                  </a:cubicBezTo>
                  <a:cubicBezTo>
                    <a:pt x="677" y="27333"/>
                    <a:pt x="517" y="27074"/>
                    <a:pt x="517" y="26915"/>
                  </a:cubicBezTo>
                  <a:cubicBezTo>
                    <a:pt x="398" y="26657"/>
                    <a:pt x="398" y="26517"/>
                    <a:pt x="259" y="26259"/>
                  </a:cubicBezTo>
                  <a:cubicBezTo>
                    <a:pt x="259" y="25980"/>
                    <a:pt x="140" y="25722"/>
                    <a:pt x="140" y="25582"/>
                  </a:cubicBezTo>
                  <a:lnTo>
                    <a:pt x="140" y="25463"/>
                  </a:lnTo>
                  <a:lnTo>
                    <a:pt x="0" y="139"/>
                  </a:lnTo>
                  <a:cubicBezTo>
                    <a:pt x="0" y="0"/>
                    <a:pt x="0" y="0"/>
                    <a:pt x="0" y="139"/>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3254975" y="3036025"/>
              <a:ext cx="622175" cy="812150"/>
            </a:xfrm>
            <a:custGeom>
              <a:rect b="b" l="l" r="r" t="t"/>
              <a:pathLst>
                <a:path extrusionOk="0" h="32486" w="24887">
                  <a:moveTo>
                    <a:pt x="0" y="0"/>
                  </a:moveTo>
                  <a:cubicBezTo>
                    <a:pt x="0" y="51"/>
                    <a:pt x="0" y="100"/>
                    <a:pt x="1" y="148"/>
                  </a:cubicBezTo>
                  <a:lnTo>
                    <a:pt x="1" y="148"/>
                  </a:lnTo>
                  <a:lnTo>
                    <a:pt x="0" y="0"/>
                  </a:lnTo>
                  <a:close/>
                  <a:moveTo>
                    <a:pt x="24767" y="0"/>
                  </a:moveTo>
                  <a:cubicBezTo>
                    <a:pt x="24767" y="1851"/>
                    <a:pt x="23553" y="3581"/>
                    <a:pt x="21166" y="5053"/>
                  </a:cubicBezTo>
                  <a:cubicBezTo>
                    <a:pt x="20609" y="5332"/>
                    <a:pt x="20092" y="5570"/>
                    <a:pt x="19416" y="5849"/>
                  </a:cubicBezTo>
                  <a:cubicBezTo>
                    <a:pt x="19018" y="6108"/>
                    <a:pt x="18481" y="6247"/>
                    <a:pt x="17963" y="6366"/>
                  </a:cubicBezTo>
                  <a:cubicBezTo>
                    <a:pt x="17526" y="6525"/>
                    <a:pt x="17009" y="6505"/>
                    <a:pt x="16611" y="6645"/>
                  </a:cubicBezTo>
                  <a:cubicBezTo>
                    <a:pt x="16213" y="6804"/>
                    <a:pt x="15815" y="6923"/>
                    <a:pt x="15417" y="6923"/>
                  </a:cubicBezTo>
                  <a:cubicBezTo>
                    <a:pt x="15019" y="6923"/>
                    <a:pt x="14621" y="7043"/>
                    <a:pt x="14224" y="7043"/>
                  </a:cubicBezTo>
                  <a:lnTo>
                    <a:pt x="11697" y="7043"/>
                  </a:lnTo>
                  <a:cubicBezTo>
                    <a:pt x="11260" y="7043"/>
                    <a:pt x="10742" y="6923"/>
                    <a:pt x="10344" y="6923"/>
                  </a:cubicBezTo>
                  <a:cubicBezTo>
                    <a:pt x="9827" y="6764"/>
                    <a:pt x="9270" y="6764"/>
                    <a:pt x="8753" y="6645"/>
                  </a:cubicBezTo>
                  <a:cubicBezTo>
                    <a:pt x="7957" y="6525"/>
                    <a:pt x="7162" y="6406"/>
                    <a:pt x="6366" y="6127"/>
                  </a:cubicBezTo>
                  <a:cubicBezTo>
                    <a:pt x="5451" y="5849"/>
                    <a:pt x="4496" y="5451"/>
                    <a:pt x="3720" y="4934"/>
                  </a:cubicBezTo>
                  <a:cubicBezTo>
                    <a:pt x="3720" y="4815"/>
                    <a:pt x="3581" y="4815"/>
                    <a:pt x="3581" y="4815"/>
                  </a:cubicBezTo>
                  <a:cubicBezTo>
                    <a:pt x="2905" y="4397"/>
                    <a:pt x="2387" y="4019"/>
                    <a:pt x="1990" y="3621"/>
                  </a:cubicBezTo>
                  <a:cubicBezTo>
                    <a:pt x="1731" y="3342"/>
                    <a:pt x="1452" y="3084"/>
                    <a:pt x="1194" y="2825"/>
                  </a:cubicBezTo>
                  <a:cubicBezTo>
                    <a:pt x="955" y="2547"/>
                    <a:pt x="796" y="2288"/>
                    <a:pt x="677" y="2030"/>
                  </a:cubicBezTo>
                  <a:cubicBezTo>
                    <a:pt x="537" y="1870"/>
                    <a:pt x="537" y="1632"/>
                    <a:pt x="398" y="1353"/>
                  </a:cubicBezTo>
                  <a:cubicBezTo>
                    <a:pt x="259" y="1194"/>
                    <a:pt x="140" y="955"/>
                    <a:pt x="140" y="677"/>
                  </a:cubicBezTo>
                  <a:cubicBezTo>
                    <a:pt x="25" y="563"/>
                    <a:pt x="5" y="368"/>
                    <a:pt x="1" y="148"/>
                  </a:cubicBezTo>
                  <a:lnTo>
                    <a:pt x="1" y="148"/>
                  </a:lnTo>
                  <a:lnTo>
                    <a:pt x="140" y="25324"/>
                  </a:lnTo>
                  <a:lnTo>
                    <a:pt x="140" y="25443"/>
                  </a:lnTo>
                  <a:cubicBezTo>
                    <a:pt x="140" y="25583"/>
                    <a:pt x="259" y="25841"/>
                    <a:pt x="259" y="26120"/>
                  </a:cubicBezTo>
                  <a:cubicBezTo>
                    <a:pt x="398" y="26378"/>
                    <a:pt x="398" y="26518"/>
                    <a:pt x="517" y="26776"/>
                  </a:cubicBezTo>
                  <a:cubicBezTo>
                    <a:pt x="517" y="26935"/>
                    <a:pt x="677" y="27194"/>
                    <a:pt x="796" y="27452"/>
                  </a:cubicBezTo>
                  <a:cubicBezTo>
                    <a:pt x="915" y="27731"/>
                    <a:pt x="1194" y="27990"/>
                    <a:pt x="1313" y="28248"/>
                  </a:cubicBezTo>
                  <a:lnTo>
                    <a:pt x="2109" y="29044"/>
                  </a:lnTo>
                  <a:cubicBezTo>
                    <a:pt x="2646" y="29442"/>
                    <a:pt x="3044" y="29840"/>
                    <a:pt x="3700" y="30237"/>
                  </a:cubicBezTo>
                  <a:cubicBezTo>
                    <a:pt x="3700" y="30377"/>
                    <a:pt x="3840" y="30377"/>
                    <a:pt x="3840" y="30377"/>
                  </a:cubicBezTo>
                  <a:cubicBezTo>
                    <a:pt x="4635" y="30894"/>
                    <a:pt x="5570" y="31292"/>
                    <a:pt x="6485" y="31570"/>
                  </a:cubicBezTo>
                  <a:cubicBezTo>
                    <a:pt x="7281" y="31690"/>
                    <a:pt x="8077" y="31968"/>
                    <a:pt x="8872" y="32087"/>
                  </a:cubicBezTo>
                  <a:cubicBezTo>
                    <a:pt x="9410" y="32227"/>
                    <a:pt x="9947" y="32366"/>
                    <a:pt x="10464" y="32366"/>
                  </a:cubicBezTo>
                  <a:cubicBezTo>
                    <a:pt x="10901" y="32485"/>
                    <a:pt x="11419" y="32485"/>
                    <a:pt x="11817" y="32485"/>
                  </a:cubicBezTo>
                  <a:lnTo>
                    <a:pt x="14343" y="32485"/>
                  </a:lnTo>
                  <a:cubicBezTo>
                    <a:pt x="14741" y="32485"/>
                    <a:pt x="15139" y="32366"/>
                    <a:pt x="15536" y="32366"/>
                  </a:cubicBezTo>
                  <a:cubicBezTo>
                    <a:pt x="15934" y="32207"/>
                    <a:pt x="16332" y="32207"/>
                    <a:pt x="16730" y="32087"/>
                  </a:cubicBezTo>
                  <a:cubicBezTo>
                    <a:pt x="17287" y="32087"/>
                    <a:pt x="17685" y="31928"/>
                    <a:pt x="18083" y="31809"/>
                  </a:cubicBezTo>
                  <a:cubicBezTo>
                    <a:pt x="18620" y="31690"/>
                    <a:pt x="19018" y="31411"/>
                    <a:pt x="19555" y="31292"/>
                  </a:cubicBezTo>
                  <a:cubicBezTo>
                    <a:pt x="20092" y="31172"/>
                    <a:pt x="20768" y="30755"/>
                    <a:pt x="21285" y="30496"/>
                  </a:cubicBezTo>
                  <a:cubicBezTo>
                    <a:pt x="23692" y="29183"/>
                    <a:pt x="24886" y="27313"/>
                    <a:pt x="24886"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3254975" y="3215050"/>
              <a:ext cx="622175" cy="432700"/>
            </a:xfrm>
            <a:custGeom>
              <a:rect b="b" l="l" r="r" t="t"/>
              <a:pathLst>
                <a:path extrusionOk="0" h="17308" w="24887">
                  <a:moveTo>
                    <a:pt x="0" y="41"/>
                  </a:moveTo>
                  <a:cubicBezTo>
                    <a:pt x="0" y="112"/>
                    <a:pt x="0" y="183"/>
                    <a:pt x="3" y="252"/>
                  </a:cubicBezTo>
                  <a:lnTo>
                    <a:pt x="3" y="252"/>
                  </a:lnTo>
                  <a:lnTo>
                    <a:pt x="0" y="41"/>
                  </a:lnTo>
                  <a:close/>
                  <a:moveTo>
                    <a:pt x="24787" y="1"/>
                  </a:moveTo>
                  <a:cubicBezTo>
                    <a:pt x="24787" y="1871"/>
                    <a:pt x="23553" y="3621"/>
                    <a:pt x="21166" y="5074"/>
                  </a:cubicBezTo>
                  <a:cubicBezTo>
                    <a:pt x="20609" y="5352"/>
                    <a:pt x="20092" y="5591"/>
                    <a:pt x="19416" y="5869"/>
                  </a:cubicBezTo>
                  <a:cubicBezTo>
                    <a:pt x="19018" y="6128"/>
                    <a:pt x="18481" y="6267"/>
                    <a:pt x="17963" y="6406"/>
                  </a:cubicBezTo>
                  <a:cubicBezTo>
                    <a:pt x="17526" y="6546"/>
                    <a:pt x="17009" y="6526"/>
                    <a:pt x="16611" y="6665"/>
                  </a:cubicBezTo>
                  <a:cubicBezTo>
                    <a:pt x="16213" y="6824"/>
                    <a:pt x="15815" y="6943"/>
                    <a:pt x="15417" y="6943"/>
                  </a:cubicBezTo>
                  <a:cubicBezTo>
                    <a:pt x="15019" y="6943"/>
                    <a:pt x="14621" y="7063"/>
                    <a:pt x="14224" y="7063"/>
                  </a:cubicBezTo>
                  <a:lnTo>
                    <a:pt x="11697" y="7063"/>
                  </a:lnTo>
                  <a:cubicBezTo>
                    <a:pt x="11260" y="7063"/>
                    <a:pt x="10742" y="6943"/>
                    <a:pt x="10344" y="6943"/>
                  </a:cubicBezTo>
                  <a:cubicBezTo>
                    <a:pt x="9827" y="6804"/>
                    <a:pt x="9270" y="6804"/>
                    <a:pt x="8753" y="6665"/>
                  </a:cubicBezTo>
                  <a:cubicBezTo>
                    <a:pt x="7957" y="6546"/>
                    <a:pt x="7162" y="6426"/>
                    <a:pt x="6366" y="6148"/>
                  </a:cubicBezTo>
                  <a:cubicBezTo>
                    <a:pt x="5451" y="5869"/>
                    <a:pt x="4496" y="5471"/>
                    <a:pt x="3720" y="4954"/>
                  </a:cubicBezTo>
                  <a:cubicBezTo>
                    <a:pt x="3720" y="4835"/>
                    <a:pt x="3581" y="4835"/>
                    <a:pt x="3581" y="4835"/>
                  </a:cubicBezTo>
                  <a:cubicBezTo>
                    <a:pt x="2905" y="4437"/>
                    <a:pt x="2387" y="4039"/>
                    <a:pt x="1990" y="3641"/>
                  </a:cubicBezTo>
                  <a:cubicBezTo>
                    <a:pt x="1731" y="3363"/>
                    <a:pt x="1452" y="3104"/>
                    <a:pt x="1194" y="2846"/>
                  </a:cubicBezTo>
                  <a:cubicBezTo>
                    <a:pt x="955" y="2567"/>
                    <a:pt x="796" y="2328"/>
                    <a:pt x="677" y="2050"/>
                  </a:cubicBezTo>
                  <a:cubicBezTo>
                    <a:pt x="537" y="1891"/>
                    <a:pt x="537" y="1652"/>
                    <a:pt x="398" y="1373"/>
                  </a:cubicBezTo>
                  <a:cubicBezTo>
                    <a:pt x="259" y="1234"/>
                    <a:pt x="140" y="976"/>
                    <a:pt x="140" y="697"/>
                  </a:cubicBezTo>
                  <a:cubicBezTo>
                    <a:pt x="39" y="596"/>
                    <a:pt x="11" y="433"/>
                    <a:pt x="3" y="252"/>
                  </a:cubicBezTo>
                  <a:lnTo>
                    <a:pt x="3" y="252"/>
                  </a:lnTo>
                  <a:lnTo>
                    <a:pt x="140" y="10146"/>
                  </a:lnTo>
                  <a:lnTo>
                    <a:pt x="140" y="10266"/>
                  </a:lnTo>
                  <a:cubicBezTo>
                    <a:pt x="140" y="10425"/>
                    <a:pt x="259" y="10663"/>
                    <a:pt x="259" y="10942"/>
                  </a:cubicBezTo>
                  <a:cubicBezTo>
                    <a:pt x="398" y="11220"/>
                    <a:pt x="398" y="11340"/>
                    <a:pt x="517" y="11618"/>
                  </a:cubicBezTo>
                  <a:cubicBezTo>
                    <a:pt x="517" y="11757"/>
                    <a:pt x="677" y="12016"/>
                    <a:pt x="796" y="12295"/>
                  </a:cubicBezTo>
                  <a:cubicBezTo>
                    <a:pt x="915" y="12573"/>
                    <a:pt x="1194" y="12812"/>
                    <a:pt x="1313" y="13090"/>
                  </a:cubicBezTo>
                  <a:lnTo>
                    <a:pt x="2109" y="13886"/>
                  </a:lnTo>
                  <a:cubicBezTo>
                    <a:pt x="2646" y="14284"/>
                    <a:pt x="3044" y="14682"/>
                    <a:pt x="3700" y="15080"/>
                  </a:cubicBezTo>
                  <a:cubicBezTo>
                    <a:pt x="3700" y="15199"/>
                    <a:pt x="3840" y="15199"/>
                    <a:pt x="3840" y="15199"/>
                  </a:cubicBezTo>
                  <a:cubicBezTo>
                    <a:pt x="4635" y="15716"/>
                    <a:pt x="5570" y="16114"/>
                    <a:pt x="6485" y="16392"/>
                  </a:cubicBezTo>
                  <a:cubicBezTo>
                    <a:pt x="7281" y="16512"/>
                    <a:pt x="8077" y="16790"/>
                    <a:pt x="8872" y="16910"/>
                  </a:cubicBezTo>
                  <a:cubicBezTo>
                    <a:pt x="9410" y="17069"/>
                    <a:pt x="9947" y="17188"/>
                    <a:pt x="10464" y="17188"/>
                  </a:cubicBezTo>
                  <a:cubicBezTo>
                    <a:pt x="10901" y="17308"/>
                    <a:pt x="11419" y="17308"/>
                    <a:pt x="11817" y="17308"/>
                  </a:cubicBezTo>
                  <a:lnTo>
                    <a:pt x="14343" y="17308"/>
                  </a:lnTo>
                  <a:cubicBezTo>
                    <a:pt x="14741" y="17308"/>
                    <a:pt x="15139" y="17188"/>
                    <a:pt x="15536" y="17188"/>
                  </a:cubicBezTo>
                  <a:cubicBezTo>
                    <a:pt x="15934" y="17049"/>
                    <a:pt x="16332" y="17049"/>
                    <a:pt x="16730" y="16910"/>
                  </a:cubicBezTo>
                  <a:cubicBezTo>
                    <a:pt x="17287" y="16910"/>
                    <a:pt x="17685" y="16770"/>
                    <a:pt x="18083" y="16631"/>
                  </a:cubicBezTo>
                  <a:cubicBezTo>
                    <a:pt x="18620" y="16512"/>
                    <a:pt x="19018" y="16233"/>
                    <a:pt x="19555" y="16114"/>
                  </a:cubicBezTo>
                  <a:cubicBezTo>
                    <a:pt x="20092" y="15995"/>
                    <a:pt x="20768" y="15597"/>
                    <a:pt x="21285" y="15318"/>
                  </a:cubicBezTo>
                  <a:cubicBezTo>
                    <a:pt x="23692" y="14005"/>
                    <a:pt x="24886" y="12135"/>
                    <a:pt x="24886" y="10266"/>
                  </a:cubicBezTo>
                  <a:lnTo>
                    <a:pt x="2478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3221650" y="2855875"/>
              <a:ext cx="685825" cy="366300"/>
            </a:xfrm>
            <a:custGeom>
              <a:rect b="b" l="l" r="r" t="t"/>
              <a:pathLst>
                <a:path extrusionOk="0" h="14652" w="27433">
                  <a:moveTo>
                    <a:pt x="13759" y="0"/>
                  </a:moveTo>
                  <a:cubicBezTo>
                    <a:pt x="10578" y="0"/>
                    <a:pt x="7381" y="712"/>
                    <a:pt x="4914" y="2134"/>
                  </a:cubicBezTo>
                  <a:cubicBezTo>
                    <a:pt x="120" y="4998"/>
                    <a:pt x="0" y="9653"/>
                    <a:pt x="4914" y="12518"/>
                  </a:cubicBezTo>
                  <a:cubicBezTo>
                    <a:pt x="7321" y="13940"/>
                    <a:pt x="10484" y="14651"/>
                    <a:pt x="13662" y="14651"/>
                  </a:cubicBezTo>
                  <a:cubicBezTo>
                    <a:pt x="16840" y="14651"/>
                    <a:pt x="20032" y="13940"/>
                    <a:pt x="22499" y="12518"/>
                  </a:cubicBezTo>
                  <a:cubicBezTo>
                    <a:pt x="27293" y="9653"/>
                    <a:pt x="27432" y="4998"/>
                    <a:pt x="22499" y="2134"/>
                  </a:cubicBezTo>
                  <a:cubicBezTo>
                    <a:pt x="20102" y="712"/>
                    <a:pt x="16939" y="0"/>
                    <a:pt x="1375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3344475" y="2761500"/>
              <a:ext cx="434700" cy="306375"/>
            </a:xfrm>
            <a:custGeom>
              <a:rect b="b" l="l" r="r" t="t"/>
              <a:pathLst>
                <a:path extrusionOk="0" h="12255" w="17388">
                  <a:moveTo>
                    <a:pt x="1" y="478"/>
                  </a:moveTo>
                  <a:lnTo>
                    <a:pt x="1" y="995"/>
                  </a:lnTo>
                  <a:cubicBezTo>
                    <a:pt x="1" y="1115"/>
                    <a:pt x="140" y="1274"/>
                    <a:pt x="140" y="1513"/>
                  </a:cubicBezTo>
                  <a:cubicBezTo>
                    <a:pt x="140" y="1632"/>
                    <a:pt x="260" y="1910"/>
                    <a:pt x="399" y="2030"/>
                  </a:cubicBezTo>
                  <a:cubicBezTo>
                    <a:pt x="538" y="2169"/>
                    <a:pt x="677" y="2428"/>
                    <a:pt x="797" y="2567"/>
                  </a:cubicBezTo>
                  <a:cubicBezTo>
                    <a:pt x="916" y="2825"/>
                    <a:pt x="1195" y="2965"/>
                    <a:pt x="1314" y="3084"/>
                  </a:cubicBezTo>
                  <a:cubicBezTo>
                    <a:pt x="1592" y="3363"/>
                    <a:pt x="1990" y="3601"/>
                    <a:pt x="2388" y="3880"/>
                  </a:cubicBezTo>
                  <a:lnTo>
                    <a:pt x="2527" y="3880"/>
                  </a:lnTo>
                  <a:cubicBezTo>
                    <a:pt x="3045" y="4278"/>
                    <a:pt x="3721" y="4556"/>
                    <a:pt x="4377" y="4675"/>
                  </a:cubicBezTo>
                  <a:cubicBezTo>
                    <a:pt x="4895" y="4795"/>
                    <a:pt x="5452" y="4954"/>
                    <a:pt x="5969" y="5073"/>
                  </a:cubicBezTo>
                  <a:cubicBezTo>
                    <a:pt x="6367" y="5073"/>
                    <a:pt x="6764" y="5193"/>
                    <a:pt x="7043" y="5193"/>
                  </a:cubicBezTo>
                  <a:lnTo>
                    <a:pt x="7958" y="5193"/>
                  </a:lnTo>
                  <a:lnTo>
                    <a:pt x="8873" y="5193"/>
                  </a:lnTo>
                  <a:lnTo>
                    <a:pt x="9669" y="5193"/>
                  </a:lnTo>
                  <a:cubicBezTo>
                    <a:pt x="9947" y="5193"/>
                    <a:pt x="10206" y="5193"/>
                    <a:pt x="10465" y="5073"/>
                  </a:cubicBezTo>
                  <a:cubicBezTo>
                    <a:pt x="10743" y="5073"/>
                    <a:pt x="11002" y="4954"/>
                    <a:pt x="11399" y="4954"/>
                  </a:cubicBezTo>
                  <a:cubicBezTo>
                    <a:pt x="11658" y="4954"/>
                    <a:pt x="12056" y="4815"/>
                    <a:pt x="12315" y="4675"/>
                  </a:cubicBezTo>
                  <a:cubicBezTo>
                    <a:pt x="12712" y="4556"/>
                    <a:pt x="12991" y="4397"/>
                    <a:pt x="13389" y="4278"/>
                  </a:cubicBezTo>
                  <a:cubicBezTo>
                    <a:pt x="13787" y="4158"/>
                    <a:pt x="14304" y="3880"/>
                    <a:pt x="14722" y="3601"/>
                  </a:cubicBezTo>
                  <a:cubicBezTo>
                    <a:pt x="16472" y="2527"/>
                    <a:pt x="17268" y="1334"/>
                    <a:pt x="17268" y="1"/>
                  </a:cubicBezTo>
                  <a:lnTo>
                    <a:pt x="17387" y="7063"/>
                  </a:lnTo>
                  <a:cubicBezTo>
                    <a:pt x="17387" y="8395"/>
                    <a:pt x="16591" y="9728"/>
                    <a:pt x="14841" y="10663"/>
                  </a:cubicBezTo>
                  <a:cubicBezTo>
                    <a:pt x="14443" y="10942"/>
                    <a:pt x="14045" y="11061"/>
                    <a:pt x="13508" y="11340"/>
                  </a:cubicBezTo>
                  <a:cubicBezTo>
                    <a:pt x="13110" y="11459"/>
                    <a:pt x="12832" y="11618"/>
                    <a:pt x="12434" y="11737"/>
                  </a:cubicBezTo>
                  <a:cubicBezTo>
                    <a:pt x="12155" y="11857"/>
                    <a:pt x="11758" y="11857"/>
                    <a:pt x="11519" y="12016"/>
                  </a:cubicBezTo>
                  <a:cubicBezTo>
                    <a:pt x="11240" y="12016"/>
                    <a:pt x="11002" y="12135"/>
                    <a:pt x="10604" y="12135"/>
                  </a:cubicBezTo>
                  <a:cubicBezTo>
                    <a:pt x="10325" y="12135"/>
                    <a:pt x="10067" y="12255"/>
                    <a:pt x="9808" y="12255"/>
                  </a:cubicBezTo>
                  <a:lnTo>
                    <a:pt x="9012" y="12255"/>
                  </a:lnTo>
                  <a:lnTo>
                    <a:pt x="8097" y="12255"/>
                  </a:lnTo>
                  <a:lnTo>
                    <a:pt x="7162" y="12255"/>
                  </a:lnTo>
                  <a:cubicBezTo>
                    <a:pt x="6764" y="12255"/>
                    <a:pt x="6367" y="12135"/>
                    <a:pt x="6108" y="12135"/>
                  </a:cubicBezTo>
                  <a:cubicBezTo>
                    <a:pt x="5571" y="12016"/>
                    <a:pt x="5034" y="11857"/>
                    <a:pt x="4517" y="11737"/>
                  </a:cubicBezTo>
                  <a:cubicBezTo>
                    <a:pt x="3840" y="11459"/>
                    <a:pt x="3164" y="11220"/>
                    <a:pt x="2647" y="10942"/>
                  </a:cubicBezTo>
                  <a:lnTo>
                    <a:pt x="2527" y="10942"/>
                  </a:lnTo>
                  <a:cubicBezTo>
                    <a:pt x="2129" y="10663"/>
                    <a:pt x="1732" y="10424"/>
                    <a:pt x="1453" y="10146"/>
                  </a:cubicBezTo>
                  <a:cubicBezTo>
                    <a:pt x="1175" y="10027"/>
                    <a:pt x="1055" y="9748"/>
                    <a:pt x="916" y="9629"/>
                  </a:cubicBezTo>
                  <a:cubicBezTo>
                    <a:pt x="797" y="9490"/>
                    <a:pt x="657" y="9231"/>
                    <a:pt x="538" y="9092"/>
                  </a:cubicBezTo>
                  <a:cubicBezTo>
                    <a:pt x="399" y="8972"/>
                    <a:pt x="399" y="8833"/>
                    <a:pt x="260" y="8574"/>
                  </a:cubicBezTo>
                  <a:cubicBezTo>
                    <a:pt x="260" y="8455"/>
                    <a:pt x="140" y="8296"/>
                    <a:pt x="140" y="8057"/>
                  </a:cubicBezTo>
                  <a:lnTo>
                    <a:pt x="140" y="7540"/>
                  </a:lnTo>
                  <a:lnTo>
                    <a:pt x="140" y="740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3344475" y="2761500"/>
              <a:ext cx="434700" cy="306375"/>
            </a:xfrm>
            <a:custGeom>
              <a:rect b="b" l="l" r="r" t="t"/>
              <a:pathLst>
                <a:path extrusionOk="0" h="12255" w="17388">
                  <a:moveTo>
                    <a:pt x="1" y="478"/>
                  </a:moveTo>
                  <a:lnTo>
                    <a:pt x="1" y="995"/>
                  </a:lnTo>
                  <a:cubicBezTo>
                    <a:pt x="1" y="1017"/>
                    <a:pt x="5" y="1039"/>
                    <a:pt x="13" y="1063"/>
                  </a:cubicBezTo>
                  <a:lnTo>
                    <a:pt x="13" y="1063"/>
                  </a:lnTo>
                  <a:lnTo>
                    <a:pt x="1" y="478"/>
                  </a:lnTo>
                  <a:close/>
                  <a:moveTo>
                    <a:pt x="17268" y="1"/>
                  </a:moveTo>
                  <a:cubicBezTo>
                    <a:pt x="17268" y="1334"/>
                    <a:pt x="16472" y="2527"/>
                    <a:pt x="14722" y="3601"/>
                  </a:cubicBezTo>
                  <a:cubicBezTo>
                    <a:pt x="14304" y="3880"/>
                    <a:pt x="13787" y="4158"/>
                    <a:pt x="13389" y="4278"/>
                  </a:cubicBezTo>
                  <a:cubicBezTo>
                    <a:pt x="12991" y="4397"/>
                    <a:pt x="12712" y="4556"/>
                    <a:pt x="12315" y="4675"/>
                  </a:cubicBezTo>
                  <a:cubicBezTo>
                    <a:pt x="12056" y="4815"/>
                    <a:pt x="11658" y="4954"/>
                    <a:pt x="11399" y="4954"/>
                  </a:cubicBezTo>
                  <a:cubicBezTo>
                    <a:pt x="11002" y="4954"/>
                    <a:pt x="10743" y="5073"/>
                    <a:pt x="10465" y="5073"/>
                  </a:cubicBezTo>
                  <a:cubicBezTo>
                    <a:pt x="10206" y="5193"/>
                    <a:pt x="9947" y="5193"/>
                    <a:pt x="9669" y="5193"/>
                  </a:cubicBezTo>
                  <a:lnTo>
                    <a:pt x="7043" y="5193"/>
                  </a:lnTo>
                  <a:cubicBezTo>
                    <a:pt x="6764" y="5193"/>
                    <a:pt x="6367" y="5073"/>
                    <a:pt x="5969" y="5073"/>
                  </a:cubicBezTo>
                  <a:cubicBezTo>
                    <a:pt x="5452" y="4954"/>
                    <a:pt x="4895" y="4795"/>
                    <a:pt x="4377" y="4675"/>
                  </a:cubicBezTo>
                  <a:cubicBezTo>
                    <a:pt x="3721" y="4556"/>
                    <a:pt x="3045" y="4278"/>
                    <a:pt x="2527" y="3880"/>
                  </a:cubicBezTo>
                  <a:lnTo>
                    <a:pt x="2388" y="3880"/>
                  </a:lnTo>
                  <a:cubicBezTo>
                    <a:pt x="1990" y="3601"/>
                    <a:pt x="1592" y="3363"/>
                    <a:pt x="1314" y="3084"/>
                  </a:cubicBezTo>
                  <a:cubicBezTo>
                    <a:pt x="1195" y="2965"/>
                    <a:pt x="916" y="2825"/>
                    <a:pt x="797" y="2567"/>
                  </a:cubicBezTo>
                  <a:cubicBezTo>
                    <a:pt x="677" y="2428"/>
                    <a:pt x="538" y="2169"/>
                    <a:pt x="399" y="2030"/>
                  </a:cubicBezTo>
                  <a:cubicBezTo>
                    <a:pt x="260" y="1910"/>
                    <a:pt x="140" y="1632"/>
                    <a:pt x="140" y="1513"/>
                  </a:cubicBezTo>
                  <a:cubicBezTo>
                    <a:pt x="140" y="1317"/>
                    <a:pt x="46" y="1174"/>
                    <a:pt x="13" y="1063"/>
                  </a:cubicBezTo>
                  <a:lnTo>
                    <a:pt x="13" y="1063"/>
                  </a:lnTo>
                  <a:lnTo>
                    <a:pt x="140" y="7401"/>
                  </a:lnTo>
                  <a:lnTo>
                    <a:pt x="140" y="7540"/>
                  </a:lnTo>
                  <a:lnTo>
                    <a:pt x="140" y="8057"/>
                  </a:lnTo>
                  <a:cubicBezTo>
                    <a:pt x="140" y="8296"/>
                    <a:pt x="260" y="8455"/>
                    <a:pt x="260" y="8574"/>
                  </a:cubicBezTo>
                  <a:cubicBezTo>
                    <a:pt x="399" y="8833"/>
                    <a:pt x="399" y="8972"/>
                    <a:pt x="538" y="9092"/>
                  </a:cubicBezTo>
                  <a:cubicBezTo>
                    <a:pt x="657" y="9231"/>
                    <a:pt x="797" y="9490"/>
                    <a:pt x="916" y="9629"/>
                  </a:cubicBezTo>
                  <a:cubicBezTo>
                    <a:pt x="1055" y="9748"/>
                    <a:pt x="1175" y="10027"/>
                    <a:pt x="1453" y="10146"/>
                  </a:cubicBezTo>
                  <a:cubicBezTo>
                    <a:pt x="1732" y="10424"/>
                    <a:pt x="2129" y="10663"/>
                    <a:pt x="2527" y="10942"/>
                  </a:cubicBezTo>
                  <a:lnTo>
                    <a:pt x="2647" y="10942"/>
                  </a:lnTo>
                  <a:cubicBezTo>
                    <a:pt x="3164" y="11220"/>
                    <a:pt x="3840" y="11459"/>
                    <a:pt x="4517" y="11737"/>
                  </a:cubicBezTo>
                  <a:cubicBezTo>
                    <a:pt x="5034" y="11857"/>
                    <a:pt x="5571" y="12016"/>
                    <a:pt x="6108" y="12135"/>
                  </a:cubicBezTo>
                  <a:cubicBezTo>
                    <a:pt x="6367" y="12135"/>
                    <a:pt x="6764" y="12255"/>
                    <a:pt x="7162" y="12255"/>
                  </a:cubicBezTo>
                  <a:lnTo>
                    <a:pt x="9808" y="12255"/>
                  </a:lnTo>
                  <a:cubicBezTo>
                    <a:pt x="10067" y="12255"/>
                    <a:pt x="10325" y="12135"/>
                    <a:pt x="10604" y="12135"/>
                  </a:cubicBezTo>
                  <a:cubicBezTo>
                    <a:pt x="11002" y="12135"/>
                    <a:pt x="11240" y="12016"/>
                    <a:pt x="11519" y="12016"/>
                  </a:cubicBezTo>
                  <a:cubicBezTo>
                    <a:pt x="11758" y="11857"/>
                    <a:pt x="12155" y="11857"/>
                    <a:pt x="12434" y="11737"/>
                  </a:cubicBezTo>
                  <a:cubicBezTo>
                    <a:pt x="12832" y="11618"/>
                    <a:pt x="13110" y="11459"/>
                    <a:pt x="13508" y="11340"/>
                  </a:cubicBezTo>
                  <a:cubicBezTo>
                    <a:pt x="14045" y="11061"/>
                    <a:pt x="14443" y="10942"/>
                    <a:pt x="14841" y="10663"/>
                  </a:cubicBezTo>
                  <a:cubicBezTo>
                    <a:pt x="16591" y="9728"/>
                    <a:pt x="17387" y="8395"/>
                    <a:pt x="17387" y="7063"/>
                  </a:cubicBezTo>
                  <a:lnTo>
                    <a:pt x="17268"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3319125" y="2651725"/>
              <a:ext cx="482425" cy="254525"/>
            </a:xfrm>
            <a:custGeom>
              <a:rect b="b" l="l" r="r" t="t"/>
              <a:pathLst>
                <a:path extrusionOk="0" h="10181" w="19297">
                  <a:moveTo>
                    <a:pt x="9589" y="0"/>
                  </a:moveTo>
                  <a:cubicBezTo>
                    <a:pt x="7346" y="0"/>
                    <a:pt x="5123" y="503"/>
                    <a:pt x="3462" y="1507"/>
                  </a:cubicBezTo>
                  <a:cubicBezTo>
                    <a:pt x="0" y="3497"/>
                    <a:pt x="0" y="6699"/>
                    <a:pt x="3462" y="8689"/>
                  </a:cubicBezTo>
                  <a:cubicBezTo>
                    <a:pt x="5192" y="9683"/>
                    <a:pt x="7420" y="10180"/>
                    <a:pt x="9648" y="10180"/>
                  </a:cubicBezTo>
                  <a:cubicBezTo>
                    <a:pt x="11876" y="10180"/>
                    <a:pt x="14104" y="9683"/>
                    <a:pt x="15835" y="8689"/>
                  </a:cubicBezTo>
                  <a:cubicBezTo>
                    <a:pt x="19296" y="6699"/>
                    <a:pt x="19296" y="3497"/>
                    <a:pt x="15835" y="1507"/>
                  </a:cubicBezTo>
                  <a:cubicBezTo>
                    <a:pt x="14094" y="503"/>
                    <a:pt x="11832" y="0"/>
                    <a:pt x="9589"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2858600" y="3245400"/>
              <a:ext cx="622175" cy="812150"/>
            </a:xfrm>
            <a:custGeom>
              <a:rect b="b" l="l" r="r" t="t"/>
              <a:pathLst>
                <a:path extrusionOk="0" h="32486" w="24887">
                  <a:moveTo>
                    <a:pt x="1" y="20"/>
                  </a:moveTo>
                  <a:cubicBezTo>
                    <a:pt x="1" y="279"/>
                    <a:pt x="1" y="537"/>
                    <a:pt x="120" y="677"/>
                  </a:cubicBezTo>
                  <a:cubicBezTo>
                    <a:pt x="120" y="955"/>
                    <a:pt x="240" y="1214"/>
                    <a:pt x="399" y="1353"/>
                  </a:cubicBezTo>
                  <a:cubicBezTo>
                    <a:pt x="518" y="1632"/>
                    <a:pt x="518" y="1870"/>
                    <a:pt x="657" y="2029"/>
                  </a:cubicBezTo>
                  <a:cubicBezTo>
                    <a:pt x="797" y="2308"/>
                    <a:pt x="936" y="2547"/>
                    <a:pt x="1194" y="2825"/>
                  </a:cubicBezTo>
                  <a:lnTo>
                    <a:pt x="1990" y="3621"/>
                  </a:lnTo>
                  <a:cubicBezTo>
                    <a:pt x="2388" y="4019"/>
                    <a:pt x="2905" y="4417"/>
                    <a:pt x="3581" y="4814"/>
                  </a:cubicBezTo>
                  <a:cubicBezTo>
                    <a:pt x="3581" y="4814"/>
                    <a:pt x="3701" y="4814"/>
                    <a:pt x="3701" y="4934"/>
                  </a:cubicBezTo>
                  <a:cubicBezTo>
                    <a:pt x="4497" y="5451"/>
                    <a:pt x="5432" y="5849"/>
                    <a:pt x="6366" y="6127"/>
                  </a:cubicBezTo>
                  <a:cubicBezTo>
                    <a:pt x="7162" y="6406"/>
                    <a:pt x="7958" y="6525"/>
                    <a:pt x="8754" y="6645"/>
                  </a:cubicBezTo>
                  <a:cubicBezTo>
                    <a:pt x="9271" y="6784"/>
                    <a:pt x="9808" y="6784"/>
                    <a:pt x="10345" y="6923"/>
                  </a:cubicBezTo>
                  <a:cubicBezTo>
                    <a:pt x="10743" y="6923"/>
                    <a:pt x="11260" y="7042"/>
                    <a:pt x="11678" y="7042"/>
                  </a:cubicBezTo>
                  <a:lnTo>
                    <a:pt x="13031" y="7042"/>
                  </a:lnTo>
                  <a:lnTo>
                    <a:pt x="14224" y="7042"/>
                  </a:lnTo>
                  <a:cubicBezTo>
                    <a:pt x="14622" y="7042"/>
                    <a:pt x="15020" y="6923"/>
                    <a:pt x="15418" y="6923"/>
                  </a:cubicBezTo>
                  <a:cubicBezTo>
                    <a:pt x="15815" y="6923"/>
                    <a:pt x="16213" y="6804"/>
                    <a:pt x="16611" y="6645"/>
                  </a:cubicBezTo>
                  <a:cubicBezTo>
                    <a:pt x="17009" y="6525"/>
                    <a:pt x="17526" y="6525"/>
                    <a:pt x="17944" y="6386"/>
                  </a:cubicBezTo>
                  <a:cubicBezTo>
                    <a:pt x="18481" y="6247"/>
                    <a:pt x="19018" y="6107"/>
                    <a:pt x="19416" y="5849"/>
                  </a:cubicBezTo>
                  <a:cubicBezTo>
                    <a:pt x="20092" y="5570"/>
                    <a:pt x="20610" y="5332"/>
                    <a:pt x="21167" y="5053"/>
                  </a:cubicBezTo>
                  <a:cubicBezTo>
                    <a:pt x="23554" y="3601"/>
                    <a:pt x="24767" y="1850"/>
                    <a:pt x="24767" y="0"/>
                  </a:cubicBezTo>
                  <a:lnTo>
                    <a:pt x="24887" y="25443"/>
                  </a:lnTo>
                  <a:cubicBezTo>
                    <a:pt x="24887" y="27313"/>
                    <a:pt x="23693" y="29183"/>
                    <a:pt x="21286" y="30496"/>
                  </a:cubicBezTo>
                  <a:cubicBezTo>
                    <a:pt x="20769" y="30774"/>
                    <a:pt x="20092" y="31172"/>
                    <a:pt x="19535" y="31292"/>
                  </a:cubicBezTo>
                  <a:cubicBezTo>
                    <a:pt x="19018" y="31411"/>
                    <a:pt x="18620" y="31689"/>
                    <a:pt x="18083" y="31809"/>
                  </a:cubicBezTo>
                  <a:cubicBezTo>
                    <a:pt x="17685" y="31928"/>
                    <a:pt x="17288" y="32087"/>
                    <a:pt x="16731" y="32087"/>
                  </a:cubicBezTo>
                  <a:cubicBezTo>
                    <a:pt x="16333" y="32207"/>
                    <a:pt x="15935" y="32207"/>
                    <a:pt x="15537" y="32366"/>
                  </a:cubicBezTo>
                  <a:cubicBezTo>
                    <a:pt x="15139" y="32366"/>
                    <a:pt x="14741" y="32485"/>
                    <a:pt x="14343" y="32485"/>
                  </a:cubicBezTo>
                  <a:lnTo>
                    <a:pt x="13150" y="32485"/>
                  </a:lnTo>
                  <a:lnTo>
                    <a:pt x="11797" y="32485"/>
                  </a:lnTo>
                  <a:cubicBezTo>
                    <a:pt x="11399" y="32485"/>
                    <a:pt x="10882" y="32485"/>
                    <a:pt x="10464" y="32366"/>
                  </a:cubicBezTo>
                  <a:cubicBezTo>
                    <a:pt x="9947" y="32366"/>
                    <a:pt x="9390" y="32246"/>
                    <a:pt x="8873" y="32087"/>
                  </a:cubicBezTo>
                  <a:cubicBezTo>
                    <a:pt x="8077" y="31968"/>
                    <a:pt x="7282" y="31689"/>
                    <a:pt x="6486" y="31570"/>
                  </a:cubicBezTo>
                  <a:cubicBezTo>
                    <a:pt x="5571" y="31292"/>
                    <a:pt x="4616" y="30894"/>
                    <a:pt x="3820" y="30377"/>
                  </a:cubicBezTo>
                  <a:cubicBezTo>
                    <a:pt x="3820" y="30377"/>
                    <a:pt x="3701" y="30377"/>
                    <a:pt x="3701" y="30257"/>
                  </a:cubicBezTo>
                  <a:cubicBezTo>
                    <a:pt x="3024" y="29839"/>
                    <a:pt x="2627" y="29442"/>
                    <a:pt x="2109" y="29064"/>
                  </a:cubicBezTo>
                  <a:lnTo>
                    <a:pt x="1314" y="28268"/>
                  </a:lnTo>
                  <a:cubicBezTo>
                    <a:pt x="1194" y="27989"/>
                    <a:pt x="916" y="27731"/>
                    <a:pt x="797" y="27452"/>
                  </a:cubicBezTo>
                  <a:cubicBezTo>
                    <a:pt x="657" y="27194"/>
                    <a:pt x="518" y="26935"/>
                    <a:pt x="518" y="26796"/>
                  </a:cubicBezTo>
                  <a:cubicBezTo>
                    <a:pt x="399" y="26517"/>
                    <a:pt x="399" y="26398"/>
                    <a:pt x="240" y="26119"/>
                  </a:cubicBezTo>
                  <a:cubicBezTo>
                    <a:pt x="240" y="25841"/>
                    <a:pt x="120" y="25602"/>
                    <a:pt x="120" y="25443"/>
                  </a:cubicBezTo>
                  <a:lnTo>
                    <a:pt x="120" y="25324"/>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2858600" y="3245400"/>
              <a:ext cx="622175" cy="812150"/>
            </a:xfrm>
            <a:custGeom>
              <a:rect b="b" l="l" r="r" t="t"/>
              <a:pathLst>
                <a:path extrusionOk="0" h="32486" w="24887">
                  <a:moveTo>
                    <a:pt x="1" y="20"/>
                  </a:moveTo>
                  <a:cubicBezTo>
                    <a:pt x="1" y="65"/>
                    <a:pt x="1" y="111"/>
                    <a:pt x="1" y="155"/>
                  </a:cubicBezTo>
                  <a:lnTo>
                    <a:pt x="1" y="155"/>
                  </a:lnTo>
                  <a:lnTo>
                    <a:pt x="1" y="20"/>
                  </a:lnTo>
                  <a:close/>
                  <a:moveTo>
                    <a:pt x="24767" y="0"/>
                  </a:moveTo>
                  <a:cubicBezTo>
                    <a:pt x="24767" y="1850"/>
                    <a:pt x="23554" y="3601"/>
                    <a:pt x="21167" y="5053"/>
                  </a:cubicBezTo>
                  <a:cubicBezTo>
                    <a:pt x="20610" y="5332"/>
                    <a:pt x="20092" y="5570"/>
                    <a:pt x="19416" y="5849"/>
                  </a:cubicBezTo>
                  <a:cubicBezTo>
                    <a:pt x="19018" y="6107"/>
                    <a:pt x="18481" y="6247"/>
                    <a:pt x="17944" y="6386"/>
                  </a:cubicBezTo>
                  <a:cubicBezTo>
                    <a:pt x="17526" y="6525"/>
                    <a:pt x="17009" y="6525"/>
                    <a:pt x="16611" y="6645"/>
                  </a:cubicBezTo>
                  <a:cubicBezTo>
                    <a:pt x="16213" y="6804"/>
                    <a:pt x="15815" y="6923"/>
                    <a:pt x="15418" y="6923"/>
                  </a:cubicBezTo>
                  <a:cubicBezTo>
                    <a:pt x="15020" y="6923"/>
                    <a:pt x="14622" y="7042"/>
                    <a:pt x="14224" y="7042"/>
                  </a:cubicBezTo>
                  <a:lnTo>
                    <a:pt x="11678" y="7042"/>
                  </a:lnTo>
                  <a:cubicBezTo>
                    <a:pt x="11260" y="7042"/>
                    <a:pt x="10743" y="6923"/>
                    <a:pt x="10345" y="6923"/>
                  </a:cubicBezTo>
                  <a:cubicBezTo>
                    <a:pt x="9808" y="6784"/>
                    <a:pt x="9271" y="6784"/>
                    <a:pt x="8754" y="6645"/>
                  </a:cubicBezTo>
                  <a:cubicBezTo>
                    <a:pt x="7958" y="6525"/>
                    <a:pt x="7162" y="6406"/>
                    <a:pt x="6366" y="6127"/>
                  </a:cubicBezTo>
                  <a:cubicBezTo>
                    <a:pt x="5432" y="5849"/>
                    <a:pt x="4497" y="5451"/>
                    <a:pt x="3701" y="4934"/>
                  </a:cubicBezTo>
                  <a:cubicBezTo>
                    <a:pt x="3701" y="4814"/>
                    <a:pt x="3581" y="4814"/>
                    <a:pt x="3581" y="4814"/>
                  </a:cubicBezTo>
                  <a:cubicBezTo>
                    <a:pt x="2905" y="4417"/>
                    <a:pt x="2388" y="4019"/>
                    <a:pt x="1990" y="3621"/>
                  </a:cubicBezTo>
                  <a:lnTo>
                    <a:pt x="1194" y="2825"/>
                  </a:lnTo>
                  <a:cubicBezTo>
                    <a:pt x="936" y="2547"/>
                    <a:pt x="797" y="2308"/>
                    <a:pt x="657" y="2029"/>
                  </a:cubicBezTo>
                  <a:cubicBezTo>
                    <a:pt x="518" y="1870"/>
                    <a:pt x="518" y="1632"/>
                    <a:pt x="399" y="1353"/>
                  </a:cubicBezTo>
                  <a:cubicBezTo>
                    <a:pt x="240" y="1214"/>
                    <a:pt x="120" y="955"/>
                    <a:pt x="120" y="677"/>
                  </a:cubicBezTo>
                  <a:cubicBezTo>
                    <a:pt x="22" y="562"/>
                    <a:pt x="4" y="366"/>
                    <a:pt x="1" y="155"/>
                  </a:cubicBezTo>
                  <a:lnTo>
                    <a:pt x="1" y="155"/>
                  </a:lnTo>
                  <a:lnTo>
                    <a:pt x="120" y="25324"/>
                  </a:lnTo>
                  <a:lnTo>
                    <a:pt x="120" y="25443"/>
                  </a:lnTo>
                  <a:cubicBezTo>
                    <a:pt x="120" y="25602"/>
                    <a:pt x="240" y="25841"/>
                    <a:pt x="240" y="26119"/>
                  </a:cubicBezTo>
                  <a:cubicBezTo>
                    <a:pt x="399" y="26398"/>
                    <a:pt x="399" y="26517"/>
                    <a:pt x="518" y="26796"/>
                  </a:cubicBezTo>
                  <a:cubicBezTo>
                    <a:pt x="518" y="26935"/>
                    <a:pt x="657" y="27194"/>
                    <a:pt x="797" y="27452"/>
                  </a:cubicBezTo>
                  <a:cubicBezTo>
                    <a:pt x="916" y="27731"/>
                    <a:pt x="1194" y="27989"/>
                    <a:pt x="1314" y="28268"/>
                  </a:cubicBezTo>
                  <a:lnTo>
                    <a:pt x="2109" y="29064"/>
                  </a:lnTo>
                  <a:cubicBezTo>
                    <a:pt x="2627" y="29442"/>
                    <a:pt x="3024" y="29839"/>
                    <a:pt x="3701" y="30257"/>
                  </a:cubicBezTo>
                  <a:cubicBezTo>
                    <a:pt x="3701" y="30377"/>
                    <a:pt x="3820" y="30377"/>
                    <a:pt x="3820" y="30377"/>
                  </a:cubicBezTo>
                  <a:cubicBezTo>
                    <a:pt x="4616" y="30894"/>
                    <a:pt x="5571" y="31292"/>
                    <a:pt x="6486" y="31570"/>
                  </a:cubicBezTo>
                  <a:cubicBezTo>
                    <a:pt x="7282" y="31689"/>
                    <a:pt x="8077" y="31968"/>
                    <a:pt x="8873" y="32087"/>
                  </a:cubicBezTo>
                  <a:cubicBezTo>
                    <a:pt x="9390" y="32246"/>
                    <a:pt x="9947" y="32366"/>
                    <a:pt x="10464" y="32366"/>
                  </a:cubicBezTo>
                  <a:cubicBezTo>
                    <a:pt x="10882" y="32485"/>
                    <a:pt x="11399" y="32485"/>
                    <a:pt x="11797" y="32485"/>
                  </a:cubicBezTo>
                  <a:lnTo>
                    <a:pt x="14343" y="32485"/>
                  </a:lnTo>
                  <a:cubicBezTo>
                    <a:pt x="14741" y="32485"/>
                    <a:pt x="15139" y="32366"/>
                    <a:pt x="15537" y="32366"/>
                  </a:cubicBezTo>
                  <a:cubicBezTo>
                    <a:pt x="15935" y="32207"/>
                    <a:pt x="16333" y="32207"/>
                    <a:pt x="16731" y="32087"/>
                  </a:cubicBezTo>
                  <a:cubicBezTo>
                    <a:pt x="17288" y="32087"/>
                    <a:pt x="17685" y="31928"/>
                    <a:pt x="18083" y="31809"/>
                  </a:cubicBezTo>
                  <a:cubicBezTo>
                    <a:pt x="18620" y="31689"/>
                    <a:pt x="19018" y="31411"/>
                    <a:pt x="19535" y="31292"/>
                  </a:cubicBezTo>
                  <a:cubicBezTo>
                    <a:pt x="20092" y="31172"/>
                    <a:pt x="20769" y="30774"/>
                    <a:pt x="21286" y="30496"/>
                  </a:cubicBezTo>
                  <a:cubicBezTo>
                    <a:pt x="23693" y="29183"/>
                    <a:pt x="24887" y="27313"/>
                    <a:pt x="24887" y="25443"/>
                  </a:cubicBezTo>
                  <a:lnTo>
                    <a:pt x="24767" y="0"/>
                  </a:ln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2858600" y="3427900"/>
              <a:ext cx="622175" cy="433200"/>
            </a:xfrm>
            <a:custGeom>
              <a:rect b="b" l="l" r="r" t="t"/>
              <a:pathLst>
                <a:path extrusionOk="0" h="17328" w="24887">
                  <a:moveTo>
                    <a:pt x="1" y="41"/>
                  </a:moveTo>
                  <a:cubicBezTo>
                    <a:pt x="1" y="120"/>
                    <a:pt x="1" y="197"/>
                    <a:pt x="4" y="270"/>
                  </a:cubicBezTo>
                  <a:lnTo>
                    <a:pt x="4" y="270"/>
                  </a:lnTo>
                  <a:lnTo>
                    <a:pt x="1" y="41"/>
                  </a:lnTo>
                  <a:close/>
                  <a:moveTo>
                    <a:pt x="24807" y="1"/>
                  </a:moveTo>
                  <a:cubicBezTo>
                    <a:pt x="24807" y="1871"/>
                    <a:pt x="23554" y="3621"/>
                    <a:pt x="21167" y="5094"/>
                  </a:cubicBezTo>
                  <a:cubicBezTo>
                    <a:pt x="20610" y="5372"/>
                    <a:pt x="20092" y="5611"/>
                    <a:pt x="19416" y="5889"/>
                  </a:cubicBezTo>
                  <a:cubicBezTo>
                    <a:pt x="19018" y="6148"/>
                    <a:pt x="18481" y="6287"/>
                    <a:pt x="17944" y="6406"/>
                  </a:cubicBezTo>
                  <a:cubicBezTo>
                    <a:pt x="17526" y="6566"/>
                    <a:pt x="17009" y="6566"/>
                    <a:pt x="16611" y="6685"/>
                  </a:cubicBezTo>
                  <a:cubicBezTo>
                    <a:pt x="16213" y="6844"/>
                    <a:pt x="15815" y="6963"/>
                    <a:pt x="15418" y="6963"/>
                  </a:cubicBezTo>
                  <a:cubicBezTo>
                    <a:pt x="15020" y="6963"/>
                    <a:pt x="14622" y="7083"/>
                    <a:pt x="14224" y="7083"/>
                  </a:cubicBezTo>
                  <a:lnTo>
                    <a:pt x="11678" y="7083"/>
                  </a:lnTo>
                  <a:cubicBezTo>
                    <a:pt x="11260" y="7083"/>
                    <a:pt x="10743" y="6963"/>
                    <a:pt x="10345" y="6963"/>
                  </a:cubicBezTo>
                  <a:cubicBezTo>
                    <a:pt x="9808" y="6804"/>
                    <a:pt x="9271" y="6804"/>
                    <a:pt x="8754" y="6685"/>
                  </a:cubicBezTo>
                  <a:cubicBezTo>
                    <a:pt x="7958" y="6566"/>
                    <a:pt x="7162" y="6446"/>
                    <a:pt x="6366" y="6168"/>
                  </a:cubicBezTo>
                  <a:cubicBezTo>
                    <a:pt x="5432" y="5889"/>
                    <a:pt x="4497" y="5491"/>
                    <a:pt x="3701" y="4974"/>
                  </a:cubicBezTo>
                  <a:cubicBezTo>
                    <a:pt x="3701" y="4855"/>
                    <a:pt x="3581" y="4855"/>
                    <a:pt x="3581" y="4855"/>
                  </a:cubicBezTo>
                  <a:cubicBezTo>
                    <a:pt x="2905" y="4457"/>
                    <a:pt x="2388" y="4059"/>
                    <a:pt x="1990" y="3661"/>
                  </a:cubicBezTo>
                  <a:cubicBezTo>
                    <a:pt x="1712" y="3383"/>
                    <a:pt x="1433" y="3124"/>
                    <a:pt x="1194" y="2866"/>
                  </a:cubicBezTo>
                  <a:cubicBezTo>
                    <a:pt x="936" y="2587"/>
                    <a:pt x="797" y="2328"/>
                    <a:pt x="657" y="2070"/>
                  </a:cubicBezTo>
                  <a:cubicBezTo>
                    <a:pt x="518" y="1911"/>
                    <a:pt x="518" y="1672"/>
                    <a:pt x="399" y="1393"/>
                  </a:cubicBezTo>
                  <a:cubicBezTo>
                    <a:pt x="240" y="1234"/>
                    <a:pt x="120" y="996"/>
                    <a:pt x="120" y="717"/>
                  </a:cubicBezTo>
                  <a:cubicBezTo>
                    <a:pt x="35" y="617"/>
                    <a:pt x="10" y="456"/>
                    <a:pt x="4" y="270"/>
                  </a:cubicBezTo>
                  <a:lnTo>
                    <a:pt x="4" y="270"/>
                  </a:lnTo>
                  <a:lnTo>
                    <a:pt x="120" y="10166"/>
                  </a:lnTo>
                  <a:lnTo>
                    <a:pt x="120" y="10286"/>
                  </a:lnTo>
                  <a:cubicBezTo>
                    <a:pt x="120" y="10445"/>
                    <a:pt x="240" y="10683"/>
                    <a:pt x="240" y="10962"/>
                  </a:cubicBezTo>
                  <a:cubicBezTo>
                    <a:pt x="399" y="11240"/>
                    <a:pt x="399" y="11360"/>
                    <a:pt x="518" y="11638"/>
                  </a:cubicBezTo>
                  <a:cubicBezTo>
                    <a:pt x="518" y="11777"/>
                    <a:pt x="657" y="12036"/>
                    <a:pt x="797" y="12315"/>
                  </a:cubicBezTo>
                  <a:cubicBezTo>
                    <a:pt x="916" y="12573"/>
                    <a:pt x="1194" y="12832"/>
                    <a:pt x="1314" y="13110"/>
                  </a:cubicBezTo>
                  <a:lnTo>
                    <a:pt x="2109" y="13906"/>
                  </a:lnTo>
                  <a:cubicBezTo>
                    <a:pt x="2627" y="14304"/>
                    <a:pt x="3024" y="14702"/>
                    <a:pt x="3701" y="15100"/>
                  </a:cubicBezTo>
                  <a:cubicBezTo>
                    <a:pt x="3701" y="15219"/>
                    <a:pt x="3820" y="15219"/>
                    <a:pt x="3820" y="15219"/>
                  </a:cubicBezTo>
                  <a:cubicBezTo>
                    <a:pt x="4616" y="15736"/>
                    <a:pt x="5571" y="16134"/>
                    <a:pt x="6486" y="16412"/>
                  </a:cubicBezTo>
                  <a:cubicBezTo>
                    <a:pt x="7282" y="16532"/>
                    <a:pt x="8077" y="16810"/>
                    <a:pt x="8873" y="16930"/>
                  </a:cubicBezTo>
                  <a:cubicBezTo>
                    <a:pt x="9390" y="17089"/>
                    <a:pt x="9947" y="17208"/>
                    <a:pt x="10464" y="17208"/>
                  </a:cubicBezTo>
                  <a:cubicBezTo>
                    <a:pt x="10882" y="17328"/>
                    <a:pt x="11399" y="17328"/>
                    <a:pt x="11797" y="17328"/>
                  </a:cubicBezTo>
                  <a:lnTo>
                    <a:pt x="14343" y="17328"/>
                  </a:lnTo>
                  <a:cubicBezTo>
                    <a:pt x="14741" y="17328"/>
                    <a:pt x="15139" y="17208"/>
                    <a:pt x="15537" y="17208"/>
                  </a:cubicBezTo>
                  <a:cubicBezTo>
                    <a:pt x="15935" y="17049"/>
                    <a:pt x="16333" y="17049"/>
                    <a:pt x="16731" y="16930"/>
                  </a:cubicBezTo>
                  <a:cubicBezTo>
                    <a:pt x="17288" y="16930"/>
                    <a:pt x="17685" y="16790"/>
                    <a:pt x="18083" y="16651"/>
                  </a:cubicBezTo>
                  <a:cubicBezTo>
                    <a:pt x="18620" y="16532"/>
                    <a:pt x="19018" y="16253"/>
                    <a:pt x="19535" y="16134"/>
                  </a:cubicBezTo>
                  <a:cubicBezTo>
                    <a:pt x="20092" y="16015"/>
                    <a:pt x="20769" y="15617"/>
                    <a:pt x="21286" y="15338"/>
                  </a:cubicBezTo>
                  <a:cubicBezTo>
                    <a:pt x="23693" y="14025"/>
                    <a:pt x="24887" y="12155"/>
                    <a:pt x="24887" y="10286"/>
                  </a:cubicBezTo>
                  <a:lnTo>
                    <a:pt x="24807"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2825275" y="3073450"/>
              <a:ext cx="685825" cy="366925"/>
            </a:xfrm>
            <a:custGeom>
              <a:rect b="b" l="l" r="r" t="t"/>
              <a:pathLst>
                <a:path extrusionOk="0" h="14677" w="27433">
                  <a:moveTo>
                    <a:pt x="13779" y="0"/>
                  </a:moveTo>
                  <a:cubicBezTo>
                    <a:pt x="10599" y="0"/>
                    <a:pt x="7401" y="722"/>
                    <a:pt x="4934" y="2164"/>
                  </a:cubicBezTo>
                  <a:cubicBezTo>
                    <a:pt x="140" y="5028"/>
                    <a:pt x="1" y="9683"/>
                    <a:pt x="4934" y="12528"/>
                  </a:cubicBezTo>
                  <a:cubicBezTo>
                    <a:pt x="7331" y="13960"/>
                    <a:pt x="10494" y="14676"/>
                    <a:pt x="13675" y="14676"/>
                  </a:cubicBezTo>
                  <a:cubicBezTo>
                    <a:pt x="16855" y="14676"/>
                    <a:pt x="20053" y="13960"/>
                    <a:pt x="22520" y="12528"/>
                  </a:cubicBezTo>
                  <a:cubicBezTo>
                    <a:pt x="27314" y="9683"/>
                    <a:pt x="27433" y="5028"/>
                    <a:pt x="22520" y="2164"/>
                  </a:cubicBezTo>
                  <a:cubicBezTo>
                    <a:pt x="20122" y="722"/>
                    <a:pt x="16960" y="0"/>
                    <a:pt x="13779" y="0"/>
                  </a:cubicBezTo>
                  <a:close/>
                </a:path>
              </a:pathLst>
            </a:custGeom>
            <a:solidFill>
              <a:srgbClr val="BAC7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2948625" y="2973850"/>
              <a:ext cx="434675" cy="306875"/>
            </a:xfrm>
            <a:custGeom>
              <a:rect b="b" l="l" r="r" t="t"/>
              <a:pathLst>
                <a:path extrusionOk="0" h="12275" w="17387">
                  <a:moveTo>
                    <a:pt x="0" y="478"/>
                  </a:moveTo>
                  <a:lnTo>
                    <a:pt x="0" y="996"/>
                  </a:lnTo>
                  <a:cubicBezTo>
                    <a:pt x="0" y="1135"/>
                    <a:pt x="120" y="1274"/>
                    <a:pt x="120" y="1533"/>
                  </a:cubicBezTo>
                  <a:cubicBezTo>
                    <a:pt x="120" y="1652"/>
                    <a:pt x="259" y="1930"/>
                    <a:pt x="398" y="2050"/>
                  </a:cubicBezTo>
                  <a:cubicBezTo>
                    <a:pt x="518" y="2169"/>
                    <a:pt x="677" y="2448"/>
                    <a:pt x="796" y="2567"/>
                  </a:cubicBezTo>
                  <a:cubicBezTo>
                    <a:pt x="915" y="2846"/>
                    <a:pt x="1194" y="2965"/>
                    <a:pt x="1313" y="3084"/>
                  </a:cubicBezTo>
                  <a:cubicBezTo>
                    <a:pt x="1592" y="3363"/>
                    <a:pt x="1990" y="3621"/>
                    <a:pt x="2387" y="3880"/>
                  </a:cubicBezTo>
                  <a:lnTo>
                    <a:pt x="2507" y="3880"/>
                  </a:lnTo>
                  <a:cubicBezTo>
                    <a:pt x="3044" y="4278"/>
                    <a:pt x="3700" y="4556"/>
                    <a:pt x="4377" y="4676"/>
                  </a:cubicBezTo>
                  <a:cubicBezTo>
                    <a:pt x="4894" y="4815"/>
                    <a:pt x="5451" y="4954"/>
                    <a:pt x="5968" y="5074"/>
                  </a:cubicBezTo>
                  <a:cubicBezTo>
                    <a:pt x="6366" y="5074"/>
                    <a:pt x="6764" y="5213"/>
                    <a:pt x="7042" y="5213"/>
                  </a:cubicBezTo>
                  <a:lnTo>
                    <a:pt x="7957" y="5213"/>
                  </a:lnTo>
                  <a:lnTo>
                    <a:pt x="8873" y="5213"/>
                  </a:lnTo>
                  <a:lnTo>
                    <a:pt x="9668" y="5213"/>
                  </a:lnTo>
                  <a:cubicBezTo>
                    <a:pt x="9947" y="5213"/>
                    <a:pt x="10185" y="5213"/>
                    <a:pt x="10464" y="5074"/>
                  </a:cubicBezTo>
                  <a:cubicBezTo>
                    <a:pt x="10742" y="5074"/>
                    <a:pt x="10981" y="4954"/>
                    <a:pt x="11379" y="4954"/>
                  </a:cubicBezTo>
                  <a:cubicBezTo>
                    <a:pt x="11657" y="4954"/>
                    <a:pt x="12055" y="4835"/>
                    <a:pt x="12314" y="4676"/>
                  </a:cubicBezTo>
                  <a:cubicBezTo>
                    <a:pt x="12712" y="4556"/>
                    <a:pt x="12970" y="4417"/>
                    <a:pt x="13368" y="4278"/>
                  </a:cubicBezTo>
                  <a:cubicBezTo>
                    <a:pt x="13766" y="4158"/>
                    <a:pt x="14303" y="3880"/>
                    <a:pt x="14721" y="3621"/>
                  </a:cubicBezTo>
                  <a:cubicBezTo>
                    <a:pt x="16452" y="2547"/>
                    <a:pt x="17247" y="1354"/>
                    <a:pt x="17247" y="1"/>
                  </a:cubicBezTo>
                  <a:lnTo>
                    <a:pt x="17387" y="7063"/>
                  </a:lnTo>
                  <a:cubicBezTo>
                    <a:pt x="17387" y="8416"/>
                    <a:pt x="16591" y="9728"/>
                    <a:pt x="14840" y="10683"/>
                  </a:cubicBezTo>
                  <a:cubicBezTo>
                    <a:pt x="14442" y="10942"/>
                    <a:pt x="14045" y="11081"/>
                    <a:pt x="13508" y="11340"/>
                  </a:cubicBezTo>
                  <a:cubicBezTo>
                    <a:pt x="13110" y="11479"/>
                    <a:pt x="12831" y="11618"/>
                    <a:pt x="12433" y="11738"/>
                  </a:cubicBezTo>
                  <a:cubicBezTo>
                    <a:pt x="12155" y="11877"/>
                    <a:pt x="11757" y="11877"/>
                    <a:pt x="11518" y="12016"/>
                  </a:cubicBezTo>
                  <a:cubicBezTo>
                    <a:pt x="11240" y="12016"/>
                    <a:pt x="10981" y="12135"/>
                    <a:pt x="10583" y="12135"/>
                  </a:cubicBezTo>
                  <a:cubicBezTo>
                    <a:pt x="10325" y="12135"/>
                    <a:pt x="10066" y="12275"/>
                    <a:pt x="9788" y="12275"/>
                  </a:cubicBezTo>
                  <a:lnTo>
                    <a:pt x="9012" y="12275"/>
                  </a:lnTo>
                  <a:lnTo>
                    <a:pt x="8077" y="12275"/>
                  </a:lnTo>
                  <a:lnTo>
                    <a:pt x="7162" y="12275"/>
                  </a:lnTo>
                  <a:cubicBezTo>
                    <a:pt x="6764" y="12275"/>
                    <a:pt x="6366" y="12135"/>
                    <a:pt x="6088" y="12135"/>
                  </a:cubicBezTo>
                  <a:cubicBezTo>
                    <a:pt x="5570" y="12016"/>
                    <a:pt x="5033" y="11877"/>
                    <a:pt x="4496" y="11738"/>
                  </a:cubicBezTo>
                  <a:cubicBezTo>
                    <a:pt x="3840" y="11479"/>
                    <a:pt x="3163" y="11220"/>
                    <a:pt x="2646" y="10942"/>
                  </a:cubicBezTo>
                  <a:lnTo>
                    <a:pt x="2507" y="10942"/>
                  </a:lnTo>
                  <a:cubicBezTo>
                    <a:pt x="2109" y="10683"/>
                    <a:pt x="1711" y="10425"/>
                    <a:pt x="1453" y="10146"/>
                  </a:cubicBezTo>
                  <a:cubicBezTo>
                    <a:pt x="1174" y="10027"/>
                    <a:pt x="1055" y="9748"/>
                    <a:pt x="915" y="9629"/>
                  </a:cubicBezTo>
                  <a:cubicBezTo>
                    <a:pt x="796" y="9510"/>
                    <a:pt x="657" y="9231"/>
                    <a:pt x="518" y="9112"/>
                  </a:cubicBezTo>
                  <a:cubicBezTo>
                    <a:pt x="398" y="8992"/>
                    <a:pt x="398" y="8833"/>
                    <a:pt x="259" y="8595"/>
                  </a:cubicBezTo>
                  <a:cubicBezTo>
                    <a:pt x="259" y="8455"/>
                    <a:pt x="120" y="8316"/>
                    <a:pt x="120" y="8057"/>
                  </a:cubicBezTo>
                  <a:lnTo>
                    <a:pt x="120" y="7540"/>
                  </a:lnTo>
                  <a:lnTo>
                    <a:pt x="120" y="7421"/>
                  </a:lnTo>
                  <a:close/>
                </a:path>
              </a:pathLst>
            </a:custGeom>
            <a:solidFill>
              <a:srgbClr val="DA4A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2948625" y="2973850"/>
              <a:ext cx="434675" cy="306875"/>
            </a:xfrm>
            <a:custGeom>
              <a:rect b="b" l="l" r="r" t="t"/>
              <a:pathLst>
                <a:path extrusionOk="0" h="12275" w="17387">
                  <a:moveTo>
                    <a:pt x="0" y="478"/>
                  </a:moveTo>
                  <a:lnTo>
                    <a:pt x="0" y="996"/>
                  </a:lnTo>
                  <a:cubicBezTo>
                    <a:pt x="0" y="1021"/>
                    <a:pt x="4" y="1046"/>
                    <a:pt x="11" y="1071"/>
                  </a:cubicBezTo>
                  <a:lnTo>
                    <a:pt x="11" y="1071"/>
                  </a:lnTo>
                  <a:lnTo>
                    <a:pt x="0" y="478"/>
                  </a:lnTo>
                  <a:close/>
                  <a:moveTo>
                    <a:pt x="17247" y="1"/>
                  </a:moveTo>
                  <a:cubicBezTo>
                    <a:pt x="17247" y="1354"/>
                    <a:pt x="16452" y="2547"/>
                    <a:pt x="14721" y="3621"/>
                  </a:cubicBezTo>
                  <a:cubicBezTo>
                    <a:pt x="14303" y="3880"/>
                    <a:pt x="13766" y="4158"/>
                    <a:pt x="13368" y="4278"/>
                  </a:cubicBezTo>
                  <a:cubicBezTo>
                    <a:pt x="12970" y="4417"/>
                    <a:pt x="12712" y="4556"/>
                    <a:pt x="12314" y="4676"/>
                  </a:cubicBezTo>
                  <a:cubicBezTo>
                    <a:pt x="12055" y="4835"/>
                    <a:pt x="11657" y="4954"/>
                    <a:pt x="11379" y="4954"/>
                  </a:cubicBezTo>
                  <a:cubicBezTo>
                    <a:pt x="10981" y="4954"/>
                    <a:pt x="10742" y="5074"/>
                    <a:pt x="10464" y="5074"/>
                  </a:cubicBezTo>
                  <a:cubicBezTo>
                    <a:pt x="10185" y="5213"/>
                    <a:pt x="9947" y="5213"/>
                    <a:pt x="9668" y="5213"/>
                  </a:cubicBezTo>
                  <a:lnTo>
                    <a:pt x="7042" y="5213"/>
                  </a:lnTo>
                  <a:cubicBezTo>
                    <a:pt x="6764" y="5213"/>
                    <a:pt x="6366" y="5074"/>
                    <a:pt x="5968" y="5074"/>
                  </a:cubicBezTo>
                  <a:cubicBezTo>
                    <a:pt x="5451" y="4954"/>
                    <a:pt x="4894" y="4815"/>
                    <a:pt x="4377" y="4676"/>
                  </a:cubicBezTo>
                  <a:cubicBezTo>
                    <a:pt x="3700" y="4556"/>
                    <a:pt x="3044" y="4278"/>
                    <a:pt x="2507" y="3880"/>
                  </a:cubicBezTo>
                  <a:lnTo>
                    <a:pt x="2387" y="3880"/>
                  </a:lnTo>
                  <a:cubicBezTo>
                    <a:pt x="1990" y="3621"/>
                    <a:pt x="1592" y="3363"/>
                    <a:pt x="1313" y="3084"/>
                  </a:cubicBezTo>
                  <a:cubicBezTo>
                    <a:pt x="1194" y="2965"/>
                    <a:pt x="915" y="2846"/>
                    <a:pt x="796" y="2567"/>
                  </a:cubicBezTo>
                  <a:cubicBezTo>
                    <a:pt x="677" y="2448"/>
                    <a:pt x="518" y="2169"/>
                    <a:pt x="398" y="2050"/>
                  </a:cubicBezTo>
                  <a:cubicBezTo>
                    <a:pt x="259" y="1930"/>
                    <a:pt x="120" y="1652"/>
                    <a:pt x="120" y="1533"/>
                  </a:cubicBezTo>
                  <a:cubicBezTo>
                    <a:pt x="120" y="1321"/>
                    <a:pt x="39" y="1189"/>
                    <a:pt x="11" y="1071"/>
                  </a:cubicBezTo>
                  <a:lnTo>
                    <a:pt x="11" y="1071"/>
                  </a:lnTo>
                  <a:lnTo>
                    <a:pt x="120" y="7421"/>
                  </a:lnTo>
                  <a:lnTo>
                    <a:pt x="120" y="7540"/>
                  </a:lnTo>
                  <a:lnTo>
                    <a:pt x="120" y="8057"/>
                  </a:lnTo>
                  <a:cubicBezTo>
                    <a:pt x="120" y="8316"/>
                    <a:pt x="259" y="8455"/>
                    <a:pt x="259" y="8595"/>
                  </a:cubicBezTo>
                  <a:cubicBezTo>
                    <a:pt x="398" y="8833"/>
                    <a:pt x="398" y="8992"/>
                    <a:pt x="518" y="9112"/>
                  </a:cubicBezTo>
                  <a:cubicBezTo>
                    <a:pt x="657" y="9231"/>
                    <a:pt x="796" y="9510"/>
                    <a:pt x="915" y="9629"/>
                  </a:cubicBezTo>
                  <a:cubicBezTo>
                    <a:pt x="1055" y="9748"/>
                    <a:pt x="1174" y="10027"/>
                    <a:pt x="1453" y="10146"/>
                  </a:cubicBezTo>
                  <a:cubicBezTo>
                    <a:pt x="1711" y="10425"/>
                    <a:pt x="2109" y="10683"/>
                    <a:pt x="2507" y="10942"/>
                  </a:cubicBezTo>
                  <a:lnTo>
                    <a:pt x="2646" y="10942"/>
                  </a:lnTo>
                  <a:cubicBezTo>
                    <a:pt x="3163" y="11220"/>
                    <a:pt x="3840" y="11479"/>
                    <a:pt x="4496" y="11738"/>
                  </a:cubicBezTo>
                  <a:cubicBezTo>
                    <a:pt x="5033" y="11877"/>
                    <a:pt x="5570" y="12016"/>
                    <a:pt x="6088" y="12135"/>
                  </a:cubicBezTo>
                  <a:cubicBezTo>
                    <a:pt x="6366" y="12135"/>
                    <a:pt x="6764" y="12275"/>
                    <a:pt x="7162" y="12275"/>
                  </a:cubicBezTo>
                  <a:lnTo>
                    <a:pt x="9788" y="12275"/>
                  </a:lnTo>
                  <a:cubicBezTo>
                    <a:pt x="10066" y="12275"/>
                    <a:pt x="10325" y="12135"/>
                    <a:pt x="10583" y="12135"/>
                  </a:cubicBezTo>
                  <a:cubicBezTo>
                    <a:pt x="10981" y="12135"/>
                    <a:pt x="11240" y="12016"/>
                    <a:pt x="11518" y="12016"/>
                  </a:cubicBezTo>
                  <a:cubicBezTo>
                    <a:pt x="11757" y="11877"/>
                    <a:pt x="12155" y="11877"/>
                    <a:pt x="12433" y="11738"/>
                  </a:cubicBezTo>
                  <a:cubicBezTo>
                    <a:pt x="12831" y="11618"/>
                    <a:pt x="13110" y="11479"/>
                    <a:pt x="13508" y="11340"/>
                  </a:cubicBezTo>
                  <a:cubicBezTo>
                    <a:pt x="14045" y="11081"/>
                    <a:pt x="14442" y="10942"/>
                    <a:pt x="14840" y="10683"/>
                  </a:cubicBezTo>
                  <a:cubicBezTo>
                    <a:pt x="16591" y="9728"/>
                    <a:pt x="17387" y="8416"/>
                    <a:pt x="17387" y="7063"/>
                  </a:cubicBezTo>
                  <a:lnTo>
                    <a:pt x="17247"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2922275" y="2857000"/>
              <a:ext cx="482900" cy="254650"/>
            </a:xfrm>
            <a:custGeom>
              <a:rect b="b" l="l" r="r" t="t"/>
              <a:pathLst>
                <a:path extrusionOk="0" h="10186" w="19316">
                  <a:moveTo>
                    <a:pt x="9613" y="0"/>
                  </a:moveTo>
                  <a:cubicBezTo>
                    <a:pt x="7365" y="0"/>
                    <a:pt x="5132" y="497"/>
                    <a:pt x="3461" y="1492"/>
                  </a:cubicBezTo>
                  <a:cubicBezTo>
                    <a:pt x="0" y="3481"/>
                    <a:pt x="0" y="6704"/>
                    <a:pt x="3461" y="8693"/>
                  </a:cubicBezTo>
                  <a:cubicBezTo>
                    <a:pt x="5192" y="9688"/>
                    <a:pt x="7425" y="10185"/>
                    <a:pt x="9658" y="10185"/>
                  </a:cubicBezTo>
                  <a:cubicBezTo>
                    <a:pt x="11891" y="10185"/>
                    <a:pt x="14124" y="9688"/>
                    <a:pt x="15855" y="8693"/>
                  </a:cubicBezTo>
                  <a:cubicBezTo>
                    <a:pt x="19316" y="6704"/>
                    <a:pt x="19316" y="3481"/>
                    <a:pt x="15855" y="1492"/>
                  </a:cubicBezTo>
                  <a:cubicBezTo>
                    <a:pt x="14124" y="497"/>
                    <a:pt x="11861" y="0"/>
                    <a:pt x="9613" y="0"/>
                  </a:cubicBez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1960900" y="30225"/>
              <a:ext cx="1986825" cy="1227900"/>
            </a:xfrm>
            <a:custGeom>
              <a:rect b="b" l="l" r="r" t="t"/>
              <a:pathLst>
                <a:path extrusionOk="0" h="49116" w="79473">
                  <a:moveTo>
                    <a:pt x="1174" y="29701"/>
                  </a:moveTo>
                  <a:cubicBezTo>
                    <a:pt x="1" y="30377"/>
                    <a:pt x="120" y="31690"/>
                    <a:pt x="1453" y="32486"/>
                  </a:cubicBezTo>
                  <a:lnTo>
                    <a:pt x="24767" y="48201"/>
                  </a:lnTo>
                  <a:cubicBezTo>
                    <a:pt x="26100" y="48997"/>
                    <a:pt x="28209" y="49116"/>
                    <a:pt x="29402" y="48320"/>
                  </a:cubicBezTo>
                  <a:lnTo>
                    <a:pt x="78279" y="19436"/>
                  </a:lnTo>
                  <a:cubicBezTo>
                    <a:pt x="79472" y="18760"/>
                    <a:pt x="79333" y="17447"/>
                    <a:pt x="78000" y="16651"/>
                  </a:cubicBezTo>
                  <a:lnTo>
                    <a:pt x="54706" y="936"/>
                  </a:lnTo>
                  <a:cubicBezTo>
                    <a:pt x="53353" y="140"/>
                    <a:pt x="51244" y="1"/>
                    <a:pt x="50051" y="657"/>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1951450" y="482300"/>
              <a:ext cx="1973875" cy="788775"/>
            </a:xfrm>
            <a:custGeom>
              <a:rect b="b" l="l" r="r" t="t"/>
              <a:pathLst>
                <a:path extrusionOk="0" h="31551" w="78955">
                  <a:moveTo>
                    <a:pt x="1" y="12931"/>
                  </a:moveTo>
                  <a:lnTo>
                    <a:pt x="1" y="13070"/>
                  </a:lnTo>
                  <a:cubicBezTo>
                    <a:pt x="1" y="13070"/>
                    <a:pt x="1" y="13092"/>
                    <a:pt x="12" y="13117"/>
                  </a:cubicBezTo>
                  <a:lnTo>
                    <a:pt x="12" y="13117"/>
                  </a:lnTo>
                  <a:lnTo>
                    <a:pt x="1" y="12931"/>
                  </a:lnTo>
                  <a:close/>
                  <a:moveTo>
                    <a:pt x="78696" y="0"/>
                  </a:moveTo>
                  <a:lnTo>
                    <a:pt x="78696" y="0"/>
                  </a:lnTo>
                  <a:cubicBezTo>
                    <a:pt x="78816" y="418"/>
                    <a:pt x="78557" y="955"/>
                    <a:pt x="77901" y="1353"/>
                  </a:cubicBezTo>
                  <a:lnTo>
                    <a:pt x="29024" y="30237"/>
                  </a:lnTo>
                  <a:cubicBezTo>
                    <a:pt x="28905" y="30396"/>
                    <a:pt x="28766" y="30516"/>
                    <a:pt x="28626" y="30516"/>
                  </a:cubicBezTo>
                  <a:cubicBezTo>
                    <a:pt x="28507" y="30516"/>
                    <a:pt x="28368" y="30635"/>
                    <a:pt x="28228" y="30635"/>
                  </a:cubicBezTo>
                  <a:cubicBezTo>
                    <a:pt x="28109" y="30754"/>
                    <a:pt x="27970" y="30754"/>
                    <a:pt x="27831" y="30754"/>
                  </a:cubicBezTo>
                  <a:lnTo>
                    <a:pt x="26219" y="30754"/>
                  </a:lnTo>
                  <a:cubicBezTo>
                    <a:pt x="26100" y="30635"/>
                    <a:pt x="25941" y="30635"/>
                    <a:pt x="25821" y="30635"/>
                  </a:cubicBezTo>
                  <a:cubicBezTo>
                    <a:pt x="25543" y="30635"/>
                    <a:pt x="25424" y="30635"/>
                    <a:pt x="25145" y="30516"/>
                  </a:cubicBezTo>
                  <a:cubicBezTo>
                    <a:pt x="24886" y="30396"/>
                    <a:pt x="24628" y="30237"/>
                    <a:pt x="24349" y="30118"/>
                  </a:cubicBezTo>
                  <a:lnTo>
                    <a:pt x="1055" y="14403"/>
                  </a:lnTo>
                  <a:lnTo>
                    <a:pt x="657" y="14005"/>
                  </a:lnTo>
                  <a:cubicBezTo>
                    <a:pt x="498" y="13846"/>
                    <a:pt x="379" y="13885"/>
                    <a:pt x="379" y="13726"/>
                  </a:cubicBezTo>
                  <a:cubicBezTo>
                    <a:pt x="379" y="13587"/>
                    <a:pt x="259" y="13587"/>
                    <a:pt x="259" y="13468"/>
                  </a:cubicBezTo>
                  <a:cubicBezTo>
                    <a:pt x="140" y="13309"/>
                    <a:pt x="140" y="13309"/>
                    <a:pt x="140" y="13189"/>
                  </a:cubicBezTo>
                  <a:cubicBezTo>
                    <a:pt x="61" y="13189"/>
                    <a:pt x="27" y="13151"/>
                    <a:pt x="12" y="13117"/>
                  </a:cubicBezTo>
                  <a:lnTo>
                    <a:pt x="12" y="13117"/>
                  </a:lnTo>
                  <a:lnTo>
                    <a:pt x="160" y="15596"/>
                  </a:lnTo>
                  <a:lnTo>
                    <a:pt x="160" y="15716"/>
                  </a:lnTo>
                  <a:cubicBezTo>
                    <a:pt x="279" y="15716"/>
                    <a:pt x="279" y="15835"/>
                    <a:pt x="279" y="15835"/>
                  </a:cubicBezTo>
                  <a:cubicBezTo>
                    <a:pt x="279" y="15994"/>
                    <a:pt x="399" y="16113"/>
                    <a:pt x="399" y="16113"/>
                  </a:cubicBezTo>
                  <a:cubicBezTo>
                    <a:pt x="399" y="16273"/>
                    <a:pt x="538" y="16273"/>
                    <a:pt x="538" y="16392"/>
                  </a:cubicBezTo>
                  <a:lnTo>
                    <a:pt x="796" y="16670"/>
                  </a:lnTo>
                  <a:lnTo>
                    <a:pt x="1194" y="17068"/>
                  </a:lnTo>
                  <a:lnTo>
                    <a:pt x="24628" y="30914"/>
                  </a:lnTo>
                  <a:cubicBezTo>
                    <a:pt x="24906" y="31033"/>
                    <a:pt x="25145" y="31192"/>
                    <a:pt x="25424" y="31311"/>
                  </a:cubicBezTo>
                  <a:cubicBezTo>
                    <a:pt x="25702" y="31311"/>
                    <a:pt x="25821" y="31431"/>
                    <a:pt x="26100" y="31431"/>
                  </a:cubicBezTo>
                  <a:cubicBezTo>
                    <a:pt x="26219" y="31550"/>
                    <a:pt x="26378" y="31550"/>
                    <a:pt x="26498" y="31550"/>
                  </a:cubicBezTo>
                  <a:lnTo>
                    <a:pt x="28109" y="31550"/>
                  </a:lnTo>
                  <a:cubicBezTo>
                    <a:pt x="28228" y="31431"/>
                    <a:pt x="28388" y="31431"/>
                    <a:pt x="28507" y="31431"/>
                  </a:cubicBezTo>
                  <a:cubicBezTo>
                    <a:pt x="28626" y="31431"/>
                    <a:pt x="28785" y="31311"/>
                    <a:pt x="28905" y="31311"/>
                  </a:cubicBezTo>
                  <a:cubicBezTo>
                    <a:pt x="29024" y="31152"/>
                    <a:pt x="29183" y="31152"/>
                    <a:pt x="29303" y="31033"/>
                  </a:cubicBezTo>
                  <a:lnTo>
                    <a:pt x="78159" y="2149"/>
                  </a:lnTo>
                  <a:cubicBezTo>
                    <a:pt x="78696" y="1870"/>
                    <a:pt x="78955" y="1313"/>
                    <a:pt x="78955" y="796"/>
                  </a:cubicBezTo>
                  <a:lnTo>
                    <a:pt x="78696"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1398425" y="-329325"/>
              <a:ext cx="815625" cy="1251775"/>
            </a:xfrm>
            <a:custGeom>
              <a:rect b="b" l="l" r="r" t="t"/>
              <a:pathLst>
                <a:path extrusionOk="0" h="50071" w="32625">
                  <a:moveTo>
                    <a:pt x="32624" y="31948"/>
                  </a:moveTo>
                  <a:lnTo>
                    <a:pt x="4795" y="50070"/>
                  </a:lnTo>
                  <a:lnTo>
                    <a:pt x="0" y="18103"/>
                  </a:lnTo>
                  <a:lnTo>
                    <a:pt x="27810" y="0"/>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1538175" y="30225"/>
              <a:ext cx="259625" cy="892225"/>
            </a:xfrm>
            <a:custGeom>
              <a:rect b="b" l="l" r="r" t="t"/>
              <a:pathLst>
                <a:path extrusionOk="0" h="35689" w="10385">
                  <a:moveTo>
                    <a:pt x="4795" y="31968"/>
                  </a:moveTo>
                  <a:lnTo>
                    <a:pt x="10385" y="35688"/>
                  </a:lnTo>
                  <a:lnTo>
                    <a:pt x="5590" y="3721"/>
                  </a:lnTo>
                  <a:lnTo>
                    <a:pt x="1" y="1"/>
                  </a:ln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1398425" y="-329325"/>
              <a:ext cx="815625" cy="1251775"/>
            </a:xfrm>
            <a:custGeom>
              <a:rect b="b" l="l" r="r" t="t"/>
              <a:pathLst>
                <a:path extrusionOk="0" h="50071" w="32625">
                  <a:moveTo>
                    <a:pt x="27810" y="0"/>
                  </a:moveTo>
                  <a:lnTo>
                    <a:pt x="0" y="18103"/>
                  </a:lnTo>
                  <a:lnTo>
                    <a:pt x="4795" y="50070"/>
                  </a:lnTo>
                  <a:lnTo>
                    <a:pt x="32624" y="31948"/>
                  </a:lnTo>
                  <a:lnTo>
                    <a:pt x="2781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1538175" y="30225"/>
              <a:ext cx="259625" cy="892225"/>
            </a:xfrm>
            <a:custGeom>
              <a:rect b="b" l="l" r="r" t="t"/>
              <a:pathLst>
                <a:path extrusionOk="0" h="35689" w="10385">
                  <a:moveTo>
                    <a:pt x="1" y="1"/>
                  </a:moveTo>
                  <a:lnTo>
                    <a:pt x="4795" y="31968"/>
                  </a:lnTo>
                  <a:lnTo>
                    <a:pt x="10385" y="35688"/>
                  </a:lnTo>
                  <a:lnTo>
                    <a:pt x="5590" y="3721"/>
                  </a:lnTo>
                  <a:lnTo>
                    <a:pt x="1" y="1"/>
                  </a:ln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1115950" y="498700"/>
              <a:ext cx="2860100" cy="1769000"/>
            </a:xfrm>
            <a:custGeom>
              <a:rect b="b" l="l" r="r" t="t"/>
              <a:pathLst>
                <a:path extrusionOk="0" h="70760" w="114404">
                  <a:moveTo>
                    <a:pt x="1751" y="42512"/>
                  </a:moveTo>
                  <a:cubicBezTo>
                    <a:pt x="0" y="43586"/>
                    <a:pt x="160" y="45456"/>
                    <a:pt x="2030" y="46649"/>
                  </a:cubicBezTo>
                  <a:lnTo>
                    <a:pt x="35708" y="69426"/>
                  </a:lnTo>
                  <a:cubicBezTo>
                    <a:pt x="37697" y="70620"/>
                    <a:pt x="40641" y="70759"/>
                    <a:pt x="42392" y="69705"/>
                  </a:cubicBezTo>
                  <a:lnTo>
                    <a:pt x="112653" y="28129"/>
                  </a:lnTo>
                  <a:cubicBezTo>
                    <a:pt x="114403" y="27055"/>
                    <a:pt x="114244" y="25344"/>
                    <a:pt x="112374" y="24111"/>
                  </a:cubicBezTo>
                  <a:lnTo>
                    <a:pt x="78676" y="1334"/>
                  </a:lnTo>
                  <a:cubicBezTo>
                    <a:pt x="76687" y="140"/>
                    <a:pt x="73763" y="1"/>
                    <a:pt x="72012" y="1075"/>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1102025" y="1155675"/>
              <a:ext cx="2841700" cy="1131425"/>
            </a:xfrm>
            <a:custGeom>
              <a:rect b="b" l="l" r="r" t="t"/>
              <a:pathLst>
                <a:path extrusionOk="0" h="45257" w="113668">
                  <a:moveTo>
                    <a:pt x="0" y="18361"/>
                  </a:moveTo>
                  <a:lnTo>
                    <a:pt x="0" y="18620"/>
                  </a:lnTo>
                  <a:cubicBezTo>
                    <a:pt x="0" y="18720"/>
                    <a:pt x="0" y="18748"/>
                    <a:pt x="45" y="18808"/>
                  </a:cubicBezTo>
                  <a:lnTo>
                    <a:pt x="45" y="18808"/>
                  </a:lnTo>
                  <a:lnTo>
                    <a:pt x="0" y="18361"/>
                  </a:lnTo>
                  <a:close/>
                  <a:moveTo>
                    <a:pt x="113269" y="0"/>
                  </a:moveTo>
                  <a:lnTo>
                    <a:pt x="113269" y="0"/>
                  </a:lnTo>
                  <a:cubicBezTo>
                    <a:pt x="113409" y="796"/>
                    <a:pt x="112991" y="1472"/>
                    <a:pt x="112076" y="1989"/>
                  </a:cubicBezTo>
                  <a:lnTo>
                    <a:pt x="41775" y="43545"/>
                  </a:lnTo>
                  <a:cubicBezTo>
                    <a:pt x="41497" y="43685"/>
                    <a:pt x="41377" y="43685"/>
                    <a:pt x="41099" y="43824"/>
                  </a:cubicBezTo>
                  <a:cubicBezTo>
                    <a:pt x="40979" y="43824"/>
                    <a:pt x="40701" y="43943"/>
                    <a:pt x="40582" y="43943"/>
                  </a:cubicBezTo>
                  <a:cubicBezTo>
                    <a:pt x="40343" y="44062"/>
                    <a:pt x="40184" y="44062"/>
                    <a:pt x="40064" y="44062"/>
                  </a:cubicBezTo>
                  <a:lnTo>
                    <a:pt x="37816" y="44062"/>
                  </a:lnTo>
                  <a:cubicBezTo>
                    <a:pt x="37538" y="44062"/>
                    <a:pt x="37419" y="43943"/>
                    <a:pt x="37140" y="43943"/>
                  </a:cubicBezTo>
                  <a:cubicBezTo>
                    <a:pt x="36901" y="43943"/>
                    <a:pt x="36504" y="43784"/>
                    <a:pt x="36225" y="43665"/>
                  </a:cubicBezTo>
                  <a:cubicBezTo>
                    <a:pt x="35827" y="43545"/>
                    <a:pt x="35429" y="43426"/>
                    <a:pt x="35151" y="43147"/>
                  </a:cubicBezTo>
                  <a:lnTo>
                    <a:pt x="1473" y="20370"/>
                  </a:lnTo>
                  <a:cubicBezTo>
                    <a:pt x="1194" y="20231"/>
                    <a:pt x="916" y="19972"/>
                    <a:pt x="796" y="19833"/>
                  </a:cubicBezTo>
                  <a:cubicBezTo>
                    <a:pt x="796" y="19714"/>
                    <a:pt x="637" y="19575"/>
                    <a:pt x="518" y="19455"/>
                  </a:cubicBezTo>
                  <a:cubicBezTo>
                    <a:pt x="378" y="19455"/>
                    <a:pt x="239" y="19316"/>
                    <a:pt x="239" y="19177"/>
                  </a:cubicBezTo>
                  <a:cubicBezTo>
                    <a:pt x="239" y="19018"/>
                    <a:pt x="120" y="19018"/>
                    <a:pt x="120" y="18898"/>
                  </a:cubicBezTo>
                  <a:cubicBezTo>
                    <a:pt x="86" y="18859"/>
                    <a:pt x="62" y="18831"/>
                    <a:pt x="45" y="18808"/>
                  </a:cubicBezTo>
                  <a:lnTo>
                    <a:pt x="45" y="18808"/>
                  </a:lnTo>
                  <a:lnTo>
                    <a:pt x="398" y="22360"/>
                  </a:lnTo>
                  <a:lnTo>
                    <a:pt x="398" y="22638"/>
                  </a:lnTo>
                  <a:cubicBezTo>
                    <a:pt x="398" y="22777"/>
                    <a:pt x="518" y="22757"/>
                    <a:pt x="518" y="22897"/>
                  </a:cubicBezTo>
                  <a:cubicBezTo>
                    <a:pt x="518" y="23056"/>
                    <a:pt x="637" y="23056"/>
                    <a:pt x="637" y="23175"/>
                  </a:cubicBezTo>
                  <a:cubicBezTo>
                    <a:pt x="796" y="23175"/>
                    <a:pt x="796" y="23314"/>
                    <a:pt x="916" y="23454"/>
                  </a:cubicBezTo>
                  <a:cubicBezTo>
                    <a:pt x="916" y="23573"/>
                    <a:pt x="1075" y="23712"/>
                    <a:pt x="1194" y="23851"/>
                  </a:cubicBezTo>
                  <a:cubicBezTo>
                    <a:pt x="1473" y="24090"/>
                    <a:pt x="1592" y="24249"/>
                    <a:pt x="1870" y="24369"/>
                  </a:cubicBezTo>
                  <a:lnTo>
                    <a:pt x="35549" y="44341"/>
                  </a:lnTo>
                  <a:cubicBezTo>
                    <a:pt x="35827" y="44580"/>
                    <a:pt x="36225" y="44739"/>
                    <a:pt x="36623" y="44858"/>
                  </a:cubicBezTo>
                  <a:cubicBezTo>
                    <a:pt x="36881" y="45017"/>
                    <a:pt x="37279" y="45017"/>
                    <a:pt x="37538" y="45137"/>
                  </a:cubicBezTo>
                  <a:cubicBezTo>
                    <a:pt x="37816" y="45137"/>
                    <a:pt x="37936" y="45256"/>
                    <a:pt x="38214" y="45256"/>
                  </a:cubicBezTo>
                  <a:lnTo>
                    <a:pt x="40462" y="45256"/>
                  </a:lnTo>
                  <a:cubicBezTo>
                    <a:pt x="40701" y="45256"/>
                    <a:pt x="40860" y="45137"/>
                    <a:pt x="40979" y="45137"/>
                  </a:cubicBezTo>
                  <a:cubicBezTo>
                    <a:pt x="41099" y="45137"/>
                    <a:pt x="41377" y="45137"/>
                    <a:pt x="41497" y="45017"/>
                  </a:cubicBezTo>
                  <a:cubicBezTo>
                    <a:pt x="41775" y="45017"/>
                    <a:pt x="41894" y="44858"/>
                    <a:pt x="42173" y="44739"/>
                  </a:cubicBezTo>
                  <a:lnTo>
                    <a:pt x="112474" y="3183"/>
                  </a:lnTo>
                  <a:cubicBezTo>
                    <a:pt x="113269" y="2666"/>
                    <a:pt x="113667" y="1989"/>
                    <a:pt x="113667" y="1194"/>
                  </a:cubicBezTo>
                  <a:lnTo>
                    <a:pt x="11326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956800" y="569325"/>
              <a:ext cx="2497550" cy="1535250"/>
            </a:xfrm>
            <a:custGeom>
              <a:rect b="b" l="l" r="r" t="t"/>
              <a:pathLst>
                <a:path extrusionOk="0" h="61410" w="99902">
                  <a:moveTo>
                    <a:pt x="99105" y="18262"/>
                  </a:moveTo>
                  <a:lnTo>
                    <a:pt x="73663" y="1075"/>
                  </a:lnTo>
                  <a:cubicBezTo>
                    <a:pt x="72191" y="160"/>
                    <a:pt x="70599" y="1"/>
                    <a:pt x="69266" y="796"/>
                  </a:cubicBezTo>
                  <a:lnTo>
                    <a:pt x="676" y="41019"/>
                  </a:lnTo>
                  <a:cubicBezTo>
                    <a:pt x="0" y="41417"/>
                    <a:pt x="0" y="42611"/>
                    <a:pt x="796" y="43148"/>
                  </a:cubicBezTo>
                  <a:lnTo>
                    <a:pt x="26239" y="60335"/>
                  </a:lnTo>
                  <a:cubicBezTo>
                    <a:pt x="27711" y="61250"/>
                    <a:pt x="29302" y="61409"/>
                    <a:pt x="30635" y="60614"/>
                  </a:cubicBezTo>
                  <a:lnTo>
                    <a:pt x="99225" y="20391"/>
                  </a:lnTo>
                  <a:cubicBezTo>
                    <a:pt x="99901" y="19973"/>
                    <a:pt x="99762" y="18779"/>
                    <a:pt x="99105" y="18262"/>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3618950" y="-3330150"/>
              <a:ext cx="3478750" cy="4725050"/>
            </a:xfrm>
            <a:custGeom>
              <a:rect b="b" l="l" r="r" t="t"/>
              <a:pathLst>
                <a:path extrusionOk="0" h="189002" w="139150">
                  <a:moveTo>
                    <a:pt x="138959" y="2268"/>
                  </a:moveTo>
                  <a:lnTo>
                    <a:pt x="139150" y="2388"/>
                  </a:lnTo>
                  <a:lnTo>
                    <a:pt x="139150" y="2388"/>
                  </a:lnTo>
                  <a:lnTo>
                    <a:pt x="139011" y="2268"/>
                  </a:lnTo>
                  <a:close/>
                  <a:moveTo>
                    <a:pt x="133679" y="1"/>
                  </a:moveTo>
                  <a:lnTo>
                    <a:pt x="1990" y="73345"/>
                  </a:lnTo>
                  <a:lnTo>
                    <a:pt x="1731" y="73345"/>
                  </a:lnTo>
                  <a:lnTo>
                    <a:pt x="1612" y="73484"/>
                  </a:lnTo>
                  <a:lnTo>
                    <a:pt x="1493" y="73604"/>
                  </a:lnTo>
                  <a:lnTo>
                    <a:pt x="1353" y="73723"/>
                  </a:lnTo>
                  <a:lnTo>
                    <a:pt x="1234" y="73842"/>
                  </a:lnTo>
                  <a:lnTo>
                    <a:pt x="1115" y="73982"/>
                  </a:lnTo>
                  <a:lnTo>
                    <a:pt x="995" y="74101"/>
                  </a:lnTo>
                  <a:lnTo>
                    <a:pt x="856" y="74220"/>
                  </a:lnTo>
                  <a:lnTo>
                    <a:pt x="737" y="74340"/>
                  </a:lnTo>
                  <a:cubicBezTo>
                    <a:pt x="617" y="74340"/>
                    <a:pt x="617" y="74479"/>
                    <a:pt x="617" y="74479"/>
                  </a:cubicBezTo>
                  <a:cubicBezTo>
                    <a:pt x="498" y="74479"/>
                    <a:pt x="498" y="74598"/>
                    <a:pt x="498" y="74598"/>
                  </a:cubicBezTo>
                  <a:cubicBezTo>
                    <a:pt x="359" y="74598"/>
                    <a:pt x="359" y="74718"/>
                    <a:pt x="359" y="74718"/>
                  </a:cubicBezTo>
                  <a:cubicBezTo>
                    <a:pt x="359" y="74877"/>
                    <a:pt x="239" y="74837"/>
                    <a:pt x="239" y="74996"/>
                  </a:cubicBezTo>
                  <a:cubicBezTo>
                    <a:pt x="239" y="75136"/>
                    <a:pt x="120" y="75116"/>
                    <a:pt x="120" y="75275"/>
                  </a:cubicBezTo>
                  <a:cubicBezTo>
                    <a:pt x="120" y="75414"/>
                    <a:pt x="1" y="75414"/>
                    <a:pt x="1" y="75533"/>
                  </a:cubicBezTo>
                  <a:lnTo>
                    <a:pt x="1" y="75673"/>
                  </a:lnTo>
                  <a:lnTo>
                    <a:pt x="1" y="75792"/>
                  </a:lnTo>
                  <a:lnTo>
                    <a:pt x="1" y="75911"/>
                  </a:lnTo>
                  <a:lnTo>
                    <a:pt x="1" y="76031"/>
                  </a:lnTo>
                  <a:lnTo>
                    <a:pt x="1" y="76170"/>
                  </a:lnTo>
                  <a:lnTo>
                    <a:pt x="1" y="76289"/>
                  </a:lnTo>
                  <a:lnTo>
                    <a:pt x="1" y="76409"/>
                  </a:lnTo>
                  <a:lnTo>
                    <a:pt x="1" y="76528"/>
                  </a:lnTo>
                  <a:lnTo>
                    <a:pt x="1" y="76667"/>
                  </a:lnTo>
                  <a:lnTo>
                    <a:pt x="1" y="76787"/>
                  </a:lnTo>
                  <a:lnTo>
                    <a:pt x="1" y="76906"/>
                  </a:lnTo>
                  <a:lnTo>
                    <a:pt x="1" y="77025"/>
                  </a:lnTo>
                  <a:lnTo>
                    <a:pt x="1" y="77165"/>
                  </a:lnTo>
                  <a:lnTo>
                    <a:pt x="1" y="77284"/>
                  </a:lnTo>
                  <a:lnTo>
                    <a:pt x="1" y="77403"/>
                  </a:lnTo>
                  <a:lnTo>
                    <a:pt x="1" y="77682"/>
                  </a:lnTo>
                  <a:lnTo>
                    <a:pt x="1" y="77901"/>
                  </a:lnTo>
                  <a:lnTo>
                    <a:pt x="1" y="78020"/>
                  </a:lnTo>
                  <a:lnTo>
                    <a:pt x="1" y="78159"/>
                  </a:lnTo>
                  <a:lnTo>
                    <a:pt x="1" y="78279"/>
                  </a:lnTo>
                  <a:lnTo>
                    <a:pt x="28885" y="185719"/>
                  </a:lnTo>
                  <a:lnTo>
                    <a:pt x="28885" y="185858"/>
                  </a:lnTo>
                  <a:lnTo>
                    <a:pt x="28885" y="185978"/>
                  </a:lnTo>
                  <a:lnTo>
                    <a:pt x="28885" y="186097"/>
                  </a:lnTo>
                  <a:lnTo>
                    <a:pt x="28885" y="186217"/>
                  </a:lnTo>
                  <a:lnTo>
                    <a:pt x="29004" y="186356"/>
                  </a:lnTo>
                  <a:lnTo>
                    <a:pt x="29402" y="186754"/>
                  </a:lnTo>
                  <a:lnTo>
                    <a:pt x="33022" y="189001"/>
                  </a:lnTo>
                  <a:lnTo>
                    <a:pt x="33022" y="189001"/>
                  </a:lnTo>
                  <a:lnTo>
                    <a:pt x="32625" y="188604"/>
                  </a:lnTo>
                  <a:cubicBezTo>
                    <a:pt x="32485" y="188604"/>
                    <a:pt x="32485" y="188484"/>
                    <a:pt x="32485" y="188484"/>
                  </a:cubicBezTo>
                  <a:lnTo>
                    <a:pt x="32485" y="188365"/>
                  </a:lnTo>
                  <a:lnTo>
                    <a:pt x="32485" y="188246"/>
                  </a:lnTo>
                  <a:lnTo>
                    <a:pt x="32485" y="188106"/>
                  </a:lnTo>
                  <a:lnTo>
                    <a:pt x="32485" y="187987"/>
                  </a:lnTo>
                  <a:lnTo>
                    <a:pt x="3601" y="80546"/>
                  </a:lnTo>
                  <a:lnTo>
                    <a:pt x="3601" y="80407"/>
                  </a:lnTo>
                  <a:lnTo>
                    <a:pt x="3601" y="80288"/>
                  </a:lnTo>
                  <a:lnTo>
                    <a:pt x="3601" y="80168"/>
                  </a:lnTo>
                  <a:lnTo>
                    <a:pt x="3601" y="80049"/>
                  </a:lnTo>
                  <a:lnTo>
                    <a:pt x="3601" y="79910"/>
                  </a:lnTo>
                  <a:lnTo>
                    <a:pt x="3601" y="79790"/>
                  </a:lnTo>
                  <a:lnTo>
                    <a:pt x="3601" y="79671"/>
                  </a:lnTo>
                  <a:lnTo>
                    <a:pt x="3601" y="79552"/>
                  </a:lnTo>
                  <a:lnTo>
                    <a:pt x="3601" y="79412"/>
                  </a:lnTo>
                  <a:lnTo>
                    <a:pt x="3601" y="79293"/>
                  </a:lnTo>
                  <a:lnTo>
                    <a:pt x="3601" y="79174"/>
                  </a:lnTo>
                  <a:lnTo>
                    <a:pt x="3601" y="79054"/>
                  </a:lnTo>
                  <a:lnTo>
                    <a:pt x="3601" y="78915"/>
                  </a:lnTo>
                  <a:lnTo>
                    <a:pt x="3601" y="78796"/>
                  </a:lnTo>
                  <a:lnTo>
                    <a:pt x="3601" y="78676"/>
                  </a:lnTo>
                  <a:lnTo>
                    <a:pt x="3601" y="78557"/>
                  </a:lnTo>
                  <a:lnTo>
                    <a:pt x="3601" y="78418"/>
                  </a:lnTo>
                  <a:lnTo>
                    <a:pt x="3601" y="78298"/>
                  </a:lnTo>
                  <a:lnTo>
                    <a:pt x="3601" y="78179"/>
                  </a:lnTo>
                  <a:lnTo>
                    <a:pt x="3601" y="78060"/>
                  </a:lnTo>
                  <a:lnTo>
                    <a:pt x="3601" y="77920"/>
                  </a:lnTo>
                  <a:lnTo>
                    <a:pt x="3601" y="77801"/>
                  </a:lnTo>
                  <a:cubicBezTo>
                    <a:pt x="3601" y="77662"/>
                    <a:pt x="3721" y="77682"/>
                    <a:pt x="3721" y="77523"/>
                  </a:cubicBezTo>
                  <a:cubicBezTo>
                    <a:pt x="3721" y="77383"/>
                    <a:pt x="3840" y="77403"/>
                    <a:pt x="3840" y="77264"/>
                  </a:cubicBezTo>
                  <a:cubicBezTo>
                    <a:pt x="3840" y="77105"/>
                    <a:pt x="3979" y="77105"/>
                    <a:pt x="3979" y="76986"/>
                  </a:cubicBezTo>
                  <a:cubicBezTo>
                    <a:pt x="4098" y="76986"/>
                    <a:pt x="4098" y="76866"/>
                    <a:pt x="4098" y="76866"/>
                  </a:cubicBezTo>
                  <a:cubicBezTo>
                    <a:pt x="4218" y="76866"/>
                    <a:pt x="4098" y="76866"/>
                    <a:pt x="4218" y="76727"/>
                  </a:cubicBezTo>
                  <a:lnTo>
                    <a:pt x="4337" y="76608"/>
                  </a:lnTo>
                  <a:lnTo>
                    <a:pt x="4476" y="76488"/>
                  </a:lnTo>
                  <a:lnTo>
                    <a:pt x="4596" y="76369"/>
                  </a:lnTo>
                  <a:lnTo>
                    <a:pt x="4715" y="76230"/>
                  </a:lnTo>
                  <a:lnTo>
                    <a:pt x="4835" y="76110"/>
                  </a:lnTo>
                  <a:lnTo>
                    <a:pt x="4974" y="75991"/>
                  </a:lnTo>
                  <a:lnTo>
                    <a:pt x="5093" y="75872"/>
                  </a:lnTo>
                  <a:lnTo>
                    <a:pt x="5212" y="75732"/>
                  </a:lnTo>
                  <a:lnTo>
                    <a:pt x="5332" y="75613"/>
                  </a:lnTo>
                  <a:lnTo>
                    <a:pt x="5590" y="75613"/>
                  </a:lnTo>
                  <a:lnTo>
                    <a:pt x="137280" y="2268"/>
                  </a:lnTo>
                  <a:lnTo>
                    <a:pt x="138959" y="2268"/>
                  </a:lnTo>
                  <a:lnTo>
                    <a:pt x="135529" y="120"/>
                  </a:lnTo>
                  <a:cubicBezTo>
                    <a:pt x="135529" y="1"/>
                    <a:pt x="135410" y="1"/>
                    <a:pt x="135410"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3535900" y="-3275450"/>
              <a:ext cx="4030775" cy="4683775"/>
            </a:xfrm>
            <a:custGeom>
              <a:rect b="b" l="l" r="r" t="t"/>
              <a:pathLst>
                <a:path extrusionOk="0" h="187351" w="161231">
                  <a:moveTo>
                    <a:pt x="2268" y="73902"/>
                  </a:moveTo>
                  <a:cubicBezTo>
                    <a:pt x="916" y="74698"/>
                    <a:pt x="1" y="76827"/>
                    <a:pt x="399" y="78299"/>
                  </a:cubicBezTo>
                  <a:lnTo>
                    <a:pt x="29303" y="185759"/>
                  </a:lnTo>
                  <a:cubicBezTo>
                    <a:pt x="29561" y="186953"/>
                    <a:pt x="30635" y="187351"/>
                    <a:pt x="31550" y="186674"/>
                  </a:cubicBezTo>
                  <a:lnTo>
                    <a:pt x="158983" y="109311"/>
                  </a:lnTo>
                  <a:cubicBezTo>
                    <a:pt x="160316" y="108516"/>
                    <a:pt x="161231" y="106367"/>
                    <a:pt x="160833" y="104915"/>
                  </a:cubicBezTo>
                  <a:lnTo>
                    <a:pt x="136186" y="1592"/>
                  </a:lnTo>
                  <a:cubicBezTo>
                    <a:pt x="135927" y="399"/>
                    <a:pt x="134853" y="1"/>
                    <a:pt x="133938" y="518"/>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3376250" y="-3071550"/>
              <a:ext cx="3715475" cy="4276975"/>
            </a:xfrm>
            <a:custGeom>
              <a:rect b="b" l="l" r="r" t="t"/>
              <a:pathLst>
                <a:path extrusionOk="0" h="171079" w="148619">
                  <a:moveTo>
                    <a:pt x="125821" y="1"/>
                  </a:moveTo>
                  <a:lnTo>
                    <a:pt x="279" y="69904"/>
                  </a:lnTo>
                  <a:cubicBezTo>
                    <a:pt x="279" y="69904"/>
                    <a:pt x="159" y="70182"/>
                    <a:pt x="0" y="70302"/>
                  </a:cubicBezTo>
                  <a:lnTo>
                    <a:pt x="27034" y="171078"/>
                  </a:lnTo>
                  <a:lnTo>
                    <a:pt x="148340" y="97058"/>
                  </a:lnTo>
                  <a:cubicBezTo>
                    <a:pt x="148340" y="97058"/>
                    <a:pt x="148459" y="96779"/>
                    <a:pt x="148618" y="96660"/>
                  </a:cubicBezTo>
                  <a:lnTo>
                    <a:pt x="1258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773850" y="668800"/>
              <a:ext cx="146725" cy="76600"/>
            </a:xfrm>
            <a:custGeom>
              <a:rect b="b" l="l" r="r" t="t"/>
              <a:pathLst>
                <a:path extrusionOk="0" h="3064" w="5869">
                  <a:moveTo>
                    <a:pt x="5750" y="0"/>
                  </a:moveTo>
                  <a:cubicBezTo>
                    <a:pt x="5750" y="159"/>
                    <a:pt x="5750" y="159"/>
                    <a:pt x="5630" y="279"/>
                  </a:cubicBezTo>
                  <a:lnTo>
                    <a:pt x="2965" y="1870"/>
                  </a:lnTo>
                  <a:lnTo>
                    <a:pt x="1851" y="1870"/>
                  </a:lnTo>
                  <a:cubicBezTo>
                    <a:pt x="1851" y="1751"/>
                    <a:pt x="1731" y="1751"/>
                    <a:pt x="1731" y="1751"/>
                  </a:cubicBezTo>
                  <a:lnTo>
                    <a:pt x="140" y="676"/>
                  </a:lnTo>
                  <a:lnTo>
                    <a:pt x="1" y="557"/>
                  </a:lnTo>
                  <a:lnTo>
                    <a:pt x="1" y="557"/>
                  </a:lnTo>
                  <a:lnTo>
                    <a:pt x="140" y="1751"/>
                  </a:lnTo>
                  <a:cubicBezTo>
                    <a:pt x="140" y="1870"/>
                    <a:pt x="259" y="1870"/>
                    <a:pt x="259" y="1870"/>
                  </a:cubicBezTo>
                  <a:lnTo>
                    <a:pt x="1851" y="2944"/>
                  </a:lnTo>
                  <a:cubicBezTo>
                    <a:pt x="1851" y="3064"/>
                    <a:pt x="1970" y="3064"/>
                    <a:pt x="1970" y="3064"/>
                  </a:cubicBezTo>
                  <a:lnTo>
                    <a:pt x="2965" y="3064"/>
                  </a:lnTo>
                  <a:lnTo>
                    <a:pt x="5630" y="1472"/>
                  </a:lnTo>
                  <a:cubicBezTo>
                    <a:pt x="5770" y="1353"/>
                    <a:pt x="5770" y="1233"/>
                    <a:pt x="5869" y="1194"/>
                  </a:cubicBezTo>
                  <a:lnTo>
                    <a:pt x="57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654500" y="735925"/>
              <a:ext cx="146725" cy="76625"/>
            </a:xfrm>
            <a:custGeom>
              <a:rect b="b" l="l" r="r" t="t"/>
              <a:pathLst>
                <a:path extrusionOk="0" h="3065" w="5869">
                  <a:moveTo>
                    <a:pt x="5749" y="1"/>
                  </a:moveTo>
                  <a:cubicBezTo>
                    <a:pt x="5749" y="120"/>
                    <a:pt x="5749" y="259"/>
                    <a:pt x="5630" y="279"/>
                  </a:cubicBezTo>
                  <a:lnTo>
                    <a:pt x="2964" y="1871"/>
                  </a:lnTo>
                  <a:lnTo>
                    <a:pt x="1850" y="1871"/>
                  </a:lnTo>
                  <a:cubicBezTo>
                    <a:pt x="1850" y="1751"/>
                    <a:pt x="1731" y="1751"/>
                    <a:pt x="1731" y="1751"/>
                  </a:cubicBezTo>
                  <a:lnTo>
                    <a:pt x="140" y="677"/>
                  </a:lnTo>
                  <a:lnTo>
                    <a:pt x="0" y="558"/>
                  </a:lnTo>
                  <a:lnTo>
                    <a:pt x="0" y="558"/>
                  </a:lnTo>
                  <a:lnTo>
                    <a:pt x="140" y="1751"/>
                  </a:lnTo>
                  <a:lnTo>
                    <a:pt x="259" y="1871"/>
                  </a:lnTo>
                  <a:lnTo>
                    <a:pt x="1850" y="2945"/>
                  </a:lnTo>
                  <a:cubicBezTo>
                    <a:pt x="1850" y="3064"/>
                    <a:pt x="1970" y="3064"/>
                    <a:pt x="1970" y="3064"/>
                  </a:cubicBezTo>
                  <a:lnTo>
                    <a:pt x="3084" y="3064"/>
                  </a:lnTo>
                  <a:lnTo>
                    <a:pt x="5749" y="1473"/>
                  </a:lnTo>
                  <a:cubicBezTo>
                    <a:pt x="5869" y="1473"/>
                    <a:pt x="5869" y="133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538625" y="805550"/>
              <a:ext cx="146725" cy="76625"/>
            </a:xfrm>
            <a:custGeom>
              <a:rect b="b" l="l" r="r" t="t"/>
              <a:pathLst>
                <a:path extrusionOk="0" h="3065" w="5869">
                  <a:moveTo>
                    <a:pt x="5730" y="1"/>
                  </a:moveTo>
                  <a:cubicBezTo>
                    <a:pt x="5730" y="140"/>
                    <a:pt x="5590" y="279"/>
                    <a:pt x="5491" y="279"/>
                  </a:cubicBezTo>
                  <a:lnTo>
                    <a:pt x="2825" y="1871"/>
                  </a:lnTo>
                  <a:lnTo>
                    <a:pt x="1831" y="1871"/>
                  </a:lnTo>
                  <a:cubicBezTo>
                    <a:pt x="1831" y="1751"/>
                    <a:pt x="1711" y="1751"/>
                    <a:pt x="1711" y="1751"/>
                  </a:cubicBezTo>
                  <a:lnTo>
                    <a:pt x="120" y="677"/>
                  </a:lnTo>
                  <a:lnTo>
                    <a:pt x="0" y="558"/>
                  </a:lnTo>
                  <a:lnTo>
                    <a:pt x="120" y="1751"/>
                  </a:lnTo>
                  <a:cubicBezTo>
                    <a:pt x="120" y="1871"/>
                    <a:pt x="239" y="1871"/>
                    <a:pt x="239" y="1871"/>
                  </a:cubicBezTo>
                  <a:lnTo>
                    <a:pt x="1831" y="2945"/>
                  </a:lnTo>
                  <a:cubicBezTo>
                    <a:pt x="1831" y="3064"/>
                    <a:pt x="1950" y="3064"/>
                    <a:pt x="1950" y="3064"/>
                  </a:cubicBezTo>
                  <a:lnTo>
                    <a:pt x="3084" y="3064"/>
                  </a:lnTo>
                  <a:lnTo>
                    <a:pt x="5730" y="1473"/>
                  </a:lnTo>
                  <a:cubicBezTo>
                    <a:pt x="5869" y="1473"/>
                    <a:pt x="5869" y="1333"/>
                    <a:pt x="586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418275" y="876175"/>
              <a:ext cx="146725" cy="76100"/>
            </a:xfrm>
            <a:custGeom>
              <a:rect b="b" l="l" r="r" t="t"/>
              <a:pathLst>
                <a:path extrusionOk="0" h="3044" w="5869">
                  <a:moveTo>
                    <a:pt x="5749" y="0"/>
                  </a:moveTo>
                  <a:cubicBezTo>
                    <a:pt x="5749" y="120"/>
                    <a:pt x="5749" y="239"/>
                    <a:pt x="5630" y="259"/>
                  </a:cubicBezTo>
                  <a:lnTo>
                    <a:pt x="2964" y="1850"/>
                  </a:lnTo>
                  <a:lnTo>
                    <a:pt x="1850" y="1850"/>
                  </a:lnTo>
                  <a:cubicBezTo>
                    <a:pt x="1850" y="1731"/>
                    <a:pt x="1731" y="1731"/>
                    <a:pt x="1731" y="1731"/>
                  </a:cubicBezTo>
                  <a:lnTo>
                    <a:pt x="140" y="657"/>
                  </a:lnTo>
                  <a:lnTo>
                    <a:pt x="0" y="537"/>
                  </a:lnTo>
                  <a:lnTo>
                    <a:pt x="140" y="1731"/>
                  </a:lnTo>
                  <a:lnTo>
                    <a:pt x="259" y="1850"/>
                  </a:lnTo>
                  <a:lnTo>
                    <a:pt x="1850" y="2925"/>
                  </a:lnTo>
                  <a:cubicBezTo>
                    <a:pt x="1850" y="3044"/>
                    <a:pt x="1970" y="3044"/>
                    <a:pt x="1970" y="3044"/>
                  </a:cubicBezTo>
                  <a:lnTo>
                    <a:pt x="3084" y="3044"/>
                  </a:lnTo>
                  <a:lnTo>
                    <a:pt x="5749" y="1453"/>
                  </a:lnTo>
                  <a:cubicBezTo>
                    <a:pt x="5869" y="1453"/>
                    <a:pt x="5869" y="1313"/>
                    <a:pt x="5869" y="1194"/>
                  </a:cubicBezTo>
                  <a:lnTo>
                    <a:pt x="574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304875" y="945800"/>
              <a:ext cx="143250" cy="76100"/>
            </a:xfrm>
            <a:custGeom>
              <a:rect b="b" l="l" r="r" t="t"/>
              <a:pathLst>
                <a:path extrusionOk="0" h="3044" w="5730">
                  <a:moveTo>
                    <a:pt x="5611" y="0"/>
                  </a:moveTo>
                  <a:cubicBezTo>
                    <a:pt x="5611" y="120"/>
                    <a:pt x="5491" y="120"/>
                    <a:pt x="5491" y="259"/>
                  </a:cubicBezTo>
                  <a:lnTo>
                    <a:pt x="2826" y="1850"/>
                  </a:lnTo>
                  <a:lnTo>
                    <a:pt x="1831" y="1850"/>
                  </a:lnTo>
                  <a:cubicBezTo>
                    <a:pt x="1831" y="1731"/>
                    <a:pt x="1712" y="1731"/>
                    <a:pt x="1712" y="1731"/>
                  </a:cubicBezTo>
                  <a:lnTo>
                    <a:pt x="120" y="657"/>
                  </a:lnTo>
                  <a:lnTo>
                    <a:pt x="1" y="537"/>
                  </a:lnTo>
                  <a:lnTo>
                    <a:pt x="120" y="1731"/>
                  </a:lnTo>
                  <a:cubicBezTo>
                    <a:pt x="120" y="1850"/>
                    <a:pt x="240" y="1850"/>
                    <a:pt x="240" y="1850"/>
                  </a:cubicBezTo>
                  <a:lnTo>
                    <a:pt x="1831" y="2925"/>
                  </a:lnTo>
                  <a:cubicBezTo>
                    <a:pt x="1831" y="3044"/>
                    <a:pt x="1970" y="3044"/>
                    <a:pt x="1970" y="3044"/>
                  </a:cubicBezTo>
                  <a:lnTo>
                    <a:pt x="2965" y="3044"/>
                  </a:lnTo>
                  <a:lnTo>
                    <a:pt x="5611" y="1453"/>
                  </a:lnTo>
                  <a:cubicBezTo>
                    <a:pt x="5730" y="1453"/>
                    <a:pt x="5730" y="1313"/>
                    <a:pt x="5730" y="1194"/>
                  </a:cubicBezTo>
                  <a:lnTo>
                    <a:pt x="56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182550" y="1015425"/>
              <a:ext cx="146725" cy="76100"/>
            </a:xfrm>
            <a:custGeom>
              <a:rect b="b" l="l" r="r" t="t"/>
              <a:pathLst>
                <a:path extrusionOk="0" h="3044" w="5869">
                  <a:moveTo>
                    <a:pt x="5729" y="0"/>
                  </a:moveTo>
                  <a:cubicBezTo>
                    <a:pt x="5729" y="0"/>
                    <a:pt x="5729" y="140"/>
                    <a:pt x="5610" y="259"/>
                  </a:cubicBezTo>
                  <a:lnTo>
                    <a:pt x="2944" y="1850"/>
                  </a:lnTo>
                  <a:lnTo>
                    <a:pt x="1830" y="1850"/>
                  </a:lnTo>
                  <a:cubicBezTo>
                    <a:pt x="1830" y="1731"/>
                    <a:pt x="1711" y="1731"/>
                    <a:pt x="1711" y="1731"/>
                  </a:cubicBezTo>
                  <a:lnTo>
                    <a:pt x="120" y="657"/>
                  </a:lnTo>
                  <a:lnTo>
                    <a:pt x="0" y="537"/>
                  </a:lnTo>
                  <a:lnTo>
                    <a:pt x="120" y="1731"/>
                  </a:lnTo>
                  <a:lnTo>
                    <a:pt x="239" y="1850"/>
                  </a:lnTo>
                  <a:lnTo>
                    <a:pt x="1830" y="2925"/>
                  </a:lnTo>
                  <a:cubicBezTo>
                    <a:pt x="1830" y="3044"/>
                    <a:pt x="1950" y="3044"/>
                    <a:pt x="1950" y="3044"/>
                  </a:cubicBezTo>
                  <a:lnTo>
                    <a:pt x="3084" y="3044"/>
                  </a:lnTo>
                  <a:lnTo>
                    <a:pt x="5729" y="1453"/>
                  </a:lnTo>
                  <a:cubicBezTo>
                    <a:pt x="5869" y="1453"/>
                    <a:pt x="5869" y="1313"/>
                    <a:pt x="5869" y="1194"/>
                  </a:cubicBezTo>
                  <a:lnTo>
                    <a:pt x="572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65675" y="1082550"/>
              <a:ext cx="146225" cy="76125"/>
            </a:xfrm>
            <a:custGeom>
              <a:rect b="b" l="l" r="r" t="t"/>
              <a:pathLst>
                <a:path extrusionOk="0" h="3045" w="5849">
                  <a:moveTo>
                    <a:pt x="5730" y="1"/>
                  </a:moveTo>
                  <a:cubicBezTo>
                    <a:pt x="5730" y="120"/>
                    <a:pt x="5610" y="240"/>
                    <a:pt x="5610" y="259"/>
                  </a:cubicBezTo>
                  <a:lnTo>
                    <a:pt x="2945" y="1851"/>
                  </a:lnTo>
                  <a:lnTo>
                    <a:pt x="1831" y="1851"/>
                  </a:lnTo>
                  <a:cubicBezTo>
                    <a:pt x="1831" y="1732"/>
                    <a:pt x="1711" y="1732"/>
                    <a:pt x="1711" y="1732"/>
                  </a:cubicBezTo>
                  <a:lnTo>
                    <a:pt x="120" y="657"/>
                  </a:lnTo>
                  <a:lnTo>
                    <a:pt x="0" y="538"/>
                  </a:lnTo>
                  <a:lnTo>
                    <a:pt x="120" y="1732"/>
                  </a:lnTo>
                  <a:cubicBezTo>
                    <a:pt x="120" y="1851"/>
                    <a:pt x="239" y="1851"/>
                    <a:pt x="239" y="1851"/>
                  </a:cubicBezTo>
                  <a:lnTo>
                    <a:pt x="1831" y="2925"/>
                  </a:lnTo>
                  <a:cubicBezTo>
                    <a:pt x="1831" y="3044"/>
                    <a:pt x="1950" y="3044"/>
                    <a:pt x="1950" y="3044"/>
                  </a:cubicBezTo>
                  <a:lnTo>
                    <a:pt x="3084" y="3044"/>
                  </a:lnTo>
                  <a:lnTo>
                    <a:pt x="5730" y="1453"/>
                  </a:lnTo>
                  <a:cubicBezTo>
                    <a:pt x="5849" y="145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54675" y="1152175"/>
              <a:ext cx="146725" cy="76125"/>
            </a:xfrm>
            <a:custGeom>
              <a:rect b="b" l="l" r="r" t="t"/>
              <a:pathLst>
                <a:path extrusionOk="0" h="3045" w="5869">
                  <a:moveTo>
                    <a:pt x="5749" y="1"/>
                  </a:moveTo>
                  <a:cubicBezTo>
                    <a:pt x="5749" y="120"/>
                    <a:pt x="5749" y="259"/>
                    <a:pt x="5630" y="259"/>
                  </a:cubicBezTo>
                  <a:lnTo>
                    <a:pt x="2964" y="1851"/>
                  </a:lnTo>
                  <a:lnTo>
                    <a:pt x="1850" y="1851"/>
                  </a:lnTo>
                  <a:cubicBezTo>
                    <a:pt x="1850" y="1732"/>
                    <a:pt x="1711" y="1732"/>
                    <a:pt x="1711" y="1732"/>
                  </a:cubicBezTo>
                  <a:lnTo>
                    <a:pt x="140" y="657"/>
                  </a:lnTo>
                  <a:lnTo>
                    <a:pt x="0" y="538"/>
                  </a:lnTo>
                  <a:lnTo>
                    <a:pt x="140" y="1732"/>
                  </a:lnTo>
                  <a:cubicBezTo>
                    <a:pt x="140" y="1851"/>
                    <a:pt x="259" y="1851"/>
                    <a:pt x="259" y="1851"/>
                  </a:cubicBezTo>
                  <a:lnTo>
                    <a:pt x="1850" y="2925"/>
                  </a:lnTo>
                  <a:cubicBezTo>
                    <a:pt x="1850" y="3044"/>
                    <a:pt x="1970" y="3044"/>
                    <a:pt x="1970" y="3044"/>
                  </a:cubicBezTo>
                  <a:lnTo>
                    <a:pt x="3084" y="3044"/>
                  </a:lnTo>
                  <a:lnTo>
                    <a:pt x="5749" y="1453"/>
                  </a:lnTo>
                  <a:cubicBezTo>
                    <a:pt x="5869" y="145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109375" y="1221300"/>
              <a:ext cx="85050" cy="76625"/>
            </a:xfrm>
            <a:custGeom>
              <a:rect b="b" l="l" r="r" t="t"/>
              <a:pathLst>
                <a:path extrusionOk="0" h="3065" w="3402">
                  <a:moveTo>
                    <a:pt x="3283" y="1"/>
                  </a:moveTo>
                  <a:cubicBezTo>
                    <a:pt x="3283" y="160"/>
                    <a:pt x="3163" y="279"/>
                    <a:pt x="3163" y="279"/>
                  </a:cubicBezTo>
                  <a:lnTo>
                    <a:pt x="498" y="1871"/>
                  </a:lnTo>
                  <a:lnTo>
                    <a:pt x="0" y="1871"/>
                  </a:lnTo>
                  <a:lnTo>
                    <a:pt x="120" y="3064"/>
                  </a:lnTo>
                  <a:lnTo>
                    <a:pt x="617" y="3064"/>
                  </a:lnTo>
                  <a:lnTo>
                    <a:pt x="3283" y="1473"/>
                  </a:lnTo>
                  <a:cubicBezTo>
                    <a:pt x="3402" y="1473"/>
                    <a:pt x="3402" y="1334"/>
                    <a:pt x="3402" y="1214"/>
                  </a:cubicBezTo>
                  <a:lnTo>
                    <a:pt x="328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165075" y="1238725"/>
              <a:ext cx="61200" cy="63175"/>
            </a:xfrm>
            <a:custGeom>
              <a:rect b="b" l="l" r="r" t="t"/>
              <a:pathLst>
                <a:path extrusionOk="0" h="2527" w="2448">
                  <a:moveTo>
                    <a:pt x="0" y="0"/>
                  </a:moveTo>
                  <a:lnTo>
                    <a:pt x="120" y="1214"/>
                  </a:lnTo>
                  <a:lnTo>
                    <a:pt x="239" y="1333"/>
                  </a:lnTo>
                  <a:lnTo>
                    <a:pt x="1830" y="2407"/>
                  </a:lnTo>
                  <a:cubicBezTo>
                    <a:pt x="1830" y="2527"/>
                    <a:pt x="1950" y="2527"/>
                    <a:pt x="1950" y="2527"/>
                  </a:cubicBezTo>
                  <a:lnTo>
                    <a:pt x="2328" y="2527"/>
                  </a:lnTo>
                  <a:lnTo>
                    <a:pt x="2447" y="1333"/>
                  </a:lnTo>
                  <a:lnTo>
                    <a:pt x="1830" y="1333"/>
                  </a:lnTo>
                  <a:cubicBezTo>
                    <a:pt x="1830" y="1214"/>
                    <a:pt x="1711" y="1214"/>
                    <a:pt x="1711" y="1214"/>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110375" y="1272025"/>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290900" y="1291925"/>
              <a:ext cx="146725" cy="76625"/>
            </a:xfrm>
            <a:custGeom>
              <a:rect b="b" l="l" r="r" t="t"/>
              <a:pathLst>
                <a:path extrusionOk="0" h="3065" w="5869">
                  <a:moveTo>
                    <a:pt x="5749" y="1"/>
                  </a:moveTo>
                  <a:cubicBezTo>
                    <a:pt x="5749" y="120"/>
                    <a:pt x="5749" y="279"/>
                    <a:pt x="5630" y="279"/>
                  </a:cubicBezTo>
                  <a:lnTo>
                    <a:pt x="2964" y="1871"/>
                  </a:lnTo>
                  <a:lnTo>
                    <a:pt x="1850" y="1871"/>
                  </a:lnTo>
                  <a:cubicBezTo>
                    <a:pt x="1850" y="1731"/>
                    <a:pt x="1711" y="1731"/>
                    <a:pt x="1711" y="1731"/>
                  </a:cubicBezTo>
                  <a:lnTo>
                    <a:pt x="120" y="677"/>
                  </a:lnTo>
                  <a:lnTo>
                    <a:pt x="0" y="538"/>
                  </a:lnTo>
                  <a:lnTo>
                    <a:pt x="120" y="1731"/>
                  </a:lnTo>
                  <a:lnTo>
                    <a:pt x="259" y="1871"/>
                  </a:lnTo>
                  <a:lnTo>
                    <a:pt x="1850" y="2925"/>
                  </a:lnTo>
                  <a:cubicBezTo>
                    <a:pt x="1850" y="3064"/>
                    <a:pt x="1970" y="3064"/>
                    <a:pt x="1970" y="3064"/>
                  </a:cubicBezTo>
                  <a:lnTo>
                    <a:pt x="3084" y="3064"/>
                  </a:lnTo>
                  <a:lnTo>
                    <a:pt x="5749" y="1473"/>
                  </a:lnTo>
                  <a:cubicBezTo>
                    <a:pt x="5869" y="1473"/>
                    <a:pt x="5869" y="1314"/>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406775" y="1361550"/>
              <a:ext cx="146225" cy="76625"/>
            </a:xfrm>
            <a:custGeom>
              <a:rect b="b" l="l" r="r" t="t"/>
              <a:pathLst>
                <a:path extrusionOk="0" h="3065" w="5849">
                  <a:moveTo>
                    <a:pt x="5730" y="1"/>
                  </a:moveTo>
                  <a:cubicBezTo>
                    <a:pt x="5730" y="140"/>
                    <a:pt x="5610" y="140"/>
                    <a:pt x="5610" y="279"/>
                  </a:cubicBezTo>
                  <a:lnTo>
                    <a:pt x="2945" y="1871"/>
                  </a:lnTo>
                  <a:lnTo>
                    <a:pt x="1831" y="1871"/>
                  </a:lnTo>
                  <a:cubicBezTo>
                    <a:pt x="1831" y="1731"/>
                    <a:pt x="1711" y="1731"/>
                    <a:pt x="1711" y="1731"/>
                  </a:cubicBezTo>
                  <a:lnTo>
                    <a:pt x="120" y="657"/>
                  </a:lnTo>
                  <a:lnTo>
                    <a:pt x="0" y="538"/>
                  </a:lnTo>
                  <a:lnTo>
                    <a:pt x="120" y="1731"/>
                  </a:lnTo>
                  <a:lnTo>
                    <a:pt x="239" y="1871"/>
                  </a:lnTo>
                  <a:lnTo>
                    <a:pt x="1831" y="2925"/>
                  </a:lnTo>
                  <a:cubicBezTo>
                    <a:pt x="1831" y="3064"/>
                    <a:pt x="1950" y="3064"/>
                    <a:pt x="1950" y="3064"/>
                  </a:cubicBezTo>
                  <a:lnTo>
                    <a:pt x="3064" y="3064"/>
                  </a:lnTo>
                  <a:lnTo>
                    <a:pt x="5730" y="1473"/>
                  </a:lnTo>
                  <a:cubicBezTo>
                    <a:pt x="5849" y="1473"/>
                    <a:pt x="5849" y="1314"/>
                    <a:pt x="5849" y="1194"/>
                  </a:cubicBezTo>
                  <a:lnTo>
                    <a:pt x="573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527125" y="1431675"/>
              <a:ext cx="146725" cy="76625"/>
            </a:xfrm>
            <a:custGeom>
              <a:rect b="b" l="l" r="r" t="t"/>
              <a:pathLst>
                <a:path extrusionOk="0" h="3065" w="5869">
                  <a:moveTo>
                    <a:pt x="5749" y="1"/>
                  </a:moveTo>
                  <a:cubicBezTo>
                    <a:pt x="5749" y="1"/>
                    <a:pt x="5749" y="120"/>
                    <a:pt x="5630" y="279"/>
                  </a:cubicBezTo>
                  <a:lnTo>
                    <a:pt x="2964" y="1870"/>
                  </a:lnTo>
                  <a:lnTo>
                    <a:pt x="1850" y="1870"/>
                  </a:lnTo>
                  <a:cubicBezTo>
                    <a:pt x="1850" y="1751"/>
                    <a:pt x="1711" y="1751"/>
                    <a:pt x="1711" y="1751"/>
                  </a:cubicBezTo>
                  <a:lnTo>
                    <a:pt x="120" y="677"/>
                  </a:lnTo>
                  <a:lnTo>
                    <a:pt x="0" y="558"/>
                  </a:lnTo>
                  <a:lnTo>
                    <a:pt x="120" y="1751"/>
                  </a:lnTo>
                  <a:lnTo>
                    <a:pt x="259" y="1870"/>
                  </a:lnTo>
                  <a:lnTo>
                    <a:pt x="1850" y="2945"/>
                  </a:lnTo>
                  <a:cubicBezTo>
                    <a:pt x="1850" y="3064"/>
                    <a:pt x="1970" y="3064"/>
                    <a:pt x="1970" y="3064"/>
                  </a:cubicBezTo>
                  <a:lnTo>
                    <a:pt x="3084" y="3064"/>
                  </a:lnTo>
                  <a:lnTo>
                    <a:pt x="5749" y="1473"/>
                  </a:lnTo>
                  <a:cubicBezTo>
                    <a:pt x="5869" y="1473"/>
                    <a:pt x="5869" y="1313"/>
                    <a:pt x="5869" y="1194"/>
                  </a:cubicBezTo>
                  <a:lnTo>
                    <a:pt x="574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599725" y="1501300"/>
              <a:ext cx="102450" cy="93525"/>
            </a:xfrm>
            <a:custGeom>
              <a:rect b="b" l="l" r="r" t="t"/>
              <a:pathLst>
                <a:path extrusionOk="0" h="3741" w="4098">
                  <a:moveTo>
                    <a:pt x="3979" y="1"/>
                  </a:moveTo>
                  <a:cubicBezTo>
                    <a:pt x="3979" y="160"/>
                    <a:pt x="3979" y="160"/>
                    <a:pt x="3859" y="279"/>
                  </a:cubicBezTo>
                  <a:lnTo>
                    <a:pt x="119" y="2547"/>
                  </a:lnTo>
                  <a:lnTo>
                    <a:pt x="0" y="2547"/>
                  </a:lnTo>
                  <a:lnTo>
                    <a:pt x="119" y="3740"/>
                  </a:lnTo>
                  <a:lnTo>
                    <a:pt x="239" y="3740"/>
                  </a:lnTo>
                  <a:lnTo>
                    <a:pt x="3979" y="1473"/>
                  </a:lnTo>
                  <a:cubicBezTo>
                    <a:pt x="4098" y="1473"/>
                    <a:pt x="4098" y="1313"/>
                    <a:pt x="4098" y="1194"/>
                  </a:cubicBezTo>
                  <a:lnTo>
                    <a:pt x="397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667375" y="1531625"/>
              <a:ext cx="70650" cy="63200"/>
            </a:xfrm>
            <a:custGeom>
              <a:rect b="b" l="l" r="r" t="t"/>
              <a:pathLst>
                <a:path extrusionOk="0" h="2528" w="2826">
                  <a:moveTo>
                    <a:pt x="1" y="1"/>
                  </a:moveTo>
                  <a:lnTo>
                    <a:pt x="120" y="1195"/>
                  </a:lnTo>
                  <a:lnTo>
                    <a:pt x="239" y="1314"/>
                  </a:lnTo>
                  <a:lnTo>
                    <a:pt x="1831" y="2388"/>
                  </a:lnTo>
                  <a:cubicBezTo>
                    <a:pt x="1831" y="2527"/>
                    <a:pt x="1950" y="2527"/>
                    <a:pt x="1950" y="2527"/>
                  </a:cubicBezTo>
                  <a:lnTo>
                    <a:pt x="2706" y="2527"/>
                  </a:lnTo>
                  <a:lnTo>
                    <a:pt x="2825" y="1314"/>
                  </a:lnTo>
                  <a:lnTo>
                    <a:pt x="1831" y="1314"/>
                  </a:lnTo>
                  <a:cubicBezTo>
                    <a:pt x="1831" y="1195"/>
                    <a:pt x="1711" y="1195"/>
                    <a:pt x="1711" y="119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5997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816075" y="1583850"/>
              <a:ext cx="176575" cy="93525"/>
            </a:xfrm>
            <a:custGeom>
              <a:rect b="b" l="l" r="r" t="t"/>
              <a:pathLst>
                <a:path extrusionOk="0" h="3741" w="7063">
                  <a:moveTo>
                    <a:pt x="1" y="1095"/>
                  </a:moveTo>
                  <a:cubicBezTo>
                    <a:pt x="1" y="1175"/>
                    <a:pt x="1" y="1209"/>
                    <a:pt x="24" y="1224"/>
                  </a:cubicBezTo>
                  <a:lnTo>
                    <a:pt x="24" y="1224"/>
                  </a:lnTo>
                  <a:lnTo>
                    <a:pt x="1" y="1095"/>
                  </a:lnTo>
                  <a:close/>
                  <a:moveTo>
                    <a:pt x="6943" y="1"/>
                  </a:moveTo>
                  <a:cubicBezTo>
                    <a:pt x="6943" y="160"/>
                    <a:pt x="6943" y="160"/>
                    <a:pt x="6804" y="279"/>
                  </a:cubicBezTo>
                  <a:lnTo>
                    <a:pt x="3084" y="2547"/>
                  </a:lnTo>
                  <a:lnTo>
                    <a:pt x="1970" y="2547"/>
                  </a:lnTo>
                  <a:cubicBezTo>
                    <a:pt x="1970" y="2428"/>
                    <a:pt x="1831" y="2428"/>
                    <a:pt x="1831" y="2428"/>
                  </a:cubicBezTo>
                  <a:lnTo>
                    <a:pt x="239" y="1353"/>
                  </a:lnTo>
                  <a:lnTo>
                    <a:pt x="120" y="1234"/>
                  </a:lnTo>
                  <a:cubicBezTo>
                    <a:pt x="70" y="1234"/>
                    <a:pt x="41" y="1234"/>
                    <a:pt x="24" y="1224"/>
                  </a:cubicBezTo>
                  <a:lnTo>
                    <a:pt x="24" y="1224"/>
                  </a:lnTo>
                  <a:lnTo>
                    <a:pt x="239" y="2428"/>
                  </a:lnTo>
                  <a:lnTo>
                    <a:pt x="379" y="2547"/>
                  </a:lnTo>
                  <a:lnTo>
                    <a:pt x="1970" y="3621"/>
                  </a:lnTo>
                  <a:cubicBezTo>
                    <a:pt x="1970" y="3741"/>
                    <a:pt x="2089" y="3741"/>
                    <a:pt x="2089" y="3741"/>
                  </a:cubicBezTo>
                  <a:lnTo>
                    <a:pt x="3203" y="3741"/>
                  </a:lnTo>
                  <a:lnTo>
                    <a:pt x="6943" y="1473"/>
                  </a:lnTo>
                  <a:cubicBezTo>
                    <a:pt x="7063" y="1473"/>
                    <a:pt x="7063" y="1334"/>
                    <a:pt x="7063" y="1194"/>
                  </a:cubicBezTo>
                  <a:lnTo>
                    <a:pt x="6943"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870825" y="745875"/>
              <a:ext cx="177575" cy="83075"/>
            </a:xfrm>
            <a:custGeom>
              <a:rect b="b" l="l" r="r" t="t"/>
              <a:pathLst>
                <a:path extrusionOk="0" h="3323" w="7103">
                  <a:moveTo>
                    <a:pt x="1" y="0"/>
                  </a:moveTo>
                  <a:lnTo>
                    <a:pt x="140" y="1194"/>
                  </a:lnTo>
                  <a:cubicBezTo>
                    <a:pt x="140" y="1333"/>
                    <a:pt x="259" y="1333"/>
                    <a:pt x="259" y="1333"/>
                  </a:cubicBezTo>
                  <a:lnTo>
                    <a:pt x="2925" y="3183"/>
                  </a:lnTo>
                  <a:cubicBezTo>
                    <a:pt x="2925" y="3323"/>
                    <a:pt x="3044" y="3323"/>
                    <a:pt x="3044" y="3323"/>
                  </a:cubicBezTo>
                  <a:lnTo>
                    <a:pt x="4039" y="3323"/>
                  </a:lnTo>
                  <a:lnTo>
                    <a:pt x="6705" y="1731"/>
                  </a:lnTo>
                  <a:cubicBezTo>
                    <a:pt x="6824" y="1731"/>
                    <a:pt x="6943" y="1592"/>
                    <a:pt x="7102" y="1572"/>
                  </a:cubicBezTo>
                  <a:lnTo>
                    <a:pt x="6983" y="378"/>
                  </a:lnTo>
                  <a:cubicBezTo>
                    <a:pt x="6983" y="538"/>
                    <a:pt x="6983" y="538"/>
                    <a:pt x="6844" y="657"/>
                  </a:cubicBezTo>
                  <a:lnTo>
                    <a:pt x="4198" y="2248"/>
                  </a:lnTo>
                  <a:lnTo>
                    <a:pt x="3203" y="2248"/>
                  </a:lnTo>
                  <a:cubicBezTo>
                    <a:pt x="320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746500" y="813000"/>
              <a:ext cx="104475" cy="86075"/>
            </a:xfrm>
            <a:custGeom>
              <a:rect b="b" l="l" r="r" t="t"/>
              <a:pathLst>
                <a:path extrusionOk="0" h="3443" w="4179">
                  <a:moveTo>
                    <a:pt x="1" y="1"/>
                  </a:moveTo>
                  <a:lnTo>
                    <a:pt x="140" y="1195"/>
                  </a:lnTo>
                  <a:lnTo>
                    <a:pt x="259" y="1334"/>
                  </a:lnTo>
                  <a:lnTo>
                    <a:pt x="3183" y="3323"/>
                  </a:lnTo>
                  <a:cubicBezTo>
                    <a:pt x="3183" y="3442"/>
                    <a:pt x="3323" y="3442"/>
                    <a:pt x="3323" y="3442"/>
                  </a:cubicBezTo>
                  <a:lnTo>
                    <a:pt x="4059" y="3442"/>
                  </a:lnTo>
                  <a:lnTo>
                    <a:pt x="4178" y="2249"/>
                  </a:lnTo>
                  <a:lnTo>
                    <a:pt x="3183" y="2249"/>
                  </a:lnTo>
                  <a:cubicBezTo>
                    <a:pt x="3183" y="2130"/>
                    <a:pt x="3064" y="2130"/>
                    <a:pt x="3064" y="2130"/>
                  </a:cubicBezTo>
                  <a:lnTo>
                    <a:pt x="14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851925" y="82245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14"/>
                    <a:pt x="2905" y="1195"/>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847950" y="869200"/>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927525" y="839375"/>
              <a:ext cx="240225" cy="109925"/>
            </a:xfrm>
            <a:custGeom>
              <a:rect b="b" l="l" r="r" t="t"/>
              <a:pathLst>
                <a:path extrusionOk="0" h="4397" w="9609">
                  <a:moveTo>
                    <a:pt x="9350" y="0"/>
                  </a:moveTo>
                  <a:cubicBezTo>
                    <a:pt x="9350" y="140"/>
                    <a:pt x="9350" y="140"/>
                    <a:pt x="9231" y="279"/>
                  </a:cubicBezTo>
                  <a:lnTo>
                    <a:pt x="4297" y="3203"/>
                  </a:lnTo>
                  <a:lnTo>
                    <a:pt x="3183" y="3203"/>
                  </a:lnTo>
                  <a:cubicBezTo>
                    <a:pt x="3183" y="3084"/>
                    <a:pt x="3064" y="3084"/>
                    <a:pt x="3064" y="3084"/>
                  </a:cubicBezTo>
                  <a:lnTo>
                    <a:pt x="120" y="1094"/>
                  </a:lnTo>
                  <a:lnTo>
                    <a:pt x="1" y="975"/>
                  </a:lnTo>
                  <a:lnTo>
                    <a:pt x="120" y="2169"/>
                  </a:lnTo>
                  <a:lnTo>
                    <a:pt x="259" y="2288"/>
                  </a:lnTo>
                  <a:lnTo>
                    <a:pt x="3183" y="4277"/>
                  </a:lnTo>
                  <a:cubicBezTo>
                    <a:pt x="3183" y="4397"/>
                    <a:pt x="3303" y="4397"/>
                    <a:pt x="3303" y="4397"/>
                  </a:cubicBezTo>
                  <a:lnTo>
                    <a:pt x="4437" y="4397"/>
                  </a:lnTo>
                  <a:lnTo>
                    <a:pt x="9350" y="1472"/>
                  </a:lnTo>
                  <a:cubicBezTo>
                    <a:pt x="9469" y="1313"/>
                    <a:pt x="9609" y="1194"/>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631625" y="879150"/>
              <a:ext cx="180550" cy="89050"/>
            </a:xfrm>
            <a:custGeom>
              <a:rect b="b" l="l" r="r" t="t"/>
              <a:pathLst>
                <a:path extrusionOk="0" h="3562" w="7222">
                  <a:moveTo>
                    <a:pt x="0" y="1"/>
                  </a:moveTo>
                  <a:lnTo>
                    <a:pt x="0" y="120"/>
                  </a:lnTo>
                  <a:lnTo>
                    <a:pt x="30" y="149"/>
                  </a:lnTo>
                  <a:lnTo>
                    <a:pt x="30" y="149"/>
                  </a:lnTo>
                  <a:lnTo>
                    <a:pt x="0" y="1"/>
                  </a:lnTo>
                  <a:close/>
                  <a:moveTo>
                    <a:pt x="30" y="149"/>
                  </a:moveTo>
                  <a:lnTo>
                    <a:pt x="259" y="1314"/>
                  </a:lnTo>
                  <a:cubicBezTo>
                    <a:pt x="259" y="1433"/>
                    <a:pt x="378" y="1433"/>
                    <a:pt x="378" y="1433"/>
                  </a:cubicBezTo>
                  <a:lnTo>
                    <a:pt x="3322" y="3422"/>
                  </a:lnTo>
                  <a:cubicBezTo>
                    <a:pt x="3322" y="3562"/>
                    <a:pt x="3442" y="3562"/>
                    <a:pt x="3442" y="3562"/>
                  </a:cubicBezTo>
                  <a:lnTo>
                    <a:pt x="4436" y="3562"/>
                  </a:lnTo>
                  <a:lnTo>
                    <a:pt x="7082" y="1950"/>
                  </a:lnTo>
                  <a:cubicBezTo>
                    <a:pt x="7221" y="1950"/>
                    <a:pt x="7221" y="1811"/>
                    <a:pt x="7221" y="1692"/>
                  </a:cubicBezTo>
                  <a:lnTo>
                    <a:pt x="7082" y="498"/>
                  </a:lnTo>
                  <a:cubicBezTo>
                    <a:pt x="7082" y="637"/>
                    <a:pt x="7082" y="637"/>
                    <a:pt x="6963" y="757"/>
                  </a:cubicBezTo>
                  <a:lnTo>
                    <a:pt x="4317" y="2368"/>
                  </a:lnTo>
                  <a:lnTo>
                    <a:pt x="3183" y="2368"/>
                  </a:lnTo>
                  <a:cubicBezTo>
                    <a:pt x="3183" y="2229"/>
                    <a:pt x="3064" y="2229"/>
                    <a:pt x="3064" y="2229"/>
                  </a:cubicBezTo>
                  <a:lnTo>
                    <a:pt x="120" y="239"/>
                  </a:lnTo>
                  <a:lnTo>
                    <a:pt x="30" y="149"/>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757450" y="942325"/>
              <a:ext cx="233750" cy="110425"/>
            </a:xfrm>
            <a:custGeom>
              <a:rect b="b" l="l" r="r" t="t"/>
              <a:pathLst>
                <a:path extrusionOk="0" h="4417" w="9350">
                  <a:moveTo>
                    <a:pt x="9211" y="0"/>
                  </a:moveTo>
                  <a:cubicBezTo>
                    <a:pt x="9211" y="139"/>
                    <a:pt x="9091" y="139"/>
                    <a:pt x="9211" y="279"/>
                  </a:cubicBezTo>
                  <a:lnTo>
                    <a:pt x="4297" y="3223"/>
                  </a:lnTo>
                  <a:lnTo>
                    <a:pt x="3183" y="3223"/>
                  </a:lnTo>
                  <a:cubicBezTo>
                    <a:pt x="3183" y="3083"/>
                    <a:pt x="3044" y="3083"/>
                    <a:pt x="3044" y="3083"/>
                  </a:cubicBezTo>
                  <a:lnTo>
                    <a:pt x="120" y="1094"/>
                  </a:lnTo>
                  <a:lnTo>
                    <a:pt x="0" y="975"/>
                  </a:lnTo>
                  <a:lnTo>
                    <a:pt x="120" y="2168"/>
                  </a:lnTo>
                  <a:cubicBezTo>
                    <a:pt x="120" y="2288"/>
                    <a:pt x="239" y="2288"/>
                    <a:pt x="239" y="2288"/>
                  </a:cubicBezTo>
                  <a:lnTo>
                    <a:pt x="3183" y="4277"/>
                  </a:lnTo>
                  <a:cubicBezTo>
                    <a:pt x="3183" y="4416"/>
                    <a:pt x="3302" y="4416"/>
                    <a:pt x="3302" y="4416"/>
                  </a:cubicBezTo>
                  <a:lnTo>
                    <a:pt x="4297" y="4416"/>
                  </a:lnTo>
                  <a:lnTo>
                    <a:pt x="9211" y="1472"/>
                  </a:lnTo>
                  <a:cubicBezTo>
                    <a:pt x="9350" y="1472"/>
                    <a:pt x="9350" y="1333"/>
                    <a:pt x="9350" y="1194"/>
                  </a:cubicBezTo>
                  <a:lnTo>
                    <a:pt x="921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1095125" y="921925"/>
              <a:ext cx="195475" cy="146725"/>
            </a:xfrm>
            <a:custGeom>
              <a:rect b="b" l="l" r="r" t="t"/>
              <a:pathLst>
                <a:path extrusionOk="0" h="5869" w="7819">
                  <a:moveTo>
                    <a:pt x="7699" y="1"/>
                  </a:moveTo>
                  <a:cubicBezTo>
                    <a:pt x="7699" y="140"/>
                    <a:pt x="7699" y="140"/>
                    <a:pt x="7579" y="279"/>
                  </a:cubicBezTo>
                  <a:lnTo>
                    <a:pt x="120" y="4675"/>
                  </a:lnTo>
                  <a:lnTo>
                    <a:pt x="0" y="4675"/>
                  </a:lnTo>
                  <a:lnTo>
                    <a:pt x="120" y="5869"/>
                  </a:lnTo>
                  <a:lnTo>
                    <a:pt x="239" y="5869"/>
                  </a:lnTo>
                  <a:lnTo>
                    <a:pt x="7699" y="1473"/>
                  </a:lnTo>
                  <a:cubicBezTo>
                    <a:pt x="7818" y="1353"/>
                    <a:pt x="7818" y="1353"/>
                    <a:pt x="7818" y="1194"/>
                  </a:cubicBezTo>
                  <a:lnTo>
                    <a:pt x="7699"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996650" y="983100"/>
              <a:ext cx="104475" cy="85550"/>
            </a:xfrm>
            <a:custGeom>
              <a:rect b="b" l="l" r="r" t="t"/>
              <a:pathLst>
                <a:path extrusionOk="0" h="3422" w="4179">
                  <a:moveTo>
                    <a:pt x="1" y="0"/>
                  </a:moveTo>
                  <a:lnTo>
                    <a:pt x="120" y="1194"/>
                  </a:lnTo>
                  <a:cubicBezTo>
                    <a:pt x="120" y="1313"/>
                    <a:pt x="239" y="1313"/>
                    <a:pt x="239" y="1313"/>
                  </a:cubicBezTo>
                  <a:lnTo>
                    <a:pt x="3183" y="3303"/>
                  </a:lnTo>
                  <a:cubicBezTo>
                    <a:pt x="3183" y="3422"/>
                    <a:pt x="3303" y="3422"/>
                    <a:pt x="3303" y="3422"/>
                  </a:cubicBezTo>
                  <a:lnTo>
                    <a:pt x="4059" y="3422"/>
                  </a:lnTo>
                  <a:lnTo>
                    <a:pt x="4178" y="2228"/>
                  </a:lnTo>
                  <a:lnTo>
                    <a:pt x="3183" y="2228"/>
                  </a:lnTo>
                  <a:cubicBezTo>
                    <a:pt x="3183"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a:off x="1098100" y="103880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1241325" y="999000"/>
              <a:ext cx="207425" cy="105975"/>
            </a:xfrm>
            <a:custGeom>
              <a:rect b="b" l="l" r="r" t="t"/>
              <a:pathLst>
                <a:path extrusionOk="0" h="4239" w="8297">
                  <a:moveTo>
                    <a:pt x="1" y="1"/>
                  </a:moveTo>
                  <a:lnTo>
                    <a:pt x="140" y="1194"/>
                  </a:lnTo>
                  <a:lnTo>
                    <a:pt x="259" y="1314"/>
                  </a:lnTo>
                  <a:lnTo>
                    <a:pt x="4377" y="4099"/>
                  </a:lnTo>
                  <a:cubicBezTo>
                    <a:pt x="4377" y="4238"/>
                    <a:pt x="4516" y="4238"/>
                    <a:pt x="4516" y="4238"/>
                  </a:cubicBezTo>
                  <a:lnTo>
                    <a:pt x="5511" y="4238"/>
                  </a:lnTo>
                  <a:lnTo>
                    <a:pt x="8157" y="2647"/>
                  </a:lnTo>
                  <a:cubicBezTo>
                    <a:pt x="8296" y="2647"/>
                    <a:pt x="8296" y="2487"/>
                    <a:pt x="8296" y="2368"/>
                  </a:cubicBezTo>
                  <a:lnTo>
                    <a:pt x="8157" y="1175"/>
                  </a:lnTo>
                  <a:cubicBezTo>
                    <a:pt x="8157" y="1314"/>
                    <a:pt x="8157" y="1314"/>
                    <a:pt x="8037" y="1433"/>
                  </a:cubicBezTo>
                  <a:lnTo>
                    <a:pt x="5372"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1121475" y="1069125"/>
              <a:ext cx="210400" cy="105950"/>
            </a:xfrm>
            <a:custGeom>
              <a:rect b="b" l="l" r="r" t="t"/>
              <a:pathLst>
                <a:path extrusionOk="0" h="4238" w="8416">
                  <a:moveTo>
                    <a:pt x="1" y="1"/>
                  </a:moveTo>
                  <a:lnTo>
                    <a:pt x="120" y="1194"/>
                  </a:lnTo>
                  <a:lnTo>
                    <a:pt x="259" y="1334"/>
                  </a:lnTo>
                  <a:lnTo>
                    <a:pt x="4377" y="4099"/>
                  </a:lnTo>
                  <a:cubicBezTo>
                    <a:pt x="4377" y="4238"/>
                    <a:pt x="4496" y="4238"/>
                    <a:pt x="4496" y="4238"/>
                  </a:cubicBezTo>
                  <a:lnTo>
                    <a:pt x="5630" y="4238"/>
                  </a:lnTo>
                  <a:lnTo>
                    <a:pt x="8276" y="2646"/>
                  </a:lnTo>
                  <a:cubicBezTo>
                    <a:pt x="8415" y="2646"/>
                    <a:pt x="8415" y="2487"/>
                    <a:pt x="8415" y="2368"/>
                  </a:cubicBezTo>
                  <a:lnTo>
                    <a:pt x="8276" y="1174"/>
                  </a:lnTo>
                  <a:cubicBezTo>
                    <a:pt x="8276" y="1314"/>
                    <a:pt x="8276" y="1314"/>
                    <a:pt x="8157" y="1453"/>
                  </a:cubicBezTo>
                  <a:lnTo>
                    <a:pt x="5491" y="3044"/>
                  </a:lnTo>
                  <a:lnTo>
                    <a:pt x="4377" y="3044"/>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880275" y="1049250"/>
              <a:ext cx="177575" cy="86050"/>
            </a:xfrm>
            <a:custGeom>
              <a:rect b="b" l="l" r="r" t="t"/>
              <a:pathLst>
                <a:path extrusionOk="0" h="3442" w="7103">
                  <a:moveTo>
                    <a:pt x="1" y="0"/>
                  </a:moveTo>
                  <a:lnTo>
                    <a:pt x="120" y="1194"/>
                  </a:lnTo>
                  <a:cubicBezTo>
                    <a:pt x="120" y="1333"/>
                    <a:pt x="259" y="1333"/>
                    <a:pt x="259" y="1333"/>
                  </a:cubicBezTo>
                  <a:lnTo>
                    <a:pt x="3184" y="3322"/>
                  </a:lnTo>
                  <a:cubicBezTo>
                    <a:pt x="3184" y="3441"/>
                    <a:pt x="3323" y="3441"/>
                    <a:pt x="3323" y="3441"/>
                  </a:cubicBezTo>
                  <a:lnTo>
                    <a:pt x="4317" y="3441"/>
                  </a:lnTo>
                  <a:lnTo>
                    <a:pt x="6963" y="1850"/>
                  </a:lnTo>
                  <a:cubicBezTo>
                    <a:pt x="7102" y="1850"/>
                    <a:pt x="7102" y="1691"/>
                    <a:pt x="7102" y="1572"/>
                  </a:cubicBezTo>
                  <a:lnTo>
                    <a:pt x="6963" y="378"/>
                  </a:lnTo>
                  <a:cubicBezTo>
                    <a:pt x="6963" y="497"/>
                    <a:pt x="6844" y="657"/>
                    <a:pt x="6963" y="657"/>
                  </a:cubicBezTo>
                  <a:lnTo>
                    <a:pt x="4317" y="2248"/>
                  </a:lnTo>
                  <a:lnTo>
                    <a:pt x="3184" y="2248"/>
                  </a:lnTo>
                  <a:cubicBezTo>
                    <a:pt x="3184"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1005100" y="1138750"/>
              <a:ext cx="210400" cy="105950"/>
            </a:xfrm>
            <a:custGeom>
              <a:rect b="b" l="l" r="r" t="t"/>
              <a:pathLst>
                <a:path extrusionOk="0" h="4238" w="8416">
                  <a:moveTo>
                    <a:pt x="216" y="1270"/>
                  </a:moveTo>
                  <a:cubicBezTo>
                    <a:pt x="225" y="1282"/>
                    <a:pt x="239" y="1297"/>
                    <a:pt x="259" y="1314"/>
                  </a:cubicBezTo>
                  <a:lnTo>
                    <a:pt x="216" y="1270"/>
                  </a:lnTo>
                  <a:close/>
                  <a:moveTo>
                    <a:pt x="1" y="1"/>
                  </a:moveTo>
                  <a:lnTo>
                    <a:pt x="140" y="1194"/>
                  </a:lnTo>
                  <a:lnTo>
                    <a:pt x="216" y="1270"/>
                  </a:lnTo>
                  <a:lnTo>
                    <a:pt x="216" y="1270"/>
                  </a:lnTo>
                  <a:cubicBezTo>
                    <a:pt x="191" y="1239"/>
                    <a:pt x="195" y="1224"/>
                    <a:pt x="207" y="1224"/>
                  </a:cubicBezTo>
                  <a:cubicBezTo>
                    <a:pt x="225" y="1224"/>
                    <a:pt x="259" y="1254"/>
                    <a:pt x="259" y="1314"/>
                  </a:cubicBezTo>
                  <a:lnTo>
                    <a:pt x="4377" y="4099"/>
                  </a:lnTo>
                  <a:cubicBezTo>
                    <a:pt x="4377" y="4238"/>
                    <a:pt x="4516" y="4238"/>
                    <a:pt x="4516" y="4238"/>
                  </a:cubicBezTo>
                  <a:lnTo>
                    <a:pt x="5630" y="4238"/>
                  </a:lnTo>
                  <a:lnTo>
                    <a:pt x="8296" y="2646"/>
                  </a:lnTo>
                  <a:cubicBezTo>
                    <a:pt x="8415" y="2646"/>
                    <a:pt x="8415" y="2487"/>
                    <a:pt x="8415" y="2368"/>
                  </a:cubicBezTo>
                  <a:lnTo>
                    <a:pt x="8296" y="1174"/>
                  </a:lnTo>
                  <a:cubicBezTo>
                    <a:pt x="8296" y="1314"/>
                    <a:pt x="8296" y="1314"/>
                    <a:pt x="8157" y="1453"/>
                  </a:cubicBezTo>
                  <a:lnTo>
                    <a:pt x="5511" y="3044"/>
                  </a:lnTo>
                  <a:lnTo>
                    <a:pt x="4377" y="3044"/>
                  </a:lnTo>
                  <a:cubicBezTo>
                    <a:pt x="4377" y="2905"/>
                    <a:pt x="4258" y="2905"/>
                    <a:pt x="4258" y="2905"/>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515250" y="948775"/>
              <a:ext cx="180550" cy="89050"/>
            </a:xfrm>
            <a:custGeom>
              <a:rect b="b" l="l" r="r" t="t"/>
              <a:pathLst>
                <a:path extrusionOk="0" h="3562" w="7222">
                  <a:moveTo>
                    <a:pt x="0" y="1"/>
                  </a:moveTo>
                  <a:lnTo>
                    <a:pt x="0" y="120"/>
                  </a:lnTo>
                  <a:lnTo>
                    <a:pt x="14" y="132"/>
                  </a:lnTo>
                  <a:lnTo>
                    <a:pt x="14" y="132"/>
                  </a:lnTo>
                  <a:lnTo>
                    <a:pt x="0" y="1"/>
                  </a:lnTo>
                  <a:close/>
                  <a:moveTo>
                    <a:pt x="14" y="132"/>
                  </a:moveTo>
                  <a:lnTo>
                    <a:pt x="140" y="1314"/>
                  </a:lnTo>
                  <a:lnTo>
                    <a:pt x="259" y="1433"/>
                  </a:lnTo>
                  <a:lnTo>
                    <a:pt x="3183" y="3422"/>
                  </a:lnTo>
                  <a:cubicBezTo>
                    <a:pt x="3183" y="3562"/>
                    <a:pt x="3323" y="3562"/>
                    <a:pt x="3323" y="3562"/>
                  </a:cubicBezTo>
                  <a:lnTo>
                    <a:pt x="4437" y="3562"/>
                  </a:lnTo>
                  <a:lnTo>
                    <a:pt x="7102" y="1950"/>
                  </a:lnTo>
                  <a:cubicBezTo>
                    <a:pt x="7222" y="1950"/>
                    <a:pt x="7222" y="1811"/>
                    <a:pt x="7222" y="1692"/>
                  </a:cubicBezTo>
                  <a:lnTo>
                    <a:pt x="7102" y="498"/>
                  </a:lnTo>
                  <a:cubicBezTo>
                    <a:pt x="7102" y="637"/>
                    <a:pt x="7102" y="637"/>
                    <a:pt x="6963" y="777"/>
                  </a:cubicBezTo>
                  <a:lnTo>
                    <a:pt x="4317" y="2368"/>
                  </a:lnTo>
                  <a:lnTo>
                    <a:pt x="3183" y="2368"/>
                  </a:lnTo>
                  <a:cubicBezTo>
                    <a:pt x="3183" y="2229"/>
                    <a:pt x="3064" y="2229"/>
                    <a:pt x="3064" y="2229"/>
                  </a:cubicBezTo>
                  <a:lnTo>
                    <a:pt x="140" y="239"/>
                  </a:lnTo>
                  <a:lnTo>
                    <a:pt x="14" y="132"/>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639075" y="1039300"/>
              <a:ext cx="180550" cy="86050"/>
            </a:xfrm>
            <a:custGeom>
              <a:rect b="b" l="l" r="r" t="t"/>
              <a:pathLst>
                <a:path extrusionOk="0" h="3442" w="7222">
                  <a:moveTo>
                    <a:pt x="1" y="0"/>
                  </a:moveTo>
                  <a:lnTo>
                    <a:pt x="120" y="1194"/>
                  </a:lnTo>
                  <a:lnTo>
                    <a:pt x="259" y="1313"/>
                  </a:lnTo>
                  <a:cubicBezTo>
                    <a:pt x="180" y="1243"/>
                    <a:pt x="180" y="1209"/>
                    <a:pt x="200" y="1209"/>
                  </a:cubicBezTo>
                  <a:cubicBezTo>
                    <a:pt x="220" y="1209"/>
                    <a:pt x="259" y="1243"/>
                    <a:pt x="259" y="1313"/>
                  </a:cubicBezTo>
                  <a:lnTo>
                    <a:pt x="3184" y="3302"/>
                  </a:lnTo>
                  <a:cubicBezTo>
                    <a:pt x="3184" y="3442"/>
                    <a:pt x="3303" y="3442"/>
                    <a:pt x="3303" y="3442"/>
                  </a:cubicBezTo>
                  <a:lnTo>
                    <a:pt x="4437" y="3442"/>
                  </a:lnTo>
                  <a:lnTo>
                    <a:pt x="7083" y="1850"/>
                  </a:lnTo>
                  <a:cubicBezTo>
                    <a:pt x="7222" y="1850"/>
                    <a:pt x="7222" y="1691"/>
                    <a:pt x="7222" y="1572"/>
                  </a:cubicBezTo>
                  <a:lnTo>
                    <a:pt x="7083" y="378"/>
                  </a:lnTo>
                  <a:cubicBezTo>
                    <a:pt x="7083" y="517"/>
                    <a:pt x="7083" y="517"/>
                    <a:pt x="6963" y="657"/>
                  </a:cubicBezTo>
                  <a:lnTo>
                    <a:pt x="4298" y="2248"/>
                  </a:lnTo>
                  <a:lnTo>
                    <a:pt x="3184" y="2248"/>
                  </a:lnTo>
                  <a:cubicBezTo>
                    <a:pt x="3184" y="2109"/>
                    <a:pt x="3064" y="2109"/>
                    <a:pt x="3064" y="2109"/>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753950" y="1122850"/>
              <a:ext cx="184050" cy="85550"/>
            </a:xfrm>
            <a:custGeom>
              <a:rect b="b" l="l" r="r" t="t"/>
              <a:pathLst>
                <a:path extrusionOk="0" h="3422" w="7362">
                  <a:moveTo>
                    <a:pt x="1" y="0"/>
                  </a:moveTo>
                  <a:lnTo>
                    <a:pt x="140" y="1194"/>
                  </a:lnTo>
                  <a:lnTo>
                    <a:pt x="260" y="1313"/>
                  </a:lnTo>
                  <a:lnTo>
                    <a:pt x="3184" y="3302"/>
                  </a:lnTo>
                  <a:cubicBezTo>
                    <a:pt x="3184" y="3422"/>
                    <a:pt x="3323" y="3422"/>
                    <a:pt x="3323" y="3422"/>
                  </a:cubicBezTo>
                  <a:lnTo>
                    <a:pt x="4437" y="3422"/>
                  </a:lnTo>
                  <a:lnTo>
                    <a:pt x="7103" y="1830"/>
                  </a:lnTo>
                  <a:cubicBezTo>
                    <a:pt x="7242" y="1691"/>
                    <a:pt x="7361" y="1572"/>
                    <a:pt x="7222" y="1572"/>
                  </a:cubicBezTo>
                  <a:lnTo>
                    <a:pt x="7103" y="358"/>
                  </a:lnTo>
                  <a:cubicBezTo>
                    <a:pt x="7103" y="517"/>
                    <a:pt x="7103" y="517"/>
                    <a:pt x="6963" y="637"/>
                  </a:cubicBezTo>
                  <a:lnTo>
                    <a:pt x="4318" y="2228"/>
                  </a:lnTo>
                  <a:lnTo>
                    <a:pt x="3184" y="222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885250" y="1208875"/>
              <a:ext cx="210400" cy="105950"/>
            </a:xfrm>
            <a:custGeom>
              <a:rect b="b" l="l" r="r" t="t"/>
              <a:pathLst>
                <a:path extrusionOk="0" h="4238" w="8416">
                  <a:moveTo>
                    <a:pt x="1" y="1"/>
                  </a:moveTo>
                  <a:lnTo>
                    <a:pt x="120" y="1214"/>
                  </a:lnTo>
                  <a:lnTo>
                    <a:pt x="259" y="1333"/>
                  </a:lnTo>
                  <a:lnTo>
                    <a:pt x="4377" y="4118"/>
                  </a:lnTo>
                  <a:cubicBezTo>
                    <a:pt x="4377" y="4238"/>
                    <a:pt x="4496" y="4238"/>
                    <a:pt x="4496" y="4238"/>
                  </a:cubicBezTo>
                  <a:lnTo>
                    <a:pt x="5630" y="4238"/>
                  </a:lnTo>
                  <a:lnTo>
                    <a:pt x="8276" y="2646"/>
                  </a:lnTo>
                  <a:cubicBezTo>
                    <a:pt x="8415" y="2646"/>
                    <a:pt x="8415" y="2507"/>
                    <a:pt x="8415" y="2368"/>
                  </a:cubicBezTo>
                  <a:lnTo>
                    <a:pt x="8276" y="1174"/>
                  </a:lnTo>
                  <a:cubicBezTo>
                    <a:pt x="8276" y="1333"/>
                    <a:pt x="8276" y="1333"/>
                    <a:pt x="8157" y="1453"/>
                  </a:cubicBezTo>
                  <a:lnTo>
                    <a:pt x="5491" y="3044"/>
                  </a:lnTo>
                  <a:lnTo>
                    <a:pt x="4377" y="3044"/>
                  </a:lnTo>
                  <a:cubicBezTo>
                    <a:pt x="4377" y="2925"/>
                    <a:pt x="4258" y="2925"/>
                    <a:pt x="4258" y="2925"/>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395400" y="1018900"/>
              <a:ext cx="177075" cy="89550"/>
            </a:xfrm>
            <a:custGeom>
              <a:rect b="b" l="l" r="r" t="t"/>
              <a:pathLst>
                <a:path extrusionOk="0" h="3582" w="7083">
                  <a:moveTo>
                    <a:pt x="0" y="1"/>
                  </a:moveTo>
                  <a:lnTo>
                    <a:pt x="0" y="120"/>
                  </a:lnTo>
                  <a:lnTo>
                    <a:pt x="100" y="236"/>
                  </a:lnTo>
                  <a:lnTo>
                    <a:pt x="100" y="236"/>
                  </a:lnTo>
                  <a:lnTo>
                    <a:pt x="100" y="1"/>
                  </a:lnTo>
                  <a:close/>
                  <a:moveTo>
                    <a:pt x="100" y="236"/>
                  </a:moveTo>
                  <a:lnTo>
                    <a:pt x="100" y="1353"/>
                  </a:lnTo>
                  <a:lnTo>
                    <a:pt x="219" y="1473"/>
                  </a:lnTo>
                  <a:lnTo>
                    <a:pt x="3163" y="3462"/>
                  </a:lnTo>
                  <a:cubicBezTo>
                    <a:pt x="3163" y="3581"/>
                    <a:pt x="3283" y="3581"/>
                    <a:pt x="3283" y="3581"/>
                  </a:cubicBezTo>
                  <a:lnTo>
                    <a:pt x="4397" y="3581"/>
                  </a:lnTo>
                  <a:lnTo>
                    <a:pt x="6963" y="1970"/>
                  </a:lnTo>
                  <a:cubicBezTo>
                    <a:pt x="7082" y="1970"/>
                    <a:pt x="7082" y="1811"/>
                    <a:pt x="7082" y="1691"/>
                  </a:cubicBezTo>
                  <a:lnTo>
                    <a:pt x="6963" y="498"/>
                  </a:lnTo>
                  <a:cubicBezTo>
                    <a:pt x="6963" y="637"/>
                    <a:pt x="6963" y="637"/>
                    <a:pt x="6843" y="776"/>
                  </a:cubicBezTo>
                  <a:lnTo>
                    <a:pt x="4178" y="2368"/>
                  </a:lnTo>
                  <a:lnTo>
                    <a:pt x="3183" y="2368"/>
                  </a:lnTo>
                  <a:cubicBezTo>
                    <a:pt x="3183" y="2248"/>
                    <a:pt x="3064" y="2248"/>
                    <a:pt x="3064" y="2248"/>
                  </a:cubicBezTo>
                  <a:lnTo>
                    <a:pt x="120" y="259"/>
                  </a:lnTo>
                  <a:lnTo>
                    <a:pt x="100" y="236"/>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279525" y="1088525"/>
              <a:ext cx="180050" cy="89050"/>
            </a:xfrm>
            <a:custGeom>
              <a:rect b="b" l="l" r="r" t="t"/>
              <a:pathLst>
                <a:path extrusionOk="0" h="3562" w="7202">
                  <a:moveTo>
                    <a:pt x="0" y="1"/>
                  </a:moveTo>
                  <a:lnTo>
                    <a:pt x="0" y="120"/>
                  </a:lnTo>
                  <a:lnTo>
                    <a:pt x="12" y="134"/>
                  </a:lnTo>
                  <a:lnTo>
                    <a:pt x="12" y="134"/>
                  </a:lnTo>
                  <a:lnTo>
                    <a:pt x="0" y="1"/>
                  </a:lnTo>
                  <a:close/>
                  <a:moveTo>
                    <a:pt x="12" y="134"/>
                  </a:moveTo>
                  <a:lnTo>
                    <a:pt x="120" y="1313"/>
                  </a:lnTo>
                  <a:cubicBezTo>
                    <a:pt x="120" y="1453"/>
                    <a:pt x="239" y="1453"/>
                    <a:pt x="239" y="1453"/>
                  </a:cubicBezTo>
                  <a:lnTo>
                    <a:pt x="3183" y="3442"/>
                  </a:lnTo>
                  <a:cubicBezTo>
                    <a:pt x="3183" y="3561"/>
                    <a:pt x="3303" y="3561"/>
                    <a:pt x="3303" y="3561"/>
                  </a:cubicBezTo>
                  <a:lnTo>
                    <a:pt x="4417" y="3561"/>
                  </a:lnTo>
                  <a:lnTo>
                    <a:pt x="7082" y="1970"/>
                  </a:lnTo>
                  <a:cubicBezTo>
                    <a:pt x="7201" y="1970"/>
                    <a:pt x="7201" y="1811"/>
                    <a:pt x="7201" y="1691"/>
                  </a:cubicBezTo>
                  <a:lnTo>
                    <a:pt x="7082" y="498"/>
                  </a:lnTo>
                  <a:cubicBezTo>
                    <a:pt x="7082" y="657"/>
                    <a:pt x="7082" y="657"/>
                    <a:pt x="6963" y="776"/>
                  </a:cubicBezTo>
                  <a:lnTo>
                    <a:pt x="4297" y="2368"/>
                  </a:lnTo>
                  <a:lnTo>
                    <a:pt x="3183" y="2368"/>
                  </a:lnTo>
                  <a:cubicBezTo>
                    <a:pt x="3183" y="2248"/>
                    <a:pt x="3044" y="2248"/>
                    <a:pt x="3044" y="2248"/>
                  </a:cubicBezTo>
                  <a:lnTo>
                    <a:pt x="120" y="259"/>
                  </a:lnTo>
                  <a:lnTo>
                    <a:pt x="12"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511275" y="1105925"/>
              <a:ext cx="184025" cy="86075"/>
            </a:xfrm>
            <a:custGeom>
              <a:rect b="b" l="l" r="r" t="t"/>
              <a:pathLst>
                <a:path extrusionOk="0" h="3443" w="7361">
                  <a:moveTo>
                    <a:pt x="0" y="1"/>
                  </a:moveTo>
                  <a:lnTo>
                    <a:pt x="120" y="1194"/>
                  </a:lnTo>
                  <a:cubicBezTo>
                    <a:pt x="120" y="1314"/>
                    <a:pt x="239" y="1314"/>
                    <a:pt x="239" y="1314"/>
                  </a:cubicBezTo>
                  <a:lnTo>
                    <a:pt x="3183" y="3303"/>
                  </a:lnTo>
                  <a:cubicBezTo>
                    <a:pt x="3183" y="3442"/>
                    <a:pt x="3303" y="3442"/>
                    <a:pt x="3303" y="3442"/>
                  </a:cubicBezTo>
                  <a:lnTo>
                    <a:pt x="4416" y="3442"/>
                  </a:lnTo>
                  <a:lnTo>
                    <a:pt x="7082" y="1851"/>
                  </a:lnTo>
                  <a:cubicBezTo>
                    <a:pt x="7221" y="1712"/>
                    <a:pt x="7361" y="1712"/>
                    <a:pt x="7201" y="1572"/>
                  </a:cubicBezTo>
                  <a:lnTo>
                    <a:pt x="7082" y="379"/>
                  </a:lnTo>
                  <a:cubicBezTo>
                    <a:pt x="7082" y="518"/>
                    <a:pt x="7082" y="518"/>
                    <a:pt x="6963" y="637"/>
                  </a:cubicBezTo>
                  <a:lnTo>
                    <a:pt x="4297" y="2249"/>
                  </a:lnTo>
                  <a:lnTo>
                    <a:pt x="3183" y="2249"/>
                  </a:lnTo>
                  <a:cubicBezTo>
                    <a:pt x="3183" y="2109"/>
                    <a:pt x="3044" y="2109"/>
                    <a:pt x="304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394900" y="1175550"/>
              <a:ext cx="180050" cy="86075"/>
            </a:xfrm>
            <a:custGeom>
              <a:rect b="b" l="l" r="r" t="t"/>
              <a:pathLst>
                <a:path extrusionOk="0" h="3443" w="7202">
                  <a:moveTo>
                    <a:pt x="0" y="1"/>
                  </a:moveTo>
                  <a:lnTo>
                    <a:pt x="120" y="1194"/>
                  </a:lnTo>
                  <a:lnTo>
                    <a:pt x="239" y="1314"/>
                  </a:lnTo>
                  <a:lnTo>
                    <a:pt x="3183" y="3303"/>
                  </a:lnTo>
                  <a:cubicBezTo>
                    <a:pt x="3183" y="3442"/>
                    <a:pt x="3303" y="3442"/>
                    <a:pt x="3303" y="3442"/>
                  </a:cubicBezTo>
                  <a:lnTo>
                    <a:pt x="4417" y="3442"/>
                  </a:lnTo>
                  <a:lnTo>
                    <a:pt x="7082" y="1831"/>
                  </a:lnTo>
                  <a:cubicBezTo>
                    <a:pt x="7202" y="1712"/>
                    <a:pt x="7202" y="1592"/>
                    <a:pt x="7202" y="1572"/>
                  </a:cubicBezTo>
                  <a:lnTo>
                    <a:pt x="7082" y="379"/>
                  </a:lnTo>
                  <a:cubicBezTo>
                    <a:pt x="7082" y="518"/>
                    <a:pt x="7082" y="518"/>
                    <a:pt x="6963" y="637"/>
                  </a:cubicBezTo>
                  <a:lnTo>
                    <a:pt x="4297" y="2229"/>
                  </a:lnTo>
                  <a:lnTo>
                    <a:pt x="3183" y="2229"/>
                  </a:lnTo>
                  <a:cubicBezTo>
                    <a:pt x="3183" y="2109"/>
                    <a:pt x="3064" y="2109"/>
                    <a:pt x="3064" y="2109"/>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159175" y="1158650"/>
              <a:ext cx="180550" cy="89050"/>
            </a:xfrm>
            <a:custGeom>
              <a:rect b="b" l="l" r="r" t="t"/>
              <a:pathLst>
                <a:path extrusionOk="0" h="3562" w="7222">
                  <a:moveTo>
                    <a:pt x="0" y="0"/>
                  </a:moveTo>
                  <a:lnTo>
                    <a:pt x="0" y="140"/>
                  </a:lnTo>
                  <a:lnTo>
                    <a:pt x="14" y="153"/>
                  </a:lnTo>
                  <a:lnTo>
                    <a:pt x="14" y="153"/>
                  </a:lnTo>
                  <a:lnTo>
                    <a:pt x="0" y="0"/>
                  </a:lnTo>
                  <a:close/>
                  <a:moveTo>
                    <a:pt x="14" y="153"/>
                  </a:moveTo>
                  <a:lnTo>
                    <a:pt x="120" y="1333"/>
                  </a:lnTo>
                  <a:lnTo>
                    <a:pt x="259" y="1453"/>
                  </a:lnTo>
                  <a:lnTo>
                    <a:pt x="3183" y="3442"/>
                  </a:lnTo>
                  <a:cubicBezTo>
                    <a:pt x="3183" y="3561"/>
                    <a:pt x="3322" y="3561"/>
                    <a:pt x="3322" y="3561"/>
                  </a:cubicBezTo>
                  <a:lnTo>
                    <a:pt x="4436" y="3561"/>
                  </a:lnTo>
                  <a:lnTo>
                    <a:pt x="7082" y="1970"/>
                  </a:lnTo>
                  <a:cubicBezTo>
                    <a:pt x="7221" y="1970"/>
                    <a:pt x="7221" y="1831"/>
                    <a:pt x="7221" y="1691"/>
                  </a:cubicBezTo>
                  <a:lnTo>
                    <a:pt x="7082" y="498"/>
                  </a:lnTo>
                  <a:cubicBezTo>
                    <a:pt x="7082" y="657"/>
                    <a:pt x="7082" y="657"/>
                    <a:pt x="6963" y="776"/>
                  </a:cubicBezTo>
                  <a:lnTo>
                    <a:pt x="4317" y="2368"/>
                  </a:lnTo>
                  <a:lnTo>
                    <a:pt x="3183" y="2368"/>
                  </a:lnTo>
                  <a:cubicBezTo>
                    <a:pt x="3183" y="2248"/>
                    <a:pt x="3064" y="2248"/>
                    <a:pt x="3064" y="2248"/>
                  </a:cubicBezTo>
                  <a:lnTo>
                    <a:pt x="120" y="259"/>
                  </a:lnTo>
                  <a:lnTo>
                    <a:pt x="14" y="153"/>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278025" y="1245675"/>
              <a:ext cx="181050" cy="86075"/>
            </a:xfrm>
            <a:custGeom>
              <a:rect b="b" l="l" r="r" t="t"/>
              <a:pathLst>
                <a:path extrusionOk="0" h="3443" w="7242">
                  <a:moveTo>
                    <a:pt x="1" y="1"/>
                  </a:moveTo>
                  <a:lnTo>
                    <a:pt x="120" y="1194"/>
                  </a:lnTo>
                  <a:lnTo>
                    <a:pt x="259" y="1333"/>
                  </a:lnTo>
                  <a:lnTo>
                    <a:pt x="3183" y="3323"/>
                  </a:lnTo>
                  <a:cubicBezTo>
                    <a:pt x="3183" y="3442"/>
                    <a:pt x="3303" y="3442"/>
                    <a:pt x="3303" y="3442"/>
                  </a:cubicBezTo>
                  <a:lnTo>
                    <a:pt x="4417" y="3442"/>
                  </a:lnTo>
                  <a:lnTo>
                    <a:pt x="7082" y="1851"/>
                  </a:lnTo>
                  <a:cubicBezTo>
                    <a:pt x="7242" y="1731"/>
                    <a:pt x="7242" y="1572"/>
                    <a:pt x="722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638075" y="1189475"/>
              <a:ext cx="180075" cy="85575"/>
            </a:xfrm>
            <a:custGeom>
              <a:rect b="b" l="l" r="r" t="t"/>
              <a:pathLst>
                <a:path extrusionOk="0" h="3423" w="7203">
                  <a:moveTo>
                    <a:pt x="1" y="1"/>
                  </a:moveTo>
                  <a:lnTo>
                    <a:pt x="120" y="1194"/>
                  </a:lnTo>
                  <a:cubicBezTo>
                    <a:pt x="120" y="1314"/>
                    <a:pt x="240" y="1314"/>
                    <a:pt x="240" y="1314"/>
                  </a:cubicBezTo>
                  <a:lnTo>
                    <a:pt x="3184" y="3303"/>
                  </a:lnTo>
                  <a:cubicBezTo>
                    <a:pt x="3184" y="3422"/>
                    <a:pt x="3303" y="3422"/>
                    <a:pt x="3303" y="3422"/>
                  </a:cubicBezTo>
                  <a:lnTo>
                    <a:pt x="4417" y="3422"/>
                  </a:lnTo>
                  <a:lnTo>
                    <a:pt x="7083" y="1831"/>
                  </a:lnTo>
                  <a:cubicBezTo>
                    <a:pt x="7202" y="1831"/>
                    <a:pt x="7202" y="1712"/>
                    <a:pt x="7202" y="1552"/>
                  </a:cubicBezTo>
                  <a:lnTo>
                    <a:pt x="7083" y="35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517725" y="1259100"/>
              <a:ext cx="184050" cy="85575"/>
            </a:xfrm>
            <a:custGeom>
              <a:rect b="b" l="l" r="r" t="t"/>
              <a:pathLst>
                <a:path extrusionOk="0" h="3423" w="7362">
                  <a:moveTo>
                    <a:pt x="1" y="1"/>
                  </a:moveTo>
                  <a:lnTo>
                    <a:pt x="140" y="1194"/>
                  </a:lnTo>
                  <a:lnTo>
                    <a:pt x="260" y="1314"/>
                  </a:lnTo>
                  <a:lnTo>
                    <a:pt x="3184" y="3303"/>
                  </a:lnTo>
                  <a:cubicBezTo>
                    <a:pt x="3184" y="3422"/>
                    <a:pt x="3323" y="3422"/>
                    <a:pt x="3323" y="3422"/>
                  </a:cubicBezTo>
                  <a:lnTo>
                    <a:pt x="4437" y="3422"/>
                  </a:lnTo>
                  <a:lnTo>
                    <a:pt x="7103" y="1831"/>
                  </a:lnTo>
                  <a:cubicBezTo>
                    <a:pt x="7222" y="1831"/>
                    <a:pt x="7361" y="1712"/>
                    <a:pt x="7222" y="1552"/>
                  </a:cubicBezTo>
                  <a:lnTo>
                    <a:pt x="7103" y="35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401850" y="1329225"/>
              <a:ext cx="180075" cy="85575"/>
            </a:xfrm>
            <a:custGeom>
              <a:rect b="b" l="l" r="r" t="t"/>
              <a:pathLst>
                <a:path extrusionOk="0" h="3423" w="7203">
                  <a:moveTo>
                    <a:pt x="1" y="1"/>
                  </a:moveTo>
                  <a:lnTo>
                    <a:pt x="120" y="1194"/>
                  </a:lnTo>
                  <a:lnTo>
                    <a:pt x="240" y="1314"/>
                  </a:lnTo>
                  <a:lnTo>
                    <a:pt x="3184" y="3303"/>
                  </a:lnTo>
                  <a:cubicBezTo>
                    <a:pt x="3184" y="3422"/>
                    <a:pt x="3303" y="3422"/>
                    <a:pt x="3303" y="3422"/>
                  </a:cubicBezTo>
                  <a:lnTo>
                    <a:pt x="4417" y="3422"/>
                  </a:lnTo>
                  <a:lnTo>
                    <a:pt x="7083" y="1831"/>
                  </a:lnTo>
                  <a:cubicBezTo>
                    <a:pt x="7202" y="1692"/>
                    <a:pt x="7202" y="1692"/>
                    <a:pt x="7202" y="1572"/>
                  </a:cubicBezTo>
                  <a:lnTo>
                    <a:pt x="7083" y="379"/>
                  </a:lnTo>
                  <a:cubicBezTo>
                    <a:pt x="7083" y="518"/>
                    <a:pt x="7083" y="518"/>
                    <a:pt x="6963" y="637"/>
                  </a:cubicBezTo>
                  <a:lnTo>
                    <a:pt x="4298" y="2229"/>
                  </a:lnTo>
                  <a:lnTo>
                    <a:pt x="3184" y="2229"/>
                  </a:lnTo>
                  <a:cubicBezTo>
                    <a:pt x="3184" y="2109"/>
                    <a:pt x="3064" y="2109"/>
                    <a:pt x="3064" y="2109"/>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42300" y="1225300"/>
              <a:ext cx="180550" cy="89025"/>
            </a:xfrm>
            <a:custGeom>
              <a:rect b="b" l="l" r="r" t="t"/>
              <a:pathLst>
                <a:path extrusionOk="0" h="3561" w="7222">
                  <a:moveTo>
                    <a:pt x="1" y="0"/>
                  </a:moveTo>
                  <a:lnTo>
                    <a:pt x="1" y="119"/>
                  </a:lnTo>
                  <a:lnTo>
                    <a:pt x="13" y="134"/>
                  </a:lnTo>
                  <a:lnTo>
                    <a:pt x="13" y="134"/>
                  </a:lnTo>
                  <a:lnTo>
                    <a:pt x="1" y="0"/>
                  </a:lnTo>
                  <a:close/>
                  <a:moveTo>
                    <a:pt x="13" y="134"/>
                  </a:moveTo>
                  <a:lnTo>
                    <a:pt x="120" y="1313"/>
                  </a:lnTo>
                  <a:lnTo>
                    <a:pt x="259" y="1452"/>
                  </a:lnTo>
                  <a:lnTo>
                    <a:pt x="3183" y="3442"/>
                  </a:lnTo>
                  <a:cubicBezTo>
                    <a:pt x="3183" y="3561"/>
                    <a:pt x="3303" y="3561"/>
                    <a:pt x="3303" y="3561"/>
                  </a:cubicBezTo>
                  <a:lnTo>
                    <a:pt x="4437" y="3561"/>
                  </a:lnTo>
                  <a:lnTo>
                    <a:pt x="7082" y="1969"/>
                  </a:lnTo>
                  <a:cubicBezTo>
                    <a:pt x="7222" y="1969"/>
                    <a:pt x="7222" y="1810"/>
                    <a:pt x="7222" y="1691"/>
                  </a:cubicBezTo>
                  <a:lnTo>
                    <a:pt x="7082" y="497"/>
                  </a:lnTo>
                  <a:cubicBezTo>
                    <a:pt x="7082" y="657"/>
                    <a:pt x="7082" y="657"/>
                    <a:pt x="6963" y="776"/>
                  </a:cubicBezTo>
                  <a:lnTo>
                    <a:pt x="4297" y="2367"/>
                  </a:lnTo>
                  <a:lnTo>
                    <a:pt x="3183" y="2367"/>
                  </a:lnTo>
                  <a:cubicBezTo>
                    <a:pt x="3183" y="2248"/>
                    <a:pt x="3064" y="2248"/>
                    <a:pt x="3064" y="2248"/>
                  </a:cubicBezTo>
                  <a:lnTo>
                    <a:pt x="120" y="259"/>
                  </a:lnTo>
                  <a:lnTo>
                    <a:pt x="13" y="13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263100" y="1321775"/>
              <a:ext cx="75625" cy="76600"/>
            </a:xfrm>
            <a:custGeom>
              <a:rect b="b" l="l" r="r" t="t"/>
              <a:pathLst>
                <a:path extrusionOk="0" h="3064" w="3025">
                  <a:moveTo>
                    <a:pt x="2905" y="0"/>
                  </a:moveTo>
                  <a:cubicBezTo>
                    <a:pt x="2905" y="140"/>
                    <a:pt x="2905" y="140"/>
                    <a:pt x="2786" y="259"/>
                  </a:cubicBezTo>
                  <a:lnTo>
                    <a:pt x="120" y="1870"/>
                  </a:lnTo>
                  <a:lnTo>
                    <a:pt x="1" y="1870"/>
                  </a:lnTo>
                  <a:lnTo>
                    <a:pt x="120" y="3064"/>
                  </a:lnTo>
                  <a:lnTo>
                    <a:pt x="240" y="3064"/>
                  </a:lnTo>
                  <a:lnTo>
                    <a:pt x="2905" y="1472"/>
                  </a:lnTo>
                  <a:cubicBezTo>
                    <a:pt x="3025" y="1472"/>
                    <a:pt x="3025" y="1333"/>
                    <a:pt x="3025" y="1194"/>
                  </a:cubicBezTo>
                  <a:lnTo>
                    <a:pt x="290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164150" y="1315800"/>
              <a:ext cx="104450" cy="86050"/>
            </a:xfrm>
            <a:custGeom>
              <a:rect b="b" l="l" r="r" t="t"/>
              <a:pathLst>
                <a:path extrusionOk="0" h="3442" w="4178">
                  <a:moveTo>
                    <a:pt x="0" y="1"/>
                  </a:moveTo>
                  <a:lnTo>
                    <a:pt x="120" y="1214"/>
                  </a:lnTo>
                  <a:cubicBezTo>
                    <a:pt x="120" y="1333"/>
                    <a:pt x="259" y="1333"/>
                    <a:pt x="259" y="1333"/>
                  </a:cubicBezTo>
                  <a:lnTo>
                    <a:pt x="3183" y="3323"/>
                  </a:lnTo>
                  <a:cubicBezTo>
                    <a:pt x="3183" y="3442"/>
                    <a:pt x="3302" y="3442"/>
                    <a:pt x="3302" y="3442"/>
                  </a:cubicBezTo>
                  <a:lnTo>
                    <a:pt x="4058" y="3442"/>
                  </a:lnTo>
                  <a:lnTo>
                    <a:pt x="4178" y="2248"/>
                  </a:lnTo>
                  <a:lnTo>
                    <a:pt x="3183" y="2248"/>
                  </a:lnTo>
                  <a:cubicBezTo>
                    <a:pt x="3183" y="2129"/>
                    <a:pt x="3064" y="2129"/>
                    <a:pt x="3064" y="2129"/>
                  </a:cubicBezTo>
                  <a:lnTo>
                    <a:pt x="120" y="14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265600" y="136852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281500" y="1398850"/>
              <a:ext cx="184050" cy="85575"/>
            </a:xfrm>
            <a:custGeom>
              <a:rect b="b" l="l" r="r" t="t"/>
              <a:pathLst>
                <a:path extrusionOk="0" h="3423" w="7362">
                  <a:moveTo>
                    <a:pt x="1" y="1"/>
                  </a:moveTo>
                  <a:lnTo>
                    <a:pt x="140" y="1194"/>
                  </a:lnTo>
                  <a:cubicBezTo>
                    <a:pt x="140" y="1314"/>
                    <a:pt x="260" y="1314"/>
                    <a:pt x="260" y="1314"/>
                  </a:cubicBezTo>
                  <a:lnTo>
                    <a:pt x="3184" y="3303"/>
                  </a:lnTo>
                  <a:cubicBezTo>
                    <a:pt x="3184" y="3422"/>
                    <a:pt x="3323" y="3422"/>
                    <a:pt x="3323" y="3422"/>
                  </a:cubicBezTo>
                  <a:lnTo>
                    <a:pt x="4437" y="3422"/>
                  </a:lnTo>
                  <a:lnTo>
                    <a:pt x="7103" y="1831"/>
                  </a:lnTo>
                  <a:cubicBezTo>
                    <a:pt x="7222" y="1711"/>
                    <a:pt x="7361" y="1711"/>
                    <a:pt x="7222" y="1572"/>
                  </a:cubicBezTo>
                  <a:lnTo>
                    <a:pt x="7103" y="379"/>
                  </a:lnTo>
                  <a:cubicBezTo>
                    <a:pt x="7103" y="518"/>
                    <a:pt x="7103" y="518"/>
                    <a:pt x="6963" y="637"/>
                  </a:cubicBezTo>
                  <a:lnTo>
                    <a:pt x="4318" y="2229"/>
                  </a:lnTo>
                  <a:lnTo>
                    <a:pt x="3184" y="2229"/>
                  </a:lnTo>
                  <a:cubicBezTo>
                    <a:pt x="3184"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412800" y="1307850"/>
              <a:ext cx="566475" cy="283000"/>
            </a:xfrm>
            <a:custGeom>
              <a:rect b="b" l="l" r="r" t="t"/>
              <a:pathLst>
                <a:path extrusionOk="0" h="11320" w="22659">
                  <a:moveTo>
                    <a:pt x="22539" y="0"/>
                  </a:moveTo>
                  <a:cubicBezTo>
                    <a:pt x="22539" y="159"/>
                    <a:pt x="22539" y="159"/>
                    <a:pt x="22400" y="279"/>
                  </a:cubicBezTo>
                  <a:lnTo>
                    <a:pt x="5491" y="10126"/>
                  </a:lnTo>
                  <a:lnTo>
                    <a:pt x="4377" y="10126"/>
                  </a:lnTo>
                  <a:cubicBezTo>
                    <a:pt x="4377" y="10006"/>
                    <a:pt x="4258" y="10006"/>
                    <a:pt x="4258" y="10006"/>
                  </a:cubicBezTo>
                  <a:lnTo>
                    <a:pt x="120" y="7221"/>
                  </a:lnTo>
                  <a:lnTo>
                    <a:pt x="1" y="7102"/>
                  </a:lnTo>
                  <a:lnTo>
                    <a:pt x="120" y="8296"/>
                  </a:lnTo>
                  <a:lnTo>
                    <a:pt x="259" y="8415"/>
                  </a:lnTo>
                  <a:lnTo>
                    <a:pt x="4377" y="11200"/>
                  </a:lnTo>
                  <a:cubicBezTo>
                    <a:pt x="4377" y="11319"/>
                    <a:pt x="4496" y="11319"/>
                    <a:pt x="4496" y="11319"/>
                  </a:cubicBezTo>
                  <a:lnTo>
                    <a:pt x="5630" y="11319"/>
                  </a:lnTo>
                  <a:lnTo>
                    <a:pt x="22539" y="1472"/>
                  </a:lnTo>
                  <a:cubicBezTo>
                    <a:pt x="22658" y="1472"/>
                    <a:pt x="22658" y="1333"/>
                    <a:pt x="22658" y="1194"/>
                  </a:cubicBezTo>
                  <a:lnTo>
                    <a:pt x="22539"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79050" y="1299400"/>
              <a:ext cx="98500" cy="85550"/>
            </a:xfrm>
            <a:custGeom>
              <a:rect b="b" l="l" r="r" t="t"/>
              <a:pathLst>
                <a:path extrusionOk="0" h="3422" w="3940">
                  <a:moveTo>
                    <a:pt x="1" y="0"/>
                  </a:moveTo>
                  <a:lnTo>
                    <a:pt x="140" y="1194"/>
                  </a:lnTo>
                  <a:cubicBezTo>
                    <a:pt x="140" y="1313"/>
                    <a:pt x="259" y="1313"/>
                    <a:pt x="259" y="1313"/>
                  </a:cubicBezTo>
                  <a:lnTo>
                    <a:pt x="3184" y="3302"/>
                  </a:lnTo>
                  <a:cubicBezTo>
                    <a:pt x="3184" y="3422"/>
                    <a:pt x="3323" y="3422"/>
                    <a:pt x="3323" y="3422"/>
                  </a:cubicBezTo>
                  <a:lnTo>
                    <a:pt x="3939" y="3422"/>
                  </a:lnTo>
                  <a:lnTo>
                    <a:pt x="3939" y="2228"/>
                  </a:lnTo>
                  <a:lnTo>
                    <a:pt x="3184" y="2228"/>
                  </a:lnTo>
                  <a:cubicBezTo>
                    <a:pt x="3184" y="2109"/>
                    <a:pt x="3064" y="2109"/>
                    <a:pt x="3064" y="2109"/>
                  </a:cubicBezTo>
                  <a:lnTo>
                    <a:pt x="140" y="11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a:off x="19425" y="135510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16450" y="1305350"/>
              <a:ext cx="78600" cy="76625"/>
            </a:xfrm>
            <a:custGeom>
              <a:rect b="b" l="l" r="r" t="t"/>
              <a:pathLst>
                <a:path extrusionOk="0" h="3065" w="3144">
                  <a:moveTo>
                    <a:pt x="3024" y="1"/>
                  </a:moveTo>
                  <a:cubicBezTo>
                    <a:pt x="3024" y="160"/>
                    <a:pt x="3024" y="160"/>
                    <a:pt x="2904" y="279"/>
                  </a:cubicBezTo>
                  <a:lnTo>
                    <a:pt x="239" y="1871"/>
                  </a:lnTo>
                  <a:cubicBezTo>
                    <a:pt x="239" y="1990"/>
                    <a:pt x="239" y="1990"/>
                    <a:pt x="119" y="1990"/>
                  </a:cubicBezTo>
                  <a:lnTo>
                    <a:pt x="0" y="3064"/>
                  </a:lnTo>
                  <a:lnTo>
                    <a:pt x="358" y="3064"/>
                  </a:lnTo>
                  <a:lnTo>
                    <a:pt x="3024" y="1473"/>
                  </a:lnTo>
                  <a:cubicBezTo>
                    <a:pt x="3143" y="1473"/>
                    <a:pt x="3143" y="1334"/>
                    <a:pt x="314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136800" y="1391400"/>
              <a:ext cx="86050" cy="76600"/>
            </a:xfrm>
            <a:custGeom>
              <a:rect b="b" l="l" r="r" t="t"/>
              <a:pathLst>
                <a:path extrusionOk="0" h="3064" w="3442">
                  <a:moveTo>
                    <a:pt x="3282" y="0"/>
                  </a:moveTo>
                  <a:cubicBezTo>
                    <a:pt x="3282" y="139"/>
                    <a:pt x="3282" y="139"/>
                    <a:pt x="3163" y="279"/>
                  </a:cubicBezTo>
                  <a:lnTo>
                    <a:pt x="497" y="1870"/>
                  </a:lnTo>
                  <a:lnTo>
                    <a:pt x="0" y="1870"/>
                  </a:lnTo>
                  <a:lnTo>
                    <a:pt x="119" y="3064"/>
                  </a:lnTo>
                  <a:lnTo>
                    <a:pt x="617" y="3064"/>
                  </a:lnTo>
                  <a:lnTo>
                    <a:pt x="3282" y="1472"/>
                  </a:lnTo>
                  <a:cubicBezTo>
                    <a:pt x="3442" y="1472"/>
                    <a:pt x="3442" y="1333"/>
                    <a:pt x="3402" y="1194"/>
                  </a:cubicBezTo>
                  <a:lnTo>
                    <a:pt x="3282"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47275" y="1385925"/>
              <a:ext cx="95500" cy="85550"/>
            </a:xfrm>
            <a:custGeom>
              <a:rect b="b" l="l" r="r" t="t"/>
              <a:pathLst>
                <a:path extrusionOk="0" h="3422" w="3820">
                  <a:moveTo>
                    <a:pt x="0" y="0"/>
                  </a:moveTo>
                  <a:lnTo>
                    <a:pt x="120" y="1194"/>
                  </a:lnTo>
                  <a:lnTo>
                    <a:pt x="259" y="1313"/>
                  </a:lnTo>
                  <a:lnTo>
                    <a:pt x="3183" y="3303"/>
                  </a:lnTo>
                  <a:cubicBezTo>
                    <a:pt x="3183" y="3422"/>
                    <a:pt x="3323" y="3422"/>
                    <a:pt x="3323" y="3422"/>
                  </a:cubicBezTo>
                  <a:lnTo>
                    <a:pt x="3820" y="3422"/>
                  </a:lnTo>
                  <a:lnTo>
                    <a:pt x="3820" y="2228"/>
                  </a:lnTo>
                  <a:lnTo>
                    <a:pt x="3183" y="2228"/>
                  </a:lnTo>
                  <a:cubicBezTo>
                    <a:pt x="3183" y="2109"/>
                    <a:pt x="3064" y="2109"/>
                    <a:pt x="3064" y="2109"/>
                  </a:cubicBezTo>
                  <a:lnTo>
                    <a:pt x="120" y="12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a:off x="139275" y="1441625"/>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a:off x="263100" y="1478425"/>
              <a:ext cx="82600" cy="76600"/>
            </a:xfrm>
            <a:custGeom>
              <a:rect b="b" l="l" r="r" t="t"/>
              <a:pathLst>
                <a:path extrusionOk="0" h="3064" w="3304">
                  <a:moveTo>
                    <a:pt x="3164" y="0"/>
                  </a:moveTo>
                  <a:cubicBezTo>
                    <a:pt x="3164" y="140"/>
                    <a:pt x="3164" y="140"/>
                    <a:pt x="3025" y="279"/>
                  </a:cubicBezTo>
                  <a:lnTo>
                    <a:pt x="379" y="1870"/>
                  </a:lnTo>
                  <a:lnTo>
                    <a:pt x="1" y="1870"/>
                  </a:lnTo>
                  <a:lnTo>
                    <a:pt x="120" y="3064"/>
                  </a:lnTo>
                  <a:lnTo>
                    <a:pt x="498" y="3064"/>
                  </a:lnTo>
                  <a:lnTo>
                    <a:pt x="3164" y="1473"/>
                  </a:lnTo>
                  <a:cubicBezTo>
                    <a:pt x="3303" y="1313"/>
                    <a:pt x="3303" y="1194"/>
                    <a:pt x="3283" y="1194"/>
                  </a:cubicBezTo>
                  <a:lnTo>
                    <a:pt x="3164"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a:off x="167125" y="1468975"/>
              <a:ext cx="98500" cy="86050"/>
            </a:xfrm>
            <a:custGeom>
              <a:rect b="b" l="l" r="r" t="t"/>
              <a:pathLst>
                <a:path extrusionOk="0" h="3442" w="3940">
                  <a:moveTo>
                    <a:pt x="1" y="1"/>
                  </a:moveTo>
                  <a:lnTo>
                    <a:pt x="140" y="1194"/>
                  </a:lnTo>
                  <a:lnTo>
                    <a:pt x="259" y="1313"/>
                  </a:lnTo>
                  <a:lnTo>
                    <a:pt x="3183" y="3303"/>
                  </a:lnTo>
                  <a:cubicBezTo>
                    <a:pt x="3183" y="3442"/>
                    <a:pt x="3323" y="3442"/>
                    <a:pt x="3323" y="3442"/>
                  </a:cubicBezTo>
                  <a:lnTo>
                    <a:pt x="3939" y="3442"/>
                  </a:lnTo>
                  <a:lnTo>
                    <a:pt x="3939" y="2248"/>
                  </a:lnTo>
                  <a:lnTo>
                    <a:pt x="3183" y="2248"/>
                  </a:lnTo>
                  <a:cubicBezTo>
                    <a:pt x="3183" y="2109"/>
                    <a:pt x="3064" y="2109"/>
                    <a:pt x="3064" y="2109"/>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265600" y="1525175"/>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295925" y="1555000"/>
              <a:ext cx="210400" cy="105475"/>
            </a:xfrm>
            <a:custGeom>
              <a:rect b="b" l="l" r="r" t="t"/>
              <a:pathLst>
                <a:path extrusionOk="0" h="4219" w="8416">
                  <a:moveTo>
                    <a:pt x="1" y="1"/>
                  </a:moveTo>
                  <a:lnTo>
                    <a:pt x="120" y="1195"/>
                  </a:lnTo>
                  <a:lnTo>
                    <a:pt x="259" y="1314"/>
                  </a:lnTo>
                  <a:lnTo>
                    <a:pt x="4377" y="4099"/>
                  </a:lnTo>
                  <a:cubicBezTo>
                    <a:pt x="4377" y="4218"/>
                    <a:pt x="4497" y="4218"/>
                    <a:pt x="4497" y="4218"/>
                  </a:cubicBezTo>
                  <a:lnTo>
                    <a:pt x="5630" y="4218"/>
                  </a:lnTo>
                  <a:lnTo>
                    <a:pt x="8276" y="2627"/>
                  </a:lnTo>
                  <a:cubicBezTo>
                    <a:pt x="8415" y="2627"/>
                    <a:pt x="8415" y="2488"/>
                    <a:pt x="8415" y="2348"/>
                  </a:cubicBezTo>
                  <a:lnTo>
                    <a:pt x="8276" y="1155"/>
                  </a:lnTo>
                  <a:cubicBezTo>
                    <a:pt x="8276" y="1314"/>
                    <a:pt x="8276" y="1314"/>
                    <a:pt x="8157" y="1433"/>
                  </a:cubicBezTo>
                  <a:lnTo>
                    <a:pt x="5491" y="3025"/>
                  </a:lnTo>
                  <a:lnTo>
                    <a:pt x="4377" y="3025"/>
                  </a:lnTo>
                  <a:cubicBezTo>
                    <a:pt x="4377" y="2905"/>
                    <a:pt x="4258" y="2905"/>
                    <a:pt x="425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193925" y="1365025"/>
              <a:ext cx="180550" cy="89050"/>
            </a:xfrm>
            <a:custGeom>
              <a:rect b="b" l="l" r="r" t="t"/>
              <a:pathLst>
                <a:path extrusionOk="0" h="3562" w="7222">
                  <a:moveTo>
                    <a:pt x="0" y="1"/>
                  </a:moveTo>
                  <a:lnTo>
                    <a:pt x="0" y="140"/>
                  </a:lnTo>
                  <a:lnTo>
                    <a:pt x="14" y="154"/>
                  </a:lnTo>
                  <a:lnTo>
                    <a:pt x="14" y="154"/>
                  </a:lnTo>
                  <a:lnTo>
                    <a:pt x="0" y="1"/>
                  </a:lnTo>
                  <a:close/>
                  <a:moveTo>
                    <a:pt x="14" y="154"/>
                  </a:moveTo>
                  <a:lnTo>
                    <a:pt x="120" y="1334"/>
                  </a:lnTo>
                  <a:lnTo>
                    <a:pt x="259" y="1453"/>
                  </a:lnTo>
                  <a:lnTo>
                    <a:pt x="3183" y="3442"/>
                  </a:lnTo>
                  <a:cubicBezTo>
                    <a:pt x="3183" y="3562"/>
                    <a:pt x="3303" y="3562"/>
                    <a:pt x="3303" y="3562"/>
                  </a:cubicBezTo>
                  <a:lnTo>
                    <a:pt x="4437" y="3562"/>
                  </a:lnTo>
                  <a:lnTo>
                    <a:pt x="7082" y="1970"/>
                  </a:lnTo>
                  <a:cubicBezTo>
                    <a:pt x="7222" y="1970"/>
                    <a:pt x="7222" y="1831"/>
                    <a:pt x="7222" y="1692"/>
                  </a:cubicBezTo>
                  <a:lnTo>
                    <a:pt x="7082" y="498"/>
                  </a:lnTo>
                  <a:cubicBezTo>
                    <a:pt x="7082" y="657"/>
                    <a:pt x="7082" y="657"/>
                    <a:pt x="6963" y="777"/>
                  </a:cubicBezTo>
                  <a:lnTo>
                    <a:pt x="4297" y="2368"/>
                  </a:lnTo>
                  <a:lnTo>
                    <a:pt x="3183" y="2368"/>
                  </a:lnTo>
                  <a:cubicBezTo>
                    <a:pt x="3183" y="2249"/>
                    <a:pt x="3064" y="2249"/>
                    <a:pt x="3064" y="2249"/>
                  </a:cubicBezTo>
                  <a:lnTo>
                    <a:pt x="120" y="260"/>
                  </a:lnTo>
                  <a:lnTo>
                    <a:pt x="14" y="154"/>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77550" y="1452075"/>
              <a:ext cx="183525" cy="86050"/>
            </a:xfrm>
            <a:custGeom>
              <a:rect b="b" l="l" r="r" t="t"/>
              <a:pathLst>
                <a:path extrusionOk="0" h="3442" w="7341">
                  <a:moveTo>
                    <a:pt x="0" y="0"/>
                  </a:moveTo>
                  <a:lnTo>
                    <a:pt x="120" y="1194"/>
                  </a:lnTo>
                  <a:lnTo>
                    <a:pt x="239" y="1333"/>
                  </a:lnTo>
                  <a:lnTo>
                    <a:pt x="3183" y="3322"/>
                  </a:lnTo>
                  <a:cubicBezTo>
                    <a:pt x="3183" y="3442"/>
                    <a:pt x="3303" y="3442"/>
                    <a:pt x="3303" y="3442"/>
                  </a:cubicBezTo>
                  <a:lnTo>
                    <a:pt x="4417" y="3442"/>
                  </a:lnTo>
                  <a:lnTo>
                    <a:pt x="7082" y="1850"/>
                  </a:lnTo>
                  <a:cubicBezTo>
                    <a:pt x="7202" y="1850"/>
                    <a:pt x="7341" y="1731"/>
                    <a:pt x="7202" y="1572"/>
                  </a:cubicBezTo>
                  <a:lnTo>
                    <a:pt x="7082" y="378"/>
                  </a:lnTo>
                  <a:cubicBezTo>
                    <a:pt x="7082" y="517"/>
                    <a:pt x="7082" y="517"/>
                    <a:pt x="6963" y="657"/>
                  </a:cubicBezTo>
                  <a:lnTo>
                    <a:pt x="4297" y="2248"/>
                  </a:lnTo>
                  <a:lnTo>
                    <a:pt x="3183" y="2248"/>
                  </a:lnTo>
                  <a:cubicBezTo>
                    <a:pt x="3183" y="2129"/>
                    <a:pt x="3064" y="2129"/>
                    <a:pt x="3064" y="2129"/>
                  </a:cubicBezTo>
                  <a:lnTo>
                    <a:pt x="120" y="139"/>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45275" y="1538600"/>
              <a:ext cx="183550" cy="86050"/>
            </a:xfrm>
            <a:custGeom>
              <a:rect b="b" l="l" r="r" t="t"/>
              <a:pathLst>
                <a:path extrusionOk="0" h="3442" w="7342">
                  <a:moveTo>
                    <a:pt x="1" y="0"/>
                  </a:moveTo>
                  <a:lnTo>
                    <a:pt x="140" y="1194"/>
                  </a:lnTo>
                  <a:lnTo>
                    <a:pt x="259" y="1313"/>
                  </a:lnTo>
                  <a:lnTo>
                    <a:pt x="3184" y="3303"/>
                  </a:lnTo>
                  <a:cubicBezTo>
                    <a:pt x="3184" y="3442"/>
                    <a:pt x="3323" y="3442"/>
                    <a:pt x="3323" y="3442"/>
                  </a:cubicBezTo>
                  <a:lnTo>
                    <a:pt x="4437" y="3442"/>
                  </a:lnTo>
                  <a:lnTo>
                    <a:pt x="7103" y="1851"/>
                  </a:lnTo>
                  <a:cubicBezTo>
                    <a:pt x="7222" y="1711"/>
                    <a:pt x="7341" y="1572"/>
                    <a:pt x="7222" y="1572"/>
                  </a:cubicBezTo>
                  <a:lnTo>
                    <a:pt x="7103" y="378"/>
                  </a:lnTo>
                  <a:cubicBezTo>
                    <a:pt x="7103" y="518"/>
                    <a:pt x="7103" y="518"/>
                    <a:pt x="6963" y="657"/>
                  </a:cubicBezTo>
                  <a:lnTo>
                    <a:pt x="4318" y="2248"/>
                  </a:lnTo>
                  <a:lnTo>
                    <a:pt x="3184" y="2248"/>
                  </a:lnTo>
                  <a:cubicBezTo>
                    <a:pt x="3184" y="2109"/>
                    <a:pt x="3064" y="2109"/>
                    <a:pt x="3064" y="2109"/>
                  </a:cubicBezTo>
                  <a:lnTo>
                    <a:pt x="14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180050" y="1625125"/>
              <a:ext cx="209900" cy="105475"/>
            </a:xfrm>
            <a:custGeom>
              <a:rect b="b" l="l" r="r" t="t"/>
              <a:pathLst>
                <a:path extrusionOk="0" h="4219" w="8396">
                  <a:moveTo>
                    <a:pt x="1" y="1"/>
                  </a:moveTo>
                  <a:lnTo>
                    <a:pt x="120" y="1194"/>
                  </a:lnTo>
                  <a:lnTo>
                    <a:pt x="240" y="1314"/>
                  </a:lnTo>
                  <a:lnTo>
                    <a:pt x="4377" y="4099"/>
                  </a:lnTo>
                  <a:cubicBezTo>
                    <a:pt x="4377" y="4218"/>
                    <a:pt x="4497" y="4218"/>
                    <a:pt x="4497" y="4218"/>
                  </a:cubicBezTo>
                  <a:lnTo>
                    <a:pt x="5611" y="4218"/>
                  </a:lnTo>
                  <a:lnTo>
                    <a:pt x="8276" y="2627"/>
                  </a:lnTo>
                  <a:cubicBezTo>
                    <a:pt x="8396" y="2627"/>
                    <a:pt x="8396" y="2487"/>
                    <a:pt x="8396" y="2368"/>
                  </a:cubicBezTo>
                  <a:lnTo>
                    <a:pt x="8276" y="1174"/>
                  </a:lnTo>
                  <a:cubicBezTo>
                    <a:pt x="8276" y="1314"/>
                    <a:pt x="8276" y="1314"/>
                    <a:pt x="8157" y="1433"/>
                  </a:cubicBezTo>
                  <a:lnTo>
                    <a:pt x="5491" y="3025"/>
                  </a:lnTo>
                  <a:lnTo>
                    <a:pt x="4377" y="3025"/>
                  </a:lnTo>
                  <a:cubicBezTo>
                    <a:pt x="4377" y="2905"/>
                    <a:pt x="4238" y="2905"/>
                    <a:pt x="4238" y="2905"/>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315275" y="1439125"/>
              <a:ext cx="104475" cy="86075"/>
            </a:xfrm>
            <a:custGeom>
              <a:rect b="b" l="l" r="r" t="t"/>
              <a:pathLst>
                <a:path extrusionOk="0" h="3443" w="4179">
                  <a:moveTo>
                    <a:pt x="1" y="1"/>
                  </a:moveTo>
                  <a:lnTo>
                    <a:pt x="140" y="1195"/>
                  </a:lnTo>
                  <a:lnTo>
                    <a:pt x="259" y="1314"/>
                  </a:lnTo>
                  <a:lnTo>
                    <a:pt x="3184" y="3303"/>
                  </a:lnTo>
                  <a:cubicBezTo>
                    <a:pt x="3184" y="3442"/>
                    <a:pt x="3323" y="3442"/>
                    <a:pt x="3323" y="3442"/>
                  </a:cubicBezTo>
                  <a:lnTo>
                    <a:pt x="4059" y="3442"/>
                  </a:lnTo>
                  <a:lnTo>
                    <a:pt x="4178" y="2249"/>
                  </a:lnTo>
                  <a:lnTo>
                    <a:pt x="3184" y="2249"/>
                  </a:lnTo>
                  <a:cubicBezTo>
                    <a:pt x="3184" y="2110"/>
                    <a:pt x="3064" y="2110"/>
                    <a:pt x="3064" y="2110"/>
                  </a:cubicBezTo>
                  <a:lnTo>
                    <a:pt x="14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213825" y="1495325"/>
              <a:ext cx="25" cy="25"/>
            </a:xfrm>
            <a:custGeom>
              <a:rect b="b" l="l" r="r" t="t"/>
              <a:pathLst>
                <a:path extrusionOk="0" h="1" w="1">
                  <a:moveTo>
                    <a:pt x="1"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209850" y="1444600"/>
              <a:ext cx="72650" cy="76625"/>
            </a:xfrm>
            <a:custGeom>
              <a:rect b="b" l="l" r="r" t="t"/>
              <a:pathLst>
                <a:path extrusionOk="0" h="3065" w="2906">
                  <a:moveTo>
                    <a:pt x="2786" y="1"/>
                  </a:moveTo>
                  <a:cubicBezTo>
                    <a:pt x="2786" y="160"/>
                    <a:pt x="2786" y="160"/>
                    <a:pt x="2647" y="279"/>
                  </a:cubicBezTo>
                  <a:lnTo>
                    <a:pt x="1" y="1871"/>
                  </a:lnTo>
                  <a:lnTo>
                    <a:pt x="1" y="3064"/>
                  </a:lnTo>
                  <a:lnTo>
                    <a:pt x="120" y="3064"/>
                  </a:lnTo>
                  <a:lnTo>
                    <a:pt x="2786" y="1473"/>
                  </a:lnTo>
                  <a:cubicBezTo>
                    <a:pt x="2905" y="1473"/>
                    <a:pt x="2905" y="1334"/>
                    <a:pt x="2905" y="1194"/>
                  </a:cubicBezTo>
                  <a:lnTo>
                    <a:pt x="278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194425" y="1521700"/>
              <a:ext cx="180050" cy="86050"/>
            </a:xfrm>
            <a:custGeom>
              <a:rect b="b" l="l" r="r" t="t"/>
              <a:pathLst>
                <a:path extrusionOk="0" h="3442" w="7202">
                  <a:moveTo>
                    <a:pt x="1" y="0"/>
                  </a:moveTo>
                  <a:lnTo>
                    <a:pt x="120" y="1194"/>
                  </a:lnTo>
                  <a:cubicBezTo>
                    <a:pt x="120" y="1333"/>
                    <a:pt x="239" y="1333"/>
                    <a:pt x="239" y="1333"/>
                  </a:cubicBezTo>
                  <a:lnTo>
                    <a:pt x="3183" y="3322"/>
                  </a:lnTo>
                  <a:cubicBezTo>
                    <a:pt x="3183" y="3442"/>
                    <a:pt x="3303" y="3442"/>
                    <a:pt x="3303" y="3442"/>
                  </a:cubicBezTo>
                  <a:lnTo>
                    <a:pt x="4417" y="3442"/>
                  </a:lnTo>
                  <a:lnTo>
                    <a:pt x="7082" y="1850"/>
                  </a:lnTo>
                  <a:cubicBezTo>
                    <a:pt x="7202" y="1731"/>
                    <a:pt x="7202" y="1731"/>
                    <a:pt x="7202" y="1572"/>
                  </a:cubicBezTo>
                  <a:lnTo>
                    <a:pt x="7082" y="378"/>
                  </a:lnTo>
                  <a:cubicBezTo>
                    <a:pt x="7082" y="537"/>
                    <a:pt x="7082" y="537"/>
                    <a:pt x="6963" y="657"/>
                  </a:cubicBezTo>
                  <a:lnTo>
                    <a:pt x="4297" y="2248"/>
                  </a:lnTo>
                  <a:lnTo>
                    <a:pt x="3183" y="2248"/>
                  </a:lnTo>
                  <a:cubicBezTo>
                    <a:pt x="3183" y="2129"/>
                    <a:pt x="3064" y="2129"/>
                    <a:pt x="3064" y="2129"/>
                  </a:cubicBezTo>
                  <a:lnTo>
                    <a:pt x="120" y="139"/>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32850" y="1614700"/>
              <a:ext cx="76625" cy="76100"/>
            </a:xfrm>
            <a:custGeom>
              <a:rect b="b" l="l" r="r" t="t"/>
              <a:pathLst>
                <a:path extrusionOk="0" h="3044" w="3065">
                  <a:moveTo>
                    <a:pt x="2925" y="0"/>
                  </a:moveTo>
                  <a:cubicBezTo>
                    <a:pt x="2925" y="139"/>
                    <a:pt x="2925" y="139"/>
                    <a:pt x="2786" y="259"/>
                  </a:cubicBezTo>
                  <a:lnTo>
                    <a:pt x="140" y="1850"/>
                  </a:lnTo>
                  <a:lnTo>
                    <a:pt x="1" y="1850"/>
                  </a:lnTo>
                  <a:lnTo>
                    <a:pt x="140" y="3044"/>
                  </a:lnTo>
                  <a:lnTo>
                    <a:pt x="259" y="3044"/>
                  </a:lnTo>
                  <a:lnTo>
                    <a:pt x="2925" y="1452"/>
                  </a:lnTo>
                  <a:cubicBezTo>
                    <a:pt x="3064" y="1452"/>
                    <a:pt x="3064" y="1333"/>
                    <a:pt x="3044" y="1194"/>
                  </a:cubicBezTo>
                  <a:lnTo>
                    <a:pt x="29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69100" y="1608725"/>
              <a:ext cx="104475" cy="86050"/>
            </a:xfrm>
            <a:custGeom>
              <a:rect b="b" l="l" r="r" t="t"/>
              <a:pathLst>
                <a:path extrusionOk="0" h="3442" w="4179">
                  <a:moveTo>
                    <a:pt x="1" y="0"/>
                  </a:moveTo>
                  <a:lnTo>
                    <a:pt x="140" y="1194"/>
                  </a:lnTo>
                  <a:cubicBezTo>
                    <a:pt x="140" y="1333"/>
                    <a:pt x="259" y="1333"/>
                    <a:pt x="259" y="1333"/>
                  </a:cubicBezTo>
                  <a:lnTo>
                    <a:pt x="3183" y="3322"/>
                  </a:lnTo>
                  <a:cubicBezTo>
                    <a:pt x="3183" y="3442"/>
                    <a:pt x="3323" y="3442"/>
                    <a:pt x="3323" y="3442"/>
                  </a:cubicBezTo>
                  <a:lnTo>
                    <a:pt x="4059" y="3442"/>
                  </a:lnTo>
                  <a:lnTo>
                    <a:pt x="4178" y="2248"/>
                  </a:lnTo>
                  <a:lnTo>
                    <a:pt x="3183" y="2248"/>
                  </a:lnTo>
                  <a:cubicBezTo>
                    <a:pt x="3183" y="2129"/>
                    <a:pt x="3064" y="2129"/>
                    <a:pt x="3064" y="2129"/>
                  </a:cubicBezTo>
                  <a:lnTo>
                    <a:pt x="140" y="14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32350" y="1660950"/>
              <a:ext cx="25" cy="25"/>
            </a:xfrm>
            <a:custGeom>
              <a:rect b="b" l="l" r="r" t="t"/>
              <a:pathLst>
                <a:path extrusionOk="0" h="1" w="1">
                  <a:moveTo>
                    <a:pt x="1"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59700" y="1691775"/>
              <a:ext cx="210400" cy="105450"/>
            </a:xfrm>
            <a:custGeom>
              <a:rect b="b" l="l" r="r" t="t"/>
              <a:pathLst>
                <a:path extrusionOk="0" h="4218" w="8416">
                  <a:moveTo>
                    <a:pt x="1" y="0"/>
                  </a:moveTo>
                  <a:lnTo>
                    <a:pt x="120" y="1194"/>
                  </a:lnTo>
                  <a:lnTo>
                    <a:pt x="259" y="1313"/>
                  </a:lnTo>
                  <a:lnTo>
                    <a:pt x="4377" y="4098"/>
                  </a:lnTo>
                  <a:cubicBezTo>
                    <a:pt x="4377" y="4218"/>
                    <a:pt x="4516" y="4218"/>
                    <a:pt x="4516" y="4218"/>
                  </a:cubicBezTo>
                  <a:lnTo>
                    <a:pt x="5630" y="4218"/>
                  </a:lnTo>
                  <a:lnTo>
                    <a:pt x="8296" y="2626"/>
                  </a:lnTo>
                  <a:cubicBezTo>
                    <a:pt x="8415" y="2626"/>
                    <a:pt x="8415" y="2487"/>
                    <a:pt x="8415" y="2348"/>
                  </a:cubicBezTo>
                  <a:lnTo>
                    <a:pt x="8296" y="1154"/>
                  </a:lnTo>
                  <a:cubicBezTo>
                    <a:pt x="8296" y="1313"/>
                    <a:pt x="8296" y="1313"/>
                    <a:pt x="8157" y="1433"/>
                  </a:cubicBezTo>
                  <a:lnTo>
                    <a:pt x="5511" y="3024"/>
                  </a:lnTo>
                  <a:lnTo>
                    <a:pt x="4377" y="3024"/>
                  </a:lnTo>
                  <a:cubicBezTo>
                    <a:pt x="4377" y="2905"/>
                    <a:pt x="4258" y="2905"/>
                    <a:pt x="4258" y="2905"/>
                  </a:cubicBezTo>
                  <a:lnTo>
                    <a:pt x="120" y="120"/>
                  </a:lnTo>
                  <a:lnTo>
                    <a:pt x="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428650" y="1508750"/>
              <a:ext cx="92025" cy="86075"/>
            </a:xfrm>
            <a:custGeom>
              <a:rect b="b" l="l" r="r" t="t"/>
              <a:pathLst>
                <a:path extrusionOk="0" h="3443" w="3681">
                  <a:moveTo>
                    <a:pt x="0" y="1"/>
                  </a:moveTo>
                  <a:lnTo>
                    <a:pt x="120" y="1194"/>
                  </a:lnTo>
                  <a:cubicBezTo>
                    <a:pt x="120" y="1314"/>
                    <a:pt x="239" y="1314"/>
                    <a:pt x="239" y="1314"/>
                  </a:cubicBezTo>
                  <a:lnTo>
                    <a:pt x="3183" y="3303"/>
                  </a:lnTo>
                  <a:cubicBezTo>
                    <a:pt x="3183" y="3442"/>
                    <a:pt x="3302" y="3442"/>
                    <a:pt x="3302" y="3442"/>
                  </a:cubicBezTo>
                  <a:lnTo>
                    <a:pt x="3541" y="3442"/>
                  </a:lnTo>
                  <a:lnTo>
                    <a:pt x="3680" y="2229"/>
                  </a:lnTo>
                  <a:lnTo>
                    <a:pt x="3183" y="2229"/>
                  </a:lnTo>
                  <a:cubicBezTo>
                    <a:pt x="3183" y="2110"/>
                    <a:pt x="3044" y="2110"/>
                    <a:pt x="3044" y="2110"/>
                  </a:cubicBezTo>
                  <a:lnTo>
                    <a:pt x="120" y="120"/>
                  </a:lnTo>
                  <a:lnTo>
                    <a:pt x="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340125" y="1564950"/>
              <a:ext cx="25" cy="25"/>
            </a:xfrm>
            <a:custGeom>
              <a:rect b="b" l="l" r="r" t="t"/>
              <a:pathLst>
                <a:path extrusionOk="0" h="1" w="1">
                  <a:moveTo>
                    <a:pt x="0" y="1"/>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340125" y="1518200"/>
              <a:ext cx="85550" cy="76625"/>
            </a:xfrm>
            <a:custGeom>
              <a:rect b="b" l="l" r="r" t="t"/>
              <a:pathLst>
                <a:path extrusionOk="0" h="3065" w="3422">
                  <a:moveTo>
                    <a:pt x="3282" y="1"/>
                  </a:moveTo>
                  <a:cubicBezTo>
                    <a:pt x="3282" y="140"/>
                    <a:pt x="3282" y="140"/>
                    <a:pt x="3163" y="279"/>
                  </a:cubicBezTo>
                  <a:lnTo>
                    <a:pt x="497" y="1871"/>
                  </a:lnTo>
                  <a:lnTo>
                    <a:pt x="0" y="1871"/>
                  </a:lnTo>
                  <a:lnTo>
                    <a:pt x="0" y="3064"/>
                  </a:lnTo>
                  <a:lnTo>
                    <a:pt x="637" y="3064"/>
                  </a:lnTo>
                  <a:lnTo>
                    <a:pt x="3282" y="1473"/>
                  </a:lnTo>
                  <a:cubicBezTo>
                    <a:pt x="3422" y="1473"/>
                    <a:pt x="3422" y="1314"/>
                    <a:pt x="3422" y="1194"/>
                  </a:cubicBezTo>
                  <a:lnTo>
                    <a:pt x="3282"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311300" y="1592300"/>
              <a:ext cx="180050" cy="85575"/>
            </a:xfrm>
            <a:custGeom>
              <a:rect b="b" l="l" r="r" t="t"/>
              <a:pathLst>
                <a:path extrusionOk="0" h="3423" w="7202">
                  <a:moveTo>
                    <a:pt x="1" y="1"/>
                  </a:moveTo>
                  <a:lnTo>
                    <a:pt x="120" y="1194"/>
                  </a:lnTo>
                  <a:lnTo>
                    <a:pt x="240" y="1314"/>
                  </a:lnTo>
                  <a:lnTo>
                    <a:pt x="3184" y="3303"/>
                  </a:lnTo>
                  <a:cubicBezTo>
                    <a:pt x="3184" y="3422"/>
                    <a:pt x="3303" y="3422"/>
                    <a:pt x="3303" y="3422"/>
                  </a:cubicBezTo>
                  <a:lnTo>
                    <a:pt x="4178" y="3422"/>
                  </a:lnTo>
                  <a:lnTo>
                    <a:pt x="7083" y="1831"/>
                  </a:lnTo>
                  <a:cubicBezTo>
                    <a:pt x="7202" y="1831"/>
                    <a:pt x="7202" y="1692"/>
                    <a:pt x="7202" y="1553"/>
                  </a:cubicBezTo>
                  <a:lnTo>
                    <a:pt x="7083" y="359"/>
                  </a:lnTo>
                  <a:cubicBezTo>
                    <a:pt x="7083" y="518"/>
                    <a:pt x="7083" y="518"/>
                    <a:pt x="6963" y="637"/>
                  </a:cubicBezTo>
                  <a:lnTo>
                    <a:pt x="4298" y="2229"/>
                  </a:lnTo>
                  <a:lnTo>
                    <a:pt x="3184" y="2229"/>
                  </a:lnTo>
                  <a:cubicBezTo>
                    <a:pt x="3184" y="2110"/>
                    <a:pt x="3064" y="2110"/>
                    <a:pt x="3064" y="2110"/>
                  </a:cubicBezTo>
                  <a:lnTo>
                    <a:pt x="120" y="12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8"/>
            <p:cNvSpPr/>
            <p:nvPr/>
          </p:nvSpPr>
          <p:spPr>
            <a:xfrm>
              <a:off x="-183475" y="1678350"/>
              <a:ext cx="101475" cy="86050"/>
            </a:xfrm>
            <a:custGeom>
              <a:rect b="b" l="l" r="r" t="t"/>
              <a:pathLst>
                <a:path extrusionOk="0" h="3442" w="4059">
                  <a:moveTo>
                    <a:pt x="0" y="0"/>
                  </a:moveTo>
                  <a:lnTo>
                    <a:pt x="139" y="1194"/>
                  </a:lnTo>
                  <a:lnTo>
                    <a:pt x="259" y="1333"/>
                  </a:lnTo>
                  <a:lnTo>
                    <a:pt x="3183" y="3322"/>
                  </a:lnTo>
                  <a:cubicBezTo>
                    <a:pt x="3183" y="3442"/>
                    <a:pt x="3322" y="3442"/>
                    <a:pt x="3322" y="3442"/>
                  </a:cubicBezTo>
                  <a:lnTo>
                    <a:pt x="4058" y="3442"/>
                  </a:lnTo>
                  <a:lnTo>
                    <a:pt x="3939" y="2248"/>
                  </a:lnTo>
                  <a:lnTo>
                    <a:pt x="3183" y="2248"/>
                  </a:lnTo>
                  <a:cubicBezTo>
                    <a:pt x="3183" y="2129"/>
                    <a:pt x="3064" y="2129"/>
                    <a:pt x="3064" y="2129"/>
                  </a:cubicBezTo>
                  <a:lnTo>
                    <a:pt x="139" y="140"/>
                  </a:lnTo>
                  <a:lnTo>
                    <a:pt x="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8"/>
            <p:cNvSpPr/>
            <p:nvPr/>
          </p:nvSpPr>
          <p:spPr>
            <a:xfrm>
              <a:off x="-87000" y="1734550"/>
              <a:ext cx="25" cy="25"/>
            </a:xfrm>
            <a:custGeom>
              <a:rect b="b" l="l" r="r" t="t"/>
              <a:pathLst>
                <a:path extrusionOk="0" h="1" w="1">
                  <a:moveTo>
                    <a:pt x="0" y="0"/>
                  </a:move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89975" y="1681825"/>
              <a:ext cx="79100" cy="76125"/>
            </a:xfrm>
            <a:custGeom>
              <a:rect b="b" l="l" r="r" t="t"/>
              <a:pathLst>
                <a:path extrusionOk="0" h="3045" w="3164">
                  <a:moveTo>
                    <a:pt x="3024" y="1"/>
                  </a:moveTo>
                  <a:cubicBezTo>
                    <a:pt x="3024" y="140"/>
                    <a:pt x="3024" y="140"/>
                    <a:pt x="2904" y="259"/>
                  </a:cubicBezTo>
                  <a:lnTo>
                    <a:pt x="239" y="1851"/>
                  </a:lnTo>
                  <a:cubicBezTo>
                    <a:pt x="239" y="1990"/>
                    <a:pt x="239" y="1990"/>
                    <a:pt x="119" y="1990"/>
                  </a:cubicBezTo>
                  <a:lnTo>
                    <a:pt x="0" y="3044"/>
                  </a:lnTo>
                  <a:lnTo>
                    <a:pt x="378" y="3044"/>
                  </a:lnTo>
                  <a:lnTo>
                    <a:pt x="3024" y="1453"/>
                  </a:lnTo>
                  <a:cubicBezTo>
                    <a:pt x="3163" y="1453"/>
                    <a:pt x="3163" y="1314"/>
                    <a:pt x="3163" y="1194"/>
                  </a:cubicBezTo>
                  <a:lnTo>
                    <a:pt x="3024"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a:off x="-3450" y="1793725"/>
              <a:ext cx="139775" cy="80100"/>
            </a:xfrm>
            <a:custGeom>
              <a:rect b="b" l="l" r="r" t="t"/>
              <a:pathLst>
                <a:path extrusionOk="0" h="3204" w="5591">
                  <a:moveTo>
                    <a:pt x="5471" y="0"/>
                  </a:moveTo>
                  <a:cubicBezTo>
                    <a:pt x="5471" y="140"/>
                    <a:pt x="5471" y="140"/>
                    <a:pt x="5352" y="259"/>
                  </a:cubicBezTo>
                  <a:lnTo>
                    <a:pt x="2288" y="2010"/>
                  </a:lnTo>
                  <a:lnTo>
                    <a:pt x="1154" y="2010"/>
                  </a:lnTo>
                  <a:cubicBezTo>
                    <a:pt x="1154" y="1890"/>
                    <a:pt x="1035" y="1890"/>
                    <a:pt x="1035" y="1890"/>
                  </a:cubicBezTo>
                  <a:lnTo>
                    <a:pt x="120" y="1214"/>
                  </a:lnTo>
                  <a:lnTo>
                    <a:pt x="0" y="1095"/>
                  </a:lnTo>
                  <a:lnTo>
                    <a:pt x="120" y="2427"/>
                  </a:lnTo>
                  <a:cubicBezTo>
                    <a:pt x="168" y="2476"/>
                    <a:pt x="197" y="2504"/>
                    <a:pt x="206" y="2504"/>
                  </a:cubicBezTo>
                  <a:cubicBezTo>
                    <a:pt x="220" y="2504"/>
                    <a:pt x="191" y="2442"/>
                    <a:pt x="120" y="2288"/>
                  </a:cubicBezTo>
                  <a:lnTo>
                    <a:pt x="120" y="2288"/>
                  </a:lnTo>
                  <a:lnTo>
                    <a:pt x="239" y="2407"/>
                  </a:lnTo>
                  <a:lnTo>
                    <a:pt x="1154" y="3084"/>
                  </a:lnTo>
                  <a:cubicBezTo>
                    <a:pt x="1154" y="3203"/>
                    <a:pt x="1293" y="3203"/>
                    <a:pt x="1293" y="3203"/>
                  </a:cubicBezTo>
                  <a:lnTo>
                    <a:pt x="2407" y="3203"/>
                  </a:lnTo>
                  <a:lnTo>
                    <a:pt x="5471" y="1453"/>
                  </a:lnTo>
                  <a:cubicBezTo>
                    <a:pt x="5590" y="1453"/>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581325" y="1584850"/>
              <a:ext cx="207400" cy="93025"/>
            </a:xfrm>
            <a:custGeom>
              <a:rect b="b" l="l" r="r" t="t"/>
              <a:pathLst>
                <a:path extrusionOk="0" h="3721" w="8296">
                  <a:moveTo>
                    <a:pt x="8156" y="1"/>
                  </a:moveTo>
                  <a:cubicBezTo>
                    <a:pt x="8156" y="140"/>
                    <a:pt x="8156" y="140"/>
                    <a:pt x="8037" y="259"/>
                  </a:cubicBezTo>
                  <a:lnTo>
                    <a:pt x="4317" y="2527"/>
                  </a:lnTo>
                  <a:lnTo>
                    <a:pt x="3183" y="2527"/>
                  </a:lnTo>
                  <a:cubicBezTo>
                    <a:pt x="3183" y="2408"/>
                    <a:pt x="3064" y="2408"/>
                    <a:pt x="3064" y="2408"/>
                  </a:cubicBezTo>
                  <a:lnTo>
                    <a:pt x="139" y="418"/>
                  </a:lnTo>
                  <a:lnTo>
                    <a:pt x="0" y="299"/>
                  </a:lnTo>
                  <a:lnTo>
                    <a:pt x="139" y="1492"/>
                  </a:lnTo>
                  <a:lnTo>
                    <a:pt x="259" y="1612"/>
                  </a:lnTo>
                  <a:lnTo>
                    <a:pt x="3183" y="3601"/>
                  </a:lnTo>
                  <a:cubicBezTo>
                    <a:pt x="3183" y="3720"/>
                    <a:pt x="3322" y="3720"/>
                    <a:pt x="3322" y="3720"/>
                  </a:cubicBezTo>
                  <a:lnTo>
                    <a:pt x="4178" y="3720"/>
                  </a:lnTo>
                  <a:lnTo>
                    <a:pt x="8156" y="1453"/>
                  </a:lnTo>
                  <a:cubicBezTo>
                    <a:pt x="8295" y="1453"/>
                    <a:pt x="8295" y="1313"/>
                    <a:pt x="8295" y="1194"/>
                  </a:cubicBezTo>
                  <a:lnTo>
                    <a:pt x="8156"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430650" y="1658450"/>
              <a:ext cx="184025" cy="86075"/>
            </a:xfrm>
            <a:custGeom>
              <a:rect b="b" l="l" r="r" t="t"/>
              <a:pathLst>
                <a:path extrusionOk="0" h="3443" w="7361">
                  <a:moveTo>
                    <a:pt x="1" y="1"/>
                  </a:moveTo>
                  <a:lnTo>
                    <a:pt x="120" y="1194"/>
                  </a:lnTo>
                  <a:lnTo>
                    <a:pt x="239" y="1333"/>
                  </a:lnTo>
                  <a:lnTo>
                    <a:pt x="3183" y="3323"/>
                  </a:lnTo>
                  <a:cubicBezTo>
                    <a:pt x="3183" y="3442"/>
                    <a:pt x="3303" y="3442"/>
                    <a:pt x="3303" y="3442"/>
                  </a:cubicBezTo>
                  <a:lnTo>
                    <a:pt x="4417" y="3442"/>
                  </a:lnTo>
                  <a:lnTo>
                    <a:pt x="7082" y="1851"/>
                  </a:lnTo>
                  <a:cubicBezTo>
                    <a:pt x="7202" y="1851"/>
                    <a:pt x="7361" y="1731"/>
                    <a:pt x="7202" y="1572"/>
                  </a:cubicBezTo>
                  <a:lnTo>
                    <a:pt x="7082" y="379"/>
                  </a:lnTo>
                  <a:cubicBezTo>
                    <a:pt x="7082" y="538"/>
                    <a:pt x="7082" y="538"/>
                    <a:pt x="6963" y="657"/>
                  </a:cubicBezTo>
                  <a:lnTo>
                    <a:pt x="4297" y="2249"/>
                  </a:lnTo>
                  <a:lnTo>
                    <a:pt x="3183" y="2249"/>
                  </a:lnTo>
                  <a:cubicBezTo>
                    <a:pt x="3183" y="2129"/>
                    <a:pt x="3064" y="2129"/>
                    <a:pt x="3064" y="2129"/>
                  </a:cubicBezTo>
                  <a:lnTo>
                    <a:pt x="120" y="140"/>
                  </a:lnTo>
                  <a:lnTo>
                    <a:pt x="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723075" y="1670400"/>
              <a:ext cx="207400" cy="93500"/>
            </a:xfrm>
            <a:custGeom>
              <a:rect b="b" l="l" r="r" t="t"/>
              <a:pathLst>
                <a:path extrusionOk="0" h="3740" w="8296">
                  <a:moveTo>
                    <a:pt x="1" y="179"/>
                  </a:moveTo>
                  <a:lnTo>
                    <a:pt x="1" y="298"/>
                  </a:lnTo>
                  <a:lnTo>
                    <a:pt x="15" y="310"/>
                  </a:lnTo>
                  <a:lnTo>
                    <a:pt x="15" y="310"/>
                  </a:lnTo>
                  <a:lnTo>
                    <a:pt x="1" y="179"/>
                  </a:lnTo>
                  <a:close/>
                  <a:moveTo>
                    <a:pt x="8157" y="0"/>
                  </a:moveTo>
                  <a:cubicBezTo>
                    <a:pt x="8157" y="159"/>
                    <a:pt x="8157" y="159"/>
                    <a:pt x="8037" y="279"/>
                  </a:cubicBezTo>
                  <a:lnTo>
                    <a:pt x="4317" y="2546"/>
                  </a:lnTo>
                  <a:lnTo>
                    <a:pt x="3184" y="2546"/>
                  </a:lnTo>
                  <a:cubicBezTo>
                    <a:pt x="3184" y="2407"/>
                    <a:pt x="3064" y="2407"/>
                    <a:pt x="3064" y="2407"/>
                  </a:cubicBezTo>
                  <a:lnTo>
                    <a:pt x="140" y="418"/>
                  </a:lnTo>
                  <a:lnTo>
                    <a:pt x="15" y="310"/>
                  </a:lnTo>
                  <a:lnTo>
                    <a:pt x="15" y="310"/>
                  </a:lnTo>
                  <a:lnTo>
                    <a:pt x="140" y="1492"/>
                  </a:lnTo>
                  <a:cubicBezTo>
                    <a:pt x="140" y="1611"/>
                    <a:pt x="259" y="1611"/>
                    <a:pt x="259" y="1611"/>
                  </a:cubicBezTo>
                  <a:lnTo>
                    <a:pt x="3184" y="3601"/>
                  </a:lnTo>
                  <a:cubicBezTo>
                    <a:pt x="3184" y="3740"/>
                    <a:pt x="3323" y="3740"/>
                    <a:pt x="3323" y="3740"/>
                  </a:cubicBezTo>
                  <a:lnTo>
                    <a:pt x="4437" y="3740"/>
                  </a:lnTo>
                  <a:lnTo>
                    <a:pt x="8157" y="1472"/>
                  </a:lnTo>
                  <a:cubicBezTo>
                    <a:pt x="8296" y="1472"/>
                    <a:pt x="8296" y="1313"/>
                    <a:pt x="8296" y="1194"/>
                  </a:cubicBezTo>
                  <a:lnTo>
                    <a:pt x="8157"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596750" y="1740025"/>
              <a:ext cx="236750" cy="109925"/>
            </a:xfrm>
            <a:custGeom>
              <a:rect b="b" l="l" r="r" t="t"/>
              <a:pathLst>
                <a:path extrusionOk="0" h="4397" w="9470">
                  <a:moveTo>
                    <a:pt x="0" y="855"/>
                  </a:moveTo>
                  <a:lnTo>
                    <a:pt x="0" y="975"/>
                  </a:lnTo>
                  <a:lnTo>
                    <a:pt x="12" y="987"/>
                  </a:lnTo>
                  <a:lnTo>
                    <a:pt x="12" y="987"/>
                  </a:lnTo>
                  <a:lnTo>
                    <a:pt x="0" y="855"/>
                  </a:lnTo>
                  <a:close/>
                  <a:moveTo>
                    <a:pt x="9350" y="0"/>
                  </a:moveTo>
                  <a:cubicBezTo>
                    <a:pt x="9350" y="159"/>
                    <a:pt x="9350" y="159"/>
                    <a:pt x="9231" y="279"/>
                  </a:cubicBezTo>
                  <a:lnTo>
                    <a:pt x="4297" y="3203"/>
                  </a:lnTo>
                  <a:lnTo>
                    <a:pt x="3183" y="3203"/>
                  </a:lnTo>
                  <a:cubicBezTo>
                    <a:pt x="3183" y="3083"/>
                    <a:pt x="3064" y="3083"/>
                    <a:pt x="3064" y="3083"/>
                  </a:cubicBezTo>
                  <a:lnTo>
                    <a:pt x="120" y="1094"/>
                  </a:lnTo>
                  <a:lnTo>
                    <a:pt x="12" y="987"/>
                  </a:lnTo>
                  <a:lnTo>
                    <a:pt x="12" y="987"/>
                  </a:lnTo>
                  <a:lnTo>
                    <a:pt x="120" y="2168"/>
                  </a:lnTo>
                  <a:cubicBezTo>
                    <a:pt x="120" y="2288"/>
                    <a:pt x="259" y="2288"/>
                    <a:pt x="259" y="2288"/>
                  </a:cubicBezTo>
                  <a:lnTo>
                    <a:pt x="3183" y="4277"/>
                  </a:lnTo>
                  <a:cubicBezTo>
                    <a:pt x="3183" y="4396"/>
                    <a:pt x="3303" y="4396"/>
                    <a:pt x="3303" y="4396"/>
                  </a:cubicBezTo>
                  <a:lnTo>
                    <a:pt x="4436" y="4396"/>
                  </a:lnTo>
                  <a:lnTo>
                    <a:pt x="9350" y="1472"/>
                  </a:lnTo>
                  <a:cubicBezTo>
                    <a:pt x="9469" y="1472"/>
                    <a:pt x="9469" y="1313"/>
                    <a:pt x="9469" y="1194"/>
                  </a:cubicBezTo>
                  <a:lnTo>
                    <a:pt x="9350"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a:off x="-472925" y="1756925"/>
              <a:ext cx="353625" cy="176575"/>
            </a:xfrm>
            <a:custGeom>
              <a:rect b="b" l="l" r="r" t="t"/>
              <a:pathLst>
                <a:path extrusionOk="0" h="7063" w="14145">
                  <a:moveTo>
                    <a:pt x="1" y="3502"/>
                  </a:moveTo>
                  <a:lnTo>
                    <a:pt x="1" y="3621"/>
                  </a:lnTo>
                  <a:lnTo>
                    <a:pt x="13" y="3633"/>
                  </a:lnTo>
                  <a:lnTo>
                    <a:pt x="1" y="3502"/>
                  </a:lnTo>
                  <a:close/>
                  <a:moveTo>
                    <a:pt x="14025" y="0"/>
                  </a:moveTo>
                  <a:cubicBezTo>
                    <a:pt x="14025" y="140"/>
                    <a:pt x="14025" y="140"/>
                    <a:pt x="13906" y="259"/>
                  </a:cubicBezTo>
                  <a:lnTo>
                    <a:pt x="4298" y="5869"/>
                  </a:lnTo>
                  <a:lnTo>
                    <a:pt x="3184" y="5869"/>
                  </a:lnTo>
                  <a:cubicBezTo>
                    <a:pt x="3184" y="5730"/>
                    <a:pt x="3064" y="5730"/>
                    <a:pt x="3064" y="5730"/>
                  </a:cubicBezTo>
                  <a:lnTo>
                    <a:pt x="120" y="3740"/>
                  </a:lnTo>
                  <a:lnTo>
                    <a:pt x="13" y="3633"/>
                  </a:lnTo>
                  <a:lnTo>
                    <a:pt x="120" y="4814"/>
                  </a:lnTo>
                  <a:cubicBezTo>
                    <a:pt x="120" y="4954"/>
                    <a:pt x="239" y="4954"/>
                    <a:pt x="239" y="4954"/>
                  </a:cubicBezTo>
                  <a:lnTo>
                    <a:pt x="3184" y="6943"/>
                  </a:lnTo>
                  <a:cubicBezTo>
                    <a:pt x="3184" y="7062"/>
                    <a:pt x="3303" y="7062"/>
                    <a:pt x="3303" y="7062"/>
                  </a:cubicBezTo>
                  <a:lnTo>
                    <a:pt x="4417" y="7062"/>
                  </a:lnTo>
                  <a:lnTo>
                    <a:pt x="14025" y="1472"/>
                  </a:lnTo>
                  <a:cubicBezTo>
                    <a:pt x="14144" y="1472"/>
                    <a:pt x="14144" y="1313"/>
                    <a:pt x="14144" y="1194"/>
                  </a:cubicBezTo>
                  <a:lnTo>
                    <a:pt x="1402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213825" y="1821075"/>
              <a:ext cx="139775" cy="80100"/>
            </a:xfrm>
            <a:custGeom>
              <a:rect b="b" l="l" r="r" t="t"/>
              <a:pathLst>
                <a:path extrusionOk="0" h="3204" w="5591">
                  <a:moveTo>
                    <a:pt x="5471" y="1"/>
                  </a:moveTo>
                  <a:cubicBezTo>
                    <a:pt x="5471" y="1"/>
                    <a:pt x="5471" y="140"/>
                    <a:pt x="5352" y="259"/>
                  </a:cubicBezTo>
                  <a:lnTo>
                    <a:pt x="2288" y="2010"/>
                  </a:lnTo>
                  <a:lnTo>
                    <a:pt x="1174" y="2010"/>
                  </a:lnTo>
                  <a:cubicBezTo>
                    <a:pt x="1174" y="1890"/>
                    <a:pt x="1055" y="1890"/>
                    <a:pt x="1055" y="1890"/>
                  </a:cubicBezTo>
                  <a:lnTo>
                    <a:pt x="120" y="1214"/>
                  </a:lnTo>
                  <a:lnTo>
                    <a:pt x="1" y="1095"/>
                  </a:lnTo>
                  <a:lnTo>
                    <a:pt x="120" y="2288"/>
                  </a:lnTo>
                  <a:cubicBezTo>
                    <a:pt x="120" y="2408"/>
                    <a:pt x="259" y="2408"/>
                    <a:pt x="259" y="2408"/>
                  </a:cubicBezTo>
                  <a:lnTo>
                    <a:pt x="1174" y="3084"/>
                  </a:lnTo>
                  <a:cubicBezTo>
                    <a:pt x="1174" y="3203"/>
                    <a:pt x="1294" y="3203"/>
                    <a:pt x="1294" y="3203"/>
                  </a:cubicBezTo>
                  <a:lnTo>
                    <a:pt x="2408" y="3203"/>
                  </a:lnTo>
                  <a:lnTo>
                    <a:pt x="5471" y="1453"/>
                  </a:lnTo>
                  <a:cubicBezTo>
                    <a:pt x="5591" y="1453"/>
                    <a:pt x="5591" y="1313"/>
                    <a:pt x="5591" y="1174"/>
                  </a:cubicBezTo>
                  <a:lnTo>
                    <a:pt x="5471"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133750" y="1869825"/>
              <a:ext cx="140275" cy="80575"/>
            </a:xfrm>
            <a:custGeom>
              <a:rect b="b" l="l" r="r" t="t"/>
              <a:pathLst>
                <a:path extrusionOk="0" h="3223" w="5611">
                  <a:moveTo>
                    <a:pt x="5471" y="0"/>
                  </a:moveTo>
                  <a:cubicBezTo>
                    <a:pt x="5471" y="159"/>
                    <a:pt x="5471" y="159"/>
                    <a:pt x="5352" y="279"/>
                  </a:cubicBezTo>
                  <a:lnTo>
                    <a:pt x="2288" y="2029"/>
                  </a:lnTo>
                  <a:lnTo>
                    <a:pt x="1174" y="2029"/>
                  </a:lnTo>
                  <a:cubicBezTo>
                    <a:pt x="1174" y="1890"/>
                    <a:pt x="1055" y="1890"/>
                    <a:pt x="1055" y="1890"/>
                  </a:cubicBezTo>
                  <a:lnTo>
                    <a:pt x="140" y="1233"/>
                  </a:lnTo>
                  <a:lnTo>
                    <a:pt x="1" y="1094"/>
                  </a:lnTo>
                  <a:lnTo>
                    <a:pt x="140" y="2447"/>
                  </a:lnTo>
                  <a:cubicBezTo>
                    <a:pt x="187" y="2494"/>
                    <a:pt x="216" y="2523"/>
                    <a:pt x="233" y="2523"/>
                  </a:cubicBezTo>
                  <a:cubicBezTo>
                    <a:pt x="259" y="2523"/>
                    <a:pt x="259" y="2456"/>
                    <a:pt x="259" y="2288"/>
                  </a:cubicBezTo>
                  <a:lnTo>
                    <a:pt x="378" y="2427"/>
                  </a:lnTo>
                  <a:lnTo>
                    <a:pt x="1294" y="3083"/>
                  </a:lnTo>
                  <a:cubicBezTo>
                    <a:pt x="1294" y="3223"/>
                    <a:pt x="1433" y="3223"/>
                    <a:pt x="1433" y="3223"/>
                  </a:cubicBezTo>
                  <a:lnTo>
                    <a:pt x="2427" y="3223"/>
                  </a:lnTo>
                  <a:lnTo>
                    <a:pt x="5471" y="1472"/>
                  </a:lnTo>
                  <a:cubicBezTo>
                    <a:pt x="5610" y="1472"/>
                    <a:pt x="5610" y="1333"/>
                    <a:pt x="561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8"/>
            <p:cNvSpPr/>
            <p:nvPr/>
          </p:nvSpPr>
          <p:spPr>
            <a:xfrm>
              <a:off x="-263550" y="1953375"/>
              <a:ext cx="139775" cy="80075"/>
            </a:xfrm>
            <a:custGeom>
              <a:rect b="b" l="l" r="r" t="t"/>
              <a:pathLst>
                <a:path extrusionOk="0" h="3203" w="5591">
                  <a:moveTo>
                    <a:pt x="1" y="975"/>
                  </a:moveTo>
                  <a:lnTo>
                    <a:pt x="1" y="1094"/>
                  </a:lnTo>
                  <a:lnTo>
                    <a:pt x="12" y="1106"/>
                  </a:lnTo>
                  <a:lnTo>
                    <a:pt x="12" y="1106"/>
                  </a:lnTo>
                  <a:lnTo>
                    <a:pt x="1" y="975"/>
                  </a:lnTo>
                  <a:close/>
                  <a:moveTo>
                    <a:pt x="5471" y="0"/>
                  </a:moveTo>
                  <a:cubicBezTo>
                    <a:pt x="5471" y="139"/>
                    <a:pt x="5471" y="139"/>
                    <a:pt x="5352" y="279"/>
                  </a:cubicBezTo>
                  <a:lnTo>
                    <a:pt x="2288" y="2009"/>
                  </a:lnTo>
                  <a:lnTo>
                    <a:pt x="1174" y="2009"/>
                  </a:lnTo>
                  <a:cubicBezTo>
                    <a:pt x="1174" y="1890"/>
                    <a:pt x="1055" y="1890"/>
                    <a:pt x="1055" y="1890"/>
                  </a:cubicBezTo>
                  <a:lnTo>
                    <a:pt x="120" y="1213"/>
                  </a:lnTo>
                  <a:lnTo>
                    <a:pt x="12" y="1106"/>
                  </a:lnTo>
                  <a:lnTo>
                    <a:pt x="12" y="1106"/>
                  </a:lnTo>
                  <a:lnTo>
                    <a:pt x="120" y="2288"/>
                  </a:lnTo>
                  <a:lnTo>
                    <a:pt x="259" y="2407"/>
                  </a:lnTo>
                  <a:lnTo>
                    <a:pt x="1174" y="3083"/>
                  </a:lnTo>
                  <a:cubicBezTo>
                    <a:pt x="1174" y="3203"/>
                    <a:pt x="1294" y="3203"/>
                    <a:pt x="1294" y="3203"/>
                  </a:cubicBezTo>
                  <a:lnTo>
                    <a:pt x="2408" y="3203"/>
                  </a:lnTo>
                  <a:lnTo>
                    <a:pt x="5471" y="1472"/>
                  </a:lnTo>
                  <a:cubicBezTo>
                    <a:pt x="5590" y="1472"/>
                    <a:pt x="5590" y="1313"/>
                    <a:pt x="5590" y="1194"/>
                  </a:cubicBezTo>
                  <a:lnTo>
                    <a:pt x="5471"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a:off x="771375" y="628325"/>
              <a:ext cx="143250" cy="89400"/>
            </a:xfrm>
            <a:custGeom>
              <a:rect b="b" l="l" r="r" t="t"/>
              <a:pathLst>
                <a:path extrusionOk="0" h="3576" w="5730">
                  <a:moveTo>
                    <a:pt x="3195" y="1"/>
                  </a:moveTo>
                  <a:cubicBezTo>
                    <a:pt x="3102" y="1"/>
                    <a:pt x="3016" y="20"/>
                    <a:pt x="2944" y="67"/>
                  </a:cubicBezTo>
                  <a:lnTo>
                    <a:pt x="279" y="1659"/>
                  </a:lnTo>
                  <a:cubicBezTo>
                    <a:pt x="0" y="1778"/>
                    <a:pt x="0" y="2057"/>
                    <a:pt x="279" y="2315"/>
                  </a:cubicBezTo>
                  <a:lnTo>
                    <a:pt x="1870" y="3390"/>
                  </a:lnTo>
                  <a:cubicBezTo>
                    <a:pt x="2065" y="3473"/>
                    <a:pt x="2318" y="3576"/>
                    <a:pt x="2534" y="3576"/>
                  </a:cubicBezTo>
                  <a:cubicBezTo>
                    <a:pt x="2627" y="3576"/>
                    <a:pt x="2713" y="3557"/>
                    <a:pt x="2785" y="3509"/>
                  </a:cubicBezTo>
                  <a:lnTo>
                    <a:pt x="5451" y="1917"/>
                  </a:lnTo>
                  <a:cubicBezTo>
                    <a:pt x="5729" y="1798"/>
                    <a:pt x="5729" y="1520"/>
                    <a:pt x="5451" y="1261"/>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a:off x="654500" y="697675"/>
              <a:ext cx="143250" cy="89675"/>
            </a:xfrm>
            <a:custGeom>
              <a:rect b="b" l="l" r="r" t="t"/>
              <a:pathLst>
                <a:path extrusionOk="0" h="3587" w="5730">
                  <a:moveTo>
                    <a:pt x="3188" y="1"/>
                  </a:moveTo>
                  <a:cubicBezTo>
                    <a:pt x="3098" y="1"/>
                    <a:pt x="3014" y="18"/>
                    <a:pt x="2945" y="59"/>
                  </a:cubicBezTo>
                  <a:lnTo>
                    <a:pt x="279" y="1650"/>
                  </a:lnTo>
                  <a:cubicBezTo>
                    <a:pt x="0" y="1789"/>
                    <a:pt x="0" y="2048"/>
                    <a:pt x="279" y="2326"/>
                  </a:cubicBezTo>
                  <a:lnTo>
                    <a:pt x="1870" y="3401"/>
                  </a:lnTo>
                  <a:cubicBezTo>
                    <a:pt x="2065" y="3484"/>
                    <a:pt x="2318" y="3587"/>
                    <a:pt x="2534" y="3587"/>
                  </a:cubicBezTo>
                  <a:cubicBezTo>
                    <a:pt x="2627" y="3587"/>
                    <a:pt x="2714" y="3568"/>
                    <a:pt x="2785" y="3520"/>
                  </a:cubicBezTo>
                  <a:lnTo>
                    <a:pt x="5451" y="1928"/>
                  </a:lnTo>
                  <a:cubicBezTo>
                    <a:pt x="5730" y="1809"/>
                    <a:pt x="5730" y="1531"/>
                    <a:pt x="5451" y="1252"/>
                  </a:cubicBezTo>
                  <a:lnTo>
                    <a:pt x="3860" y="198"/>
                  </a:lnTo>
                  <a:cubicBezTo>
                    <a:pt x="3663"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535150" y="764325"/>
              <a:ext cx="143250" cy="89675"/>
            </a:xfrm>
            <a:custGeom>
              <a:rect b="b" l="l" r="r" t="t"/>
              <a:pathLst>
                <a:path extrusionOk="0" h="3587" w="5730">
                  <a:moveTo>
                    <a:pt x="3188" y="1"/>
                  </a:moveTo>
                  <a:cubicBezTo>
                    <a:pt x="3098" y="1"/>
                    <a:pt x="3014" y="17"/>
                    <a:pt x="2944" y="58"/>
                  </a:cubicBezTo>
                  <a:lnTo>
                    <a:pt x="279" y="1650"/>
                  </a:lnTo>
                  <a:cubicBezTo>
                    <a:pt x="0" y="1789"/>
                    <a:pt x="0" y="2047"/>
                    <a:pt x="279" y="2326"/>
                  </a:cubicBezTo>
                  <a:lnTo>
                    <a:pt x="1870" y="3400"/>
                  </a:lnTo>
                  <a:cubicBezTo>
                    <a:pt x="2065" y="3484"/>
                    <a:pt x="2318" y="3586"/>
                    <a:pt x="2534" y="3586"/>
                  </a:cubicBezTo>
                  <a:cubicBezTo>
                    <a:pt x="2627" y="3586"/>
                    <a:pt x="2713" y="3567"/>
                    <a:pt x="2785" y="3520"/>
                  </a:cubicBezTo>
                  <a:lnTo>
                    <a:pt x="5451" y="1928"/>
                  </a:lnTo>
                  <a:cubicBezTo>
                    <a:pt x="5729" y="1809"/>
                    <a:pt x="5729" y="1530"/>
                    <a:pt x="5451" y="1252"/>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418275" y="834450"/>
              <a:ext cx="143250" cy="89675"/>
            </a:xfrm>
            <a:custGeom>
              <a:rect b="b" l="l" r="r" t="t"/>
              <a:pathLst>
                <a:path extrusionOk="0" h="3587" w="5730">
                  <a:moveTo>
                    <a:pt x="3188" y="0"/>
                  </a:moveTo>
                  <a:cubicBezTo>
                    <a:pt x="3098" y="0"/>
                    <a:pt x="3014" y="17"/>
                    <a:pt x="2945" y="58"/>
                  </a:cubicBezTo>
                  <a:lnTo>
                    <a:pt x="279" y="1669"/>
                  </a:lnTo>
                  <a:cubicBezTo>
                    <a:pt x="0" y="1789"/>
                    <a:pt x="0" y="2047"/>
                    <a:pt x="279" y="2326"/>
                  </a:cubicBezTo>
                  <a:lnTo>
                    <a:pt x="1870" y="3400"/>
                  </a:lnTo>
                  <a:cubicBezTo>
                    <a:pt x="2065" y="3483"/>
                    <a:pt x="2318" y="3586"/>
                    <a:pt x="2534" y="3586"/>
                  </a:cubicBezTo>
                  <a:cubicBezTo>
                    <a:pt x="2627" y="3586"/>
                    <a:pt x="2714" y="3567"/>
                    <a:pt x="2785" y="3519"/>
                  </a:cubicBezTo>
                  <a:lnTo>
                    <a:pt x="5451" y="1928"/>
                  </a:lnTo>
                  <a:cubicBezTo>
                    <a:pt x="5729" y="1809"/>
                    <a:pt x="5729" y="1530"/>
                    <a:pt x="5451" y="1252"/>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298925" y="904325"/>
              <a:ext cx="143250" cy="89425"/>
            </a:xfrm>
            <a:custGeom>
              <a:rect b="b" l="l" r="r" t="t"/>
              <a:pathLst>
                <a:path extrusionOk="0" h="3577" w="5730">
                  <a:moveTo>
                    <a:pt x="3195" y="1"/>
                  </a:moveTo>
                  <a:cubicBezTo>
                    <a:pt x="3102" y="1"/>
                    <a:pt x="3016" y="20"/>
                    <a:pt x="2944" y="68"/>
                  </a:cubicBezTo>
                  <a:lnTo>
                    <a:pt x="279" y="1659"/>
                  </a:lnTo>
                  <a:cubicBezTo>
                    <a:pt x="0" y="1779"/>
                    <a:pt x="0" y="2057"/>
                    <a:pt x="279" y="2316"/>
                  </a:cubicBezTo>
                  <a:lnTo>
                    <a:pt x="1870" y="3390"/>
                  </a:lnTo>
                  <a:cubicBezTo>
                    <a:pt x="2065" y="3473"/>
                    <a:pt x="2318" y="3576"/>
                    <a:pt x="2534" y="3576"/>
                  </a:cubicBezTo>
                  <a:cubicBezTo>
                    <a:pt x="2627" y="3576"/>
                    <a:pt x="2713" y="3557"/>
                    <a:pt x="2785" y="3509"/>
                  </a:cubicBezTo>
                  <a:lnTo>
                    <a:pt x="5451" y="1918"/>
                  </a:lnTo>
                  <a:cubicBezTo>
                    <a:pt x="5729" y="1799"/>
                    <a:pt x="5729" y="1520"/>
                    <a:pt x="5451" y="1242"/>
                  </a:cubicBezTo>
                  <a:lnTo>
                    <a:pt x="3859" y="187"/>
                  </a:lnTo>
                  <a:cubicBezTo>
                    <a:pt x="3665" y="104"/>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a:off x="182050" y="973950"/>
              <a:ext cx="143250" cy="89425"/>
            </a:xfrm>
            <a:custGeom>
              <a:rect b="b" l="l" r="r" t="t"/>
              <a:pathLst>
                <a:path extrusionOk="0" h="3577" w="5730">
                  <a:moveTo>
                    <a:pt x="3196" y="1"/>
                  </a:moveTo>
                  <a:cubicBezTo>
                    <a:pt x="3103" y="1"/>
                    <a:pt x="3016" y="20"/>
                    <a:pt x="2944" y="68"/>
                  </a:cubicBezTo>
                  <a:lnTo>
                    <a:pt x="279" y="1659"/>
                  </a:lnTo>
                  <a:cubicBezTo>
                    <a:pt x="0" y="1779"/>
                    <a:pt x="0" y="2057"/>
                    <a:pt x="279" y="2316"/>
                  </a:cubicBezTo>
                  <a:lnTo>
                    <a:pt x="1870" y="3390"/>
                  </a:lnTo>
                  <a:cubicBezTo>
                    <a:pt x="2065" y="3473"/>
                    <a:pt x="2318" y="3576"/>
                    <a:pt x="2534" y="3576"/>
                  </a:cubicBezTo>
                  <a:cubicBezTo>
                    <a:pt x="2627" y="3576"/>
                    <a:pt x="2714" y="3557"/>
                    <a:pt x="2785" y="3509"/>
                  </a:cubicBezTo>
                  <a:lnTo>
                    <a:pt x="5451" y="1918"/>
                  </a:lnTo>
                  <a:cubicBezTo>
                    <a:pt x="5729" y="1799"/>
                    <a:pt x="5729" y="152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62200" y="1044075"/>
              <a:ext cx="143250" cy="89675"/>
            </a:xfrm>
            <a:custGeom>
              <a:rect b="b" l="l" r="r" t="t"/>
              <a:pathLst>
                <a:path extrusionOk="0" h="3587" w="5730">
                  <a:moveTo>
                    <a:pt x="3196" y="1"/>
                  </a:moveTo>
                  <a:cubicBezTo>
                    <a:pt x="3102" y="1"/>
                    <a:pt x="3016" y="20"/>
                    <a:pt x="2944" y="68"/>
                  </a:cubicBezTo>
                  <a:lnTo>
                    <a:pt x="279" y="1659"/>
                  </a:lnTo>
                  <a:cubicBezTo>
                    <a:pt x="0" y="1779"/>
                    <a:pt x="0" y="2057"/>
                    <a:pt x="279" y="2336"/>
                  </a:cubicBezTo>
                  <a:lnTo>
                    <a:pt x="1870" y="3390"/>
                  </a:lnTo>
                  <a:cubicBezTo>
                    <a:pt x="2067" y="3488"/>
                    <a:pt x="2324" y="3587"/>
                    <a:pt x="2541" y="3587"/>
                  </a:cubicBezTo>
                  <a:cubicBezTo>
                    <a:pt x="2632" y="3587"/>
                    <a:pt x="2715" y="3570"/>
                    <a:pt x="2785" y="3529"/>
                  </a:cubicBezTo>
                  <a:lnTo>
                    <a:pt x="5451" y="1938"/>
                  </a:lnTo>
                  <a:cubicBezTo>
                    <a:pt x="5729" y="1798"/>
                    <a:pt x="5729" y="1540"/>
                    <a:pt x="5451" y="1261"/>
                  </a:cubicBezTo>
                  <a:lnTo>
                    <a:pt x="3859"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54175" y="1113700"/>
              <a:ext cx="143250" cy="89675"/>
            </a:xfrm>
            <a:custGeom>
              <a:rect b="b" l="l" r="r" t="t"/>
              <a:pathLst>
                <a:path extrusionOk="0" h="3587" w="5730">
                  <a:moveTo>
                    <a:pt x="3196" y="1"/>
                  </a:moveTo>
                  <a:cubicBezTo>
                    <a:pt x="3103" y="1"/>
                    <a:pt x="3016" y="20"/>
                    <a:pt x="2944" y="68"/>
                  </a:cubicBezTo>
                  <a:lnTo>
                    <a:pt x="279" y="1659"/>
                  </a:lnTo>
                  <a:cubicBezTo>
                    <a:pt x="0" y="1779"/>
                    <a:pt x="0" y="2057"/>
                    <a:pt x="279" y="2316"/>
                  </a:cubicBezTo>
                  <a:lnTo>
                    <a:pt x="1870" y="3390"/>
                  </a:lnTo>
                  <a:cubicBezTo>
                    <a:pt x="2067" y="3488"/>
                    <a:pt x="2324" y="3587"/>
                    <a:pt x="2542" y="3587"/>
                  </a:cubicBezTo>
                  <a:cubicBezTo>
                    <a:pt x="2632" y="3587"/>
                    <a:pt x="2715" y="3570"/>
                    <a:pt x="2785" y="3529"/>
                  </a:cubicBezTo>
                  <a:lnTo>
                    <a:pt x="5451" y="1938"/>
                  </a:lnTo>
                  <a:cubicBezTo>
                    <a:pt x="5729" y="1798"/>
                    <a:pt x="5729" y="1540"/>
                    <a:pt x="5451" y="1261"/>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174025" y="1180075"/>
              <a:ext cx="143250" cy="89675"/>
            </a:xfrm>
            <a:custGeom>
              <a:rect b="b" l="l" r="r" t="t"/>
              <a:pathLst>
                <a:path extrusionOk="0" h="3587" w="5730">
                  <a:moveTo>
                    <a:pt x="3188" y="1"/>
                  </a:moveTo>
                  <a:cubicBezTo>
                    <a:pt x="3098" y="1"/>
                    <a:pt x="3014" y="18"/>
                    <a:pt x="2944" y="59"/>
                  </a:cubicBezTo>
                  <a:lnTo>
                    <a:pt x="279" y="1650"/>
                  </a:lnTo>
                  <a:cubicBezTo>
                    <a:pt x="0" y="1789"/>
                    <a:pt x="0" y="2048"/>
                    <a:pt x="279" y="2326"/>
                  </a:cubicBezTo>
                  <a:lnTo>
                    <a:pt x="1870" y="3400"/>
                  </a:lnTo>
                  <a:cubicBezTo>
                    <a:pt x="2065" y="3484"/>
                    <a:pt x="2318" y="3587"/>
                    <a:pt x="2534" y="3587"/>
                  </a:cubicBezTo>
                  <a:cubicBezTo>
                    <a:pt x="2627" y="3587"/>
                    <a:pt x="2713" y="3568"/>
                    <a:pt x="2785" y="3520"/>
                  </a:cubicBezTo>
                  <a:lnTo>
                    <a:pt x="5451" y="1928"/>
                  </a:lnTo>
                  <a:cubicBezTo>
                    <a:pt x="5729" y="1809"/>
                    <a:pt x="5729" y="1531"/>
                    <a:pt x="5451" y="1272"/>
                  </a:cubicBezTo>
                  <a:lnTo>
                    <a:pt x="3859" y="198"/>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290400" y="1250475"/>
              <a:ext cx="143250" cy="89675"/>
            </a:xfrm>
            <a:custGeom>
              <a:rect b="b" l="l" r="r" t="t"/>
              <a:pathLst>
                <a:path extrusionOk="0" h="3587" w="5730">
                  <a:moveTo>
                    <a:pt x="3196" y="0"/>
                  </a:moveTo>
                  <a:cubicBezTo>
                    <a:pt x="3103" y="0"/>
                    <a:pt x="3016" y="19"/>
                    <a:pt x="2944" y="67"/>
                  </a:cubicBezTo>
                  <a:lnTo>
                    <a:pt x="279" y="1659"/>
                  </a:lnTo>
                  <a:cubicBezTo>
                    <a:pt x="0" y="1778"/>
                    <a:pt x="0" y="2057"/>
                    <a:pt x="279" y="2335"/>
                  </a:cubicBezTo>
                  <a:lnTo>
                    <a:pt x="1870" y="3389"/>
                  </a:lnTo>
                  <a:cubicBezTo>
                    <a:pt x="2067" y="3488"/>
                    <a:pt x="2324" y="3586"/>
                    <a:pt x="2542" y="3586"/>
                  </a:cubicBezTo>
                  <a:cubicBezTo>
                    <a:pt x="2632" y="3586"/>
                    <a:pt x="2715" y="3569"/>
                    <a:pt x="2785" y="3529"/>
                  </a:cubicBezTo>
                  <a:lnTo>
                    <a:pt x="5451" y="1937"/>
                  </a:lnTo>
                  <a:cubicBezTo>
                    <a:pt x="5729" y="1798"/>
                    <a:pt x="5729" y="1539"/>
                    <a:pt x="5451" y="1261"/>
                  </a:cubicBezTo>
                  <a:lnTo>
                    <a:pt x="3859" y="187"/>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410250" y="1320100"/>
              <a:ext cx="143250" cy="89675"/>
            </a:xfrm>
            <a:custGeom>
              <a:rect b="b" l="l" r="r" t="t"/>
              <a:pathLst>
                <a:path extrusionOk="0" h="3587" w="5730">
                  <a:moveTo>
                    <a:pt x="3195" y="0"/>
                  </a:moveTo>
                  <a:cubicBezTo>
                    <a:pt x="3102" y="0"/>
                    <a:pt x="3016" y="19"/>
                    <a:pt x="2944" y="67"/>
                  </a:cubicBezTo>
                  <a:lnTo>
                    <a:pt x="279" y="1659"/>
                  </a:lnTo>
                  <a:cubicBezTo>
                    <a:pt x="0" y="1778"/>
                    <a:pt x="0" y="2057"/>
                    <a:pt x="279" y="2315"/>
                  </a:cubicBezTo>
                  <a:lnTo>
                    <a:pt x="1870" y="3389"/>
                  </a:lnTo>
                  <a:cubicBezTo>
                    <a:pt x="2067" y="3488"/>
                    <a:pt x="2324" y="3586"/>
                    <a:pt x="2541" y="3586"/>
                  </a:cubicBezTo>
                  <a:cubicBezTo>
                    <a:pt x="2632" y="3586"/>
                    <a:pt x="2715" y="3569"/>
                    <a:pt x="2785" y="3529"/>
                  </a:cubicBezTo>
                  <a:lnTo>
                    <a:pt x="5451" y="1937"/>
                  </a:lnTo>
                  <a:cubicBezTo>
                    <a:pt x="5729" y="1798"/>
                    <a:pt x="5729" y="1539"/>
                    <a:pt x="5451" y="1261"/>
                  </a:cubicBezTo>
                  <a:lnTo>
                    <a:pt x="3859" y="187"/>
                  </a:lnTo>
                  <a:cubicBezTo>
                    <a:pt x="3665" y="103"/>
                    <a:pt x="3412" y="0"/>
                    <a:pt x="31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526625" y="1390425"/>
              <a:ext cx="143250" cy="89475"/>
            </a:xfrm>
            <a:custGeom>
              <a:rect b="b" l="l" r="r" t="t"/>
              <a:pathLst>
                <a:path extrusionOk="0" h="3579" w="5730">
                  <a:moveTo>
                    <a:pt x="3192" y="1"/>
                  </a:moveTo>
                  <a:cubicBezTo>
                    <a:pt x="3100" y="1"/>
                    <a:pt x="3015" y="18"/>
                    <a:pt x="2944" y="59"/>
                  </a:cubicBezTo>
                  <a:lnTo>
                    <a:pt x="279" y="1651"/>
                  </a:lnTo>
                  <a:cubicBezTo>
                    <a:pt x="0" y="1770"/>
                    <a:pt x="0" y="2048"/>
                    <a:pt x="279" y="2327"/>
                  </a:cubicBezTo>
                  <a:lnTo>
                    <a:pt x="1870" y="3401"/>
                  </a:lnTo>
                  <a:cubicBezTo>
                    <a:pt x="2066" y="3485"/>
                    <a:pt x="2320" y="3579"/>
                    <a:pt x="2537" y="3579"/>
                  </a:cubicBezTo>
                  <a:cubicBezTo>
                    <a:pt x="2629" y="3579"/>
                    <a:pt x="2714" y="3562"/>
                    <a:pt x="2785" y="3520"/>
                  </a:cubicBezTo>
                  <a:lnTo>
                    <a:pt x="5451" y="1929"/>
                  </a:lnTo>
                  <a:cubicBezTo>
                    <a:pt x="5729" y="1810"/>
                    <a:pt x="5729" y="1531"/>
                    <a:pt x="5451" y="1253"/>
                  </a:cubicBezTo>
                  <a:lnTo>
                    <a:pt x="3859" y="178"/>
                  </a:lnTo>
                  <a:cubicBezTo>
                    <a:pt x="3664" y="95"/>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673350" y="1460050"/>
              <a:ext cx="170125" cy="106375"/>
            </a:xfrm>
            <a:custGeom>
              <a:rect b="b" l="l" r="r" t="t"/>
              <a:pathLst>
                <a:path extrusionOk="0" h="4255" w="6805">
                  <a:moveTo>
                    <a:pt x="4267" y="1"/>
                  </a:moveTo>
                  <a:cubicBezTo>
                    <a:pt x="4175" y="1"/>
                    <a:pt x="4090" y="18"/>
                    <a:pt x="4019" y="59"/>
                  </a:cubicBezTo>
                  <a:lnTo>
                    <a:pt x="279" y="2327"/>
                  </a:lnTo>
                  <a:cubicBezTo>
                    <a:pt x="1" y="2446"/>
                    <a:pt x="1" y="2725"/>
                    <a:pt x="279" y="3003"/>
                  </a:cubicBezTo>
                  <a:lnTo>
                    <a:pt x="1871" y="4058"/>
                  </a:lnTo>
                  <a:cubicBezTo>
                    <a:pt x="2068" y="4156"/>
                    <a:pt x="2324" y="4254"/>
                    <a:pt x="2542" y="4254"/>
                  </a:cubicBezTo>
                  <a:cubicBezTo>
                    <a:pt x="2632" y="4254"/>
                    <a:pt x="2716" y="4238"/>
                    <a:pt x="2786" y="4197"/>
                  </a:cubicBezTo>
                  <a:lnTo>
                    <a:pt x="6526" y="1929"/>
                  </a:lnTo>
                  <a:cubicBezTo>
                    <a:pt x="6804" y="1810"/>
                    <a:pt x="6804" y="1531"/>
                    <a:pt x="6526" y="1253"/>
                  </a:cubicBezTo>
                  <a:lnTo>
                    <a:pt x="4934" y="178"/>
                  </a:lnTo>
                  <a:cubicBezTo>
                    <a:pt x="4739" y="95"/>
                    <a:pt x="4484" y="1"/>
                    <a:pt x="42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820050" y="1543400"/>
              <a:ext cx="170100" cy="106300"/>
            </a:xfrm>
            <a:custGeom>
              <a:rect b="b" l="l" r="r" t="t"/>
              <a:pathLst>
                <a:path extrusionOk="0" h="4252" w="6804">
                  <a:moveTo>
                    <a:pt x="4270" y="0"/>
                  </a:moveTo>
                  <a:cubicBezTo>
                    <a:pt x="4177" y="0"/>
                    <a:pt x="4091" y="19"/>
                    <a:pt x="4019" y="67"/>
                  </a:cubicBezTo>
                  <a:lnTo>
                    <a:pt x="279" y="2315"/>
                  </a:lnTo>
                  <a:cubicBezTo>
                    <a:pt x="1" y="2454"/>
                    <a:pt x="1" y="2713"/>
                    <a:pt x="279" y="2991"/>
                  </a:cubicBezTo>
                  <a:lnTo>
                    <a:pt x="1871" y="4066"/>
                  </a:lnTo>
                  <a:cubicBezTo>
                    <a:pt x="2065" y="4149"/>
                    <a:pt x="2318" y="4252"/>
                    <a:pt x="2534" y="4252"/>
                  </a:cubicBezTo>
                  <a:cubicBezTo>
                    <a:pt x="2627" y="4252"/>
                    <a:pt x="2714" y="4233"/>
                    <a:pt x="2786" y="4185"/>
                  </a:cubicBezTo>
                  <a:lnTo>
                    <a:pt x="6525" y="1917"/>
                  </a:lnTo>
                  <a:cubicBezTo>
                    <a:pt x="6804" y="1798"/>
                    <a:pt x="6804" y="1519"/>
                    <a:pt x="6525" y="1261"/>
                  </a:cubicBezTo>
                  <a:lnTo>
                    <a:pt x="4934" y="186"/>
                  </a:lnTo>
                  <a:cubicBezTo>
                    <a:pt x="4739" y="103"/>
                    <a:pt x="4486"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864875" y="690975"/>
              <a:ext cx="176550" cy="112575"/>
            </a:xfrm>
            <a:custGeom>
              <a:rect b="b" l="l" r="r" t="t"/>
              <a:pathLst>
                <a:path extrusionOk="0" h="4503" w="7062">
                  <a:moveTo>
                    <a:pt x="3189" y="1"/>
                  </a:moveTo>
                  <a:cubicBezTo>
                    <a:pt x="3093" y="1"/>
                    <a:pt x="3002" y="20"/>
                    <a:pt x="2924" y="68"/>
                  </a:cubicBezTo>
                  <a:lnTo>
                    <a:pt x="279" y="1659"/>
                  </a:lnTo>
                  <a:cubicBezTo>
                    <a:pt x="0" y="1779"/>
                    <a:pt x="0" y="2057"/>
                    <a:pt x="279" y="2336"/>
                  </a:cubicBezTo>
                  <a:lnTo>
                    <a:pt x="3203" y="4325"/>
                  </a:lnTo>
                  <a:cubicBezTo>
                    <a:pt x="3398" y="4409"/>
                    <a:pt x="3653" y="4503"/>
                    <a:pt x="3870" y="4503"/>
                  </a:cubicBezTo>
                  <a:cubicBezTo>
                    <a:pt x="3962" y="4503"/>
                    <a:pt x="4047" y="4486"/>
                    <a:pt x="4118" y="4444"/>
                  </a:cubicBezTo>
                  <a:lnTo>
                    <a:pt x="6783" y="2853"/>
                  </a:lnTo>
                  <a:cubicBezTo>
                    <a:pt x="7062" y="2734"/>
                    <a:pt x="7062" y="2455"/>
                    <a:pt x="6783"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748000" y="761325"/>
              <a:ext cx="176575" cy="112575"/>
            </a:xfrm>
            <a:custGeom>
              <a:rect b="b" l="l" r="r" t="t"/>
              <a:pathLst>
                <a:path extrusionOk="0" h="4503" w="7063">
                  <a:moveTo>
                    <a:pt x="3185" y="1"/>
                  </a:moveTo>
                  <a:cubicBezTo>
                    <a:pt x="3091" y="1"/>
                    <a:pt x="3001" y="17"/>
                    <a:pt x="2924" y="59"/>
                  </a:cubicBezTo>
                  <a:lnTo>
                    <a:pt x="279" y="1650"/>
                  </a:lnTo>
                  <a:cubicBezTo>
                    <a:pt x="0" y="1770"/>
                    <a:pt x="0" y="2048"/>
                    <a:pt x="279" y="2327"/>
                  </a:cubicBezTo>
                  <a:lnTo>
                    <a:pt x="3203" y="4316"/>
                  </a:lnTo>
                  <a:cubicBezTo>
                    <a:pt x="3398" y="4399"/>
                    <a:pt x="3651" y="4502"/>
                    <a:pt x="3867" y="4502"/>
                  </a:cubicBezTo>
                  <a:cubicBezTo>
                    <a:pt x="3960" y="4502"/>
                    <a:pt x="4046" y="4483"/>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934475" y="775600"/>
              <a:ext cx="233275" cy="148025"/>
            </a:xfrm>
            <a:custGeom>
              <a:rect b="b" l="l" r="r" t="t"/>
              <a:pathLst>
                <a:path extrusionOk="0" h="5921" w="9331">
                  <a:moveTo>
                    <a:pt x="5557" y="0"/>
                  </a:moveTo>
                  <a:cubicBezTo>
                    <a:pt x="5428" y="0"/>
                    <a:pt x="5302" y="43"/>
                    <a:pt x="5193" y="144"/>
                  </a:cubicBezTo>
                  <a:lnTo>
                    <a:pt x="279" y="3069"/>
                  </a:lnTo>
                  <a:cubicBezTo>
                    <a:pt x="1" y="3188"/>
                    <a:pt x="1" y="3466"/>
                    <a:pt x="279" y="3745"/>
                  </a:cubicBezTo>
                  <a:lnTo>
                    <a:pt x="3204" y="5734"/>
                  </a:lnTo>
                  <a:cubicBezTo>
                    <a:pt x="3398" y="5818"/>
                    <a:pt x="3651" y="5920"/>
                    <a:pt x="3868" y="5920"/>
                  </a:cubicBezTo>
                  <a:cubicBezTo>
                    <a:pt x="3961" y="5920"/>
                    <a:pt x="4047" y="5901"/>
                    <a:pt x="4119" y="5854"/>
                  </a:cubicBezTo>
                  <a:lnTo>
                    <a:pt x="9052" y="2929"/>
                  </a:lnTo>
                  <a:cubicBezTo>
                    <a:pt x="9331" y="2790"/>
                    <a:pt x="9331" y="2531"/>
                    <a:pt x="9052" y="2253"/>
                  </a:cubicBezTo>
                  <a:lnTo>
                    <a:pt x="6108" y="264"/>
                  </a:lnTo>
                  <a:cubicBezTo>
                    <a:pt x="5962" y="106"/>
                    <a:pt x="5758" y="0"/>
                    <a:pt x="55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628625" y="830950"/>
              <a:ext cx="176575" cy="112575"/>
            </a:xfrm>
            <a:custGeom>
              <a:rect b="b" l="l" r="r" t="t"/>
              <a:pathLst>
                <a:path extrusionOk="0" h="4503" w="7063">
                  <a:moveTo>
                    <a:pt x="3186" y="1"/>
                  </a:moveTo>
                  <a:cubicBezTo>
                    <a:pt x="3091" y="1"/>
                    <a:pt x="3002" y="17"/>
                    <a:pt x="2925" y="59"/>
                  </a:cubicBezTo>
                  <a:lnTo>
                    <a:pt x="279" y="1650"/>
                  </a:lnTo>
                  <a:cubicBezTo>
                    <a:pt x="1" y="1770"/>
                    <a:pt x="1" y="2048"/>
                    <a:pt x="279" y="2327"/>
                  </a:cubicBezTo>
                  <a:lnTo>
                    <a:pt x="3204" y="4316"/>
                  </a:lnTo>
                  <a:cubicBezTo>
                    <a:pt x="3398" y="4399"/>
                    <a:pt x="3651" y="4502"/>
                    <a:pt x="3868" y="4502"/>
                  </a:cubicBezTo>
                  <a:cubicBezTo>
                    <a:pt x="3961" y="4502"/>
                    <a:pt x="4047" y="4483"/>
                    <a:pt x="4119" y="4435"/>
                  </a:cubicBezTo>
                  <a:lnTo>
                    <a:pt x="6784" y="2844"/>
                  </a:lnTo>
                  <a:cubicBezTo>
                    <a:pt x="7063" y="2724"/>
                    <a:pt x="7063" y="2446"/>
                    <a:pt x="6784" y="2167"/>
                  </a:cubicBezTo>
                  <a:lnTo>
                    <a:pt x="3860" y="178"/>
                  </a:lnTo>
                  <a:cubicBezTo>
                    <a:pt x="3664" y="94"/>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754950" y="880675"/>
              <a:ext cx="232775" cy="146150"/>
            </a:xfrm>
            <a:custGeom>
              <a:rect b="b" l="l" r="r" t="t"/>
              <a:pathLst>
                <a:path extrusionOk="0" h="5846" w="9311">
                  <a:moveTo>
                    <a:pt x="5441" y="1"/>
                  </a:moveTo>
                  <a:cubicBezTo>
                    <a:pt x="5349" y="1"/>
                    <a:pt x="5264" y="18"/>
                    <a:pt x="5193" y="59"/>
                  </a:cubicBezTo>
                  <a:lnTo>
                    <a:pt x="259" y="3003"/>
                  </a:lnTo>
                  <a:cubicBezTo>
                    <a:pt x="1" y="3123"/>
                    <a:pt x="1" y="3401"/>
                    <a:pt x="259" y="3660"/>
                  </a:cubicBezTo>
                  <a:lnTo>
                    <a:pt x="3203" y="5649"/>
                  </a:lnTo>
                  <a:cubicBezTo>
                    <a:pt x="3400" y="5747"/>
                    <a:pt x="3657" y="5846"/>
                    <a:pt x="3875" y="5846"/>
                  </a:cubicBezTo>
                  <a:cubicBezTo>
                    <a:pt x="3965" y="5846"/>
                    <a:pt x="4049" y="5829"/>
                    <a:pt x="4119" y="5788"/>
                  </a:cubicBezTo>
                  <a:lnTo>
                    <a:pt x="9052" y="2844"/>
                  </a:lnTo>
                  <a:cubicBezTo>
                    <a:pt x="9311" y="2725"/>
                    <a:pt x="9311" y="2446"/>
                    <a:pt x="9052" y="2168"/>
                  </a:cubicBezTo>
                  <a:lnTo>
                    <a:pt x="6108" y="178"/>
                  </a:lnTo>
                  <a:cubicBezTo>
                    <a:pt x="5912" y="95"/>
                    <a:pt x="5658" y="1"/>
                    <a:pt x="54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994675" y="860800"/>
              <a:ext cx="296425" cy="182675"/>
            </a:xfrm>
            <a:custGeom>
              <a:rect b="b" l="l" r="r" t="t"/>
              <a:pathLst>
                <a:path extrusionOk="0" h="7307" w="11857">
                  <a:moveTo>
                    <a:pt x="7999" y="0"/>
                  </a:moveTo>
                  <a:cubicBezTo>
                    <a:pt x="7904" y="0"/>
                    <a:pt x="7815" y="17"/>
                    <a:pt x="7738" y="58"/>
                  </a:cubicBezTo>
                  <a:lnTo>
                    <a:pt x="279" y="4455"/>
                  </a:lnTo>
                  <a:cubicBezTo>
                    <a:pt x="0" y="4594"/>
                    <a:pt x="0" y="4853"/>
                    <a:pt x="279" y="5131"/>
                  </a:cubicBezTo>
                  <a:lnTo>
                    <a:pt x="3223" y="7120"/>
                  </a:lnTo>
                  <a:cubicBezTo>
                    <a:pt x="3403" y="7204"/>
                    <a:pt x="3652" y="7307"/>
                    <a:pt x="3874" y="7307"/>
                  </a:cubicBezTo>
                  <a:cubicBezTo>
                    <a:pt x="3969" y="7307"/>
                    <a:pt x="4060" y="7288"/>
                    <a:pt x="4138" y="7240"/>
                  </a:cubicBezTo>
                  <a:lnTo>
                    <a:pt x="11597" y="2843"/>
                  </a:lnTo>
                  <a:cubicBezTo>
                    <a:pt x="11856" y="2724"/>
                    <a:pt x="11856" y="2446"/>
                    <a:pt x="11597" y="2167"/>
                  </a:cubicBezTo>
                  <a:lnTo>
                    <a:pt x="8653" y="178"/>
                  </a:lnTo>
                  <a:cubicBezTo>
                    <a:pt x="8472" y="94"/>
                    <a:pt x="8221" y="0"/>
                    <a:pt x="79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1237850" y="943850"/>
              <a:ext cx="206400" cy="132725"/>
            </a:xfrm>
            <a:custGeom>
              <a:rect b="b" l="l" r="r" t="t"/>
              <a:pathLst>
                <a:path extrusionOk="0" h="5309" w="8256">
                  <a:moveTo>
                    <a:pt x="3181" y="1"/>
                  </a:moveTo>
                  <a:cubicBezTo>
                    <a:pt x="3088" y="1"/>
                    <a:pt x="3001" y="18"/>
                    <a:pt x="2925" y="58"/>
                  </a:cubicBezTo>
                  <a:lnTo>
                    <a:pt x="279" y="1670"/>
                  </a:lnTo>
                  <a:cubicBezTo>
                    <a:pt x="1" y="1789"/>
                    <a:pt x="1" y="2068"/>
                    <a:pt x="279" y="2326"/>
                  </a:cubicBezTo>
                  <a:lnTo>
                    <a:pt x="4397" y="5111"/>
                  </a:lnTo>
                  <a:cubicBezTo>
                    <a:pt x="4594" y="5210"/>
                    <a:pt x="4850" y="5308"/>
                    <a:pt x="5068" y="5308"/>
                  </a:cubicBezTo>
                  <a:cubicBezTo>
                    <a:pt x="5158" y="5308"/>
                    <a:pt x="5242" y="5291"/>
                    <a:pt x="5312" y="5250"/>
                  </a:cubicBezTo>
                  <a:lnTo>
                    <a:pt x="7978" y="3639"/>
                  </a:lnTo>
                  <a:cubicBezTo>
                    <a:pt x="8256" y="3520"/>
                    <a:pt x="8256" y="3261"/>
                    <a:pt x="7978" y="2983"/>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1120975" y="1014250"/>
              <a:ext cx="206425" cy="132450"/>
            </a:xfrm>
            <a:custGeom>
              <a:rect b="b" l="l" r="r" t="t"/>
              <a:pathLst>
                <a:path extrusionOk="0" h="5298" w="8257">
                  <a:moveTo>
                    <a:pt x="3189" y="0"/>
                  </a:moveTo>
                  <a:cubicBezTo>
                    <a:pt x="3093" y="0"/>
                    <a:pt x="3003" y="19"/>
                    <a:pt x="2925" y="67"/>
                  </a:cubicBezTo>
                  <a:lnTo>
                    <a:pt x="279" y="1659"/>
                  </a:lnTo>
                  <a:cubicBezTo>
                    <a:pt x="1" y="1778"/>
                    <a:pt x="1" y="2057"/>
                    <a:pt x="279" y="2315"/>
                  </a:cubicBezTo>
                  <a:lnTo>
                    <a:pt x="4397" y="5100"/>
                  </a:lnTo>
                  <a:cubicBezTo>
                    <a:pt x="4594" y="5199"/>
                    <a:pt x="4851" y="5297"/>
                    <a:pt x="5068" y="5297"/>
                  </a:cubicBezTo>
                  <a:cubicBezTo>
                    <a:pt x="5159" y="5297"/>
                    <a:pt x="5242" y="5280"/>
                    <a:pt x="5312" y="5239"/>
                  </a:cubicBezTo>
                  <a:lnTo>
                    <a:pt x="7978" y="3648"/>
                  </a:lnTo>
                  <a:cubicBezTo>
                    <a:pt x="8256" y="3509"/>
                    <a:pt x="8256" y="3250"/>
                    <a:pt x="7978" y="2972"/>
                  </a:cubicBezTo>
                  <a:lnTo>
                    <a:pt x="3860"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877800" y="997550"/>
              <a:ext cx="176575" cy="112575"/>
            </a:xfrm>
            <a:custGeom>
              <a:rect b="b" l="l" r="r" t="t"/>
              <a:pathLst>
                <a:path extrusionOk="0" h="4503" w="7063">
                  <a:moveTo>
                    <a:pt x="3192" y="1"/>
                  </a:moveTo>
                  <a:cubicBezTo>
                    <a:pt x="3100" y="1"/>
                    <a:pt x="3015" y="17"/>
                    <a:pt x="2944" y="59"/>
                  </a:cubicBezTo>
                  <a:lnTo>
                    <a:pt x="279" y="1650"/>
                  </a:lnTo>
                  <a:cubicBezTo>
                    <a:pt x="0" y="1770"/>
                    <a:pt x="0" y="2048"/>
                    <a:pt x="279" y="2327"/>
                  </a:cubicBezTo>
                  <a:lnTo>
                    <a:pt x="3223" y="4316"/>
                  </a:lnTo>
                  <a:cubicBezTo>
                    <a:pt x="3404" y="4399"/>
                    <a:pt x="3652" y="4502"/>
                    <a:pt x="3874" y="4502"/>
                  </a:cubicBezTo>
                  <a:cubicBezTo>
                    <a:pt x="3970" y="4502"/>
                    <a:pt x="4060" y="4483"/>
                    <a:pt x="4138" y="4435"/>
                  </a:cubicBezTo>
                  <a:lnTo>
                    <a:pt x="6784" y="2844"/>
                  </a:lnTo>
                  <a:cubicBezTo>
                    <a:pt x="7062" y="2725"/>
                    <a:pt x="7062" y="2446"/>
                    <a:pt x="6784" y="2168"/>
                  </a:cubicBezTo>
                  <a:lnTo>
                    <a:pt x="3859" y="178"/>
                  </a:lnTo>
                  <a:cubicBezTo>
                    <a:pt x="3664" y="94"/>
                    <a:pt x="3409" y="1"/>
                    <a:pt x="31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1001125" y="1083875"/>
              <a:ext cx="206425" cy="132425"/>
            </a:xfrm>
            <a:custGeom>
              <a:rect b="b" l="l" r="r" t="t"/>
              <a:pathLst>
                <a:path extrusionOk="0" h="5297" w="8257">
                  <a:moveTo>
                    <a:pt x="3189" y="0"/>
                  </a:moveTo>
                  <a:cubicBezTo>
                    <a:pt x="3093" y="0"/>
                    <a:pt x="3003" y="19"/>
                    <a:pt x="2925" y="67"/>
                  </a:cubicBezTo>
                  <a:lnTo>
                    <a:pt x="279" y="1659"/>
                  </a:lnTo>
                  <a:cubicBezTo>
                    <a:pt x="1" y="1778"/>
                    <a:pt x="1" y="2056"/>
                    <a:pt x="279" y="2315"/>
                  </a:cubicBezTo>
                  <a:lnTo>
                    <a:pt x="4397" y="5100"/>
                  </a:lnTo>
                  <a:cubicBezTo>
                    <a:pt x="4594" y="5199"/>
                    <a:pt x="4850" y="5297"/>
                    <a:pt x="5068" y="5297"/>
                  </a:cubicBezTo>
                  <a:cubicBezTo>
                    <a:pt x="5158" y="5297"/>
                    <a:pt x="5242" y="5280"/>
                    <a:pt x="5312" y="5239"/>
                  </a:cubicBezTo>
                  <a:lnTo>
                    <a:pt x="7978" y="3648"/>
                  </a:lnTo>
                  <a:cubicBezTo>
                    <a:pt x="8256" y="3509"/>
                    <a:pt x="8256" y="3250"/>
                    <a:pt x="7978" y="2972"/>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511775" y="897375"/>
              <a:ext cx="176575" cy="112575"/>
            </a:xfrm>
            <a:custGeom>
              <a:rect b="b" l="l" r="r" t="t"/>
              <a:pathLst>
                <a:path extrusionOk="0" h="4503" w="7063">
                  <a:moveTo>
                    <a:pt x="3189" y="0"/>
                  </a:moveTo>
                  <a:cubicBezTo>
                    <a:pt x="3093" y="0"/>
                    <a:pt x="3002" y="20"/>
                    <a:pt x="2924" y="67"/>
                  </a:cubicBezTo>
                  <a:lnTo>
                    <a:pt x="279" y="1659"/>
                  </a:lnTo>
                  <a:cubicBezTo>
                    <a:pt x="0" y="1778"/>
                    <a:pt x="0" y="2057"/>
                    <a:pt x="279" y="2335"/>
                  </a:cubicBezTo>
                  <a:lnTo>
                    <a:pt x="3203" y="4324"/>
                  </a:lnTo>
                  <a:cubicBezTo>
                    <a:pt x="3399" y="4408"/>
                    <a:pt x="3653" y="4502"/>
                    <a:pt x="3870" y="4502"/>
                  </a:cubicBezTo>
                  <a:cubicBezTo>
                    <a:pt x="3962" y="4502"/>
                    <a:pt x="4047" y="4485"/>
                    <a:pt x="4118" y="4444"/>
                  </a:cubicBezTo>
                  <a:lnTo>
                    <a:pt x="6784" y="2852"/>
                  </a:lnTo>
                  <a:cubicBezTo>
                    <a:pt x="7062" y="2733"/>
                    <a:pt x="7062" y="2455"/>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634600" y="984400"/>
              <a:ext cx="176575" cy="112575"/>
            </a:xfrm>
            <a:custGeom>
              <a:rect b="b" l="l" r="r" t="t"/>
              <a:pathLst>
                <a:path extrusionOk="0" h="4503" w="7063">
                  <a:moveTo>
                    <a:pt x="3196" y="1"/>
                  </a:moveTo>
                  <a:cubicBezTo>
                    <a:pt x="3103" y="1"/>
                    <a:pt x="3017" y="20"/>
                    <a:pt x="2945" y="68"/>
                  </a:cubicBezTo>
                  <a:lnTo>
                    <a:pt x="279" y="1659"/>
                  </a:lnTo>
                  <a:cubicBezTo>
                    <a:pt x="1" y="1778"/>
                    <a:pt x="1" y="2057"/>
                    <a:pt x="279" y="2335"/>
                  </a:cubicBezTo>
                  <a:lnTo>
                    <a:pt x="3223" y="4325"/>
                  </a:lnTo>
                  <a:cubicBezTo>
                    <a:pt x="3405" y="4409"/>
                    <a:pt x="3655" y="4502"/>
                    <a:pt x="3878" y="4502"/>
                  </a:cubicBezTo>
                  <a:cubicBezTo>
                    <a:pt x="3972" y="4502"/>
                    <a:pt x="4061" y="4485"/>
                    <a:pt x="4138" y="4444"/>
                  </a:cubicBezTo>
                  <a:lnTo>
                    <a:pt x="6804" y="2853"/>
                  </a:lnTo>
                  <a:cubicBezTo>
                    <a:pt x="7063" y="273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757950" y="1067175"/>
              <a:ext cx="176550" cy="112350"/>
            </a:xfrm>
            <a:custGeom>
              <a:rect b="b" l="l" r="r" t="t"/>
              <a:pathLst>
                <a:path extrusionOk="0" h="4494" w="7062">
                  <a:moveTo>
                    <a:pt x="3185" y="1"/>
                  </a:moveTo>
                  <a:cubicBezTo>
                    <a:pt x="3090" y="1"/>
                    <a:pt x="3001" y="17"/>
                    <a:pt x="2924" y="59"/>
                  </a:cubicBezTo>
                  <a:lnTo>
                    <a:pt x="279" y="1650"/>
                  </a:lnTo>
                  <a:cubicBezTo>
                    <a:pt x="0" y="1770"/>
                    <a:pt x="0" y="2048"/>
                    <a:pt x="279" y="2327"/>
                  </a:cubicBezTo>
                  <a:lnTo>
                    <a:pt x="3203" y="4316"/>
                  </a:lnTo>
                  <a:cubicBezTo>
                    <a:pt x="3398" y="4400"/>
                    <a:pt x="3653" y="4493"/>
                    <a:pt x="3870" y="4493"/>
                  </a:cubicBezTo>
                  <a:cubicBezTo>
                    <a:pt x="3962" y="4493"/>
                    <a:pt x="4047" y="4477"/>
                    <a:pt x="4118" y="4435"/>
                  </a:cubicBezTo>
                  <a:lnTo>
                    <a:pt x="6784" y="2844"/>
                  </a:lnTo>
                  <a:cubicBezTo>
                    <a:pt x="7062" y="2724"/>
                    <a:pt x="7062" y="2446"/>
                    <a:pt x="6784" y="2167"/>
                  </a:cubicBezTo>
                  <a:lnTo>
                    <a:pt x="3859" y="178"/>
                  </a:lnTo>
                  <a:cubicBezTo>
                    <a:pt x="3664" y="94"/>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884750" y="1154200"/>
              <a:ext cx="206425" cy="132250"/>
            </a:xfrm>
            <a:custGeom>
              <a:rect b="b" l="l" r="r" t="t"/>
              <a:pathLst>
                <a:path extrusionOk="0" h="5290" w="8257">
                  <a:moveTo>
                    <a:pt x="3186" y="1"/>
                  </a:moveTo>
                  <a:cubicBezTo>
                    <a:pt x="3091" y="1"/>
                    <a:pt x="3002" y="18"/>
                    <a:pt x="2925" y="59"/>
                  </a:cubicBezTo>
                  <a:lnTo>
                    <a:pt x="279" y="1651"/>
                  </a:lnTo>
                  <a:cubicBezTo>
                    <a:pt x="1" y="1770"/>
                    <a:pt x="1" y="2048"/>
                    <a:pt x="279" y="2327"/>
                  </a:cubicBezTo>
                  <a:lnTo>
                    <a:pt x="4397" y="5112"/>
                  </a:lnTo>
                  <a:cubicBezTo>
                    <a:pt x="4593" y="5196"/>
                    <a:pt x="4847" y="5289"/>
                    <a:pt x="5064" y="5289"/>
                  </a:cubicBezTo>
                  <a:cubicBezTo>
                    <a:pt x="5156" y="5289"/>
                    <a:pt x="5241" y="5273"/>
                    <a:pt x="5312" y="5231"/>
                  </a:cubicBezTo>
                  <a:lnTo>
                    <a:pt x="7978" y="3640"/>
                  </a:lnTo>
                  <a:cubicBezTo>
                    <a:pt x="8256" y="3520"/>
                    <a:pt x="8256" y="3242"/>
                    <a:pt x="7978" y="2963"/>
                  </a:cubicBezTo>
                  <a:lnTo>
                    <a:pt x="3860" y="178"/>
                  </a:lnTo>
                  <a:cubicBezTo>
                    <a:pt x="3664" y="95"/>
                    <a:pt x="3410" y="1"/>
                    <a:pt x="3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391925" y="967500"/>
              <a:ext cx="176550" cy="112550"/>
            </a:xfrm>
            <a:custGeom>
              <a:rect b="b" l="l" r="r" t="t"/>
              <a:pathLst>
                <a:path extrusionOk="0" h="4502" w="7062">
                  <a:moveTo>
                    <a:pt x="3188" y="0"/>
                  </a:moveTo>
                  <a:cubicBezTo>
                    <a:pt x="3093" y="0"/>
                    <a:pt x="3002" y="19"/>
                    <a:pt x="2924" y="67"/>
                  </a:cubicBezTo>
                  <a:lnTo>
                    <a:pt x="259" y="1659"/>
                  </a:lnTo>
                  <a:cubicBezTo>
                    <a:pt x="0" y="1778"/>
                    <a:pt x="0" y="2057"/>
                    <a:pt x="259" y="2335"/>
                  </a:cubicBezTo>
                  <a:lnTo>
                    <a:pt x="3203" y="4324"/>
                  </a:lnTo>
                  <a:cubicBezTo>
                    <a:pt x="3398" y="4408"/>
                    <a:pt x="3653" y="4502"/>
                    <a:pt x="3870" y="4502"/>
                  </a:cubicBezTo>
                  <a:cubicBezTo>
                    <a:pt x="3962" y="4502"/>
                    <a:pt x="4047" y="4485"/>
                    <a:pt x="4118" y="4444"/>
                  </a:cubicBezTo>
                  <a:lnTo>
                    <a:pt x="6783" y="2852"/>
                  </a:lnTo>
                  <a:cubicBezTo>
                    <a:pt x="7062" y="2733"/>
                    <a:pt x="7062" y="2454"/>
                    <a:pt x="6783" y="2176"/>
                  </a:cubicBezTo>
                  <a:lnTo>
                    <a:pt x="3839"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a:off x="275550" y="1037125"/>
              <a:ext cx="176575" cy="112550"/>
            </a:xfrm>
            <a:custGeom>
              <a:rect b="b" l="l" r="r" t="t"/>
              <a:pathLst>
                <a:path extrusionOk="0" h="4502" w="7063">
                  <a:moveTo>
                    <a:pt x="3189" y="0"/>
                  </a:moveTo>
                  <a:cubicBezTo>
                    <a:pt x="3093" y="0"/>
                    <a:pt x="3002" y="19"/>
                    <a:pt x="2924" y="67"/>
                  </a:cubicBezTo>
                  <a:lnTo>
                    <a:pt x="279" y="1659"/>
                  </a:lnTo>
                  <a:cubicBezTo>
                    <a:pt x="0" y="1778"/>
                    <a:pt x="0" y="2057"/>
                    <a:pt x="279" y="2335"/>
                  </a:cubicBezTo>
                  <a:lnTo>
                    <a:pt x="3203" y="4324"/>
                  </a:lnTo>
                  <a:cubicBezTo>
                    <a:pt x="3399" y="4408"/>
                    <a:pt x="3653" y="4502"/>
                    <a:pt x="3877" y="4502"/>
                  </a:cubicBezTo>
                  <a:cubicBezTo>
                    <a:pt x="3972" y="4502"/>
                    <a:pt x="4061" y="4485"/>
                    <a:pt x="4138" y="4444"/>
                  </a:cubicBezTo>
                  <a:lnTo>
                    <a:pt x="6784" y="2852"/>
                  </a:lnTo>
                  <a:cubicBezTo>
                    <a:pt x="7062" y="2733"/>
                    <a:pt x="7062" y="2454"/>
                    <a:pt x="6784" y="2176"/>
                  </a:cubicBezTo>
                  <a:lnTo>
                    <a:pt x="3859" y="187"/>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518725" y="1054025"/>
              <a:ext cx="176575" cy="112575"/>
            </a:xfrm>
            <a:custGeom>
              <a:rect b="b" l="l" r="r" t="t"/>
              <a:pathLst>
                <a:path extrusionOk="0" h="4503" w="7063">
                  <a:moveTo>
                    <a:pt x="3189" y="1"/>
                  </a:moveTo>
                  <a:cubicBezTo>
                    <a:pt x="3093" y="1"/>
                    <a:pt x="3003" y="20"/>
                    <a:pt x="2925" y="68"/>
                  </a:cubicBezTo>
                  <a:lnTo>
                    <a:pt x="259" y="1659"/>
                  </a:lnTo>
                  <a:cubicBezTo>
                    <a:pt x="1" y="1778"/>
                    <a:pt x="1" y="2057"/>
                    <a:pt x="259" y="2335"/>
                  </a:cubicBezTo>
                  <a:lnTo>
                    <a:pt x="3203" y="4325"/>
                  </a:lnTo>
                  <a:cubicBezTo>
                    <a:pt x="3399" y="4409"/>
                    <a:pt x="3654" y="4502"/>
                    <a:pt x="3871" y="4502"/>
                  </a:cubicBezTo>
                  <a:cubicBezTo>
                    <a:pt x="3962" y="4502"/>
                    <a:pt x="4048" y="4485"/>
                    <a:pt x="4118" y="4444"/>
                  </a:cubicBezTo>
                  <a:lnTo>
                    <a:pt x="6784" y="2853"/>
                  </a:lnTo>
                  <a:cubicBezTo>
                    <a:pt x="7063" y="2713"/>
                    <a:pt x="7063" y="2455"/>
                    <a:pt x="6784" y="2176"/>
                  </a:cubicBezTo>
                  <a:lnTo>
                    <a:pt x="3840" y="187"/>
                  </a:lnTo>
                  <a:cubicBezTo>
                    <a:pt x="3659" y="104"/>
                    <a:pt x="3410"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398375" y="1123650"/>
              <a:ext cx="176575" cy="112550"/>
            </a:xfrm>
            <a:custGeom>
              <a:rect b="b" l="l" r="r" t="t"/>
              <a:pathLst>
                <a:path extrusionOk="0" h="4502" w="7063">
                  <a:moveTo>
                    <a:pt x="3196" y="1"/>
                  </a:moveTo>
                  <a:cubicBezTo>
                    <a:pt x="3103" y="1"/>
                    <a:pt x="3017" y="20"/>
                    <a:pt x="2945" y="68"/>
                  </a:cubicBezTo>
                  <a:lnTo>
                    <a:pt x="279" y="1659"/>
                  </a:lnTo>
                  <a:cubicBezTo>
                    <a:pt x="1" y="1778"/>
                    <a:pt x="1" y="2057"/>
                    <a:pt x="279" y="2316"/>
                  </a:cubicBezTo>
                  <a:lnTo>
                    <a:pt x="3223" y="4305"/>
                  </a:lnTo>
                  <a:cubicBezTo>
                    <a:pt x="3406" y="4403"/>
                    <a:pt x="3659" y="4502"/>
                    <a:pt x="3882" y="4502"/>
                  </a:cubicBezTo>
                  <a:cubicBezTo>
                    <a:pt x="3975" y="4502"/>
                    <a:pt x="4063" y="4485"/>
                    <a:pt x="4138" y="4444"/>
                  </a:cubicBezTo>
                  <a:lnTo>
                    <a:pt x="6804" y="2853"/>
                  </a:lnTo>
                  <a:cubicBezTo>
                    <a:pt x="7063" y="2713"/>
                    <a:pt x="7063" y="2455"/>
                    <a:pt x="680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155700" y="1107475"/>
              <a:ext cx="176550" cy="112550"/>
            </a:xfrm>
            <a:custGeom>
              <a:rect b="b" l="l" r="r" t="t"/>
              <a:pathLst>
                <a:path extrusionOk="0" h="4502" w="7062">
                  <a:moveTo>
                    <a:pt x="3180" y="0"/>
                  </a:moveTo>
                  <a:cubicBezTo>
                    <a:pt x="3088" y="0"/>
                    <a:pt x="3000" y="17"/>
                    <a:pt x="2924" y="58"/>
                  </a:cubicBezTo>
                  <a:lnTo>
                    <a:pt x="259" y="1650"/>
                  </a:lnTo>
                  <a:cubicBezTo>
                    <a:pt x="0" y="1789"/>
                    <a:pt x="0" y="2047"/>
                    <a:pt x="259" y="2326"/>
                  </a:cubicBezTo>
                  <a:lnTo>
                    <a:pt x="3203" y="4315"/>
                  </a:lnTo>
                  <a:cubicBezTo>
                    <a:pt x="3397" y="4399"/>
                    <a:pt x="3650" y="4502"/>
                    <a:pt x="3867" y="4502"/>
                  </a:cubicBezTo>
                  <a:cubicBezTo>
                    <a:pt x="3960" y="4502"/>
                    <a:pt x="4046" y="4482"/>
                    <a:pt x="4118" y="4435"/>
                  </a:cubicBezTo>
                  <a:lnTo>
                    <a:pt x="6783" y="2843"/>
                  </a:lnTo>
                  <a:cubicBezTo>
                    <a:pt x="7062" y="2724"/>
                    <a:pt x="7062" y="2445"/>
                    <a:pt x="6783" y="2187"/>
                  </a:cubicBezTo>
                  <a:lnTo>
                    <a:pt x="3839" y="197"/>
                  </a:lnTo>
                  <a:cubicBezTo>
                    <a:pt x="3656" y="99"/>
                    <a:pt x="3404" y="0"/>
                    <a:pt x="3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a:off x="282500" y="119080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7"/>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a:off x="641575" y="1137325"/>
              <a:ext cx="176575" cy="112550"/>
            </a:xfrm>
            <a:custGeom>
              <a:rect b="b" l="l" r="r" t="t"/>
              <a:pathLst>
                <a:path extrusionOk="0" h="4502" w="7063">
                  <a:moveTo>
                    <a:pt x="3188" y="0"/>
                  </a:moveTo>
                  <a:cubicBezTo>
                    <a:pt x="3098" y="0"/>
                    <a:pt x="3014" y="17"/>
                    <a:pt x="2944" y="58"/>
                  </a:cubicBezTo>
                  <a:lnTo>
                    <a:pt x="279" y="1649"/>
                  </a:lnTo>
                  <a:cubicBezTo>
                    <a:pt x="0" y="1788"/>
                    <a:pt x="0" y="2047"/>
                    <a:pt x="279" y="2326"/>
                  </a:cubicBezTo>
                  <a:lnTo>
                    <a:pt x="3203" y="4315"/>
                  </a:lnTo>
                  <a:cubicBezTo>
                    <a:pt x="3398" y="4398"/>
                    <a:pt x="3651" y="4501"/>
                    <a:pt x="3874" y="4501"/>
                  </a:cubicBezTo>
                  <a:cubicBezTo>
                    <a:pt x="3970" y="4501"/>
                    <a:pt x="4060" y="4482"/>
                    <a:pt x="4138" y="4434"/>
                  </a:cubicBezTo>
                  <a:lnTo>
                    <a:pt x="6784" y="2843"/>
                  </a:lnTo>
                  <a:cubicBezTo>
                    <a:pt x="7062" y="2723"/>
                    <a:pt x="7062" y="2445"/>
                    <a:pt x="6784" y="2186"/>
                  </a:cubicBezTo>
                  <a:lnTo>
                    <a:pt x="3859" y="197"/>
                  </a:lnTo>
                  <a:cubicBezTo>
                    <a:pt x="3662"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521725" y="1206950"/>
              <a:ext cx="176550" cy="112550"/>
            </a:xfrm>
            <a:custGeom>
              <a:rect b="b" l="l" r="r" t="t"/>
              <a:pathLst>
                <a:path extrusionOk="0" h="4502" w="7062">
                  <a:moveTo>
                    <a:pt x="3181" y="0"/>
                  </a:moveTo>
                  <a:cubicBezTo>
                    <a:pt x="3088" y="0"/>
                    <a:pt x="3000" y="17"/>
                    <a:pt x="2924" y="58"/>
                  </a:cubicBezTo>
                  <a:lnTo>
                    <a:pt x="279" y="1649"/>
                  </a:lnTo>
                  <a:cubicBezTo>
                    <a:pt x="0" y="1788"/>
                    <a:pt x="0" y="2047"/>
                    <a:pt x="279" y="2325"/>
                  </a:cubicBezTo>
                  <a:lnTo>
                    <a:pt x="3203" y="4315"/>
                  </a:lnTo>
                  <a:cubicBezTo>
                    <a:pt x="3397" y="4398"/>
                    <a:pt x="3650" y="4501"/>
                    <a:pt x="3867" y="4501"/>
                  </a:cubicBezTo>
                  <a:cubicBezTo>
                    <a:pt x="3960" y="4501"/>
                    <a:pt x="4046" y="4482"/>
                    <a:pt x="4118" y="4434"/>
                  </a:cubicBezTo>
                  <a:lnTo>
                    <a:pt x="6783" y="2843"/>
                  </a:lnTo>
                  <a:cubicBezTo>
                    <a:pt x="7062" y="2723"/>
                    <a:pt x="7062" y="2445"/>
                    <a:pt x="6783" y="2186"/>
                  </a:cubicBezTo>
                  <a:lnTo>
                    <a:pt x="3859" y="197"/>
                  </a:lnTo>
                  <a:cubicBezTo>
                    <a:pt x="3662" y="98"/>
                    <a:pt x="3406" y="0"/>
                    <a:pt x="3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405350" y="1277325"/>
              <a:ext cx="176575" cy="112550"/>
            </a:xfrm>
            <a:custGeom>
              <a:rect b="b" l="l" r="r" t="t"/>
              <a:pathLst>
                <a:path extrusionOk="0" h="4502" w="7063">
                  <a:moveTo>
                    <a:pt x="3195" y="1"/>
                  </a:moveTo>
                  <a:cubicBezTo>
                    <a:pt x="3102" y="1"/>
                    <a:pt x="3016" y="20"/>
                    <a:pt x="2944" y="67"/>
                  </a:cubicBezTo>
                  <a:lnTo>
                    <a:pt x="279" y="1659"/>
                  </a:lnTo>
                  <a:cubicBezTo>
                    <a:pt x="0" y="1778"/>
                    <a:pt x="0" y="2057"/>
                    <a:pt x="279" y="2315"/>
                  </a:cubicBezTo>
                  <a:lnTo>
                    <a:pt x="3203" y="4305"/>
                  </a:lnTo>
                  <a:cubicBezTo>
                    <a:pt x="3400" y="4403"/>
                    <a:pt x="3656" y="4502"/>
                    <a:pt x="3881" y="4502"/>
                  </a:cubicBezTo>
                  <a:cubicBezTo>
                    <a:pt x="3974" y="4502"/>
                    <a:pt x="4062" y="4485"/>
                    <a:pt x="4138" y="4444"/>
                  </a:cubicBezTo>
                  <a:lnTo>
                    <a:pt x="6784" y="2852"/>
                  </a:lnTo>
                  <a:cubicBezTo>
                    <a:pt x="7062" y="2713"/>
                    <a:pt x="7062" y="2455"/>
                    <a:pt x="6784" y="2176"/>
                  </a:cubicBezTo>
                  <a:lnTo>
                    <a:pt x="3859" y="187"/>
                  </a:lnTo>
                  <a:cubicBezTo>
                    <a:pt x="3665" y="103"/>
                    <a:pt x="3412" y="1"/>
                    <a:pt x="3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39325" y="1177075"/>
              <a:ext cx="176575" cy="112575"/>
            </a:xfrm>
            <a:custGeom>
              <a:rect b="b" l="l" r="r" t="t"/>
              <a:pathLst>
                <a:path extrusionOk="0" h="4503" w="7063">
                  <a:moveTo>
                    <a:pt x="3185" y="1"/>
                  </a:moveTo>
                  <a:cubicBezTo>
                    <a:pt x="3091" y="1"/>
                    <a:pt x="3001" y="18"/>
                    <a:pt x="2924" y="59"/>
                  </a:cubicBezTo>
                  <a:lnTo>
                    <a:pt x="279" y="1651"/>
                  </a:lnTo>
                  <a:cubicBezTo>
                    <a:pt x="0" y="1770"/>
                    <a:pt x="0" y="2048"/>
                    <a:pt x="279" y="2327"/>
                  </a:cubicBezTo>
                  <a:lnTo>
                    <a:pt x="3203" y="4316"/>
                  </a:lnTo>
                  <a:cubicBezTo>
                    <a:pt x="3398" y="4400"/>
                    <a:pt x="3651" y="4503"/>
                    <a:pt x="3874" y="4503"/>
                  </a:cubicBezTo>
                  <a:cubicBezTo>
                    <a:pt x="3970" y="4503"/>
                    <a:pt x="4060" y="4483"/>
                    <a:pt x="4138" y="4436"/>
                  </a:cubicBezTo>
                  <a:lnTo>
                    <a:pt x="6784" y="2844"/>
                  </a:lnTo>
                  <a:cubicBezTo>
                    <a:pt x="7062" y="2725"/>
                    <a:pt x="7062" y="2446"/>
                    <a:pt x="6784" y="2168"/>
                  </a:cubicBezTo>
                  <a:lnTo>
                    <a:pt x="3859" y="179"/>
                  </a:lnTo>
                  <a:cubicBezTo>
                    <a:pt x="3664" y="95"/>
                    <a:pt x="3409" y="1"/>
                    <a:pt x="31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8"/>
            <p:cNvSpPr/>
            <p:nvPr/>
          </p:nvSpPr>
          <p:spPr>
            <a:xfrm>
              <a:off x="162150" y="1260425"/>
              <a:ext cx="176575" cy="112550"/>
            </a:xfrm>
            <a:custGeom>
              <a:rect b="b" l="l" r="r" t="t"/>
              <a:pathLst>
                <a:path extrusionOk="0" h="4502" w="7063">
                  <a:moveTo>
                    <a:pt x="3196" y="0"/>
                  </a:moveTo>
                  <a:cubicBezTo>
                    <a:pt x="3103" y="0"/>
                    <a:pt x="3017" y="19"/>
                    <a:pt x="2945" y="67"/>
                  </a:cubicBezTo>
                  <a:lnTo>
                    <a:pt x="279" y="1659"/>
                  </a:lnTo>
                  <a:cubicBezTo>
                    <a:pt x="1" y="1778"/>
                    <a:pt x="1" y="2056"/>
                    <a:pt x="279" y="2335"/>
                  </a:cubicBezTo>
                  <a:lnTo>
                    <a:pt x="3223" y="4324"/>
                  </a:lnTo>
                  <a:cubicBezTo>
                    <a:pt x="3405" y="4408"/>
                    <a:pt x="3655" y="4502"/>
                    <a:pt x="3878" y="4502"/>
                  </a:cubicBezTo>
                  <a:cubicBezTo>
                    <a:pt x="3972" y="4502"/>
                    <a:pt x="4061" y="4485"/>
                    <a:pt x="4138" y="4444"/>
                  </a:cubicBezTo>
                  <a:lnTo>
                    <a:pt x="6804" y="2852"/>
                  </a:lnTo>
                  <a:cubicBezTo>
                    <a:pt x="7063" y="2713"/>
                    <a:pt x="7063" y="2454"/>
                    <a:pt x="6804" y="2176"/>
                  </a:cubicBezTo>
                  <a:lnTo>
                    <a:pt x="3860" y="186"/>
                  </a:lnTo>
                  <a:cubicBezTo>
                    <a:pt x="3665" y="103"/>
                    <a:pt x="3412"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a:off x="285500" y="1346950"/>
              <a:ext cx="176550" cy="112550"/>
            </a:xfrm>
            <a:custGeom>
              <a:rect b="b" l="l" r="r" t="t"/>
              <a:pathLst>
                <a:path extrusionOk="0" h="4502" w="7062">
                  <a:moveTo>
                    <a:pt x="3189" y="1"/>
                  </a:moveTo>
                  <a:cubicBezTo>
                    <a:pt x="3093" y="1"/>
                    <a:pt x="3002" y="20"/>
                    <a:pt x="2924" y="67"/>
                  </a:cubicBezTo>
                  <a:lnTo>
                    <a:pt x="279" y="1659"/>
                  </a:lnTo>
                  <a:cubicBezTo>
                    <a:pt x="0" y="1778"/>
                    <a:pt x="0" y="2057"/>
                    <a:pt x="279" y="2315"/>
                  </a:cubicBezTo>
                  <a:lnTo>
                    <a:pt x="3203" y="4305"/>
                  </a:lnTo>
                  <a:cubicBezTo>
                    <a:pt x="3400" y="4403"/>
                    <a:pt x="3656" y="4502"/>
                    <a:pt x="3874" y="4502"/>
                  </a:cubicBezTo>
                  <a:cubicBezTo>
                    <a:pt x="3964" y="4502"/>
                    <a:pt x="4048" y="4485"/>
                    <a:pt x="4118" y="4444"/>
                  </a:cubicBezTo>
                  <a:lnTo>
                    <a:pt x="6783" y="2852"/>
                  </a:lnTo>
                  <a:cubicBezTo>
                    <a:pt x="7062" y="2713"/>
                    <a:pt x="7062" y="2455"/>
                    <a:pt x="6783" y="2176"/>
                  </a:cubicBezTo>
                  <a:lnTo>
                    <a:pt x="3859" y="187"/>
                  </a:lnTo>
                  <a:cubicBezTo>
                    <a:pt x="3665" y="103"/>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a:off x="412300" y="1223825"/>
              <a:ext cx="562500" cy="338625"/>
            </a:xfrm>
            <a:custGeom>
              <a:rect b="b" l="l" r="r" t="t"/>
              <a:pathLst>
                <a:path extrusionOk="0" h="13545" w="22500">
                  <a:moveTo>
                    <a:pt x="17436" y="1"/>
                  </a:moveTo>
                  <a:cubicBezTo>
                    <a:pt x="17344" y="1"/>
                    <a:pt x="17259" y="18"/>
                    <a:pt x="17188" y="59"/>
                  </a:cubicBezTo>
                  <a:lnTo>
                    <a:pt x="279" y="9906"/>
                  </a:lnTo>
                  <a:cubicBezTo>
                    <a:pt x="1" y="10025"/>
                    <a:pt x="1" y="10304"/>
                    <a:pt x="279" y="10582"/>
                  </a:cubicBezTo>
                  <a:lnTo>
                    <a:pt x="4397" y="13367"/>
                  </a:lnTo>
                  <a:cubicBezTo>
                    <a:pt x="4593" y="13451"/>
                    <a:pt x="4847" y="13545"/>
                    <a:pt x="5064" y="13545"/>
                  </a:cubicBezTo>
                  <a:cubicBezTo>
                    <a:pt x="5156" y="13545"/>
                    <a:pt x="5241" y="13528"/>
                    <a:pt x="5312" y="13487"/>
                  </a:cubicBezTo>
                  <a:lnTo>
                    <a:pt x="22221" y="3640"/>
                  </a:lnTo>
                  <a:cubicBezTo>
                    <a:pt x="22499" y="3520"/>
                    <a:pt x="22499" y="3242"/>
                    <a:pt x="22221" y="2963"/>
                  </a:cubicBezTo>
                  <a:lnTo>
                    <a:pt x="18103" y="178"/>
                  </a:lnTo>
                  <a:cubicBezTo>
                    <a:pt x="17907" y="95"/>
                    <a:pt x="17653" y="1"/>
                    <a:pt x="17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p:nvPr/>
          </p:nvSpPr>
          <p:spPr>
            <a:xfrm>
              <a:off x="-80525" y="1247475"/>
              <a:ext cx="176550" cy="112550"/>
            </a:xfrm>
            <a:custGeom>
              <a:rect b="b" l="l" r="r" t="t"/>
              <a:pathLst>
                <a:path extrusionOk="0" h="4502" w="7062">
                  <a:moveTo>
                    <a:pt x="3188" y="1"/>
                  </a:moveTo>
                  <a:cubicBezTo>
                    <a:pt x="3093" y="1"/>
                    <a:pt x="3002" y="20"/>
                    <a:pt x="2924" y="68"/>
                  </a:cubicBezTo>
                  <a:lnTo>
                    <a:pt x="259" y="1659"/>
                  </a:lnTo>
                  <a:cubicBezTo>
                    <a:pt x="0" y="1779"/>
                    <a:pt x="0" y="2057"/>
                    <a:pt x="259" y="2316"/>
                  </a:cubicBezTo>
                  <a:lnTo>
                    <a:pt x="3203" y="4305"/>
                  </a:lnTo>
                  <a:cubicBezTo>
                    <a:pt x="3400" y="4404"/>
                    <a:pt x="3656" y="4502"/>
                    <a:pt x="3874" y="4502"/>
                  </a:cubicBezTo>
                  <a:cubicBezTo>
                    <a:pt x="3964" y="4502"/>
                    <a:pt x="4048" y="4485"/>
                    <a:pt x="4118" y="4444"/>
                  </a:cubicBezTo>
                  <a:lnTo>
                    <a:pt x="6783" y="2853"/>
                  </a:lnTo>
                  <a:cubicBezTo>
                    <a:pt x="7062" y="2714"/>
                    <a:pt x="7062" y="2455"/>
                    <a:pt x="6783" y="2177"/>
                  </a:cubicBezTo>
                  <a:lnTo>
                    <a:pt x="3839" y="187"/>
                  </a:lnTo>
                  <a:cubicBezTo>
                    <a:pt x="3659" y="104"/>
                    <a:pt x="3410"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8"/>
            <p:cNvSpPr/>
            <p:nvPr/>
          </p:nvSpPr>
          <p:spPr>
            <a:xfrm>
              <a:off x="46275" y="1330050"/>
              <a:ext cx="176575" cy="112550"/>
            </a:xfrm>
            <a:custGeom>
              <a:rect b="b" l="l" r="r" t="t"/>
              <a:pathLst>
                <a:path extrusionOk="0" h="4502" w="7063">
                  <a:moveTo>
                    <a:pt x="3189" y="0"/>
                  </a:moveTo>
                  <a:cubicBezTo>
                    <a:pt x="3093" y="0"/>
                    <a:pt x="3003" y="19"/>
                    <a:pt x="2925" y="67"/>
                  </a:cubicBezTo>
                  <a:lnTo>
                    <a:pt x="259" y="1659"/>
                  </a:lnTo>
                  <a:cubicBezTo>
                    <a:pt x="1" y="1778"/>
                    <a:pt x="1" y="2056"/>
                    <a:pt x="259" y="2335"/>
                  </a:cubicBezTo>
                  <a:lnTo>
                    <a:pt x="3203" y="4324"/>
                  </a:lnTo>
                  <a:cubicBezTo>
                    <a:pt x="3399" y="4408"/>
                    <a:pt x="3654" y="4502"/>
                    <a:pt x="3871" y="4502"/>
                  </a:cubicBezTo>
                  <a:cubicBezTo>
                    <a:pt x="3962" y="4502"/>
                    <a:pt x="4047" y="4485"/>
                    <a:pt x="4118" y="4444"/>
                  </a:cubicBezTo>
                  <a:lnTo>
                    <a:pt x="6784" y="2852"/>
                  </a:lnTo>
                  <a:cubicBezTo>
                    <a:pt x="7063" y="2733"/>
                    <a:pt x="7063" y="2454"/>
                    <a:pt x="6784" y="2176"/>
                  </a:cubicBezTo>
                  <a:lnTo>
                    <a:pt x="3840" y="186"/>
                  </a:lnTo>
                  <a:cubicBezTo>
                    <a:pt x="3659" y="103"/>
                    <a:pt x="3410"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8"/>
            <p:cNvSpPr/>
            <p:nvPr/>
          </p:nvSpPr>
          <p:spPr>
            <a:xfrm>
              <a:off x="169125" y="1413325"/>
              <a:ext cx="176575" cy="112550"/>
            </a:xfrm>
            <a:custGeom>
              <a:rect b="b" l="l" r="r" t="t"/>
              <a:pathLst>
                <a:path extrusionOk="0" h="4502" w="7063">
                  <a:moveTo>
                    <a:pt x="3188" y="1"/>
                  </a:moveTo>
                  <a:cubicBezTo>
                    <a:pt x="3098" y="1"/>
                    <a:pt x="3014" y="17"/>
                    <a:pt x="2944" y="58"/>
                  </a:cubicBezTo>
                  <a:lnTo>
                    <a:pt x="279" y="1650"/>
                  </a:lnTo>
                  <a:cubicBezTo>
                    <a:pt x="0" y="1789"/>
                    <a:pt x="0" y="2047"/>
                    <a:pt x="279" y="2326"/>
                  </a:cubicBezTo>
                  <a:lnTo>
                    <a:pt x="3203" y="4315"/>
                  </a:lnTo>
                  <a:cubicBezTo>
                    <a:pt x="3398" y="4399"/>
                    <a:pt x="3651" y="4502"/>
                    <a:pt x="3874" y="4502"/>
                  </a:cubicBezTo>
                  <a:cubicBezTo>
                    <a:pt x="3970" y="4502"/>
                    <a:pt x="4060" y="4482"/>
                    <a:pt x="4138" y="4435"/>
                  </a:cubicBezTo>
                  <a:lnTo>
                    <a:pt x="6784" y="2843"/>
                  </a:lnTo>
                  <a:cubicBezTo>
                    <a:pt x="7062" y="2724"/>
                    <a:pt x="7062" y="2445"/>
                    <a:pt x="6784" y="2187"/>
                  </a:cubicBezTo>
                  <a:lnTo>
                    <a:pt x="3859" y="197"/>
                  </a:lnTo>
                  <a:cubicBezTo>
                    <a:pt x="3662" y="99"/>
                    <a:pt x="3406" y="1"/>
                    <a:pt x="31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a:off x="292450" y="1500350"/>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196900" y="1313850"/>
              <a:ext cx="176575" cy="112575"/>
            </a:xfrm>
            <a:custGeom>
              <a:rect b="b" l="l" r="r" t="t"/>
              <a:pathLst>
                <a:path extrusionOk="0" h="4503" w="7063">
                  <a:moveTo>
                    <a:pt x="3181" y="1"/>
                  </a:moveTo>
                  <a:cubicBezTo>
                    <a:pt x="3088" y="1"/>
                    <a:pt x="3000" y="18"/>
                    <a:pt x="2924"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59" y="198"/>
                  </a:lnTo>
                  <a:cubicBezTo>
                    <a:pt x="3662"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a:off x="-74075" y="1400375"/>
              <a:ext cx="176575" cy="112350"/>
            </a:xfrm>
            <a:custGeom>
              <a:rect b="b" l="l" r="r" t="t"/>
              <a:pathLst>
                <a:path extrusionOk="0" h="4494" w="7063">
                  <a:moveTo>
                    <a:pt x="3193" y="1"/>
                  </a:moveTo>
                  <a:cubicBezTo>
                    <a:pt x="3101" y="1"/>
                    <a:pt x="3016" y="18"/>
                    <a:pt x="2945" y="59"/>
                  </a:cubicBezTo>
                  <a:lnTo>
                    <a:pt x="279" y="1650"/>
                  </a:lnTo>
                  <a:cubicBezTo>
                    <a:pt x="1" y="1770"/>
                    <a:pt x="1" y="2048"/>
                    <a:pt x="279" y="2327"/>
                  </a:cubicBezTo>
                  <a:lnTo>
                    <a:pt x="3223" y="4316"/>
                  </a:lnTo>
                  <a:cubicBezTo>
                    <a:pt x="3405" y="4400"/>
                    <a:pt x="3655" y="4494"/>
                    <a:pt x="3878" y="4494"/>
                  </a:cubicBezTo>
                  <a:cubicBezTo>
                    <a:pt x="3972" y="4494"/>
                    <a:pt x="4061" y="4477"/>
                    <a:pt x="4138" y="4435"/>
                  </a:cubicBezTo>
                  <a:lnTo>
                    <a:pt x="6804" y="2844"/>
                  </a:lnTo>
                  <a:cubicBezTo>
                    <a:pt x="7063" y="2725"/>
                    <a:pt x="706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8"/>
            <p:cNvSpPr/>
            <p:nvPr/>
          </p:nvSpPr>
          <p:spPr>
            <a:xfrm>
              <a:off x="49275" y="1483725"/>
              <a:ext cx="176550" cy="112550"/>
            </a:xfrm>
            <a:custGeom>
              <a:rect b="b" l="l" r="r" t="t"/>
              <a:pathLst>
                <a:path extrusionOk="0" h="4502" w="7062">
                  <a:moveTo>
                    <a:pt x="3189" y="0"/>
                  </a:moveTo>
                  <a:cubicBezTo>
                    <a:pt x="3093" y="0"/>
                    <a:pt x="3002" y="19"/>
                    <a:pt x="2924" y="67"/>
                  </a:cubicBezTo>
                  <a:lnTo>
                    <a:pt x="279" y="1658"/>
                  </a:lnTo>
                  <a:cubicBezTo>
                    <a:pt x="0" y="1778"/>
                    <a:pt x="0" y="2056"/>
                    <a:pt x="279" y="2315"/>
                  </a:cubicBezTo>
                  <a:lnTo>
                    <a:pt x="3203" y="4304"/>
                  </a:lnTo>
                  <a:cubicBezTo>
                    <a:pt x="3400" y="4403"/>
                    <a:pt x="3656" y="4501"/>
                    <a:pt x="3874" y="4501"/>
                  </a:cubicBezTo>
                  <a:cubicBezTo>
                    <a:pt x="3964" y="4501"/>
                    <a:pt x="4048" y="4484"/>
                    <a:pt x="4118" y="4443"/>
                  </a:cubicBezTo>
                  <a:lnTo>
                    <a:pt x="6783" y="2852"/>
                  </a:lnTo>
                  <a:cubicBezTo>
                    <a:pt x="7062" y="2713"/>
                    <a:pt x="7062" y="2454"/>
                    <a:pt x="6783" y="2176"/>
                  </a:cubicBezTo>
                  <a:lnTo>
                    <a:pt x="3859" y="186"/>
                  </a:lnTo>
                  <a:cubicBezTo>
                    <a:pt x="3665" y="103"/>
                    <a:pt x="3412"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a:off x="175575" y="1569975"/>
              <a:ext cx="206425" cy="132450"/>
            </a:xfrm>
            <a:custGeom>
              <a:rect b="b" l="l" r="r" t="t"/>
              <a:pathLst>
                <a:path extrusionOk="0" h="5298" w="8257">
                  <a:moveTo>
                    <a:pt x="3181" y="1"/>
                  </a:moveTo>
                  <a:cubicBezTo>
                    <a:pt x="3088" y="1"/>
                    <a:pt x="3001" y="18"/>
                    <a:pt x="2925" y="58"/>
                  </a:cubicBezTo>
                  <a:lnTo>
                    <a:pt x="259" y="1650"/>
                  </a:lnTo>
                  <a:cubicBezTo>
                    <a:pt x="1" y="1789"/>
                    <a:pt x="1" y="2048"/>
                    <a:pt x="259" y="2326"/>
                  </a:cubicBezTo>
                  <a:lnTo>
                    <a:pt x="4397" y="5111"/>
                  </a:lnTo>
                  <a:cubicBezTo>
                    <a:pt x="4592" y="5195"/>
                    <a:pt x="4845" y="5297"/>
                    <a:pt x="5061" y="5297"/>
                  </a:cubicBezTo>
                  <a:cubicBezTo>
                    <a:pt x="5154" y="5297"/>
                    <a:pt x="5240" y="5278"/>
                    <a:pt x="5312" y="5231"/>
                  </a:cubicBezTo>
                  <a:lnTo>
                    <a:pt x="7978" y="3639"/>
                  </a:lnTo>
                  <a:cubicBezTo>
                    <a:pt x="8256" y="3520"/>
                    <a:pt x="8256" y="3241"/>
                    <a:pt x="7978" y="2983"/>
                  </a:cubicBezTo>
                  <a:lnTo>
                    <a:pt x="3840" y="198"/>
                  </a:lnTo>
                  <a:cubicBezTo>
                    <a:pt x="3657" y="99"/>
                    <a:pt x="3405"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313775" y="1383475"/>
              <a:ext cx="176575" cy="112550"/>
            </a:xfrm>
            <a:custGeom>
              <a:rect b="b" l="l" r="r" t="t"/>
              <a:pathLst>
                <a:path extrusionOk="0" h="4502" w="7063">
                  <a:moveTo>
                    <a:pt x="3181" y="1"/>
                  </a:moveTo>
                  <a:cubicBezTo>
                    <a:pt x="3088" y="1"/>
                    <a:pt x="3000" y="18"/>
                    <a:pt x="2925" y="59"/>
                  </a:cubicBezTo>
                  <a:lnTo>
                    <a:pt x="279" y="1650"/>
                  </a:lnTo>
                  <a:cubicBezTo>
                    <a:pt x="0" y="1789"/>
                    <a:pt x="0" y="2048"/>
                    <a:pt x="279" y="2326"/>
                  </a:cubicBezTo>
                  <a:lnTo>
                    <a:pt x="3203" y="4316"/>
                  </a:lnTo>
                  <a:cubicBezTo>
                    <a:pt x="3398" y="4399"/>
                    <a:pt x="3651" y="4502"/>
                    <a:pt x="3867" y="4502"/>
                  </a:cubicBezTo>
                  <a:cubicBezTo>
                    <a:pt x="3960" y="4502"/>
                    <a:pt x="4046" y="4483"/>
                    <a:pt x="4118" y="4435"/>
                  </a:cubicBezTo>
                  <a:lnTo>
                    <a:pt x="6784" y="2844"/>
                  </a:lnTo>
                  <a:cubicBezTo>
                    <a:pt x="7062" y="2724"/>
                    <a:pt x="7062" y="2446"/>
                    <a:pt x="6784" y="2187"/>
                  </a:cubicBezTo>
                  <a:lnTo>
                    <a:pt x="3860" y="198"/>
                  </a:lnTo>
                  <a:cubicBezTo>
                    <a:pt x="3663" y="99"/>
                    <a:pt x="3406"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190950" y="1470000"/>
              <a:ext cx="177075" cy="112575"/>
            </a:xfrm>
            <a:custGeom>
              <a:rect b="b" l="l" r="r" t="t"/>
              <a:pathLst>
                <a:path extrusionOk="0" h="4503" w="7083">
                  <a:moveTo>
                    <a:pt x="3193" y="1"/>
                  </a:moveTo>
                  <a:cubicBezTo>
                    <a:pt x="3101" y="1"/>
                    <a:pt x="3016" y="18"/>
                    <a:pt x="2945" y="59"/>
                  </a:cubicBezTo>
                  <a:lnTo>
                    <a:pt x="279" y="1650"/>
                  </a:lnTo>
                  <a:cubicBezTo>
                    <a:pt x="1" y="1770"/>
                    <a:pt x="1" y="2048"/>
                    <a:pt x="279" y="2327"/>
                  </a:cubicBezTo>
                  <a:lnTo>
                    <a:pt x="3223" y="4316"/>
                  </a:lnTo>
                  <a:cubicBezTo>
                    <a:pt x="3418" y="4399"/>
                    <a:pt x="3661" y="4502"/>
                    <a:pt x="3879" y="4502"/>
                  </a:cubicBezTo>
                  <a:cubicBezTo>
                    <a:pt x="3972" y="4502"/>
                    <a:pt x="4061" y="4483"/>
                    <a:pt x="4139" y="4435"/>
                  </a:cubicBezTo>
                  <a:lnTo>
                    <a:pt x="6804" y="2844"/>
                  </a:lnTo>
                  <a:cubicBezTo>
                    <a:pt x="7083" y="2725"/>
                    <a:pt x="7083" y="2446"/>
                    <a:pt x="6804" y="2168"/>
                  </a:cubicBezTo>
                  <a:lnTo>
                    <a:pt x="3860" y="178"/>
                  </a:lnTo>
                  <a:cubicBezTo>
                    <a:pt x="3664" y="94"/>
                    <a:pt x="3410" y="1"/>
                    <a:pt x="31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67600" y="1553325"/>
              <a:ext cx="176575" cy="112300"/>
            </a:xfrm>
            <a:custGeom>
              <a:rect b="b" l="l" r="r" t="t"/>
              <a:pathLst>
                <a:path extrusionOk="0" h="4492" w="7063">
                  <a:moveTo>
                    <a:pt x="3189" y="1"/>
                  </a:moveTo>
                  <a:cubicBezTo>
                    <a:pt x="3093" y="1"/>
                    <a:pt x="3002" y="20"/>
                    <a:pt x="2924" y="68"/>
                  </a:cubicBezTo>
                  <a:lnTo>
                    <a:pt x="279" y="1659"/>
                  </a:lnTo>
                  <a:cubicBezTo>
                    <a:pt x="0" y="1779"/>
                    <a:pt x="0" y="2057"/>
                    <a:pt x="279" y="2316"/>
                  </a:cubicBezTo>
                  <a:lnTo>
                    <a:pt x="3203" y="4305"/>
                  </a:lnTo>
                  <a:cubicBezTo>
                    <a:pt x="3398" y="4389"/>
                    <a:pt x="3651" y="4491"/>
                    <a:pt x="3867" y="4491"/>
                  </a:cubicBezTo>
                  <a:cubicBezTo>
                    <a:pt x="3960" y="4491"/>
                    <a:pt x="4046" y="4472"/>
                    <a:pt x="4118" y="4424"/>
                  </a:cubicBezTo>
                  <a:lnTo>
                    <a:pt x="6784" y="2833"/>
                  </a:lnTo>
                  <a:cubicBezTo>
                    <a:pt x="7062" y="2714"/>
                    <a:pt x="7062" y="2435"/>
                    <a:pt x="6784" y="2177"/>
                  </a:cubicBezTo>
                  <a:lnTo>
                    <a:pt x="3859" y="187"/>
                  </a:lnTo>
                  <a:cubicBezTo>
                    <a:pt x="3665" y="104"/>
                    <a:pt x="3412" y="1"/>
                    <a:pt x="31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56225" y="1639600"/>
              <a:ext cx="206400" cy="132450"/>
            </a:xfrm>
            <a:custGeom>
              <a:rect b="b" l="l" r="r" t="t"/>
              <a:pathLst>
                <a:path extrusionOk="0" h="5298" w="8256">
                  <a:moveTo>
                    <a:pt x="3181" y="1"/>
                  </a:moveTo>
                  <a:cubicBezTo>
                    <a:pt x="3088" y="1"/>
                    <a:pt x="3000" y="18"/>
                    <a:pt x="2925" y="58"/>
                  </a:cubicBezTo>
                  <a:lnTo>
                    <a:pt x="259" y="1650"/>
                  </a:lnTo>
                  <a:cubicBezTo>
                    <a:pt x="1" y="1789"/>
                    <a:pt x="1" y="2048"/>
                    <a:pt x="259" y="2326"/>
                  </a:cubicBezTo>
                  <a:lnTo>
                    <a:pt x="4397" y="5111"/>
                  </a:lnTo>
                  <a:cubicBezTo>
                    <a:pt x="4591" y="5195"/>
                    <a:pt x="4844" y="5297"/>
                    <a:pt x="5061" y="5297"/>
                  </a:cubicBezTo>
                  <a:cubicBezTo>
                    <a:pt x="5154" y="5297"/>
                    <a:pt x="5240" y="5278"/>
                    <a:pt x="5312" y="5230"/>
                  </a:cubicBezTo>
                  <a:lnTo>
                    <a:pt x="7977" y="3639"/>
                  </a:lnTo>
                  <a:cubicBezTo>
                    <a:pt x="8256" y="3520"/>
                    <a:pt x="8256" y="3241"/>
                    <a:pt x="7977" y="2963"/>
                  </a:cubicBezTo>
                  <a:lnTo>
                    <a:pt x="3840" y="198"/>
                  </a:lnTo>
                  <a:cubicBezTo>
                    <a:pt x="3657" y="99"/>
                    <a:pt x="3404" y="1"/>
                    <a:pt x="31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433625" y="1453875"/>
              <a:ext cx="176575" cy="112275"/>
            </a:xfrm>
            <a:custGeom>
              <a:rect b="b" l="l" r="r" t="t"/>
              <a:pathLst>
                <a:path extrusionOk="0" h="4491" w="7063">
                  <a:moveTo>
                    <a:pt x="3188" y="0"/>
                  </a:moveTo>
                  <a:cubicBezTo>
                    <a:pt x="3093" y="0"/>
                    <a:pt x="3002" y="20"/>
                    <a:pt x="2924" y="67"/>
                  </a:cubicBezTo>
                  <a:lnTo>
                    <a:pt x="259" y="1659"/>
                  </a:lnTo>
                  <a:cubicBezTo>
                    <a:pt x="0" y="1778"/>
                    <a:pt x="0" y="2057"/>
                    <a:pt x="259" y="2315"/>
                  </a:cubicBezTo>
                  <a:lnTo>
                    <a:pt x="3203" y="4305"/>
                  </a:lnTo>
                  <a:cubicBezTo>
                    <a:pt x="3398" y="4388"/>
                    <a:pt x="3651" y="4491"/>
                    <a:pt x="3867" y="4491"/>
                  </a:cubicBezTo>
                  <a:cubicBezTo>
                    <a:pt x="3960" y="4491"/>
                    <a:pt x="4046" y="4472"/>
                    <a:pt x="4118" y="4424"/>
                  </a:cubicBezTo>
                  <a:lnTo>
                    <a:pt x="6784" y="2832"/>
                  </a:lnTo>
                  <a:cubicBezTo>
                    <a:pt x="7062" y="2713"/>
                    <a:pt x="7062" y="2435"/>
                    <a:pt x="6784" y="2176"/>
                  </a:cubicBezTo>
                  <a:lnTo>
                    <a:pt x="3840" y="187"/>
                  </a:lnTo>
                  <a:cubicBezTo>
                    <a:pt x="3659" y="103"/>
                    <a:pt x="3410"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a:off x="-310300" y="1540150"/>
              <a:ext cx="176575" cy="112550"/>
            </a:xfrm>
            <a:custGeom>
              <a:rect b="b" l="l" r="r" t="t"/>
              <a:pathLst>
                <a:path extrusionOk="0" h="4502" w="7063">
                  <a:moveTo>
                    <a:pt x="3188" y="0"/>
                  </a:moveTo>
                  <a:cubicBezTo>
                    <a:pt x="3098" y="0"/>
                    <a:pt x="3015" y="17"/>
                    <a:pt x="2945" y="58"/>
                  </a:cubicBezTo>
                  <a:lnTo>
                    <a:pt x="279" y="1649"/>
                  </a:lnTo>
                  <a:cubicBezTo>
                    <a:pt x="1" y="1789"/>
                    <a:pt x="1" y="2047"/>
                    <a:pt x="279" y="2326"/>
                  </a:cubicBezTo>
                  <a:lnTo>
                    <a:pt x="3223" y="4315"/>
                  </a:lnTo>
                  <a:cubicBezTo>
                    <a:pt x="3404" y="4398"/>
                    <a:pt x="3653" y="4501"/>
                    <a:pt x="3875" y="4501"/>
                  </a:cubicBezTo>
                  <a:cubicBezTo>
                    <a:pt x="3970" y="4501"/>
                    <a:pt x="4060" y="4482"/>
                    <a:pt x="4138" y="4434"/>
                  </a:cubicBezTo>
                  <a:lnTo>
                    <a:pt x="6804" y="2843"/>
                  </a:lnTo>
                  <a:cubicBezTo>
                    <a:pt x="7063" y="2723"/>
                    <a:pt x="7063" y="2445"/>
                    <a:pt x="6804" y="2186"/>
                  </a:cubicBezTo>
                  <a:lnTo>
                    <a:pt x="3860" y="197"/>
                  </a:lnTo>
                  <a:cubicBezTo>
                    <a:pt x="3663" y="99"/>
                    <a:pt x="3406" y="0"/>
                    <a:pt x="3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183975" y="1623450"/>
              <a:ext cx="176575" cy="112575"/>
            </a:xfrm>
            <a:custGeom>
              <a:rect b="b" l="l" r="r" t="t"/>
              <a:pathLst>
                <a:path extrusionOk="0" h="4503" w="7063">
                  <a:moveTo>
                    <a:pt x="3196" y="1"/>
                  </a:moveTo>
                  <a:cubicBezTo>
                    <a:pt x="3103" y="1"/>
                    <a:pt x="3016" y="20"/>
                    <a:pt x="2944" y="68"/>
                  </a:cubicBezTo>
                  <a:lnTo>
                    <a:pt x="279" y="1659"/>
                  </a:lnTo>
                  <a:cubicBezTo>
                    <a:pt x="0" y="1779"/>
                    <a:pt x="0" y="2057"/>
                    <a:pt x="279" y="2336"/>
                  </a:cubicBezTo>
                  <a:lnTo>
                    <a:pt x="3203" y="4325"/>
                  </a:lnTo>
                  <a:cubicBezTo>
                    <a:pt x="3399" y="4409"/>
                    <a:pt x="3653" y="4502"/>
                    <a:pt x="3877" y="4502"/>
                  </a:cubicBezTo>
                  <a:cubicBezTo>
                    <a:pt x="3972" y="4502"/>
                    <a:pt x="4061" y="4486"/>
                    <a:pt x="4138" y="4444"/>
                  </a:cubicBezTo>
                  <a:lnTo>
                    <a:pt x="6784" y="2853"/>
                  </a:lnTo>
                  <a:cubicBezTo>
                    <a:pt x="7062" y="2733"/>
                    <a:pt x="7062" y="2455"/>
                    <a:pt x="6784" y="2176"/>
                  </a:cubicBezTo>
                  <a:lnTo>
                    <a:pt x="3860" y="187"/>
                  </a:lnTo>
                  <a:cubicBezTo>
                    <a:pt x="3665" y="104"/>
                    <a:pt x="3412" y="1"/>
                    <a:pt x="31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4450" y="1769675"/>
              <a:ext cx="136300" cy="83225"/>
            </a:xfrm>
            <a:custGeom>
              <a:rect b="b" l="l" r="r" t="t"/>
              <a:pathLst>
                <a:path extrusionOk="0" h="3329" w="5452">
                  <a:moveTo>
                    <a:pt x="3603" y="0"/>
                  </a:moveTo>
                  <a:cubicBezTo>
                    <a:pt x="3509" y="0"/>
                    <a:pt x="3420" y="19"/>
                    <a:pt x="3343" y="67"/>
                  </a:cubicBezTo>
                  <a:lnTo>
                    <a:pt x="279" y="1798"/>
                  </a:lnTo>
                  <a:cubicBezTo>
                    <a:pt x="1" y="1917"/>
                    <a:pt x="1" y="2196"/>
                    <a:pt x="279" y="2474"/>
                  </a:cubicBezTo>
                  <a:lnTo>
                    <a:pt x="1194" y="3151"/>
                  </a:lnTo>
                  <a:cubicBezTo>
                    <a:pt x="1390" y="3235"/>
                    <a:pt x="1644" y="3328"/>
                    <a:pt x="1868" y="3328"/>
                  </a:cubicBezTo>
                  <a:cubicBezTo>
                    <a:pt x="1963" y="3328"/>
                    <a:pt x="2052" y="3311"/>
                    <a:pt x="2129" y="3270"/>
                  </a:cubicBezTo>
                  <a:lnTo>
                    <a:pt x="5173" y="1519"/>
                  </a:lnTo>
                  <a:cubicBezTo>
                    <a:pt x="5451" y="1400"/>
                    <a:pt x="5451" y="1122"/>
                    <a:pt x="5173" y="863"/>
                  </a:cubicBezTo>
                  <a:lnTo>
                    <a:pt x="4258" y="187"/>
                  </a:lnTo>
                  <a:cubicBezTo>
                    <a:pt x="4063" y="103"/>
                    <a:pt x="3820" y="0"/>
                    <a:pt x="3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579850" y="1523500"/>
              <a:ext cx="203425" cy="129200"/>
            </a:xfrm>
            <a:custGeom>
              <a:rect b="b" l="l" r="r" t="t"/>
              <a:pathLst>
                <a:path extrusionOk="0" h="5168" w="8137">
                  <a:moveTo>
                    <a:pt x="4263" y="0"/>
                  </a:moveTo>
                  <a:cubicBezTo>
                    <a:pt x="4167" y="0"/>
                    <a:pt x="4077" y="19"/>
                    <a:pt x="3999" y="67"/>
                  </a:cubicBezTo>
                  <a:lnTo>
                    <a:pt x="279" y="2315"/>
                  </a:lnTo>
                  <a:cubicBezTo>
                    <a:pt x="1" y="2455"/>
                    <a:pt x="1" y="2713"/>
                    <a:pt x="279" y="2992"/>
                  </a:cubicBezTo>
                  <a:lnTo>
                    <a:pt x="3203" y="4981"/>
                  </a:lnTo>
                  <a:cubicBezTo>
                    <a:pt x="3398" y="5064"/>
                    <a:pt x="3651" y="5167"/>
                    <a:pt x="3867" y="5167"/>
                  </a:cubicBezTo>
                  <a:cubicBezTo>
                    <a:pt x="3960" y="5167"/>
                    <a:pt x="4047" y="5148"/>
                    <a:pt x="4119" y="5100"/>
                  </a:cubicBezTo>
                  <a:lnTo>
                    <a:pt x="7858" y="2852"/>
                  </a:lnTo>
                  <a:cubicBezTo>
                    <a:pt x="8137" y="2713"/>
                    <a:pt x="8137" y="2455"/>
                    <a:pt x="7858" y="2176"/>
                  </a:cubicBezTo>
                  <a:lnTo>
                    <a:pt x="4914" y="187"/>
                  </a:lnTo>
                  <a:cubicBezTo>
                    <a:pt x="4733" y="103"/>
                    <a:pt x="4485"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a:off x="-427175" y="1607550"/>
              <a:ext cx="176575" cy="111775"/>
            </a:xfrm>
            <a:custGeom>
              <a:rect b="b" l="l" r="r" t="t"/>
              <a:pathLst>
                <a:path extrusionOk="0" h="4471" w="7063">
                  <a:moveTo>
                    <a:pt x="3305" y="1"/>
                  </a:moveTo>
                  <a:cubicBezTo>
                    <a:pt x="3171" y="1"/>
                    <a:pt x="3044" y="39"/>
                    <a:pt x="2945" y="147"/>
                  </a:cubicBezTo>
                  <a:lnTo>
                    <a:pt x="279" y="1619"/>
                  </a:lnTo>
                  <a:cubicBezTo>
                    <a:pt x="1" y="1738"/>
                    <a:pt x="1" y="2017"/>
                    <a:pt x="279" y="2295"/>
                  </a:cubicBezTo>
                  <a:lnTo>
                    <a:pt x="3223" y="4285"/>
                  </a:lnTo>
                  <a:cubicBezTo>
                    <a:pt x="3418" y="4368"/>
                    <a:pt x="3661" y="4471"/>
                    <a:pt x="3879" y="4471"/>
                  </a:cubicBezTo>
                  <a:cubicBezTo>
                    <a:pt x="3972" y="4471"/>
                    <a:pt x="4061" y="4452"/>
                    <a:pt x="4139" y="4404"/>
                  </a:cubicBezTo>
                  <a:lnTo>
                    <a:pt x="6804" y="2812"/>
                  </a:lnTo>
                  <a:cubicBezTo>
                    <a:pt x="7063" y="2693"/>
                    <a:pt x="7063" y="2415"/>
                    <a:pt x="6804" y="2136"/>
                  </a:cubicBezTo>
                  <a:lnTo>
                    <a:pt x="3860" y="147"/>
                  </a:lnTo>
                  <a:cubicBezTo>
                    <a:pt x="3697" y="77"/>
                    <a:pt x="3494" y="1"/>
                    <a:pt x="3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a:off x="-723075" y="1609775"/>
              <a:ext cx="203425" cy="129450"/>
            </a:xfrm>
            <a:custGeom>
              <a:rect b="b" l="l" r="r" t="t"/>
              <a:pathLst>
                <a:path extrusionOk="0" h="5178" w="8137">
                  <a:moveTo>
                    <a:pt x="4263" y="0"/>
                  </a:moveTo>
                  <a:cubicBezTo>
                    <a:pt x="4172" y="0"/>
                    <a:pt x="4089" y="17"/>
                    <a:pt x="4019" y="58"/>
                  </a:cubicBezTo>
                  <a:lnTo>
                    <a:pt x="279" y="2326"/>
                  </a:lnTo>
                  <a:cubicBezTo>
                    <a:pt x="1" y="2445"/>
                    <a:pt x="1" y="2723"/>
                    <a:pt x="279" y="3002"/>
                  </a:cubicBezTo>
                  <a:lnTo>
                    <a:pt x="3223" y="4991"/>
                  </a:lnTo>
                  <a:cubicBezTo>
                    <a:pt x="3404" y="5075"/>
                    <a:pt x="3653" y="5178"/>
                    <a:pt x="3875" y="5178"/>
                  </a:cubicBezTo>
                  <a:cubicBezTo>
                    <a:pt x="3970" y="5178"/>
                    <a:pt x="4061" y="5158"/>
                    <a:pt x="4138" y="5111"/>
                  </a:cubicBezTo>
                  <a:lnTo>
                    <a:pt x="7858" y="2843"/>
                  </a:lnTo>
                  <a:cubicBezTo>
                    <a:pt x="8137" y="2723"/>
                    <a:pt x="8137" y="2445"/>
                    <a:pt x="7858" y="2186"/>
                  </a:cubicBezTo>
                  <a:lnTo>
                    <a:pt x="4934" y="197"/>
                  </a:lnTo>
                  <a:cubicBezTo>
                    <a:pt x="4737" y="99"/>
                    <a:pt x="4481" y="0"/>
                    <a:pt x="4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599725" y="1675900"/>
              <a:ext cx="233250" cy="146650"/>
            </a:xfrm>
            <a:custGeom>
              <a:rect b="b" l="l" r="r" t="t"/>
              <a:pathLst>
                <a:path extrusionOk="0" h="5866" w="9330">
                  <a:moveTo>
                    <a:pt x="5580" y="0"/>
                  </a:moveTo>
                  <a:cubicBezTo>
                    <a:pt x="5443" y="0"/>
                    <a:pt x="5307" y="29"/>
                    <a:pt x="5192" y="78"/>
                  </a:cubicBezTo>
                  <a:lnTo>
                    <a:pt x="279" y="3023"/>
                  </a:lnTo>
                  <a:cubicBezTo>
                    <a:pt x="0" y="3142"/>
                    <a:pt x="0" y="3420"/>
                    <a:pt x="279" y="3679"/>
                  </a:cubicBezTo>
                  <a:lnTo>
                    <a:pt x="3203" y="5668"/>
                  </a:lnTo>
                  <a:cubicBezTo>
                    <a:pt x="3400" y="5767"/>
                    <a:pt x="3656" y="5865"/>
                    <a:pt x="3874" y="5865"/>
                  </a:cubicBezTo>
                  <a:cubicBezTo>
                    <a:pt x="3964" y="5865"/>
                    <a:pt x="4048" y="5848"/>
                    <a:pt x="4118" y="5808"/>
                  </a:cubicBezTo>
                  <a:lnTo>
                    <a:pt x="9051" y="2863"/>
                  </a:lnTo>
                  <a:cubicBezTo>
                    <a:pt x="9330" y="2744"/>
                    <a:pt x="9330" y="2466"/>
                    <a:pt x="9051" y="2187"/>
                  </a:cubicBezTo>
                  <a:lnTo>
                    <a:pt x="6107" y="198"/>
                  </a:lnTo>
                  <a:cubicBezTo>
                    <a:pt x="5967" y="58"/>
                    <a:pt x="5773" y="0"/>
                    <a:pt x="55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476900" y="1693075"/>
              <a:ext cx="350150" cy="212750"/>
            </a:xfrm>
            <a:custGeom>
              <a:rect b="b" l="l" r="r" t="t"/>
              <a:pathLst>
                <a:path extrusionOk="0" h="8510" w="14006">
                  <a:moveTo>
                    <a:pt x="10138" y="1"/>
                  </a:moveTo>
                  <a:cubicBezTo>
                    <a:pt x="10045" y="1"/>
                    <a:pt x="9959" y="20"/>
                    <a:pt x="9887" y="68"/>
                  </a:cubicBezTo>
                  <a:lnTo>
                    <a:pt x="279" y="5658"/>
                  </a:lnTo>
                  <a:cubicBezTo>
                    <a:pt x="1" y="5777"/>
                    <a:pt x="1" y="6056"/>
                    <a:pt x="279" y="6334"/>
                  </a:cubicBezTo>
                  <a:lnTo>
                    <a:pt x="3223" y="8323"/>
                  </a:lnTo>
                  <a:cubicBezTo>
                    <a:pt x="3418" y="8407"/>
                    <a:pt x="3661" y="8510"/>
                    <a:pt x="3878" y="8510"/>
                  </a:cubicBezTo>
                  <a:cubicBezTo>
                    <a:pt x="3972" y="8510"/>
                    <a:pt x="4060" y="8491"/>
                    <a:pt x="4138" y="8443"/>
                  </a:cubicBezTo>
                  <a:lnTo>
                    <a:pt x="13746" y="2853"/>
                  </a:lnTo>
                  <a:cubicBezTo>
                    <a:pt x="14005" y="2733"/>
                    <a:pt x="14005" y="2455"/>
                    <a:pt x="13746" y="2176"/>
                  </a:cubicBezTo>
                  <a:lnTo>
                    <a:pt x="10802" y="187"/>
                  </a:lnTo>
                  <a:cubicBezTo>
                    <a:pt x="10608" y="104"/>
                    <a:pt x="10355" y="1"/>
                    <a:pt x="101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213825" y="1792550"/>
              <a:ext cx="136300" cy="83450"/>
            </a:xfrm>
            <a:custGeom>
              <a:rect b="b" l="l" r="r" t="t"/>
              <a:pathLst>
                <a:path extrusionOk="0" h="3338" w="5452">
                  <a:moveTo>
                    <a:pt x="3594" y="0"/>
                  </a:moveTo>
                  <a:cubicBezTo>
                    <a:pt x="3501" y="0"/>
                    <a:pt x="3415" y="19"/>
                    <a:pt x="3343" y="67"/>
                  </a:cubicBezTo>
                  <a:lnTo>
                    <a:pt x="279" y="1798"/>
                  </a:lnTo>
                  <a:cubicBezTo>
                    <a:pt x="1" y="1937"/>
                    <a:pt x="1" y="2196"/>
                    <a:pt x="279" y="2474"/>
                  </a:cubicBezTo>
                  <a:lnTo>
                    <a:pt x="1194" y="3151"/>
                  </a:lnTo>
                  <a:cubicBezTo>
                    <a:pt x="1389" y="3234"/>
                    <a:pt x="1642" y="3337"/>
                    <a:pt x="1858" y="3337"/>
                  </a:cubicBezTo>
                  <a:cubicBezTo>
                    <a:pt x="1951" y="3337"/>
                    <a:pt x="2038"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134250" y="1845975"/>
              <a:ext cx="136300" cy="83225"/>
            </a:xfrm>
            <a:custGeom>
              <a:rect b="b" l="l" r="r" t="t"/>
              <a:pathLst>
                <a:path extrusionOk="0" h="3329" w="5452">
                  <a:moveTo>
                    <a:pt x="3590" y="1"/>
                  </a:moveTo>
                  <a:cubicBezTo>
                    <a:pt x="3499" y="1"/>
                    <a:pt x="3414" y="17"/>
                    <a:pt x="3343" y="59"/>
                  </a:cubicBezTo>
                  <a:lnTo>
                    <a:pt x="279" y="1809"/>
                  </a:lnTo>
                  <a:cubicBezTo>
                    <a:pt x="1" y="1929"/>
                    <a:pt x="1" y="2207"/>
                    <a:pt x="279" y="2466"/>
                  </a:cubicBezTo>
                  <a:lnTo>
                    <a:pt x="1194" y="3142"/>
                  </a:lnTo>
                  <a:cubicBezTo>
                    <a:pt x="1389" y="3226"/>
                    <a:pt x="1642" y="3329"/>
                    <a:pt x="1858" y="3329"/>
                  </a:cubicBezTo>
                  <a:cubicBezTo>
                    <a:pt x="1951" y="3329"/>
                    <a:pt x="2037" y="3309"/>
                    <a:pt x="2109" y="3262"/>
                  </a:cubicBezTo>
                  <a:lnTo>
                    <a:pt x="5173" y="1531"/>
                  </a:lnTo>
                  <a:cubicBezTo>
                    <a:pt x="5451" y="1412"/>
                    <a:pt x="5451" y="1133"/>
                    <a:pt x="5173" y="855"/>
                  </a:cubicBezTo>
                  <a:lnTo>
                    <a:pt x="4258" y="178"/>
                  </a:lnTo>
                  <a:cubicBezTo>
                    <a:pt x="4062" y="94"/>
                    <a:pt x="3807" y="1"/>
                    <a:pt x="3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a:off x="-263550" y="1922350"/>
              <a:ext cx="136300" cy="83450"/>
            </a:xfrm>
            <a:custGeom>
              <a:rect b="b" l="l" r="r" t="t"/>
              <a:pathLst>
                <a:path extrusionOk="0" h="3338" w="5452">
                  <a:moveTo>
                    <a:pt x="3594" y="0"/>
                  </a:moveTo>
                  <a:cubicBezTo>
                    <a:pt x="3501" y="0"/>
                    <a:pt x="3414" y="19"/>
                    <a:pt x="3342" y="67"/>
                  </a:cubicBezTo>
                  <a:lnTo>
                    <a:pt x="279" y="1818"/>
                  </a:lnTo>
                  <a:cubicBezTo>
                    <a:pt x="1" y="1937"/>
                    <a:pt x="1" y="2216"/>
                    <a:pt x="279" y="2474"/>
                  </a:cubicBezTo>
                  <a:lnTo>
                    <a:pt x="1194" y="3151"/>
                  </a:lnTo>
                  <a:cubicBezTo>
                    <a:pt x="1389" y="3234"/>
                    <a:pt x="1642" y="3337"/>
                    <a:pt x="1858" y="3337"/>
                  </a:cubicBezTo>
                  <a:cubicBezTo>
                    <a:pt x="1951" y="3337"/>
                    <a:pt x="2037" y="3318"/>
                    <a:pt x="2109" y="3270"/>
                  </a:cubicBezTo>
                  <a:lnTo>
                    <a:pt x="5173" y="1539"/>
                  </a:lnTo>
                  <a:cubicBezTo>
                    <a:pt x="5451" y="1400"/>
                    <a:pt x="5451" y="1142"/>
                    <a:pt x="5173" y="863"/>
                  </a:cubicBezTo>
                  <a:lnTo>
                    <a:pt x="4258" y="187"/>
                  </a:lnTo>
                  <a:cubicBezTo>
                    <a:pt x="4063" y="103"/>
                    <a:pt x="3810" y="0"/>
                    <a:pt x="3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2499975" y="-1318000"/>
              <a:ext cx="988175" cy="668925"/>
            </a:xfrm>
            <a:custGeom>
              <a:rect b="b" l="l" r="r" t="t"/>
              <a:pathLst>
                <a:path extrusionOk="0" h="26757" w="39527">
                  <a:moveTo>
                    <a:pt x="38851" y="1"/>
                  </a:moveTo>
                  <a:lnTo>
                    <a:pt x="0" y="23832"/>
                  </a:lnTo>
                  <a:lnTo>
                    <a:pt x="796" y="26756"/>
                  </a:lnTo>
                  <a:lnTo>
                    <a:pt x="39527" y="2945"/>
                  </a:lnTo>
                  <a:lnTo>
                    <a:pt x="38851"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1469050" y="-1384625"/>
              <a:ext cx="67675" cy="103450"/>
            </a:xfrm>
            <a:custGeom>
              <a:rect b="b" l="l" r="r" t="t"/>
              <a:pathLst>
                <a:path extrusionOk="0" h="4138" w="2707">
                  <a:moveTo>
                    <a:pt x="2030" y="0"/>
                  </a:moveTo>
                  <a:lnTo>
                    <a:pt x="1" y="1194"/>
                  </a:lnTo>
                  <a:lnTo>
                    <a:pt x="677" y="4138"/>
                  </a:lnTo>
                  <a:lnTo>
                    <a:pt x="2706" y="2785"/>
                  </a:lnTo>
                  <a:lnTo>
                    <a:pt x="203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1428275" y="-1231475"/>
              <a:ext cx="66175" cy="102975"/>
            </a:xfrm>
            <a:custGeom>
              <a:rect b="b" l="l" r="r" t="t"/>
              <a:pathLst>
                <a:path extrusionOk="0" h="4119" w="2647">
                  <a:moveTo>
                    <a:pt x="1990" y="1"/>
                  </a:moveTo>
                  <a:lnTo>
                    <a:pt x="1" y="1195"/>
                  </a:lnTo>
                  <a:lnTo>
                    <a:pt x="657" y="4119"/>
                  </a:lnTo>
                  <a:lnTo>
                    <a:pt x="2647" y="2806"/>
                  </a:lnTo>
                  <a:lnTo>
                    <a:pt x="1990" y="1"/>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8"/>
            <p:cNvSpPr/>
            <p:nvPr/>
          </p:nvSpPr>
          <p:spPr>
            <a:xfrm>
              <a:off x="-1388475" y="-1078775"/>
              <a:ext cx="69650" cy="103450"/>
            </a:xfrm>
            <a:custGeom>
              <a:rect b="b" l="l" r="r" t="t"/>
              <a:pathLst>
                <a:path extrusionOk="0" h="4138" w="2786">
                  <a:moveTo>
                    <a:pt x="1990" y="0"/>
                  </a:moveTo>
                  <a:lnTo>
                    <a:pt x="0" y="1233"/>
                  </a:lnTo>
                  <a:lnTo>
                    <a:pt x="657" y="4138"/>
                  </a:lnTo>
                  <a:lnTo>
                    <a:pt x="2785" y="2944"/>
                  </a:lnTo>
                  <a:lnTo>
                    <a:pt x="1990"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2377150" y="-1164825"/>
              <a:ext cx="905150" cy="619200"/>
            </a:xfrm>
            <a:custGeom>
              <a:rect b="b" l="l" r="r" t="t"/>
              <a:pathLst>
                <a:path extrusionOk="0" h="24768" w="36206">
                  <a:moveTo>
                    <a:pt x="35549" y="1"/>
                  </a:moveTo>
                  <a:lnTo>
                    <a:pt x="1" y="21823"/>
                  </a:lnTo>
                  <a:lnTo>
                    <a:pt x="796" y="24767"/>
                  </a:lnTo>
                  <a:lnTo>
                    <a:pt x="36205" y="2925"/>
                  </a:lnTo>
                  <a:lnTo>
                    <a:pt x="35549"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2550700" y="-1011650"/>
              <a:ext cx="1118475" cy="752475"/>
            </a:xfrm>
            <a:custGeom>
              <a:rect b="b" l="l" r="r" t="t"/>
              <a:pathLst>
                <a:path extrusionOk="0" h="30099" w="44739">
                  <a:moveTo>
                    <a:pt x="44102" y="1"/>
                  </a:moveTo>
                  <a:lnTo>
                    <a:pt x="0" y="27154"/>
                  </a:lnTo>
                  <a:lnTo>
                    <a:pt x="676" y="30098"/>
                  </a:lnTo>
                  <a:lnTo>
                    <a:pt x="44739" y="2925"/>
                  </a:lnTo>
                  <a:lnTo>
                    <a:pt x="44102"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a:off x="-300350" y="-1138475"/>
              <a:ext cx="86550" cy="113425"/>
            </a:xfrm>
            <a:custGeom>
              <a:rect b="b" l="l" r="r" t="t"/>
              <a:pathLst>
                <a:path extrusionOk="0" h="4537" w="3462">
                  <a:moveTo>
                    <a:pt x="2666" y="1"/>
                  </a:moveTo>
                  <a:lnTo>
                    <a:pt x="0" y="1751"/>
                  </a:lnTo>
                  <a:lnTo>
                    <a:pt x="796" y="4536"/>
                  </a:lnTo>
                  <a:lnTo>
                    <a:pt x="3462" y="2945"/>
                  </a:lnTo>
                  <a:lnTo>
                    <a:pt x="266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p:nvPr/>
          </p:nvSpPr>
          <p:spPr>
            <a:xfrm>
              <a:off x="-772800" y="-1064850"/>
              <a:ext cx="446125" cy="332725"/>
            </a:xfrm>
            <a:custGeom>
              <a:rect b="b" l="l" r="r" t="t"/>
              <a:pathLst>
                <a:path extrusionOk="0" h="13309" w="17845">
                  <a:moveTo>
                    <a:pt x="17048" y="0"/>
                  </a:moveTo>
                  <a:lnTo>
                    <a:pt x="0" y="10523"/>
                  </a:lnTo>
                  <a:lnTo>
                    <a:pt x="657" y="13308"/>
                  </a:lnTo>
                  <a:lnTo>
                    <a:pt x="17844" y="2785"/>
                  </a:lnTo>
                  <a:lnTo>
                    <a:pt x="1704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8"/>
            <p:cNvSpPr/>
            <p:nvPr/>
          </p:nvSpPr>
          <p:spPr>
            <a:xfrm>
              <a:off x="-1484950" y="-629200"/>
              <a:ext cx="798700" cy="669400"/>
            </a:xfrm>
            <a:custGeom>
              <a:rect b="b" l="l" r="r" t="t"/>
              <a:pathLst>
                <a:path extrusionOk="0" h="26776" w="31948">
                  <a:moveTo>
                    <a:pt x="29819" y="0"/>
                  </a:moveTo>
                  <a:lnTo>
                    <a:pt x="0" y="18381"/>
                  </a:lnTo>
                  <a:lnTo>
                    <a:pt x="2109" y="26776"/>
                  </a:lnTo>
                  <a:lnTo>
                    <a:pt x="31948" y="8415"/>
                  </a:lnTo>
                  <a:lnTo>
                    <a:pt x="29819"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8"/>
            <p:cNvSpPr/>
            <p:nvPr/>
          </p:nvSpPr>
          <p:spPr>
            <a:xfrm>
              <a:off x="-2450250" y="-858475"/>
              <a:ext cx="1058325" cy="715675"/>
            </a:xfrm>
            <a:custGeom>
              <a:rect b="b" l="l" r="r" t="t"/>
              <a:pathLst>
                <a:path extrusionOk="0" h="28627" w="42333">
                  <a:moveTo>
                    <a:pt x="41676" y="1"/>
                  </a:moveTo>
                  <a:lnTo>
                    <a:pt x="0" y="25682"/>
                  </a:lnTo>
                  <a:lnTo>
                    <a:pt x="657" y="28626"/>
                  </a:lnTo>
                  <a:lnTo>
                    <a:pt x="42332" y="2925"/>
                  </a:lnTo>
                  <a:lnTo>
                    <a:pt x="41676" y="1"/>
                  </a:lnTo>
                  <a:close/>
                </a:path>
              </a:pathLst>
            </a:custGeom>
            <a:solidFill>
              <a:srgbClr val="C8C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8"/>
            <p:cNvSpPr/>
            <p:nvPr/>
          </p:nvSpPr>
          <p:spPr>
            <a:xfrm>
              <a:off x="-2297575" y="-2136575"/>
              <a:ext cx="1275150" cy="875300"/>
            </a:xfrm>
            <a:custGeom>
              <a:rect b="b" l="l" r="r" t="t"/>
              <a:pathLst>
                <a:path extrusionOk="0" h="35012" w="51006">
                  <a:moveTo>
                    <a:pt x="49414" y="0"/>
                  </a:moveTo>
                  <a:lnTo>
                    <a:pt x="0" y="29024"/>
                  </a:lnTo>
                  <a:lnTo>
                    <a:pt x="1592" y="35011"/>
                  </a:lnTo>
                  <a:lnTo>
                    <a:pt x="51005" y="5988"/>
                  </a:lnTo>
                  <a:lnTo>
                    <a:pt x="49414"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8"/>
            <p:cNvSpPr/>
            <p:nvPr/>
          </p:nvSpPr>
          <p:spPr>
            <a:xfrm>
              <a:off x="-1514800" y="-629200"/>
              <a:ext cx="169600" cy="146725"/>
            </a:xfrm>
            <a:custGeom>
              <a:rect b="b" l="l" r="r" t="t"/>
              <a:pathLst>
                <a:path extrusionOk="0" h="5869" w="6784">
                  <a:moveTo>
                    <a:pt x="6247" y="0"/>
                  </a:moveTo>
                  <a:lnTo>
                    <a:pt x="1" y="3879"/>
                  </a:lnTo>
                  <a:lnTo>
                    <a:pt x="518" y="5868"/>
                  </a:lnTo>
                  <a:lnTo>
                    <a:pt x="6784" y="2009"/>
                  </a:lnTo>
                  <a:lnTo>
                    <a:pt x="6247"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8"/>
            <p:cNvSpPr/>
            <p:nvPr/>
          </p:nvSpPr>
          <p:spPr>
            <a:xfrm>
              <a:off x="-2340350" y="-489475"/>
              <a:ext cx="765400" cy="513275"/>
            </a:xfrm>
            <a:custGeom>
              <a:rect b="b" l="l" r="r" t="t"/>
              <a:pathLst>
                <a:path extrusionOk="0" h="20531" w="30616">
                  <a:moveTo>
                    <a:pt x="30098" y="1"/>
                  </a:moveTo>
                  <a:lnTo>
                    <a:pt x="1" y="18501"/>
                  </a:lnTo>
                  <a:lnTo>
                    <a:pt x="518" y="20530"/>
                  </a:lnTo>
                  <a:lnTo>
                    <a:pt x="30616" y="2030"/>
                  </a:lnTo>
                  <a:lnTo>
                    <a:pt x="30098"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8"/>
            <p:cNvSpPr/>
            <p:nvPr/>
          </p:nvSpPr>
          <p:spPr>
            <a:xfrm>
              <a:off x="-1318850" y="-1993850"/>
              <a:ext cx="1048375" cy="1285100"/>
            </a:xfrm>
            <a:custGeom>
              <a:rect b="b" l="l" r="r" t="t"/>
              <a:pathLst>
                <a:path extrusionOk="0" h="51404" w="41935">
                  <a:moveTo>
                    <a:pt x="33957" y="0"/>
                  </a:moveTo>
                  <a:lnTo>
                    <a:pt x="0" y="21047"/>
                  </a:lnTo>
                  <a:lnTo>
                    <a:pt x="7858" y="51403"/>
                  </a:lnTo>
                  <a:lnTo>
                    <a:pt x="41934" y="30496"/>
                  </a:lnTo>
                  <a:lnTo>
                    <a:pt x="33957" y="0"/>
                  </a:lnTo>
                  <a:close/>
                </a:path>
              </a:pathLst>
            </a:custGeom>
            <a:solidFill>
              <a:srgbClr val="E2E3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969750" y="-1612075"/>
              <a:ext cx="360100" cy="508100"/>
            </a:xfrm>
            <a:custGeom>
              <a:rect b="b" l="l" r="r" t="t"/>
              <a:pathLst>
                <a:path extrusionOk="0" h="20324" w="14404">
                  <a:moveTo>
                    <a:pt x="6783" y="1"/>
                  </a:moveTo>
                  <a:cubicBezTo>
                    <a:pt x="6738" y="1"/>
                    <a:pt x="6696" y="16"/>
                    <a:pt x="6665" y="47"/>
                  </a:cubicBezTo>
                  <a:lnTo>
                    <a:pt x="3204" y="1638"/>
                  </a:lnTo>
                  <a:cubicBezTo>
                    <a:pt x="3084" y="1778"/>
                    <a:pt x="2945" y="1917"/>
                    <a:pt x="2945" y="2175"/>
                  </a:cubicBezTo>
                  <a:lnTo>
                    <a:pt x="4536" y="8282"/>
                  </a:lnTo>
                  <a:lnTo>
                    <a:pt x="279" y="10272"/>
                  </a:lnTo>
                  <a:cubicBezTo>
                    <a:pt x="160" y="10411"/>
                    <a:pt x="1" y="10550"/>
                    <a:pt x="160" y="10809"/>
                  </a:cubicBezTo>
                  <a:lnTo>
                    <a:pt x="1354" y="15603"/>
                  </a:lnTo>
                  <a:cubicBezTo>
                    <a:pt x="1354" y="15809"/>
                    <a:pt x="1495" y="15928"/>
                    <a:pt x="1625" y="15928"/>
                  </a:cubicBezTo>
                  <a:cubicBezTo>
                    <a:pt x="1671" y="15928"/>
                    <a:pt x="1715" y="15913"/>
                    <a:pt x="1751" y="15881"/>
                  </a:cubicBezTo>
                  <a:lnTo>
                    <a:pt x="5989" y="13892"/>
                  </a:lnTo>
                  <a:lnTo>
                    <a:pt x="7580" y="19999"/>
                  </a:lnTo>
                  <a:cubicBezTo>
                    <a:pt x="7580" y="20205"/>
                    <a:pt x="7732" y="20324"/>
                    <a:pt x="7859" y="20324"/>
                  </a:cubicBezTo>
                  <a:cubicBezTo>
                    <a:pt x="7905" y="20324"/>
                    <a:pt x="7947" y="20309"/>
                    <a:pt x="7978" y="20278"/>
                  </a:cubicBezTo>
                  <a:lnTo>
                    <a:pt x="11598" y="18686"/>
                  </a:lnTo>
                  <a:cubicBezTo>
                    <a:pt x="11718" y="18567"/>
                    <a:pt x="11857" y="18408"/>
                    <a:pt x="11718" y="18169"/>
                  </a:cubicBezTo>
                  <a:lnTo>
                    <a:pt x="10126" y="12042"/>
                  </a:lnTo>
                  <a:lnTo>
                    <a:pt x="14125" y="10172"/>
                  </a:lnTo>
                  <a:cubicBezTo>
                    <a:pt x="14264" y="10053"/>
                    <a:pt x="14403" y="9914"/>
                    <a:pt x="14264" y="9655"/>
                  </a:cubicBezTo>
                  <a:lnTo>
                    <a:pt x="13070" y="4861"/>
                  </a:lnTo>
                  <a:cubicBezTo>
                    <a:pt x="13070" y="4655"/>
                    <a:pt x="12918" y="4536"/>
                    <a:pt x="12783" y="4536"/>
                  </a:cubicBezTo>
                  <a:cubicBezTo>
                    <a:pt x="12735" y="4536"/>
                    <a:pt x="12689" y="4551"/>
                    <a:pt x="12653" y="4582"/>
                  </a:cubicBezTo>
                  <a:lnTo>
                    <a:pt x="8654" y="6452"/>
                  </a:lnTo>
                  <a:lnTo>
                    <a:pt x="7063" y="325"/>
                  </a:lnTo>
                  <a:cubicBezTo>
                    <a:pt x="7063" y="120"/>
                    <a:pt x="6911" y="1"/>
                    <a:pt x="6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8"/>
            <p:cNvSpPr/>
            <p:nvPr/>
          </p:nvSpPr>
          <p:spPr>
            <a:xfrm>
              <a:off x="4882700" y="2696850"/>
              <a:ext cx="1281600" cy="742025"/>
            </a:xfrm>
            <a:custGeom>
              <a:rect b="b" l="l" r="r" t="t"/>
              <a:pathLst>
                <a:path extrusionOk="0" h="29681" w="51264">
                  <a:moveTo>
                    <a:pt x="21166" y="1"/>
                  </a:moveTo>
                  <a:lnTo>
                    <a:pt x="0" y="12235"/>
                  </a:lnTo>
                  <a:lnTo>
                    <a:pt x="30237" y="29681"/>
                  </a:lnTo>
                  <a:lnTo>
                    <a:pt x="51263" y="17427"/>
                  </a:lnTo>
                  <a:lnTo>
                    <a:pt x="21166"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8"/>
            <p:cNvSpPr/>
            <p:nvPr/>
          </p:nvSpPr>
          <p:spPr>
            <a:xfrm>
              <a:off x="5638600" y="3132500"/>
              <a:ext cx="525700" cy="1641175"/>
            </a:xfrm>
            <a:custGeom>
              <a:rect b="b" l="l" r="r" t="t"/>
              <a:pathLst>
                <a:path extrusionOk="0" h="65647" w="21028">
                  <a:moveTo>
                    <a:pt x="21027" y="1"/>
                  </a:moveTo>
                  <a:lnTo>
                    <a:pt x="1" y="12255"/>
                  </a:lnTo>
                  <a:lnTo>
                    <a:pt x="1" y="65647"/>
                  </a:lnTo>
                  <a:lnTo>
                    <a:pt x="21027" y="53393"/>
                  </a:lnTo>
                  <a:lnTo>
                    <a:pt x="21027"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4882700" y="3002700"/>
              <a:ext cx="755925" cy="1770975"/>
            </a:xfrm>
            <a:custGeom>
              <a:rect b="b" l="l" r="r" t="t"/>
              <a:pathLst>
                <a:path extrusionOk="0" h="70839" w="30237">
                  <a:moveTo>
                    <a:pt x="0" y="1"/>
                  </a:moveTo>
                  <a:lnTo>
                    <a:pt x="0" y="53393"/>
                  </a:lnTo>
                  <a:lnTo>
                    <a:pt x="30237" y="70839"/>
                  </a:lnTo>
                  <a:lnTo>
                    <a:pt x="30237" y="17447"/>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p:nvPr/>
          </p:nvSpPr>
          <p:spPr>
            <a:xfrm>
              <a:off x="1017550" y="-1883450"/>
              <a:ext cx="892200" cy="515750"/>
            </a:xfrm>
            <a:custGeom>
              <a:rect b="b" l="l" r="r" t="t"/>
              <a:pathLst>
                <a:path extrusionOk="0" h="20630" w="35688">
                  <a:moveTo>
                    <a:pt x="14661" y="1"/>
                  </a:moveTo>
                  <a:lnTo>
                    <a:pt x="0" y="8495"/>
                  </a:lnTo>
                  <a:lnTo>
                    <a:pt x="21047" y="20629"/>
                  </a:lnTo>
                  <a:lnTo>
                    <a:pt x="35688" y="12095"/>
                  </a:lnTo>
                  <a:lnTo>
                    <a:pt x="14661" y="1"/>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
            <p:cNvSpPr/>
            <p:nvPr/>
          </p:nvSpPr>
          <p:spPr>
            <a:xfrm>
              <a:off x="1540725" y="-1581075"/>
              <a:ext cx="369025" cy="1318425"/>
            </a:xfrm>
            <a:custGeom>
              <a:rect b="b" l="l" r="r" t="t"/>
              <a:pathLst>
                <a:path extrusionOk="0" h="52737" w="14761">
                  <a:moveTo>
                    <a:pt x="14761" y="0"/>
                  </a:moveTo>
                  <a:lnTo>
                    <a:pt x="120" y="8534"/>
                  </a:lnTo>
                  <a:lnTo>
                    <a:pt x="0" y="52736"/>
                  </a:lnTo>
                  <a:lnTo>
                    <a:pt x="14761" y="44222"/>
                  </a:lnTo>
                  <a:lnTo>
                    <a:pt x="14761" y="0"/>
                  </a:lnTo>
                  <a:close/>
                </a:path>
              </a:pathLst>
            </a:custGeom>
            <a:solidFill>
              <a:srgbClr val="7B3738"/>
            </a:solidFill>
            <a:ln cap="flat" cmpd="sng" w="9525">
              <a:solidFill>
                <a:srgbClr val="7B37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8"/>
            <p:cNvSpPr/>
            <p:nvPr/>
          </p:nvSpPr>
          <p:spPr>
            <a:xfrm>
              <a:off x="1017550" y="-1671100"/>
              <a:ext cx="526175" cy="1408450"/>
            </a:xfrm>
            <a:custGeom>
              <a:rect b="b" l="l" r="r" t="t"/>
              <a:pathLst>
                <a:path extrusionOk="0" h="56338" w="21047">
                  <a:moveTo>
                    <a:pt x="0" y="1"/>
                  </a:moveTo>
                  <a:lnTo>
                    <a:pt x="0" y="44222"/>
                  </a:lnTo>
                  <a:lnTo>
                    <a:pt x="20927" y="56337"/>
                  </a:lnTo>
                  <a:lnTo>
                    <a:pt x="21047" y="12135"/>
                  </a:lnTo>
                  <a:lnTo>
                    <a:pt x="0" y="1"/>
                  </a:lnTo>
                  <a:close/>
                </a:path>
              </a:pathLst>
            </a:custGeom>
            <a:solidFill>
              <a:srgbClr val="610609"/>
            </a:solidFill>
            <a:ln cap="flat" cmpd="sng" w="9525">
              <a:solidFill>
                <a:srgbClr val="61060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8"/>
            <p:cNvSpPr/>
            <p:nvPr/>
          </p:nvSpPr>
          <p:spPr>
            <a:xfrm>
              <a:off x="1540725" y="-1264275"/>
              <a:ext cx="369025" cy="751950"/>
            </a:xfrm>
            <a:custGeom>
              <a:rect b="b" l="l" r="r" t="t"/>
              <a:pathLst>
                <a:path extrusionOk="0" h="30078" w="14761">
                  <a:moveTo>
                    <a:pt x="14761" y="0"/>
                  </a:moveTo>
                  <a:lnTo>
                    <a:pt x="14761" y="21544"/>
                  </a:lnTo>
                  <a:lnTo>
                    <a:pt x="0" y="30078"/>
                  </a:lnTo>
                  <a:lnTo>
                    <a:pt x="120" y="8494"/>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8"/>
            <p:cNvSpPr/>
            <p:nvPr/>
          </p:nvSpPr>
          <p:spPr>
            <a:xfrm>
              <a:off x="1017550" y="-1354800"/>
              <a:ext cx="526175" cy="842475"/>
            </a:xfrm>
            <a:custGeom>
              <a:rect b="b" l="l" r="r" t="t"/>
              <a:pathLst>
                <a:path extrusionOk="0" h="33699" w="21047">
                  <a:moveTo>
                    <a:pt x="21047" y="12115"/>
                  </a:moveTo>
                  <a:lnTo>
                    <a:pt x="20927" y="33699"/>
                  </a:lnTo>
                  <a:lnTo>
                    <a:pt x="0" y="21564"/>
                  </a:lnTo>
                  <a:lnTo>
                    <a:pt x="0" y="1"/>
                  </a:lnTo>
                  <a:close/>
                </a:path>
              </a:pathLst>
            </a:custGeom>
            <a:solidFill>
              <a:srgbClr val="CCDDF6"/>
            </a:solidFill>
            <a:ln cap="flat" cmpd="sng" w="9525">
              <a:solidFill>
                <a:srgbClr val="CCDDF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8"/>
            <p:cNvSpPr/>
            <p:nvPr/>
          </p:nvSpPr>
          <p:spPr>
            <a:xfrm>
              <a:off x="5029400" y="3551250"/>
              <a:ext cx="412800" cy="564150"/>
            </a:xfrm>
            <a:custGeom>
              <a:rect b="b" l="l" r="r" t="t"/>
              <a:pathLst>
                <a:path extrusionOk="0" h="22566" w="16512">
                  <a:moveTo>
                    <a:pt x="5829" y="0"/>
                  </a:moveTo>
                  <a:cubicBezTo>
                    <a:pt x="5570" y="0"/>
                    <a:pt x="5431" y="0"/>
                    <a:pt x="5431" y="279"/>
                  </a:cubicBezTo>
                  <a:lnTo>
                    <a:pt x="5431" y="6804"/>
                  </a:lnTo>
                  <a:lnTo>
                    <a:pt x="398" y="3740"/>
                  </a:lnTo>
                  <a:cubicBezTo>
                    <a:pt x="325" y="3709"/>
                    <a:pt x="264" y="3694"/>
                    <a:pt x="212" y="3694"/>
                  </a:cubicBezTo>
                  <a:cubicBezTo>
                    <a:pt x="65" y="3694"/>
                    <a:pt x="0" y="3813"/>
                    <a:pt x="0" y="4019"/>
                  </a:cubicBezTo>
                  <a:lnTo>
                    <a:pt x="0" y="9071"/>
                  </a:lnTo>
                  <a:cubicBezTo>
                    <a:pt x="0" y="9330"/>
                    <a:pt x="120" y="9609"/>
                    <a:pt x="398" y="9728"/>
                  </a:cubicBezTo>
                  <a:lnTo>
                    <a:pt x="5431" y="12791"/>
                  </a:lnTo>
                  <a:lnTo>
                    <a:pt x="5431" y="19316"/>
                  </a:lnTo>
                  <a:cubicBezTo>
                    <a:pt x="5431" y="19575"/>
                    <a:pt x="5570" y="19853"/>
                    <a:pt x="5829" y="19973"/>
                  </a:cubicBezTo>
                  <a:lnTo>
                    <a:pt x="10245" y="22519"/>
                  </a:lnTo>
                  <a:cubicBezTo>
                    <a:pt x="10318" y="22550"/>
                    <a:pt x="10380" y="22565"/>
                    <a:pt x="10432" y="22565"/>
                  </a:cubicBezTo>
                  <a:cubicBezTo>
                    <a:pt x="10578" y="22565"/>
                    <a:pt x="10643" y="22446"/>
                    <a:pt x="10643" y="22240"/>
                  </a:cubicBezTo>
                  <a:lnTo>
                    <a:pt x="10643" y="15736"/>
                  </a:lnTo>
                  <a:lnTo>
                    <a:pt x="16113" y="18938"/>
                  </a:lnTo>
                  <a:cubicBezTo>
                    <a:pt x="16186" y="18969"/>
                    <a:pt x="16248" y="18984"/>
                    <a:pt x="16300" y="18984"/>
                  </a:cubicBezTo>
                  <a:cubicBezTo>
                    <a:pt x="16446" y="18984"/>
                    <a:pt x="16511" y="18865"/>
                    <a:pt x="16511" y="18660"/>
                  </a:cubicBezTo>
                  <a:lnTo>
                    <a:pt x="16511" y="13607"/>
                  </a:lnTo>
                  <a:cubicBezTo>
                    <a:pt x="16511" y="13348"/>
                    <a:pt x="16392" y="13070"/>
                    <a:pt x="16113" y="12951"/>
                  </a:cubicBezTo>
                  <a:lnTo>
                    <a:pt x="10643" y="9728"/>
                  </a:lnTo>
                  <a:lnTo>
                    <a:pt x="10643" y="3223"/>
                  </a:lnTo>
                  <a:cubicBezTo>
                    <a:pt x="10643" y="2944"/>
                    <a:pt x="10524" y="2666"/>
                    <a:pt x="10245" y="2547"/>
                  </a:cubicBezTo>
                  <a:lnTo>
                    <a:pt x="58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8"/>
            <p:cNvSpPr/>
            <p:nvPr/>
          </p:nvSpPr>
          <p:spPr>
            <a:xfrm>
              <a:off x="-982175" y="5048675"/>
              <a:ext cx="1850050" cy="2718350"/>
            </a:xfrm>
            <a:custGeom>
              <a:rect b="b" l="l" r="r" t="t"/>
              <a:pathLst>
                <a:path extrusionOk="0" h="108734" w="74002">
                  <a:moveTo>
                    <a:pt x="37081" y="11876"/>
                  </a:moveTo>
                  <a:cubicBezTo>
                    <a:pt x="57471" y="23633"/>
                    <a:pt x="74001" y="52239"/>
                    <a:pt x="74001" y="75752"/>
                  </a:cubicBezTo>
                  <a:cubicBezTo>
                    <a:pt x="74001" y="99285"/>
                    <a:pt x="57311" y="108734"/>
                    <a:pt x="36941" y="96977"/>
                  </a:cubicBezTo>
                  <a:cubicBezTo>
                    <a:pt x="16551" y="85201"/>
                    <a:pt x="1" y="56615"/>
                    <a:pt x="1" y="33082"/>
                  </a:cubicBezTo>
                  <a:cubicBezTo>
                    <a:pt x="120" y="9410"/>
                    <a:pt x="16691" y="0"/>
                    <a:pt x="37081" y="11876"/>
                  </a:cubicBezTo>
                  <a:close/>
                </a:path>
              </a:pathLst>
            </a:custGeom>
            <a:solidFill>
              <a:srgbClr val="E0E9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8"/>
            <p:cNvSpPr/>
            <p:nvPr/>
          </p:nvSpPr>
          <p:spPr>
            <a:xfrm>
              <a:off x="-888175" y="5104375"/>
              <a:ext cx="1599900" cy="2136500"/>
            </a:xfrm>
            <a:custGeom>
              <a:rect b="b" l="l" r="r" t="t"/>
              <a:pathLst>
                <a:path extrusionOk="0" h="85460" w="63996">
                  <a:moveTo>
                    <a:pt x="18699" y="0"/>
                  </a:moveTo>
                  <a:cubicBezTo>
                    <a:pt x="18162" y="0"/>
                    <a:pt x="17605" y="0"/>
                    <a:pt x="17048" y="140"/>
                  </a:cubicBezTo>
                  <a:cubicBezTo>
                    <a:pt x="16511" y="140"/>
                    <a:pt x="15815" y="279"/>
                    <a:pt x="15278" y="418"/>
                  </a:cubicBezTo>
                  <a:cubicBezTo>
                    <a:pt x="14562" y="537"/>
                    <a:pt x="13746" y="836"/>
                    <a:pt x="13070" y="975"/>
                  </a:cubicBezTo>
                  <a:cubicBezTo>
                    <a:pt x="12513" y="1174"/>
                    <a:pt x="9688" y="2427"/>
                    <a:pt x="8017" y="3223"/>
                  </a:cubicBezTo>
                  <a:cubicBezTo>
                    <a:pt x="7162" y="3621"/>
                    <a:pt x="6326" y="4058"/>
                    <a:pt x="5530" y="4516"/>
                  </a:cubicBezTo>
                  <a:lnTo>
                    <a:pt x="0" y="7679"/>
                  </a:lnTo>
                  <a:cubicBezTo>
                    <a:pt x="816" y="7261"/>
                    <a:pt x="1751" y="7560"/>
                    <a:pt x="2566" y="7142"/>
                  </a:cubicBezTo>
                  <a:cubicBezTo>
                    <a:pt x="3263" y="6863"/>
                    <a:pt x="3939" y="6704"/>
                    <a:pt x="4755" y="6585"/>
                  </a:cubicBezTo>
                  <a:cubicBezTo>
                    <a:pt x="5292" y="6446"/>
                    <a:pt x="5988" y="6446"/>
                    <a:pt x="6545" y="6306"/>
                  </a:cubicBezTo>
                  <a:cubicBezTo>
                    <a:pt x="7080" y="6306"/>
                    <a:pt x="7626" y="6180"/>
                    <a:pt x="8159" y="6180"/>
                  </a:cubicBezTo>
                  <a:cubicBezTo>
                    <a:pt x="8360" y="6180"/>
                    <a:pt x="8558" y="6198"/>
                    <a:pt x="8753" y="6247"/>
                  </a:cubicBezTo>
                  <a:cubicBezTo>
                    <a:pt x="8972" y="6247"/>
                    <a:pt x="9171" y="6207"/>
                    <a:pt x="9410" y="6207"/>
                  </a:cubicBezTo>
                  <a:cubicBezTo>
                    <a:pt x="9489" y="6187"/>
                    <a:pt x="9581" y="6179"/>
                    <a:pt x="9682" y="6179"/>
                  </a:cubicBezTo>
                  <a:cubicBezTo>
                    <a:pt x="10086" y="6179"/>
                    <a:pt x="10627" y="6306"/>
                    <a:pt x="11041" y="6306"/>
                  </a:cubicBezTo>
                  <a:cubicBezTo>
                    <a:pt x="11458" y="6306"/>
                    <a:pt x="12015" y="6465"/>
                    <a:pt x="12413" y="6585"/>
                  </a:cubicBezTo>
                  <a:cubicBezTo>
                    <a:pt x="12831" y="6704"/>
                    <a:pt x="13229" y="6704"/>
                    <a:pt x="13647" y="6863"/>
                  </a:cubicBezTo>
                  <a:cubicBezTo>
                    <a:pt x="14084" y="6983"/>
                    <a:pt x="14482" y="7142"/>
                    <a:pt x="14900" y="7281"/>
                  </a:cubicBezTo>
                  <a:cubicBezTo>
                    <a:pt x="15318" y="7440"/>
                    <a:pt x="15716" y="7560"/>
                    <a:pt x="16133" y="7699"/>
                  </a:cubicBezTo>
                  <a:cubicBezTo>
                    <a:pt x="16571" y="7838"/>
                    <a:pt x="16969" y="7977"/>
                    <a:pt x="17387" y="8136"/>
                  </a:cubicBezTo>
                  <a:cubicBezTo>
                    <a:pt x="17804" y="8256"/>
                    <a:pt x="18202" y="8554"/>
                    <a:pt x="18620" y="8674"/>
                  </a:cubicBezTo>
                  <a:cubicBezTo>
                    <a:pt x="19057" y="8833"/>
                    <a:pt x="19455" y="9091"/>
                    <a:pt x="19873" y="9231"/>
                  </a:cubicBezTo>
                  <a:cubicBezTo>
                    <a:pt x="20291" y="9489"/>
                    <a:pt x="20689" y="9648"/>
                    <a:pt x="21106" y="9927"/>
                  </a:cubicBezTo>
                  <a:cubicBezTo>
                    <a:pt x="21385" y="10066"/>
                    <a:pt x="21803" y="10345"/>
                    <a:pt x="22081" y="10464"/>
                  </a:cubicBezTo>
                  <a:cubicBezTo>
                    <a:pt x="22240" y="10464"/>
                    <a:pt x="22240" y="10583"/>
                    <a:pt x="22360" y="10583"/>
                  </a:cubicBezTo>
                  <a:cubicBezTo>
                    <a:pt x="22777" y="10862"/>
                    <a:pt x="23175" y="11140"/>
                    <a:pt x="23732" y="11419"/>
                  </a:cubicBezTo>
                  <a:cubicBezTo>
                    <a:pt x="24150" y="11677"/>
                    <a:pt x="24548" y="11956"/>
                    <a:pt x="25085" y="12234"/>
                  </a:cubicBezTo>
                  <a:cubicBezTo>
                    <a:pt x="25523" y="12513"/>
                    <a:pt x="26060" y="12931"/>
                    <a:pt x="26458" y="13209"/>
                  </a:cubicBezTo>
                  <a:cubicBezTo>
                    <a:pt x="26855" y="13468"/>
                    <a:pt x="27432" y="13905"/>
                    <a:pt x="27830" y="14303"/>
                  </a:cubicBezTo>
                  <a:cubicBezTo>
                    <a:pt x="28248" y="14721"/>
                    <a:pt x="28805" y="14999"/>
                    <a:pt x="29203" y="15397"/>
                  </a:cubicBezTo>
                  <a:cubicBezTo>
                    <a:pt x="29621" y="15815"/>
                    <a:pt x="30158" y="16213"/>
                    <a:pt x="30555" y="16631"/>
                  </a:cubicBezTo>
                  <a:cubicBezTo>
                    <a:pt x="30993" y="17048"/>
                    <a:pt x="31530" y="17446"/>
                    <a:pt x="31928" y="17884"/>
                  </a:cubicBezTo>
                  <a:lnTo>
                    <a:pt x="33301" y="19237"/>
                  </a:lnTo>
                  <a:cubicBezTo>
                    <a:pt x="33718" y="19674"/>
                    <a:pt x="34116" y="20072"/>
                    <a:pt x="34534" y="20609"/>
                  </a:cubicBezTo>
                  <a:cubicBezTo>
                    <a:pt x="34972" y="21027"/>
                    <a:pt x="35370" y="21584"/>
                    <a:pt x="35787" y="21982"/>
                  </a:cubicBezTo>
                  <a:cubicBezTo>
                    <a:pt x="36205" y="22400"/>
                    <a:pt x="36603" y="22957"/>
                    <a:pt x="37021" y="23354"/>
                  </a:cubicBezTo>
                  <a:cubicBezTo>
                    <a:pt x="37458" y="23892"/>
                    <a:pt x="37856" y="24309"/>
                    <a:pt x="38274" y="24866"/>
                  </a:cubicBezTo>
                  <a:cubicBezTo>
                    <a:pt x="38692" y="25403"/>
                    <a:pt x="39249" y="26100"/>
                    <a:pt x="39646" y="26657"/>
                  </a:cubicBezTo>
                  <a:cubicBezTo>
                    <a:pt x="40343" y="27631"/>
                    <a:pt x="40999" y="28566"/>
                    <a:pt x="41556" y="29541"/>
                  </a:cubicBezTo>
                  <a:cubicBezTo>
                    <a:pt x="42372" y="30774"/>
                    <a:pt x="43187" y="32008"/>
                    <a:pt x="43884" y="33241"/>
                  </a:cubicBezTo>
                  <a:cubicBezTo>
                    <a:pt x="44441" y="34216"/>
                    <a:pt x="44978" y="35031"/>
                    <a:pt x="45415" y="35986"/>
                  </a:cubicBezTo>
                  <a:cubicBezTo>
                    <a:pt x="45674" y="36643"/>
                    <a:pt x="46072" y="37200"/>
                    <a:pt x="46350" y="37836"/>
                  </a:cubicBezTo>
                  <a:cubicBezTo>
                    <a:pt x="46549" y="38234"/>
                    <a:pt x="46728" y="38632"/>
                    <a:pt x="46927" y="39030"/>
                  </a:cubicBezTo>
                  <a:cubicBezTo>
                    <a:pt x="47405" y="39865"/>
                    <a:pt x="47524" y="40323"/>
                    <a:pt x="47862" y="41019"/>
                  </a:cubicBezTo>
                  <a:cubicBezTo>
                    <a:pt x="48141" y="41576"/>
                    <a:pt x="48300" y="41994"/>
                    <a:pt x="48558" y="42551"/>
                  </a:cubicBezTo>
                  <a:cubicBezTo>
                    <a:pt x="48837" y="43088"/>
                    <a:pt x="48996" y="43506"/>
                    <a:pt x="49115" y="44063"/>
                  </a:cubicBezTo>
                  <a:cubicBezTo>
                    <a:pt x="49255" y="44600"/>
                    <a:pt x="49533" y="45037"/>
                    <a:pt x="49652" y="45575"/>
                  </a:cubicBezTo>
                  <a:cubicBezTo>
                    <a:pt x="49812" y="46132"/>
                    <a:pt x="50090" y="46669"/>
                    <a:pt x="50209" y="47226"/>
                  </a:cubicBezTo>
                  <a:cubicBezTo>
                    <a:pt x="50349" y="47763"/>
                    <a:pt x="50627" y="48320"/>
                    <a:pt x="50747" y="48857"/>
                  </a:cubicBezTo>
                  <a:cubicBezTo>
                    <a:pt x="50906" y="49414"/>
                    <a:pt x="51025" y="49951"/>
                    <a:pt x="51304" y="50508"/>
                  </a:cubicBezTo>
                  <a:cubicBezTo>
                    <a:pt x="51443" y="51045"/>
                    <a:pt x="51582" y="51602"/>
                    <a:pt x="51721" y="52139"/>
                  </a:cubicBezTo>
                  <a:cubicBezTo>
                    <a:pt x="51880" y="52696"/>
                    <a:pt x="52000" y="53233"/>
                    <a:pt x="52139" y="53790"/>
                  </a:cubicBezTo>
                  <a:cubicBezTo>
                    <a:pt x="52298" y="54327"/>
                    <a:pt x="52418" y="54884"/>
                    <a:pt x="52418" y="55421"/>
                  </a:cubicBezTo>
                  <a:cubicBezTo>
                    <a:pt x="52577" y="55978"/>
                    <a:pt x="52577" y="56516"/>
                    <a:pt x="52696" y="57073"/>
                  </a:cubicBezTo>
                  <a:cubicBezTo>
                    <a:pt x="52835" y="57610"/>
                    <a:pt x="52835" y="58167"/>
                    <a:pt x="52975" y="58584"/>
                  </a:cubicBezTo>
                  <a:cubicBezTo>
                    <a:pt x="52975" y="59141"/>
                    <a:pt x="53114" y="59559"/>
                    <a:pt x="53114" y="60096"/>
                  </a:cubicBezTo>
                  <a:cubicBezTo>
                    <a:pt x="53114" y="60653"/>
                    <a:pt x="53273" y="61071"/>
                    <a:pt x="53273" y="61608"/>
                  </a:cubicBezTo>
                  <a:cubicBezTo>
                    <a:pt x="53273" y="62165"/>
                    <a:pt x="53273" y="62583"/>
                    <a:pt x="53412" y="63140"/>
                  </a:cubicBezTo>
                  <a:lnTo>
                    <a:pt x="53412" y="64493"/>
                  </a:lnTo>
                  <a:lnTo>
                    <a:pt x="53412" y="64652"/>
                  </a:lnTo>
                  <a:lnTo>
                    <a:pt x="53412" y="66164"/>
                  </a:lnTo>
                  <a:cubicBezTo>
                    <a:pt x="53412" y="66721"/>
                    <a:pt x="53412" y="67138"/>
                    <a:pt x="53273" y="67675"/>
                  </a:cubicBezTo>
                  <a:cubicBezTo>
                    <a:pt x="53273" y="68232"/>
                    <a:pt x="53114" y="68650"/>
                    <a:pt x="53114" y="69207"/>
                  </a:cubicBezTo>
                  <a:cubicBezTo>
                    <a:pt x="53114" y="69744"/>
                    <a:pt x="52975" y="70162"/>
                    <a:pt x="52835" y="70719"/>
                  </a:cubicBezTo>
                  <a:cubicBezTo>
                    <a:pt x="52676" y="71395"/>
                    <a:pt x="52716" y="72092"/>
                    <a:pt x="52437" y="72489"/>
                  </a:cubicBezTo>
                  <a:cubicBezTo>
                    <a:pt x="52378" y="72748"/>
                    <a:pt x="52318" y="73007"/>
                    <a:pt x="52238" y="73245"/>
                  </a:cubicBezTo>
                  <a:cubicBezTo>
                    <a:pt x="52238" y="74001"/>
                    <a:pt x="51801" y="74737"/>
                    <a:pt x="51622" y="75493"/>
                  </a:cubicBezTo>
                  <a:cubicBezTo>
                    <a:pt x="51343" y="76030"/>
                    <a:pt x="51204" y="76727"/>
                    <a:pt x="50926" y="77284"/>
                  </a:cubicBezTo>
                  <a:cubicBezTo>
                    <a:pt x="50508" y="77980"/>
                    <a:pt x="50229" y="78795"/>
                    <a:pt x="49692" y="79472"/>
                  </a:cubicBezTo>
                  <a:cubicBezTo>
                    <a:pt x="48160" y="81799"/>
                    <a:pt x="45873" y="84087"/>
                    <a:pt x="43844" y="85460"/>
                  </a:cubicBezTo>
                  <a:lnTo>
                    <a:pt x="54904" y="78656"/>
                  </a:lnTo>
                  <a:cubicBezTo>
                    <a:pt x="57092" y="77403"/>
                    <a:pt x="58883" y="75633"/>
                    <a:pt x="60255" y="73305"/>
                  </a:cubicBezTo>
                  <a:cubicBezTo>
                    <a:pt x="60673" y="72609"/>
                    <a:pt x="61071" y="71932"/>
                    <a:pt x="61489" y="71117"/>
                  </a:cubicBezTo>
                  <a:cubicBezTo>
                    <a:pt x="61767" y="70560"/>
                    <a:pt x="62046" y="70023"/>
                    <a:pt x="62185" y="69327"/>
                  </a:cubicBezTo>
                  <a:cubicBezTo>
                    <a:pt x="62344" y="68770"/>
                    <a:pt x="62622" y="68232"/>
                    <a:pt x="62742" y="67675"/>
                  </a:cubicBezTo>
                  <a:cubicBezTo>
                    <a:pt x="62881" y="67138"/>
                    <a:pt x="63000" y="66581"/>
                    <a:pt x="63160" y="66044"/>
                  </a:cubicBezTo>
                  <a:cubicBezTo>
                    <a:pt x="63299" y="65487"/>
                    <a:pt x="63438" y="65069"/>
                    <a:pt x="63438" y="64532"/>
                  </a:cubicBezTo>
                  <a:cubicBezTo>
                    <a:pt x="63577" y="63975"/>
                    <a:pt x="63577" y="63558"/>
                    <a:pt x="63697" y="63001"/>
                  </a:cubicBezTo>
                  <a:cubicBezTo>
                    <a:pt x="63697" y="62464"/>
                    <a:pt x="63856" y="62046"/>
                    <a:pt x="63856" y="61489"/>
                  </a:cubicBezTo>
                  <a:cubicBezTo>
                    <a:pt x="63856" y="60952"/>
                    <a:pt x="63995" y="60514"/>
                    <a:pt x="63995" y="59977"/>
                  </a:cubicBezTo>
                  <a:lnTo>
                    <a:pt x="63995" y="58465"/>
                  </a:lnTo>
                  <a:lnTo>
                    <a:pt x="63995" y="58306"/>
                  </a:lnTo>
                  <a:cubicBezTo>
                    <a:pt x="63955" y="57948"/>
                    <a:pt x="63955" y="57550"/>
                    <a:pt x="63955" y="56993"/>
                  </a:cubicBezTo>
                  <a:cubicBezTo>
                    <a:pt x="63955" y="56456"/>
                    <a:pt x="63955" y="56018"/>
                    <a:pt x="63796" y="55481"/>
                  </a:cubicBezTo>
                  <a:cubicBezTo>
                    <a:pt x="63796" y="54924"/>
                    <a:pt x="63657" y="54506"/>
                    <a:pt x="63657" y="53969"/>
                  </a:cubicBezTo>
                  <a:cubicBezTo>
                    <a:pt x="63657" y="53412"/>
                    <a:pt x="63498" y="52995"/>
                    <a:pt x="63498" y="52438"/>
                  </a:cubicBezTo>
                  <a:cubicBezTo>
                    <a:pt x="63498" y="51900"/>
                    <a:pt x="63359" y="51343"/>
                    <a:pt x="63239" y="50926"/>
                  </a:cubicBezTo>
                  <a:cubicBezTo>
                    <a:pt x="63080" y="50369"/>
                    <a:pt x="63080" y="49832"/>
                    <a:pt x="62961" y="49275"/>
                  </a:cubicBezTo>
                  <a:cubicBezTo>
                    <a:pt x="62821" y="48738"/>
                    <a:pt x="62682" y="48181"/>
                    <a:pt x="62682" y="47643"/>
                  </a:cubicBezTo>
                  <a:cubicBezTo>
                    <a:pt x="62543" y="47086"/>
                    <a:pt x="62424" y="46549"/>
                    <a:pt x="62264" y="45992"/>
                  </a:cubicBezTo>
                  <a:cubicBezTo>
                    <a:pt x="62125" y="45455"/>
                    <a:pt x="61986" y="44898"/>
                    <a:pt x="61847" y="44361"/>
                  </a:cubicBezTo>
                  <a:cubicBezTo>
                    <a:pt x="61688" y="43804"/>
                    <a:pt x="61568" y="43267"/>
                    <a:pt x="61290" y="42710"/>
                  </a:cubicBezTo>
                  <a:cubicBezTo>
                    <a:pt x="61150" y="42173"/>
                    <a:pt x="61031" y="41616"/>
                    <a:pt x="60753" y="41079"/>
                  </a:cubicBezTo>
                  <a:cubicBezTo>
                    <a:pt x="60593" y="40522"/>
                    <a:pt x="60335" y="39985"/>
                    <a:pt x="60196" y="39428"/>
                  </a:cubicBezTo>
                  <a:cubicBezTo>
                    <a:pt x="60056" y="38891"/>
                    <a:pt x="59778" y="38473"/>
                    <a:pt x="59658" y="37916"/>
                  </a:cubicBezTo>
                  <a:cubicBezTo>
                    <a:pt x="59499" y="37379"/>
                    <a:pt x="59241" y="36941"/>
                    <a:pt x="59101" y="36404"/>
                  </a:cubicBezTo>
                  <a:cubicBezTo>
                    <a:pt x="58843" y="35847"/>
                    <a:pt x="58684" y="35429"/>
                    <a:pt x="58405" y="34892"/>
                  </a:cubicBezTo>
                  <a:cubicBezTo>
                    <a:pt x="58067" y="34196"/>
                    <a:pt x="57948" y="33719"/>
                    <a:pt x="57470" y="32903"/>
                  </a:cubicBezTo>
                  <a:cubicBezTo>
                    <a:pt x="57271" y="32505"/>
                    <a:pt x="57092" y="32107"/>
                    <a:pt x="56893" y="31709"/>
                  </a:cubicBezTo>
                  <a:cubicBezTo>
                    <a:pt x="56615" y="31033"/>
                    <a:pt x="56217" y="30516"/>
                    <a:pt x="55958" y="29839"/>
                  </a:cubicBezTo>
                  <a:cubicBezTo>
                    <a:pt x="55401" y="28865"/>
                    <a:pt x="54984" y="28049"/>
                    <a:pt x="54427" y="27094"/>
                  </a:cubicBezTo>
                  <a:cubicBezTo>
                    <a:pt x="53730" y="25861"/>
                    <a:pt x="52915" y="24647"/>
                    <a:pt x="52099" y="23394"/>
                  </a:cubicBezTo>
                  <a:cubicBezTo>
                    <a:pt x="51403" y="22419"/>
                    <a:pt x="50846" y="21485"/>
                    <a:pt x="50190" y="20510"/>
                  </a:cubicBezTo>
                  <a:cubicBezTo>
                    <a:pt x="49752" y="19973"/>
                    <a:pt x="49215" y="19276"/>
                    <a:pt x="48817" y="18719"/>
                  </a:cubicBezTo>
                  <a:cubicBezTo>
                    <a:pt x="48399" y="18182"/>
                    <a:pt x="48001" y="17745"/>
                    <a:pt x="47564" y="17208"/>
                  </a:cubicBezTo>
                  <a:cubicBezTo>
                    <a:pt x="47146" y="16790"/>
                    <a:pt x="46748" y="16233"/>
                    <a:pt x="46330" y="15835"/>
                  </a:cubicBezTo>
                  <a:cubicBezTo>
                    <a:pt x="45913" y="15417"/>
                    <a:pt x="45515" y="14860"/>
                    <a:pt x="45077" y="14462"/>
                  </a:cubicBezTo>
                  <a:cubicBezTo>
                    <a:pt x="44659" y="14045"/>
                    <a:pt x="44262" y="13508"/>
                    <a:pt x="43844" y="13110"/>
                  </a:cubicBezTo>
                  <a:lnTo>
                    <a:pt x="42471" y="11737"/>
                  </a:lnTo>
                  <a:cubicBezTo>
                    <a:pt x="42053" y="11319"/>
                    <a:pt x="41496" y="10921"/>
                    <a:pt x="41099" y="10484"/>
                  </a:cubicBezTo>
                  <a:cubicBezTo>
                    <a:pt x="40681" y="10066"/>
                    <a:pt x="40144" y="9668"/>
                    <a:pt x="39746" y="9250"/>
                  </a:cubicBezTo>
                  <a:cubicBezTo>
                    <a:pt x="39308" y="8833"/>
                    <a:pt x="38771" y="8435"/>
                    <a:pt x="38373" y="8156"/>
                  </a:cubicBezTo>
                  <a:cubicBezTo>
                    <a:pt x="37956" y="7739"/>
                    <a:pt x="37399" y="7460"/>
                    <a:pt x="37001" y="7062"/>
                  </a:cubicBezTo>
                  <a:cubicBezTo>
                    <a:pt x="36583" y="6784"/>
                    <a:pt x="36026" y="6366"/>
                    <a:pt x="35628" y="6088"/>
                  </a:cubicBezTo>
                  <a:cubicBezTo>
                    <a:pt x="35230" y="5809"/>
                    <a:pt x="34813" y="5550"/>
                    <a:pt x="34275" y="5272"/>
                  </a:cubicBezTo>
                  <a:cubicBezTo>
                    <a:pt x="33838" y="4993"/>
                    <a:pt x="33440" y="4715"/>
                    <a:pt x="32903" y="4456"/>
                  </a:cubicBezTo>
                  <a:cubicBezTo>
                    <a:pt x="32744" y="4456"/>
                    <a:pt x="32744" y="4297"/>
                    <a:pt x="32624" y="4297"/>
                  </a:cubicBezTo>
                  <a:cubicBezTo>
                    <a:pt x="32346" y="4178"/>
                    <a:pt x="31928" y="3879"/>
                    <a:pt x="31650" y="3760"/>
                  </a:cubicBezTo>
                  <a:cubicBezTo>
                    <a:pt x="31232" y="3482"/>
                    <a:pt x="30834" y="3322"/>
                    <a:pt x="30416" y="3064"/>
                  </a:cubicBezTo>
                  <a:cubicBezTo>
                    <a:pt x="29998" y="2785"/>
                    <a:pt x="29601" y="2626"/>
                    <a:pt x="29163" y="2507"/>
                  </a:cubicBezTo>
                  <a:cubicBezTo>
                    <a:pt x="28745" y="2368"/>
                    <a:pt x="28347" y="2089"/>
                    <a:pt x="27930" y="1970"/>
                  </a:cubicBezTo>
                  <a:cubicBezTo>
                    <a:pt x="27512" y="1830"/>
                    <a:pt x="27114" y="1691"/>
                    <a:pt x="26676" y="1532"/>
                  </a:cubicBezTo>
                  <a:cubicBezTo>
                    <a:pt x="26259" y="1413"/>
                    <a:pt x="25861" y="1273"/>
                    <a:pt x="25443" y="1114"/>
                  </a:cubicBezTo>
                  <a:cubicBezTo>
                    <a:pt x="25025" y="975"/>
                    <a:pt x="24627" y="836"/>
                    <a:pt x="24190" y="697"/>
                  </a:cubicBezTo>
                  <a:cubicBezTo>
                    <a:pt x="23772" y="577"/>
                    <a:pt x="23374" y="577"/>
                    <a:pt x="22956" y="418"/>
                  </a:cubicBezTo>
                  <a:cubicBezTo>
                    <a:pt x="22539" y="299"/>
                    <a:pt x="21982" y="299"/>
                    <a:pt x="21584" y="140"/>
                  </a:cubicBezTo>
                  <a:cubicBezTo>
                    <a:pt x="21166" y="140"/>
                    <a:pt x="20609" y="0"/>
                    <a:pt x="20211"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8"/>
            <p:cNvSpPr/>
            <p:nvPr/>
          </p:nvSpPr>
          <p:spPr>
            <a:xfrm>
              <a:off x="-1122425" y="5253750"/>
              <a:ext cx="1580500" cy="2030150"/>
            </a:xfrm>
            <a:custGeom>
              <a:rect b="b" l="l" r="r" t="t"/>
              <a:pathLst>
                <a:path extrusionOk="0" h="81206" w="63220">
                  <a:moveTo>
                    <a:pt x="17650" y="1"/>
                  </a:moveTo>
                  <a:cubicBezTo>
                    <a:pt x="7292" y="1"/>
                    <a:pt x="85" y="8160"/>
                    <a:pt x="1" y="22313"/>
                  </a:cubicBezTo>
                  <a:cubicBezTo>
                    <a:pt x="1" y="42285"/>
                    <a:pt x="13985" y="66713"/>
                    <a:pt x="31471" y="76839"/>
                  </a:cubicBezTo>
                  <a:cubicBezTo>
                    <a:pt x="36595" y="79800"/>
                    <a:pt x="41443" y="81205"/>
                    <a:pt x="45735" y="81205"/>
                  </a:cubicBezTo>
                  <a:cubicBezTo>
                    <a:pt x="56091" y="81205"/>
                    <a:pt x="63220" y="73028"/>
                    <a:pt x="63220" y="58796"/>
                  </a:cubicBezTo>
                  <a:cubicBezTo>
                    <a:pt x="63220" y="38844"/>
                    <a:pt x="49235" y="14415"/>
                    <a:pt x="31750" y="4290"/>
                  </a:cubicBezTo>
                  <a:cubicBezTo>
                    <a:pt x="26701" y="1380"/>
                    <a:pt x="21909" y="1"/>
                    <a:pt x="17650" y="1"/>
                  </a:cubicBez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8"/>
            <p:cNvSpPr/>
            <p:nvPr/>
          </p:nvSpPr>
          <p:spPr>
            <a:xfrm>
              <a:off x="-756900" y="5671000"/>
              <a:ext cx="804700" cy="1108450"/>
            </a:xfrm>
            <a:custGeom>
              <a:rect b="b" l="l" r="r" t="t"/>
              <a:pathLst>
                <a:path extrusionOk="0" h="44338" w="32188">
                  <a:moveTo>
                    <a:pt x="11065" y="0"/>
                  </a:moveTo>
                  <a:cubicBezTo>
                    <a:pt x="10828" y="0"/>
                    <a:pt x="10683" y="229"/>
                    <a:pt x="10683" y="530"/>
                  </a:cubicBezTo>
                  <a:lnTo>
                    <a:pt x="10683" y="13401"/>
                  </a:lnTo>
                  <a:lnTo>
                    <a:pt x="697" y="7493"/>
                  </a:lnTo>
                  <a:cubicBezTo>
                    <a:pt x="577" y="7422"/>
                    <a:pt x="470" y="7390"/>
                    <a:pt x="379" y="7390"/>
                  </a:cubicBezTo>
                  <a:cubicBezTo>
                    <a:pt x="137" y="7390"/>
                    <a:pt x="1" y="7613"/>
                    <a:pt x="1" y="7930"/>
                  </a:cubicBezTo>
                  <a:lnTo>
                    <a:pt x="1" y="17917"/>
                  </a:lnTo>
                  <a:cubicBezTo>
                    <a:pt x="1" y="18334"/>
                    <a:pt x="260" y="18891"/>
                    <a:pt x="697" y="19170"/>
                  </a:cubicBezTo>
                  <a:lnTo>
                    <a:pt x="10683" y="25058"/>
                  </a:lnTo>
                  <a:lnTo>
                    <a:pt x="10683" y="37909"/>
                  </a:lnTo>
                  <a:cubicBezTo>
                    <a:pt x="10683" y="38326"/>
                    <a:pt x="10962" y="38883"/>
                    <a:pt x="11380" y="39162"/>
                  </a:cubicBezTo>
                  <a:lnTo>
                    <a:pt x="20132" y="44235"/>
                  </a:lnTo>
                  <a:cubicBezTo>
                    <a:pt x="20247" y="44306"/>
                    <a:pt x="20351" y="44338"/>
                    <a:pt x="20442" y="44338"/>
                  </a:cubicBezTo>
                  <a:cubicBezTo>
                    <a:pt x="20682" y="44338"/>
                    <a:pt x="20829" y="44114"/>
                    <a:pt x="20829" y="43797"/>
                  </a:cubicBezTo>
                  <a:lnTo>
                    <a:pt x="20829" y="30946"/>
                  </a:lnTo>
                  <a:lnTo>
                    <a:pt x="31491" y="37232"/>
                  </a:lnTo>
                  <a:cubicBezTo>
                    <a:pt x="31637" y="37325"/>
                    <a:pt x="31763" y="37372"/>
                    <a:pt x="31866" y="37372"/>
                  </a:cubicBezTo>
                  <a:cubicBezTo>
                    <a:pt x="32072" y="37372"/>
                    <a:pt x="32187" y="37186"/>
                    <a:pt x="32187" y="36815"/>
                  </a:cubicBezTo>
                  <a:lnTo>
                    <a:pt x="32187" y="26828"/>
                  </a:lnTo>
                  <a:cubicBezTo>
                    <a:pt x="32187" y="26391"/>
                    <a:pt x="31929" y="25854"/>
                    <a:pt x="31491" y="25575"/>
                  </a:cubicBezTo>
                  <a:lnTo>
                    <a:pt x="20829" y="19289"/>
                  </a:lnTo>
                  <a:lnTo>
                    <a:pt x="20829" y="6438"/>
                  </a:lnTo>
                  <a:cubicBezTo>
                    <a:pt x="20829" y="6001"/>
                    <a:pt x="20550" y="5464"/>
                    <a:pt x="20132" y="5185"/>
                  </a:cubicBezTo>
                  <a:lnTo>
                    <a:pt x="11380" y="113"/>
                  </a:lnTo>
                  <a:cubicBezTo>
                    <a:pt x="11263" y="35"/>
                    <a:pt x="11157" y="0"/>
                    <a:pt x="110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pic>
        <p:nvPicPr>
          <p:cNvPr descr="A screenshot of a medical service&#10;&#10;Description automatically generated" id="867" name="Google Shape;867;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pic>
        <p:nvPicPr>
          <p:cNvPr descr="Ministry of Health Capital Planning Process- Stage 5" id="872" name="Google Shape;872;p4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pic>
        <p:nvPicPr>
          <p:cNvPr descr="A close-up of blue text&#10;&#10;Description automatically generated" id="877" name="Google Shape;877;p41"/>
          <p:cNvPicPr preferRelativeResize="0"/>
          <p:nvPr/>
        </p:nvPicPr>
        <p:blipFill>
          <a:blip r:embed="rId3">
            <a:alphaModFix/>
          </a:blip>
          <a:stretch>
            <a:fillRect/>
          </a:stretch>
        </p:blipFill>
        <p:spPr>
          <a:xfrm>
            <a:off x="124150" y="180650"/>
            <a:ext cx="4695825" cy="847725"/>
          </a:xfrm>
          <a:prstGeom prst="rect">
            <a:avLst/>
          </a:prstGeom>
          <a:noFill/>
          <a:ln>
            <a:noFill/>
          </a:ln>
        </p:spPr>
      </p:pic>
      <p:pic>
        <p:nvPicPr>
          <p:cNvPr descr="A close-up of blue text&#10;&#10;Description automatically generated" id="878" name="Google Shape;878;p41"/>
          <p:cNvPicPr preferRelativeResize="0"/>
          <p:nvPr/>
        </p:nvPicPr>
        <p:blipFill>
          <a:blip r:embed="rId4">
            <a:alphaModFix/>
          </a:blip>
          <a:stretch>
            <a:fillRect/>
          </a:stretch>
        </p:blipFill>
        <p:spPr>
          <a:xfrm>
            <a:off x="4445025" y="1548300"/>
            <a:ext cx="4572000" cy="1181100"/>
          </a:xfrm>
          <a:prstGeom prst="rect">
            <a:avLst/>
          </a:prstGeom>
          <a:noFill/>
          <a:ln>
            <a:noFill/>
          </a:ln>
        </p:spPr>
      </p:pic>
      <p:pic>
        <p:nvPicPr>
          <p:cNvPr descr="Blue text on a white background&#10;&#10;Description automatically generated" id="879" name="Google Shape;879;p41"/>
          <p:cNvPicPr preferRelativeResize="0"/>
          <p:nvPr/>
        </p:nvPicPr>
        <p:blipFill>
          <a:blip r:embed="rId5">
            <a:alphaModFix/>
          </a:blip>
          <a:stretch>
            <a:fillRect/>
          </a:stretch>
        </p:blipFill>
        <p:spPr>
          <a:xfrm>
            <a:off x="195575" y="3099600"/>
            <a:ext cx="4552950" cy="13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pic>
        <p:nvPicPr>
          <p:cNvPr descr="Blue text on a white background&#10;&#10;Description automatically generated" id="884" name="Google Shape;884;p42"/>
          <p:cNvPicPr preferRelativeResize="0"/>
          <p:nvPr/>
        </p:nvPicPr>
        <p:blipFill>
          <a:blip r:embed="rId3">
            <a:alphaModFix/>
          </a:blip>
          <a:stretch>
            <a:fillRect/>
          </a:stretch>
        </p:blipFill>
        <p:spPr>
          <a:xfrm>
            <a:off x="152400" y="321975"/>
            <a:ext cx="5218175" cy="1091075"/>
          </a:xfrm>
          <a:prstGeom prst="rect">
            <a:avLst/>
          </a:prstGeom>
          <a:noFill/>
          <a:ln>
            <a:noFill/>
          </a:ln>
        </p:spPr>
      </p:pic>
      <p:pic>
        <p:nvPicPr>
          <p:cNvPr descr="Blue text on a white background&#10;&#10;Description automatically generated" id="885" name="Google Shape;885;p42"/>
          <p:cNvPicPr preferRelativeResize="0"/>
          <p:nvPr/>
        </p:nvPicPr>
        <p:blipFill>
          <a:blip r:embed="rId4">
            <a:alphaModFix/>
          </a:blip>
          <a:stretch>
            <a:fillRect/>
          </a:stretch>
        </p:blipFill>
        <p:spPr>
          <a:xfrm>
            <a:off x="3611325" y="1901550"/>
            <a:ext cx="5218175" cy="1084741"/>
          </a:xfrm>
          <a:prstGeom prst="rect">
            <a:avLst/>
          </a:prstGeom>
          <a:noFill/>
          <a:ln>
            <a:noFill/>
          </a:ln>
        </p:spPr>
      </p:pic>
      <p:pic>
        <p:nvPicPr>
          <p:cNvPr descr="Blue text on a white background&#10;&#10;Description automatically generated" id="886" name="Google Shape;886;p42"/>
          <p:cNvPicPr preferRelativeResize="0"/>
          <p:nvPr/>
        </p:nvPicPr>
        <p:blipFill>
          <a:blip r:embed="rId5">
            <a:alphaModFix/>
          </a:blip>
          <a:stretch>
            <a:fillRect/>
          </a:stretch>
        </p:blipFill>
        <p:spPr>
          <a:xfrm>
            <a:off x="152400" y="3474800"/>
            <a:ext cx="5155478" cy="108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43"/>
          <p:cNvPicPr preferRelativeResize="0"/>
          <p:nvPr/>
        </p:nvPicPr>
        <p:blipFill>
          <a:blip r:embed="rId3">
            <a:alphaModFix/>
          </a:blip>
          <a:stretch>
            <a:fillRect/>
          </a:stretch>
        </p:blipFill>
        <p:spPr>
          <a:xfrm>
            <a:off x="0" y="0"/>
            <a:ext cx="9144000" cy="5085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44"/>
          <p:cNvSpPr txBox="1"/>
          <p:nvPr>
            <p:ph type="title"/>
          </p:nvPr>
        </p:nvSpPr>
        <p:spPr>
          <a:xfrm>
            <a:off x="4802100" y="2183100"/>
            <a:ext cx="3796500" cy="77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897" name="Google Shape;897;p44"/>
          <p:cNvSpPr txBox="1"/>
          <p:nvPr>
            <p:ph idx="1" type="subTitle"/>
          </p:nvPr>
        </p:nvSpPr>
        <p:spPr>
          <a:xfrm>
            <a:off x="5195450" y="3112350"/>
            <a:ext cx="2944200" cy="93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 on EBD’s process, key elements, benefits, case studies and application.</a:t>
            </a:r>
            <a:endParaRPr/>
          </a:p>
        </p:txBody>
      </p:sp>
      <p:sp>
        <p:nvSpPr>
          <p:cNvPr id="898" name="Google Shape;898;p44"/>
          <p:cNvSpPr txBox="1"/>
          <p:nvPr>
            <p:ph idx="2" type="title"/>
          </p:nvPr>
        </p:nvSpPr>
        <p:spPr>
          <a:xfrm>
            <a:off x="4999916" y="1253850"/>
            <a:ext cx="3422700" cy="7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899" name="Google Shape;899;p44"/>
          <p:cNvGrpSpPr/>
          <p:nvPr/>
        </p:nvGrpSpPr>
        <p:grpSpPr>
          <a:xfrm>
            <a:off x="697056" y="844681"/>
            <a:ext cx="3675682" cy="3454137"/>
            <a:chOff x="697079" y="947506"/>
            <a:chExt cx="3422742" cy="3248506"/>
          </a:xfrm>
        </p:grpSpPr>
        <p:grpSp>
          <p:nvGrpSpPr>
            <p:cNvPr id="900" name="Google Shape;900;p44"/>
            <p:cNvGrpSpPr/>
            <p:nvPr/>
          </p:nvGrpSpPr>
          <p:grpSpPr>
            <a:xfrm>
              <a:off x="697079" y="947506"/>
              <a:ext cx="3422742" cy="3248506"/>
              <a:chOff x="3510125" y="558325"/>
              <a:chExt cx="844475" cy="844975"/>
            </a:xfrm>
          </p:grpSpPr>
          <p:sp>
            <p:nvSpPr>
              <p:cNvPr id="901" name="Google Shape;901;p44"/>
              <p:cNvSpPr/>
              <p:nvPr/>
            </p:nvSpPr>
            <p:spPr>
              <a:xfrm>
                <a:off x="3589200" y="866650"/>
                <a:ext cx="727100" cy="423750"/>
              </a:xfrm>
              <a:custGeom>
                <a:rect b="b" l="l" r="r" t="t"/>
                <a:pathLst>
                  <a:path extrusionOk="0" h="16950" w="29084">
                    <a:moveTo>
                      <a:pt x="15954" y="1"/>
                    </a:moveTo>
                    <a:lnTo>
                      <a:pt x="1" y="9191"/>
                    </a:lnTo>
                    <a:lnTo>
                      <a:pt x="13130" y="16950"/>
                    </a:lnTo>
                    <a:lnTo>
                      <a:pt x="29084" y="7739"/>
                    </a:lnTo>
                    <a:lnTo>
                      <a:pt x="15954" y="1"/>
                    </a:lnTo>
                    <a:close/>
                  </a:path>
                </a:pathLst>
              </a:custGeom>
              <a:solidFill>
                <a:srgbClr val="F0F2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4"/>
              <p:cNvSpPr/>
              <p:nvPr/>
            </p:nvSpPr>
            <p:spPr>
              <a:xfrm>
                <a:off x="3917425" y="1060125"/>
                <a:ext cx="437175" cy="342175"/>
              </a:xfrm>
              <a:custGeom>
                <a:rect b="b" l="l" r="r" t="t"/>
                <a:pathLst>
                  <a:path extrusionOk="0" h="13687" w="17487">
                    <a:moveTo>
                      <a:pt x="15955" y="0"/>
                    </a:moveTo>
                    <a:lnTo>
                      <a:pt x="1" y="9151"/>
                    </a:lnTo>
                    <a:lnTo>
                      <a:pt x="1513" y="13686"/>
                    </a:lnTo>
                    <a:lnTo>
                      <a:pt x="17486" y="4536"/>
                    </a:lnTo>
                    <a:lnTo>
                      <a:pt x="159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4"/>
              <p:cNvSpPr/>
              <p:nvPr/>
            </p:nvSpPr>
            <p:spPr>
              <a:xfrm>
                <a:off x="3725975" y="1140625"/>
                <a:ext cx="54225" cy="30950"/>
              </a:xfrm>
              <a:custGeom>
                <a:rect b="b" l="l" r="r" t="t"/>
                <a:pathLst>
                  <a:path extrusionOk="0" h="1238" w="2169">
                    <a:moveTo>
                      <a:pt x="986" y="0"/>
                    </a:moveTo>
                    <a:cubicBezTo>
                      <a:pt x="938" y="0"/>
                      <a:pt x="892" y="15"/>
                      <a:pt x="855" y="43"/>
                    </a:cubicBezTo>
                    <a:lnTo>
                      <a:pt x="60" y="480"/>
                    </a:lnTo>
                    <a:cubicBezTo>
                      <a:pt x="0" y="540"/>
                      <a:pt x="20" y="620"/>
                      <a:pt x="99" y="659"/>
                    </a:cubicBezTo>
                    <a:lnTo>
                      <a:pt x="995" y="1177"/>
                    </a:lnTo>
                    <a:cubicBezTo>
                      <a:pt x="1059" y="1215"/>
                      <a:pt x="1131" y="1237"/>
                      <a:pt x="1196" y="1237"/>
                    </a:cubicBezTo>
                    <a:cubicBezTo>
                      <a:pt x="1232" y="1237"/>
                      <a:pt x="1265" y="1230"/>
                      <a:pt x="1293" y="1216"/>
                    </a:cubicBezTo>
                    <a:lnTo>
                      <a:pt x="2089" y="759"/>
                    </a:lnTo>
                    <a:cubicBezTo>
                      <a:pt x="2168" y="719"/>
                      <a:pt x="2168" y="639"/>
                      <a:pt x="2049" y="580"/>
                    </a:cubicBezTo>
                    <a:lnTo>
                      <a:pt x="1154" y="63"/>
                    </a:lnTo>
                    <a:cubicBezTo>
                      <a:pt x="1100" y="20"/>
                      <a:pt x="1041" y="0"/>
                      <a:pt x="986"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3760275" y="1121025"/>
                <a:ext cx="53725" cy="30650"/>
              </a:xfrm>
              <a:custGeom>
                <a:rect b="b" l="l" r="r" t="t"/>
                <a:pathLst>
                  <a:path extrusionOk="0" h="1226" w="2149">
                    <a:moveTo>
                      <a:pt x="957" y="1"/>
                    </a:moveTo>
                    <a:cubicBezTo>
                      <a:pt x="920" y="1"/>
                      <a:pt x="885" y="9"/>
                      <a:pt x="856" y="31"/>
                    </a:cubicBezTo>
                    <a:lnTo>
                      <a:pt x="60" y="469"/>
                    </a:lnTo>
                    <a:cubicBezTo>
                      <a:pt x="1" y="528"/>
                      <a:pt x="20" y="608"/>
                      <a:pt x="100" y="648"/>
                    </a:cubicBezTo>
                    <a:lnTo>
                      <a:pt x="995" y="1165"/>
                    </a:lnTo>
                    <a:cubicBezTo>
                      <a:pt x="1059" y="1203"/>
                      <a:pt x="1132" y="1225"/>
                      <a:pt x="1197" y="1225"/>
                    </a:cubicBezTo>
                    <a:cubicBezTo>
                      <a:pt x="1232" y="1225"/>
                      <a:pt x="1265" y="1219"/>
                      <a:pt x="1294" y="1205"/>
                    </a:cubicBezTo>
                    <a:lnTo>
                      <a:pt x="2089" y="747"/>
                    </a:lnTo>
                    <a:cubicBezTo>
                      <a:pt x="2149" y="727"/>
                      <a:pt x="2149" y="648"/>
                      <a:pt x="2050" y="568"/>
                    </a:cubicBezTo>
                    <a:lnTo>
                      <a:pt x="1154" y="51"/>
                    </a:lnTo>
                    <a:cubicBezTo>
                      <a:pt x="1091" y="26"/>
                      <a:pt x="1021" y="1"/>
                      <a:pt x="957"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4"/>
              <p:cNvSpPr/>
              <p:nvPr/>
            </p:nvSpPr>
            <p:spPr>
              <a:xfrm>
                <a:off x="3794100" y="1101825"/>
                <a:ext cx="54225" cy="30625"/>
              </a:xfrm>
              <a:custGeom>
                <a:rect b="b" l="l" r="r" t="t"/>
                <a:pathLst>
                  <a:path extrusionOk="0" h="1225" w="2169">
                    <a:moveTo>
                      <a:pt x="993" y="0"/>
                    </a:moveTo>
                    <a:cubicBezTo>
                      <a:pt x="950" y="0"/>
                      <a:pt x="909" y="6"/>
                      <a:pt x="876" y="23"/>
                    </a:cubicBezTo>
                    <a:lnTo>
                      <a:pt x="80" y="481"/>
                    </a:lnTo>
                    <a:cubicBezTo>
                      <a:pt x="0" y="520"/>
                      <a:pt x="40" y="600"/>
                      <a:pt x="100" y="640"/>
                    </a:cubicBezTo>
                    <a:lnTo>
                      <a:pt x="995" y="1177"/>
                    </a:lnTo>
                    <a:cubicBezTo>
                      <a:pt x="1050" y="1210"/>
                      <a:pt x="1117" y="1225"/>
                      <a:pt x="1175" y="1225"/>
                    </a:cubicBezTo>
                    <a:cubicBezTo>
                      <a:pt x="1224" y="1225"/>
                      <a:pt x="1266" y="1215"/>
                      <a:pt x="1293" y="1197"/>
                    </a:cubicBezTo>
                    <a:lnTo>
                      <a:pt x="2089" y="739"/>
                    </a:lnTo>
                    <a:cubicBezTo>
                      <a:pt x="2169" y="700"/>
                      <a:pt x="2169" y="620"/>
                      <a:pt x="2069" y="540"/>
                    </a:cubicBezTo>
                    <a:lnTo>
                      <a:pt x="1174" y="23"/>
                    </a:lnTo>
                    <a:cubicBezTo>
                      <a:pt x="1117" y="12"/>
                      <a:pt x="1052" y="0"/>
                      <a:pt x="993"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4"/>
              <p:cNvSpPr/>
              <p:nvPr/>
            </p:nvSpPr>
            <p:spPr>
              <a:xfrm>
                <a:off x="3828900" y="1081950"/>
                <a:ext cx="54250" cy="30600"/>
              </a:xfrm>
              <a:custGeom>
                <a:rect b="b" l="l" r="r" t="t"/>
                <a:pathLst>
                  <a:path extrusionOk="0" h="1224" w="2170">
                    <a:moveTo>
                      <a:pt x="981" y="1"/>
                    </a:moveTo>
                    <a:cubicBezTo>
                      <a:pt x="943" y="1"/>
                      <a:pt x="906" y="7"/>
                      <a:pt x="876" y="22"/>
                    </a:cubicBezTo>
                    <a:lnTo>
                      <a:pt x="80" y="480"/>
                    </a:lnTo>
                    <a:cubicBezTo>
                      <a:pt x="1" y="520"/>
                      <a:pt x="41" y="599"/>
                      <a:pt x="100" y="639"/>
                    </a:cubicBezTo>
                    <a:lnTo>
                      <a:pt x="995" y="1176"/>
                    </a:lnTo>
                    <a:cubicBezTo>
                      <a:pt x="1050" y="1209"/>
                      <a:pt x="1117" y="1224"/>
                      <a:pt x="1176" y="1224"/>
                    </a:cubicBezTo>
                    <a:cubicBezTo>
                      <a:pt x="1224" y="1224"/>
                      <a:pt x="1267" y="1214"/>
                      <a:pt x="1294" y="1196"/>
                    </a:cubicBezTo>
                    <a:lnTo>
                      <a:pt x="2090" y="739"/>
                    </a:lnTo>
                    <a:cubicBezTo>
                      <a:pt x="2169" y="719"/>
                      <a:pt x="2149" y="639"/>
                      <a:pt x="2070" y="579"/>
                    </a:cubicBezTo>
                    <a:lnTo>
                      <a:pt x="1174" y="42"/>
                    </a:lnTo>
                    <a:cubicBezTo>
                      <a:pt x="1113" y="18"/>
                      <a:pt x="1044" y="1"/>
                      <a:pt x="981"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3863225" y="1062575"/>
                <a:ext cx="54225" cy="30650"/>
              </a:xfrm>
              <a:custGeom>
                <a:rect b="b" l="l" r="r" t="t"/>
                <a:pathLst>
                  <a:path extrusionOk="0" h="1226" w="2169">
                    <a:moveTo>
                      <a:pt x="973" y="1"/>
                    </a:moveTo>
                    <a:cubicBezTo>
                      <a:pt x="937" y="1"/>
                      <a:pt x="904" y="8"/>
                      <a:pt x="876" y="22"/>
                    </a:cubicBezTo>
                    <a:lnTo>
                      <a:pt x="80" y="479"/>
                    </a:lnTo>
                    <a:cubicBezTo>
                      <a:pt x="0" y="519"/>
                      <a:pt x="20" y="599"/>
                      <a:pt x="100" y="658"/>
                    </a:cubicBezTo>
                    <a:lnTo>
                      <a:pt x="995" y="1175"/>
                    </a:lnTo>
                    <a:cubicBezTo>
                      <a:pt x="1058" y="1201"/>
                      <a:pt x="1129" y="1226"/>
                      <a:pt x="1193" y="1226"/>
                    </a:cubicBezTo>
                    <a:cubicBezTo>
                      <a:pt x="1230" y="1226"/>
                      <a:pt x="1264" y="1217"/>
                      <a:pt x="1293" y="1195"/>
                    </a:cubicBezTo>
                    <a:lnTo>
                      <a:pt x="2089" y="758"/>
                    </a:lnTo>
                    <a:cubicBezTo>
                      <a:pt x="2169" y="698"/>
                      <a:pt x="2169" y="618"/>
                      <a:pt x="2069" y="579"/>
                    </a:cubicBezTo>
                    <a:lnTo>
                      <a:pt x="1174" y="61"/>
                    </a:lnTo>
                    <a:cubicBezTo>
                      <a:pt x="1110" y="23"/>
                      <a:pt x="1037" y="1"/>
                      <a:pt x="97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3897525" y="1042700"/>
                <a:ext cx="54250" cy="30950"/>
              </a:xfrm>
              <a:custGeom>
                <a:rect b="b" l="l" r="r" t="t"/>
                <a:pathLst>
                  <a:path extrusionOk="0" h="1238" w="2170">
                    <a:moveTo>
                      <a:pt x="964" y="0"/>
                    </a:moveTo>
                    <a:cubicBezTo>
                      <a:pt x="929" y="0"/>
                      <a:pt x="897" y="7"/>
                      <a:pt x="876" y="21"/>
                    </a:cubicBezTo>
                    <a:lnTo>
                      <a:pt x="81" y="478"/>
                    </a:lnTo>
                    <a:cubicBezTo>
                      <a:pt x="1" y="518"/>
                      <a:pt x="21" y="598"/>
                      <a:pt x="100" y="657"/>
                    </a:cubicBezTo>
                    <a:lnTo>
                      <a:pt x="996" y="1175"/>
                    </a:lnTo>
                    <a:cubicBezTo>
                      <a:pt x="1049" y="1217"/>
                      <a:pt x="1108" y="1237"/>
                      <a:pt x="1163" y="1237"/>
                    </a:cubicBezTo>
                    <a:cubicBezTo>
                      <a:pt x="1212" y="1237"/>
                      <a:pt x="1257" y="1222"/>
                      <a:pt x="1294" y="1195"/>
                    </a:cubicBezTo>
                    <a:lnTo>
                      <a:pt x="2090" y="757"/>
                    </a:lnTo>
                    <a:cubicBezTo>
                      <a:pt x="2169" y="697"/>
                      <a:pt x="2169" y="618"/>
                      <a:pt x="2070" y="578"/>
                    </a:cubicBezTo>
                    <a:lnTo>
                      <a:pt x="1175" y="61"/>
                    </a:lnTo>
                    <a:cubicBezTo>
                      <a:pt x="1110" y="22"/>
                      <a:pt x="1030" y="0"/>
                      <a:pt x="964"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4"/>
              <p:cNvSpPr/>
              <p:nvPr/>
            </p:nvSpPr>
            <p:spPr>
              <a:xfrm>
                <a:off x="3931850" y="1023400"/>
                <a:ext cx="53725" cy="30675"/>
              </a:xfrm>
              <a:custGeom>
                <a:rect b="b" l="l" r="r" t="t"/>
                <a:pathLst>
                  <a:path extrusionOk="0" h="1227" w="2149">
                    <a:moveTo>
                      <a:pt x="973" y="1"/>
                    </a:moveTo>
                    <a:cubicBezTo>
                      <a:pt x="930" y="1"/>
                      <a:pt x="889" y="12"/>
                      <a:pt x="856" y="37"/>
                    </a:cubicBezTo>
                    <a:lnTo>
                      <a:pt x="60" y="475"/>
                    </a:lnTo>
                    <a:cubicBezTo>
                      <a:pt x="1" y="534"/>
                      <a:pt x="20" y="594"/>
                      <a:pt x="100" y="654"/>
                    </a:cubicBezTo>
                    <a:lnTo>
                      <a:pt x="995" y="1171"/>
                    </a:lnTo>
                    <a:cubicBezTo>
                      <a:pt x="1053" y="1206"/>
                      <a:pt x="1118" y="1227"/>
                      <a:pt x="1177" y="1227"/>
                    </a:cubicBezTo>
                    <a:cubicBezTo>
                      <a:pt x="1220" y="1227"/>
                      <a:pt x="1260" y="1216"/>
                      <a:pt x="1294" y="1191"/>
                    </a:cubicBezTo>
                    <a:lnTo>
                      <a:pt x="2089" y="753"/>
                    </a:lnTo>
                    <a:cubicBezTo>
                      <a:pt x="2149" y="693"/>
                      <a:pt x="2149" y="634"/>
                      <a:pt x="2050" y="574"/>
                    </a:cubicBezTo>
                    <a:lnTo>
                      <a:pt x="1154" y="57"/>
                    </a:lnTo>
                    <a:cubicBezTo>
                      <a:pt x="1097" y="22"/>
                      <a:pt x="1032" y="1"/>
                      <a:pt x="97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3965675" y="1003525"/>
                <a:ext cx="54225" cy="30675"/>
              </a:xfrm>
              <a:custGeom>
                <a:rect b="b" l="l" r="r" t="t"/>
                <a:pathLst>
                  <a:path extrusionOk="0" h="1227" w="2169">
                    <a:moveTo>
                      <a:pt x="992" y="0"/>
                    </a:moveTo>
                    <a:cubicBezTo>
                      <a:pt x="949" y="0"/>
                      <a:pt x="909" y="11"/>
                      <a:pt x="876" y="36"/>
                    </a:cubicBezTo>
                    <a:lnTo>
                      <a:pt x="80" y="474"/>
                    </a:lnTo>
                    <a:cubicBezTo>
                      <a:pt x="0" y="534"/>
                      <a:pt x="40" y="593"/>
                      <a:pt x="100" y="653"/>
                    </a:cubicBezTo>
                    <a:lnTo>
                      <a:pt x="995" y="1170"/>
                    </a:lnTo>
                    <a:cubicBezTo>
                      <a:pt x="1053" y="1205"/>
                      <a:pt x="1124" y="1226"/>
                      <a:pt x="1185" y="1226"/>
                    </a:cubicBezTo>
                    <a:cubicBezTo>
                      <a:pt x="1229" y="1226"/>
                      <a:pt x="1268" y="1215"/>
                      <a:pt x="1293" y="1190"/>
                    </a:cubicBezTo>
                    <a:lnTo>
                      <a:pt x="2089" y="752"/>
                    </a:lnTo>
                    <a:cubicBezTo>
                      <a:pt x="2169" y="693"/>
                      <a:pt x="2169" y="633"/>
                      <a:pt x="2069" y="573"/>
                    </a:cubicBezTo>
                    <a:lnTo>
                      <a:pt x="1174" y="56"/>
                    </a:lnTo>
                    <a:cubicBezTo>
                      <a:pt x="1116" y="21"/>
                      <a:pt x="1052" y="0"/>
                      <a:pt x="992"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4"/>
              <p:cNvSpPr/>
              <p:nvPr/>
            </p:nvSpPr>
            <p:spPr>
              <a:xfrm>
                <a:off x="4000475" y="983625"/>
                <a:ext cx="54250" cy="30525"/>
              </a:xfrm>
              <a:custGeom>
                <a:rect b="b" l="l" r="r" t="t"/>
                <a:pathLst>
                  <a:path extrusionOk="0" h="1221" w="2170">
                    <a:moveTo>
                      <a:pt x="993" y="1"/>
                    </a:moveTo>
                    <a:cubicBezTo>
                      <a:pt x="950" y="1"/>
                      <a:pt x="909" y="12"/>
                      <a:pt x="876" y="37"/>
                    </a:cubicBezTo>
                    <a:lnTo>
                      <a:pt x="80" y="474"/>
                    </a:lnTo>
                    <a:cubicBezTo>
                      <a:pt x="1" y="534"/>
                      <a:pt x="41" y="594"/>
                      <a:pt x="100" y="653"/>
                    </a:cubicBezTo>
                    <a:lnTo>
                      <a:pt x="995" y="1170"/>
                    </a:lnTo>
                    <a:cubicBezTo>
                      <a:pt x="1058" y="1196"/>
                      <a:pt x="1137" y="1221"/>
                      <a:pt x="1202" y="1221"/>
                    </a:cubicBezTo>
                    <a:cubicBezTo>
                      <a:pt x="1239" y="1221"/>
                      <a:pt x="1272" y="1212"/>
                      <a:pt x="1294" y="1190"/>
                    </a:cubicBezTo>
                    <a:lnTo>
                      <a:pt x="2089" y="753"/>
                    </a:lnTo>
                    <a:cubicBezTo>
                      <a:pt x="2169" y="733"/>
                      <a:pt x="2149" y="653"/>
                      <a:pt x="2070" y="574"/>
                    </a:cubicBezTo>
                    <a:lnTo>
                      <a:pt x="1174" y="56"/>
                    </a:lnTo>
                    <a:cubicBezTo>
                      <a:pt x="1117" y="22"/>
                      <a:pt x="1052" y="1"/>
                      <a:pt x="99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4"/>
              <p:cNvSpPr/>
              <p:nvPr/>
            </p:nvSpPr>
            <p:spPr>
              <a:xfrm>
                <a:off x="3951750" y="1089600"/>
                <a:ext cx="224800" cy="128475"/>
              </a:xfrm>
              <a:custGeom>
                <a:rect b="b" l="l" r="r" t="t"/>
                <a:pathLst>
                  <a:path extrusionOk="0" h="5139" w="8992">
                    <a:moveTo>
                      <a:pt x="7653" y="0"/>
                    </a:moveTo>
                    <a:cubicBezTo>
                      <a:pt x="7594" y="0"/>
                      <a:pt x="7539" y="11"/>
                      <a:pt x="7500" y="35"/>
                    </a:cubicBezTo>
                    <a:lnTo>
                      <a:pt x="120" y="4272"/>
                    </a:lnTo>
                    <a:cubicBezTo>
                      <a:pt x="0" y="4351"/>
                      <a:pt x="20" y="4451"/>
                      <a:pt x="140" y="4511"/>
                    </a:cubicBezTo>
                    <a:lnTo>
                      <a:pt x="1094" y="5068"/>
                    </a:lnTo>
                    <a:cubicBezTo>
                      <a:pt x="1161" y="5112"/>
                      <a:pt x="1254" y="5138"/>
                      <a:pt x="1339" y="5138"/>
                    </a:cubicBezTo>
                    <a:cubicBezTo>
                      <a:pt x="1406" y="5138"/>
                      <a:pt x="1469" y="5122"/>
                      <a:pt x="1512" y="5087"/>
                    </a:cubicBezTo>
                    <a:lnTo>
                      <a:pt x="8892" y="870"/>
                    </a:lnTo>
                    <a:cubicBezTo>
                      <a:pt x="8992" y="811"/>
                      <a:pt x="8992" y="691"/>
                      <a:pt x="8872" y="612"/>
                    </a:cubicBezTo>
                    <a:lnTo>
                      <a:pt x="7918" y="75"/>
                    </a:lnTo>
                    <a:cubicBezTo>
                      <a:pt x="7845" y="26"/>
                      <a:pt x="7744" y="0"/>
                      <a:pt x="7653"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4"/>
              <p:cNvSpPr/>
              <p:nvPr/>
            </p:nvSpPr>
            <p:spPr>
              <a:xfrm>
                <a:off x="3780175" y="1154075"/>
                <a:ext cx="53725" cy="30150"/>
              </a:xfrm>
              <a:custGeom>
                <a:rect b="b" l="l" r="r" t="t"/>
                <a:pathLst>
                  <a:path extrusionOk="0" h="1206" w="2149">
                    <a:moveTo>
                      <a:pt x="961" y="0"/>
                    </a:moveTo>
                    <a:cubicBezTo>
                      <a:pt x="922" y="0"/>
                      <a:pt x="886" y="7"/>
                      <a:pt x="856" y="22"/>
                    </a:cubicBezTo>
                    <a:lnTo>
                      <a:pt x="60" y="479"/>
                    </a:lnTo>
                    <a:cubicBezTo>
                      <a:pt x="0" y="519"/>
                      <a:pt x="20" y="599"/>
                      <a:pt x="80" y="639"/>
                    </a:cubicBezTo>
                    <a:lnTo>
                      <a:pt x="995" y="1176"/>
                    </a:lnTo>
                    <a:cubicBezTo>
                      <a:pt x="1045" y="1196"/>
                      <a:pt x="1099" y="1206"/>
                      <a:pt x="1152" y="1206"/>
                    </a:cubicBezTo>
                    <a:cubicBezTo>
                      <a:pt x="1204" y="1206"/>
                      <a:pt x="1254" y="1196"/>
                      <a:pt x="1293" y="1176"/>
                    </a:cubicBezTo>
                    <a:lnTo>
                      <a:pt x="2089" y="718"/>
                    </a:lnTo>
                    <a:cubicBezTo>
                      <a:pt x="2149" y="678"/>
                      <a:pt x="2149" y="599"/>
                      <a:pt x="2049" y="579"/>
                    </a:cubicBezTo>
                    <a:lnTo>
                      <a:pt x="1154" y="42"/>
                    </a:lnTo>
                    <a:cubicBezTo>
                      <a:pt x="1093" y="17"/>
                      <a:pt x="1024" y="0"/>
                      <a:pt x="961"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4"/>
              <p:cNvSpPr/>
              <p:nvPr/>
            </p:nvSpPr>
            <p:spPr>
              <a:xfrm>
                <a:off x="3814975" y="1133450"/>
                <a:ext cx="53750" cy="30650"/>
              </a:xfrm>
              <a:custGeom>
                <a:rect b="b" l="l" r="r" t="t"/>
                <a:pathLst>
                  <a:path extrusionOk="0" h="1226" w="2150">
                    <a:moveTo>
                      <a:pt x="957" y="1"/>
                    </a:moveTo>
                    <a:cubicBezTo>
                      <a:pt x="920" y="1"/>
                      <a:pt x="885" y="9"/>
                      <a:pt x="856" y="31"/>
                    </a:cubicBezTo>
                    <a:lnTo>
                      <a:pt x="60" y="469"/>
                    </a:lnTo>
                    <a:cubicBezTo>
                      <a:pt x="1" y="529"/>
                      <a:pt x="21" y="608"/>
                      <a:pt x="100" y="648"/>
                    </a:cubicBezTo>
                    <a:lnTo>
                      <a:pt x="995" y="1165"/>
                    </a:lnTo>
                    <a:cubicBezTo>
                      <a:pt x="1060" y="1204"/>
                      <a:pt x="1132" y="1226"/>
                      <a:pt x="1197" y="1226"/>
                    </a:cubicBezTo>
                    <a:cubicBezTo>
                      <a:pt x="1232" y="1226"/>
                      <a:pt x="1266" y="1219"/>
                      <a:pt x="1294" y="1205"/>
                    </a:cubicBezTo>
                    <a:lnTo>
                      <a:pt x="2090" y="747"/>
                    </a:lnTo>
                    <a:cubicBezTo>
                      <a:pt x="2149" y="688"/>
                      <a:pt x="2149" y="628"/>
                      <a:pt x="2050" y="568"/>
                    </a:cubicBezTo>
                    <a:lnTo>
                      <a:pt x="1155" y="51"/>
                    </a:lnTo>
                    <a:cubicBezTo>
                      <a:pt x="1092" y="26"/>
                      <a:pt x="1021" y="1"/>
                      <a:pt x="957"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4"/>
              <p:cNvSpPr/>
              <p:nvPr/>
            </p:nvSpPr>
            <p:spPr>
              <a:xfrm>
                <a:off x="3849800" y="1112925"/>
                <a:ext cx="53725" cy="30675"/>
              </a:xfrm>
              <a:custGeom>
                <a:rect b="b" l="l" r="r" t="t"/>
                <a:pathLst>
                  <a:path extrusionOk="0" h="1227" w="2149">
                    <a:moveTo>
                      <a:pt x="972" y="1"/>
                    </a:moveTo>
                    <a:cubicBezTo>
                      <a:pt x="929" y="1"/>
                      <a:pt x="889" y="12"/>
                      <a:pt x="856" y="37"/>
                    </a:cubicBezTo>
                    <a:lnTo>
                      <a:pt x="60" y="474"/>
                    </a:lnTo>
                    <a:cubicBezTo>
                      <a:pt x="0" y="534"/>
                      <a:pt x="20" y="594"/>
                      <a:pt x="100" y="653"/>
                    </a:cubicBezTo>
                    <a:lnTo>
                      <a:pt x="995" y="1171"/>
                    </a:lnTo>
                    <a:cubicBezTo>
                      <a:pt x="1053" y="1205"/>
                      <a:pt x="1117" y="1226"/>
                      <a:pt x="1177" y="1226"/>
                    </a:cubicBezTo>
                    <a:cubicBezTo>
                      <a:pt x="1220" y="1226"/>
                      <a:pt x="1260" y="1215"/>
                      <a:pt x="1293" y="1190"/>
                    </a:cubicBezTo>
                    <a:lnTo>
                      <a:pt x="2089" y="753"/>
                    </a:lnTo>
                    <a:cubicBezTo>
                      <a:pt x="2149" y="733"/>
                      <a:pt x="2149" y="653"/>
                      <a:pt x="2049" y="574"/>
                    </a:cubicBezTo>
                    <a:lnTo>
                      <a:pt x="1154" y="57"/>
                    </a:lnTo>
                    <a:cubicBezTo>
                      <a:pt x="1096" y="22"/>
                      <a:pt x="1032" y="1"/>
                      <a:pt x="972"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4"/>
              <p:cNvSpPr/>
              <p:nvPr/>
            </p:nvSpPr>
            <p:spPr>
              <a:xfrm>
                <a:off x="3884600" y="1093025"/>
                <a:ext cx="53750" cy="30675"/>
              </a:xfrm>
              <a:custGeom>
                <a:rect b="b" l="l" r="r" t="t"/>
                <a:pathLst>
                  <a:path extrusionOk="0" h="1227" w="2150">
                    <a:moveTo>
                      <a:pt x="973" y="1"/>
                    </a:moveTo>
                    <a:cubicBezTo>
                      <a:pt x="930" y="1"/>
                      <a:pt x="889" y="12"/>
                      <a:pt x="856" y="37"/>
                    </a:cubicBezTo>
                    <a:lnTo>
                      <a:pt x="60" y="475"/>
                    </a:lnTo>
                    <a:cubicBezTo>
                      <a:pt x="1" y="534"/>
                      <a:pt x="21" y="594"/>
                      <a:pt x="100" y="654"/>
                    </a:cubicBezTo>
                    <a:lnTo>
                      <a:pt x="995" y="1171"/>
                    </a:lnTo>
                    <a:cubicBezTo>
                      <a:pt x="1053" y="1206"/>
                      <a:pt x="1118" y="1227"/>
                      <a:pt x="1177" y="1227"/>
                    </a:cubicBezTo>
                    <a:cubicBezTo>
                      <a:pt x="1220" y="1227"/>
                      <a:pt x="1260" y="1216"/>
                      <a:pt x="1294" y="1191"/>
                    </a:cubicBezTo>
                    <a:lnTo>
                      <a:pt x="2089" y="753"/>
                    </a:lnTo>
                    <a:cubicBezTo>
                      <a:pt x="2149" y="733"/>
                      <a:pt x="2149" y="654"/>
                      <a:pt x="2050" y="574"/>
                    </a:cubicBezTo>
                    <a:lnTo>
                      <a:pt x="1155" y="57"/>
                    </a:lnTo>
                    <a:cubicBezTo>
                      <a:pt x="1097" y="22"/>
                      <a:pt x="1032" y="1"/>
                      <a:pt x="97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4"/>
              <p:cNvSpPr/>
              <p:nvPr/>
            </p:nvSpPr>
            <p:spPr>
              <a:xfrm>
                <a:off x="3919925" y="1073150"/>
                <a:ext cx="54225" cy="30675"/>
              </a:xfrm>
              <a:custGeom>
                <a:rect b="b" l="l" r="r" t="t"/>
                <a:pathLst>
                  <a:path extrusionOk="0" h="1227" w="2169">
                    <a:moveTo>
                      <a:pt x="972" y="0"/>
                    </a:moveTo>
                    <a:cubicBezTo>
                      <a:pt x="929" y="0"/>
                      <a:pt x="889" y="11"/>
                      <a:pt x="856" y="36"/>
                    </a:cubicBezTo>
                    <a:lnTo>
                      <a:pt x="60" y="474"/>
                    </a:lnTo>
                    <a:cubicBezTo>
                      <a:pt x="0" y="534"/>
                      <a:pt x="20" y="593"/>
                      <a:pt x="100" y="653"/>
                    </a:cubicBezTo>
                    <a:lnTo>
                      <a:pt x="995" y="1170"/>
                    </a:lnTo>
                    <a:cubicBezTo>
                      <a:pt x="1053" y="1205"/>
                      <a:pt x="1117" y="1226"/>
                      <a:pt x="1177" y="1226"/>
                    </a:cubicBezTo>
                    <a:cubicBezTo>
                      <a:pt x="1220" y="1226"/>
                      <a:pt x="1260" y="1215"/>
                      <a:pt x="1293" y="1190"/>
                    </a:cubicBezTo>
                    <a:lnTo>
                      <a:pt x="2089" y="752"/>
                    </a:lnTo>
                    <a:cubicBezTo>
                      <a:pt x="2168" y="733"/>
                      <a:pt x="2129" y="653"/>
                      <a:pt x="2049" y="573"/>
                    </a:cubicBezTo>
                    <a:lnTo>
                      <a:pt x="1154" y="56"/>
                    </a:lnTo>
                    <a:cubicBezTo>
                      <a:pt x="1096" y="21"/>
                      <a:pt x="1032" y="0"/>
                      <a:pt x="972"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4"/>
              <p:cNvSpPr/>
              <p:nvPr/>
            </p:nvSpPr>
            <p:spPr>
              <a:xfrm>
                <a:off x="3954725" y="1053250"/>
                <a:ext cx="54225" cy="30675"/>
              </a:xfrm>
              <a:custGeom>
                <a:rect b="b" l="l" r="r" t="t"/>
                <a:pathLst>
                  <a:path extrusionOk="0" h="1227" w="2169">
                    <a:moveTo>
                      <a:pt x="983" y="1"/>
                    </a:moveTo>
                    <a:cubicBezTo>
                      <a:pt x="940" y="1"/>
                      <a:pt x="901" y="12"/>
                      <a:pt x="876" y="37"/>
                    </a:cubicBezTo>
                    <a:lnTo>
                      <a:pt x="80" y="474"/>
                    </a:lnTo>
                    <a:cubicBezTo>
                      <a:pt x="1" y="534"/>
                      <a:pt x="21" y="594"/>
                      <a:pt x="100" y="653"/>
                    </a:cubicBezTo>
                    <a:lnTo>
                      <a:pt x="995" y="1170"/>
                    </a:lnTo>
                    <a:cubicBezTo>
                      <a:pt x="1053" y="1205"/>
                      <a:pt x="1118" y="1226"/>
                      <a:pt x="1177" y="1226"/>
                    </a:cubicBezTo>
                    <a:cubicBezTo>
                      <a:pt x="1220" y="1226"/>
                      <a:pt x="1260" y="1215"/>
                      <a:pt x="1294" y="1190"/>
                    </a:cubicBezTo>
                    <a:lnTo>
                      <a:pt x="2089" y="753"/>
                    </a:lnTo>
                    <a:cubicBezTo>
                      <a:pt x="2169" y="733"/>
                      <a:pt x="2129" y="653"/>
                      <a:pt x="2069" y="574"/>
                    </a:cubicBezTo>
                    <a:lnTo>
                      <a:pt x="1154" y="56"/>
                    </a:lnTo>
                    <a:cubicBezTo>
                      <a:pt x="1108" y="22"/>
                      <a:pt x="1042" y="1"/>
                      <a:pt x="98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4"/>
              <p:cNvSpPr/>
              <p:nvPr/>
            </p:nvSpPr>
            <p:spPr>
              <a:xfrm>
                <a:off x="3989550" y="1033350"/>
                <a:ext cx="54225" cy="30550"/>
              </a:xfrm>
              <a:custGeom>
                <a:rect b="b" l="l" r="r" t="t"/>
                <a:pathLst>
                  <a:path extrusionOk="0" h="1222" w="2169">
                    <a:moveTo>
                      <a:pt x="984" y="1"/>
                    </a:moveTo>
                    <a:cubicBezTo>
                      <a:pt x="939" y="1"/>
                      <a:pt x="900" y="12"/>
                      <a:pt x="875" y="37"/>
                    </a:cubicBezTo>
                    <a:lnTo>
                      <a:pt x="80" y="474"/>
                    </a:lnTo>
                    <a:cubicBezTo>
                      <a:pt x="0" y="534"/>
                      <a:pt x="20" y="594"/>
                      <a:pt x="100" y="654"/>
                    </a:cubicBezTo>
                    <a:lnTo>
                      <a:pt x="995" y="1171"/>
                    </a:lnTo>
                    <a:cubicBezTo>
                      <a:pt x="1058" y="1196"/>
                      <a:pt x="1129" y="1221"/>
                      <a:pt x="1192" y="1221"/>
                    </a:cubicBezTo>
                    <a:cubicBezTo>
                      <a:pt x="1229" y="1221"/>
                      <a:pt x="1264" y="1213"/>
                      <a:pt x="1293" y="1191"/>
                    </a:cubicBezTo>
                    <a:lnTo>
                      <a:pt x="2089" y="753"/>
                    </a:lnTo>
                    <a:cubicBezTo>
                      <a:pt x="2168" y="733"/>
                      <a:pt x="2129" y="634"/>
                      <a:pt x="2069" y="574"/>
                    </a:cubicBezTo>
                    <a:lnTo>
                      <a:pt x="1174" y="57"/>
                    </a:lnTo>
                    <a:cubicBezTo>
                      <a:pt x="1116" y="22"/>
                      <a:pt x="1045" y="1"/>
                      <a:pt x="984"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4"/>
              <p:cNvSpPr/>
              <p:nvPr/>
            </p:nvSpPr>
            <p:spPr>
              <a:xfrm>
                <a:off x="4024350" y="1013475"/>
                <a:ext cx="54225" cy="30525"/>
              </a:xfrm>
              <a:custGeom>
                <a:rect b="b" l="l" r="r" t="t"/>
                <a:pathLst>
                  <a:path extrusionOk="0" h="1221" w="2169">
                    <a:moveTo>
                      <a:pt x="979" y="0"/>
                    </a:moveTo>
                    <a:cubicBezTo>
                      <a:pt x="933" y="0"/>
                      <a:pt x="889" y="11"/>
                      <a:pt x="856" y="36"/>
                    </a:cubicBezTo>
                    <a:lnTo>
                      <a:pt x="80" y="474"/>
                    </a:lnTo>
                    <a:cubicBezTo>
                      <a:pt x="1" y="533"/>
                      <a:pt x="21" y="593"/>
                      <a:pt x="100" y="653"/>
                    </a:cubicBezTo>
                    <a:lnTo>
                      <a:pt x="995" y="1170"/>
                    </a:lnTo>
                    <a:cubicBezTo>
                      <a:pt x="1058" y="1195"/>
                      <a:pt x="1129" y="1220"/>
                      <a:pt x="1193" y="1220"/>
                    </a:cubicBezTo>
                    <a:cubicBezTo>
                      <a:pt x="1230" y="1220"/>
                      <a:pt x="1264" y="1212"/>
                      <a:pt x="1294" y="1190"/>
                    </a:cubicBezTo>
                    <a:lnTo>
                      <a:pt x="2089" y="752"/>
                    </a:lnTo>
                    <a:cubicBezTo>
                      <a:pt x="2169" y="693"/>
                      <a:pt x="2129" y="633"/>
                      <a:pt x="2069" y="573"/>
                    </a:cubicBezTo>
                    <a:lnTo>
                      <a:pt x="1154" y="56"/>
                    </a:lnTo>
                    <a:cubicBezTo>
                      <a:pt x="1108" y="21"/>
                      <a:pt x="1042" y="0"/>
                      <a:pt x="979"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4"/>
              <p:cNvSpPr/>
              <p:nvPr/>
            </p:nvSpPr>
            <p:spPr>
              <a:xfrm>
                <a:off x="3825425" y="1169950"/>
                <a:ext cx="54225" cy="31000"/>
              </a:xfrm>
              <a:custGeom>
                <a:rect b="b" l="l" r="r" t="t"/>
                <a:pathLst>
                  <a:path extrusionOk="0" h="1240" w="2169">
                    <a:moveTo>
                      <a:pt x="993" y="1"/>
                    </a:moveTo>
                    <a:cubicBezTo>
                      <a:pt x="943" y="1"/>
                      <a:pt x="893" y="16"/>
                      <a:pt x="856" y="43"/>
                    </a:cubicBezTo>
                    <a:lnTo>
                      <a:pt x="80" y="481"/>
                    </a:lnTo>
                    <a:cubicBezTo>
                      <a:pt x="1" y="541"/>
                      <a:pt x="20" y="600"/>
                      <a:pt x="100" y="660"/>
                    </a:cubicBezTo>
                    <a:lnTo>
                      <a:pt x="995" y="1177"/>
                    </a:lnTo>
                    <a:cubicBezTo>
                      <a:pt x="1048" y="1220"/>
                      <a:pt x="1107" y="1240"/>
                      <a:pt x="1163" y="1240"/>
                    </a:cubicBezTo>
                    <a:cubicBezTo>
                      <a:pt x="1211" y="1240"/>
                      <a:pt x="1257" y="1225"/>
                      <a:pt x="1294" y="1197"/>
                    </a:cubicBezTo>
                    <a:lnTo>
                      <a:pt x="2089" y="759"/>
                    </a:lnTo>
                    <a:cubicBezTo>
                      <a:pt x="2169" y="700"/>
                      <a:pt x="2169" y="640"/>
                      <a:pt x="2069" y="580"/>
                    </a:cubicBezTo>
                    <a:lnTo>
                      <a:pt x="1154" y="63"/>
                    </a:lnTo>
                    <a:cubicBezTo>
                      <a:pt x="1112" y="21"/>
                      <a:pt x="1052" y="1"/>
                      <a:pt x="99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4"/>
              <p:cNvSpPr/>
              <p:nvPr/>
            </p:nvSpPr>
            <p:spPr>
              <a:xfrm>
                <a:off x="3860250" y="1150225"/>
                <a:ext cx="54225" cy="30675"/>
              </a:xfrm>
              <a:custGeom>
                <a:rect b="b" l="l" r="r" t="t"/>
                <a:pathLst>
                  <a:path extrusionOk="0" h="1227" w="2169">
                    <a:moveTo>
                      <a:pt x="983" y="1"/>
                    </a:moveTo>
                    <a:cubicBezTo>
                      <a:pt x="939" y="1"/>
                      <a:pt x="900" y="12"/>
                      <a:pt x="875" y="37"/>
                    </a:cubicBezTo>
                    <a:lnTo>
                      <a:pt x="80" y="474"/>
                    </a:lnTo>
                    <a:cubicBezTo>
                      <a:pt x="0" y="534"/>
                      <a:pt x="20" y="594"/>
                      <a:pt x="99" y="653"/>
                    </a:cubicBezTo>
                    <a:lnTo>
                      <a:pt x="995" y="1171"/>
                    </a:lnTo>
                    <a:cubicBezTo>
                      <a:pt x="1052" y="1205"/>
                      <a:pt x="1117" y="1226"/>
                      <a:pt x="1177" y="1226"/>
                    </a:cubicBezTo>
                    <a:cubicBezTo>
                      <a:pt x="1219" y="1226"/>
                      <a:pt x="1260" y="1215"/>
                      <a:pt x="1293" y="1190"/>
                    </a:cubicBezTo>
                    <a:lnTo>
                      <a:pt x="2089" y="753"/>
                    </a:lnTo>
                    <a:cubicBezTo>
                      <a:pt x="2168" y="693"/>
                      <a:pt x="2168" y="633"/>
                      <a:pt x="2069" y="574"/>
                    </a:cubicBezTo>
                    <a:lnTo>
                      <a:pt x="1174" y="57"/>
                    </a:lnTo>
                    <a:cubicBezTo>
                      <a:pt x="1116" y="22"/>
                      <a:pt x="1045" y="1"/>
                      <a:pt x="98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4"/>
              <p:cNvSpPr/>
              <p:nvPr/>
            </p:nvSpPr>
            <p:spPr>
              <a:xfrm>
                <a:off x="3895550" y="1130325"/>
                <a:ext cx="54225" cy="30675"/>
              </a:xfrm>
              <a:custGeom>
                <a:rect b="b" l="l" r="r" t="t"/>
                <a:pathLst>
                  <a:path extrusionOk="0" h="1227" w="2169">
                    <a:moveTo>
                      <a:pt x="992" y="1"/>
                    </a:moveTo>
                    <a:cubicBezTo>
                      <a:pt x="949" y="1"/>
                      <a:pt x="909" y="12"/>
                      <a:pt x="876" y="37"/>
                    </a:cubicBezTo>
                    <a:lnTo>
                      <a:pt x="80" y="475"/>
                    </a:lnTo>
                    <a:cubicBezTo>
                      <a:pt x="0" y="534"/>
                      <a:pt x="20" y="594"/>
                      <a:pt x="100" y="654"/>
                    </a:cubicBezTo>
                    <a:lnTo>
                      <a:pt x="995" y="1171"/>
                    </a:lnTo>
                    <a:cubicBezTo>
                      <a:pt x="1053" y="1205"/>
                      <a:pt x="1117" y="1227"/>
                      <a:pt x="1177" y="1227"/>
                    </a:cubicBezTo>
                    <a:cubicBezTo>
                      <a:pt x="1220" y="1227"/>
                      <a:pt x="1260" y="1216"/>
                      <a:pt x="1293" y="1191"/>
                    </a:cubicBezTo>
                    <a:lnTo>
                      <a:pt x="2089" y="753"/>
                    </a:lnTo>
                    <a:cubicBezTo>
                      <a:pt x="2169" y="693"/>
                      <a:pt x="2149" y="634"/>
                      <a:pt x="2069" y="574"/>
                    </a:cubicBezTo>
                    <a:lnTo>
                      <a:pt x="1174" y="57"/>
                    </a:lnTo>
                    <a:cubicBezTo>
                      <a:pt x="1116" y="22"/>
                      <a:pt x="1052" y="1"/>
                      <a:pt x="992"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4"/>
              <p:cNvSpPr/>
              <p:nvPr/>
            </p:nvSpPr>
            <p:spPr>
              <a:xfrm>
                <a:off x="3930350" y="1110450"/>
                <a:ext cx="54250" cy="30675"/>
              </a:xfrm>
              <a:custGeom>
                <a:rect b="b" l="l" r="r" t="t"/>
                <a:pathLst>
                  <a:path extrusionOk="0" h="1227" w="2170">
                    <a:moveTo>
                      <a:pt x="993" y="0"/>
                    </a:moveTo>
                    <a:cubicBezTo>
                      <a:pt x="950" y="0"/>
                      <a:pt x="910" y="11"/>
                      <a:pt x="876" y="36"/>
                    </a:cubicBezTo>
                    <a:lnTo>
                      <a:pt x="80" y="474"/>
                    </a:lnTo>
                    <a:cubicBezTo>
                      <a:pt x="1" y="534"/>
                      <a:pt x="21" y="593"/>
                      <a:pt x="100" y="653"/>
                    </a:cubicBezTo>
                    <a:lnTo>
                      <a:pt x="996" y="1170"/>
                    </a:lnTo>
                    <a:cubicBezTo>
                      <a:pt x="1053" y="1205"/>
                      <a:pt x="1118" y="1226"/>
                      <a:pt x="1177" y="1226"/>
                    </a:cubicBezTo>
                    <a:cubicBezTo>
                      <a:pt x="1220" y="1226"/>
                      <a:pt x="1261" y="1215"/>
                      <a:pt x="1294" y="1190"/>
                    </a:cubicBezTo>
                    <a:lnTo>
                      <a:pt x="2090" y="752"/>
                    </a:lnTo>
                    <a:cubicBezTo>
                      <a:pt x="2169" y="693"/>
                      <a:pt x="2149" y="613"/>
                      <a:pt x="2070" y="573"/>
                    </a:cubicBezTo>
                    <a:lnTo>
                      <a:pt x="1175" y="56"/>
                    </a:lnTo>
                    <a:cubicBezTo>
                      <a:pt x="1117" y="21"/>
                      <a:pt x="1052" y="0"/>
                      <a:pt x="993"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4"/>
              <p:cNvSpPr/>
              <p:nvPr/>
            </p:nvSpPr>
            <p:spPr>
              <a:xfrm>
                <a:off x="3965175" y="1090550"/>
                <a:ext cx="54225" cy="30675"/>
              </a:xfrm>
              <a:custGeom>
                <a:rect b="b" l="l" r="r" t="t"/>
                <a:pathLst>
                  <a:path extrusionOk="0" h="1227" w="2169">
                    <a:moveTo>
                      <a:pt x="992" y="0"/>
                    </a:moveTo>
                    <a:cubicBezTo>
                      <a:pt x="949" y="0"/>
                      <a:pt x="909" y="12"/>
                      <a:pt x="876" y="37"/>
                    </a:cubicBezTo>
                    <a:lnTo>
                      <a:pt x="80" y="474"/>
                    </a:lnTo>
                    <a:cubicBezTo>
                      <a:pt x="0" y="534"/>
                      <a:pt x="20" y="594"/>
                      <a:pt x="100" y="653"/>
                    </a:cubicBezTo>
                    <a:lnTo>
                      <a:pt x="995" y="1170"/>
                    </a:lnTo>
                    <a:cubicBezTo>
                      <a:pt x="1053" y="1205"/>
                      <a:pt x="1117" y="1226"/>
                      <a:pt x="1177" y="1226"/>
                    </a:cubicBezTo>
                    <a:cubicBezTo>
                      <a:pt x="1220" y="1226"/>
                      <a:pt x="1260" y="1215"/>
                      <a:pt x="1293" y="1190"/>
                    </a:cubicBezTo>
                    <a:lnTo>
                      <a:pt x="2089" y="753"/>
                    </a:lnTo>
                    <a:cubicBezTo>
                      <a:pt x="2169" y="693"/>
                      <a:pt x="2149" y="633"/>
                      <a:pt x="2069" y="574"/>
                    </a:cubicBezTo>
                    <a:lnTo>
                      <a:pt x="1174" y="56"/>
                    </a:lnTo>
                    <a:cubicBezTo>
                      <a:pt x="1116" y="22"/>
                      <a:pt x="1052" y="0"/>
                      <a:pt x="992"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4"/>
              <p:cNvSpPr/>
              <p:nvPr/>
            </p:nvSpPr>
            <p:spPr>
              <a:xfrm>
                <a:off x="3999975" y="1070650"/>
                <a:ext cx="54250" cy="30675"/>
              </a:xfrm>
              <a:custGeom>
                <a:rect b="b" l="l" r="r" t="t"/>
                <a:pathLst>
                  <a:path extrusionOk="0" h="1227" w="2170">
                    <a:moveTo>
                      <a:pt x="993" y="1"/>
                    </a:moveTo>
                    <a:cubicBezTo>
                      <a:pt x="950" y="1"/>
                      <a:pt x="909" y="12"/>
                      <a:pt x="876" y="37"/>
                    </a:cubicBezTo>
                    <a:lnTo>
                      <a:pt x="80" y="474"/>
                    </a:lnTo>
                    <a:cubicBezTo>
                      <a:pt x="1" y="534"/>
                      <a:pt x="21" y="594"/>
                      <a:pt x="100" y="653"/>
                    </a:cubicBezTo>
                    <a:lnTo>
                      <a:pt x="996" y="1171"/>
                    </a:lnTo>
                    <a:cubicBezTo>
                      <a:pt x="1053" y="1205"/>
                      <a:pt x="1118" y="1227"/>
                      <a:pt x="1177" y="1227"/>
                    </a:cubicBezTo>
                    <a:cubicBezTo>
                      <a:pt x="1220" y="1227"/>
                      <a:pt x="1261" y="1216"/>
                      <a:pt x="1294" y="1191"/>
                    </a:cubicBezTo>
                    <a:lnTo>
                      <a:pt x="2090" y="753"/>
                    </a:lnTo>
                    <a:cubicBezTo>
                      <a:pt x="2169" y="693"/>
                      <a:pt x="2149" y="634"/>
                      <a:pt x="2070" y="574"/>
                    </a:cubicBezTo>
                    <a:lnTo>
                      <a:pt x="1175" y="57"/>
                    </a:lnTo>
                    <a:cubicBezTo>
                      <a:pt x="1117" y="22"/>
                      <a:pt x="1052" y="1"/>
                      <a:pt x="99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4"/>
              <p:cNvSpPr/>
              <p:nvPr/>
            </p:nvSpPr>
            <p:spPr>
              <a:xfrm>
                <a:off x="4034800" y="1050775"/>
                <a:ext cx="54225" cy="30525"/>
              </a:xfrm>
              <a:custGeom>
                <a:rect b="b" l="l" r="r" t="t"/>
                <a:pathLst>
                  <a:path extrusionOk="0" h="1221" w="2169">
                    <a:moveTo>
                      <a:pt x="984" y="0"/>
                    </a:moveTo>
                    <a:cubicBezTo>
                      <a:pt x="940" y="0"/>
                      <a:pt x="901" y="11"/>
                      <a:pt x="876" y="36"/>
                    </a:cubicBezTo>
                    <a:lnTo>
                      <a:pt x="80" y="474"/>
                    </a:lnTo>
                    <a:cubicBezTo>
                      <a:pt x="0" y="533"/>
                      <a:pt x="20" y="593"/>
                      <a:pt x="100" y="653"/>
                    </a:cubicBezTo>
                    <a:lnTo>
                      <a:pt x="995" y="1170"/>
                    </a:lnTo>
                    <a:cubicBezTo>
                      <a:pt x="1058" y="1195"/>
                      <a:pt x="1129" y="1220"/>
                      <a:pt x="1192" y="1220"/>
                    </a:cubicBezTo>
                    <a:cubicBezTo>
                      <a:pt x="1230" y="1220"/>
                      <a:pt x="1264" y="1212"/>
                      <a:pt x="1293" y="1190"/>
                    </a:cubicBezTo>
                    <a:lnTo>
                      <a:pt x="2089" y="752"/>
                    </a:lnTo>
                    <a:cubicBezTo>
                      <a:pt x="2169" y="693"/>
                      <a:pt x="2149" y="633"/>
                      <a:pt x="2069" y="573"/>
                    </a:cubicBezTo>
                    <a:lnTo>
                      <a:pt x="1174" y="56"/>
                    </a:lnTo>
                    <a:cubicBezTo>
                      <a:pt x="1116" y="21"/>
                      <a:pt x="1045" y="0"/>
                      <a:pt x="984"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4"/>
              <p:cNvSpPr/>
              <p:nvPr/>
            </p:nvSpPr>
            <p:spPr>
              <a:xfrm>
                <a:off x="4069600" y="1030875"/>
                <a:ext cx="54250" cy="30675"/>
              </a:xfrm>
              <a:custGeom>
                <a:rect b="b" l="l" r="r" t="t"/>
                <a:pathLst>
                  <a:path extrusionOk="0" h="1227" w="2170">
                    <a:moveTo>
                      <a:pt x="993" y="0"/>
                    </a:moveTo>
                    <a:cubicBezTo>
                      <a:pt x="950" y="0"/>
                      <a:pt x="909" y="11"/>
                      <a:pt x="876" y="36"/>
                    </a:cubicBezTo>
                    <a:lnTo>
                      <a:pt x="80" y="474"/>
                    </a:lnTo>
                    <a:cubicBezTo>
                      <a:pt x="1" y="534"/>
                      <a:pt x="21" y="593"/>
                      <a:pt x="100" y="653"/>
                    </a:cubicBezTo>
                    <a:lnTo>
                      <a:pt x="995" y="1170"/>
                    </a:lnTo>
                    <a:cubicBezTo>
                      <a:pt x="1053" y="1205"/>
                      <a:pt x="1118" y="1226"/>
                      <a:pt x="1177" y="1226"/>
                    </a:cubicBezTo>
                    <a:cubicBezTo>
                      <a:pt x="1220" y="1226"/>
                      <a:pt x="1261" y="1215"/>
                      <a:pt x="1294" y="1190"/>
                    </a:cubicBezTo>
                    <a:lnTo>
                      <a:pt x="2090" y="753"/>
                    </a:lnTo>
                    <a:cubicBezTo>
                      <a:pt x="2169" y="693"/>
                      <a:pt x="2149" y="633"/>
                      <a:pt x="2070" y="573"/>
                    </a:cubicBezTo>
                    <a:lnTo>
                      <a:pt x="1175" y="56"/>
                    </a:lnTo>
                    <a:cubicBezTo>
                      <a:pt x="1117" y="22"/>
                      <a:pt x="1052" y="0"/>
                      <a:pt x="993"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4"/>
              <p:cNvSpPr/>
              <p:nvPr/>
            </p:nvSpPr>
            <p:spPr>
              <a:xfrm>
                <a:off x="3875650" y="1185050"/>
                <a:ext cx="54225" cy="30650"/>
              </a:xfrm>
              <a:custGeom>
                <a:rect b="b" l="l" r="r" t="t"/>
                <a:pathLst>
                  <a:path extrusionOk="0" h="1226" w="2169">
                    <a:moveTo>
                      <a:pt x="993" y="0"/>
                    </a:moveTo>
                    <a:cubicBezTo>
                      <a:pt x="950" y="0"/>
                      <a:pt x="909" y="11"/>
                      <a:pt x="876" y="36"/>
                    </a:cubicBezTo>
                    <a:lnTo>
                      <a:pt x="80" y="474"/>
                    </a:lnTo>
                    <a:cubicBezTo>
                      <a:pt x="1" y="533"/>
                      <a:pt x="21" y="593"/>
                      <a:pt x="100" y="653"/>
                    </a:cubicBezTo>
                    <a:lnTo>
                      <a:pt x="995" y="1170"/>
                    </a:lnTo>
                    <a:cubicBezTo>
                      <a:pt x="1053" y="1205"/>
                      <a:pt x="1118" y="1226"/>
                      <a:pt x="1177" y="1226"/>
                    </a:cubicBezTo>
                    <a:cubicBezTo>
                      <a:pt x="1220" y="1226"/>
                      <a:pt x="1260" y="1215"/>
                      <a:pt x="1294" y="1190"/>
                    </a:cubicBezTo>
                    <a:lnTo>
                      <a:pt x="2089" y="752"/>
                    </a:lnTo>
                    <a:cubicBezTo>
                      <a:pt x="2169" y="693"/>
                      <a:pt x="2169" y="613"/>
                      <a:pt x="2070" y="573"/>
                    </a:cubicBezTo>
                    <a:lnTo>
                      <a:pt x="1174" y="56"/>
                    </a:lnTo>
                    <a:cubicBezTo>
                      <a:pt x="1117" y="21"/>
                      <a:pt x="1052" y="0"/>
                      <a:pt x="993"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4"/>
              <p:cNvSpPr/>
              <p:nvPr/>
            </p:nvSpPr>
            <p:spPr>
              <a:xfrm>
                <a:off x="3908475" y="1165775"/>
                <a:ext cx="54225" cy="30650"/>
              </a:xfrm>
              <a:custGeom>
                <a:rect b="b" l="l" r="r" t="t"/>
                <a:pathLst>
                  <a:path extrusionOk="0" h="1226" w="2169">
                    <a:moveTo>
                      <a:pt x="977" y="1"/>
                    </a:moveTo>
                    <a:cubicBezTo>
                      <a:pt x="940" y="1"/>
                      <a:pt x="905" y="9"/>
                      <a:pt x="876" y="31"/>
                    </a:cubicBezTo>
                    <a:lnTo>
                      <a:pt x="80" y="469"/>
                    </a:lnTo>
                    <a:cubicBezTo>
                      <a:pt x="1" y="529"/>
                      <a:pt x="40" y="608"/>
                      <a:pt x="100" y="648"/>
                    </a:cubicBezTo>
                    <a:lnTo>
                      <a:pt x="995" y="1165"/>
                    </a:lnTo>
                    <a:cubicBezTo>
                      <a:pt x="1059" y="1204"/>
                      <a:pt x="1140" y="1226"/>
                      <a:pt x="1206" y="1226"/>
                    </a:cubicBezTo>
                    <a:cubicBezTo>
                      <a:pt x="1241" y="1226"/>
                      <a:pt x="1272" y="1219"/>
                      <a:pt x="1294" y="1205"/>
                    </a:cubicBezTo>
                    <a:lnTo>
                      <a:pt x="2089" y="747"/>
                    </a:lnTo>
                    <a:cubicBezTo>
                      <a:pt x="2169" y="728"/>
                      <a:pt x="2149" y="648"/>
                      <a:pt x="2069" y="568"/>
                    </a:cubicBezTo>
                    <a:lnTo>
                      <a:pt x="1174" y="51"/>
                    </a:lnTo>
                    <a:cubicBezTo>
                      <a:pt x="1111" y="26"/>
                      <a:pt x="1041" y="1"/>
                      <a:pt x="977"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4"/>
              <p:cNvSpPr/>
              <p:nvPr/>
            </p:nvSpPr>
            <p:spPr>
              <a:xfrm>
                <a:off x="3940800" y="1147125"/>
                <a:ext cx="54225" cy="30650"/>
              </a:xfrm>
              <a:custGeom>
                <a:rect b="b" l="l" r="r" t="t"/>
                <a:pathLst>
                  <a:path extrusionOk="0" h="1226" w="2169">
                    <a:moveTo>
                      <a:pt x="973" y="1"/>
                    </a:moveTo>
                    <a:cubicBezTo>
                      <a:pt x="937" y="1"/>
                      <a:pt x="904" y="7"/>
                      <a:pt x="876" y="21"/>
                    </a:cubicBezTo>
                    <a:lnTo>
                      <a:pt x="80" y="479"/>
                    </a:lnTo>
                    <a:cubicBezTo>
                      <a:pt x="1" y="519"/>
                      <a:pt x="40" y="598"/>
                      <a:pt x="100" y="658"/>
                    </a:cubicBezTo>
                    <a:lnTo>
                      <a:pt x="995" y="1175"/>
                    </a:lnTo>
                    <a:cubicBezTo>
                      <a:pt x="1058" y="1200"/>
                      <a:pt x="1137" y="1225"/>
                      <a:pt x="1202" y="1225"/>
                    </a:cubicBezTo>
                    <a:cubicBezTo>
                      <a:pt x="1239" y="1225"/>
                      <a:pt x="1272" y="1217"/>
                      <a:pt x="1294" y="1195"/>
                    </a:cubicBezTo>
                    <a:lnTo>
                      <a:pt x="2089" y="757"/>
                    </a:lnTo>
                    <a:cubicBezTo>
                      <a:pt x="2169" y="718"/>
                      <a:pt x="2169" y="638"/>
                      <a:pt x="2069" y="578"/>
                    </a:cubicBezTo>
                    <a:lnTo>
                      <a:pt x="1174" y="61"/>
                    </a:lnTo>
                    <a:cubicBezTo>
                      <a:pt x="1110" y="23"/>
                      <a:pt x="1038" y="1"/>
                      <a:pt x="97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4"/>
              <p:cNvSpPr/>
              <p:nvPr/>
            </p:nvSpPr>
            <p:spPr>
              <a:xfrm>
                <a:off x="3974125" y="1128475"/>
                <a:ext cx="53725" cy="30650"/>
              </a:xfrm>
              <a:custGeom>
                <a:rect b="b" l="l" r="r" t="t"/>
                <a:pathLst>
                  <a:path extrusionOk="0" h="1226" w="2149">
                    <a:moveTo>
                      <a:pt x="957" y="1"/>
                    </a:moveTo>
                    <a:cubicBezTo>
                      <a:pt x="920" y="1"/>
                      <a:pt x="885" y="9"/>
                      <a:pt x="856" y="31"/>
                    </a:cubicBezTo>
                    <a:lnTo>
                      <a:pt x="60" y="469"/>
                    </a:lnTo>
                    <a:cubicBezTo>
                      <a:pt x="0" y="529"/>
                      <a:pt x="20" y="608"/>
                      <a:pt x="100" y="648"/>
                    </a:cubicBezTo>
                    <a:lnTo>
                      <a:pt x="995" y="1165"/>
                    </a:lnTo>
                    <a:cubicBezTo>
                      <a:pt x="1059" y="1204"/>
                      <a:pt x="1132" y="1226"/>
                      <a:pt x="1197" y="1226"/>
                    </a:cubicBezTo>
                    <a:cubicBezTo>
                      <a:pt x="1232" y="1226"/>
                      <a:pt x="1265" y="1219"/>
                      <a:pt x="1293" y="1205"/>
                    </a:cubicBezTo>
                    <a:lnTo>
                      <a:pt x="2089" y="747"/>
                    </a:lnTo>
                    <a:cubicBezTo>
                      <a:pt x="2149" y="708"/>
                      <a:pt x="2149" y="628"/>
                      <a:pt x="2049" y="568"/>
                    </a:cubicBezTo>
                    <a:lnTo>
                      <a:pt x="1154" y="51"/>
                    </a:lnTo>
                    <a:cubicBezTo>
                      <a:pt x="1091" y="26"/>
                      <a:pt x="1020" y="1"/>
                      <a:pt x="957"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4"/>
              <p:cNvSpPr/>
              <p:nvPr/>
            </p:nvSpPr>
            <p:spPr>
              <a:xfrm>
                <a:off x="4006950" y="1109825"/>
                <a:ext cx="54225" cy="30950"/>
              </a:xfrm>
              <a:custGeom>
                <a:rect b="b" l="l" r="r" t="t"/>
                <a:pathLst>
                  <a:path extrusionOk="0" h="1238" w="2169">
                    <a:moveTo>
                      <a:pt x="953" y="1"/>
                    </a:moveTo>
                    <a:cubicBezTo>
                      <a:pt x="917" y="1"/>
                      <a:pt x="884" y="7"/>
                      <a:pt x="856" y="21"/>
                    </a:cubicBezTo>
                    <a:lnTo>
                      <a:pt x="60" y="479"/>
                    </a:lnTo>
                    <a:cubicBezTo>
                      <a:pt x="0" y="519"/>
                      <a:pt x="20" y="598"/>
                      <a:pt x="100" y="658"/>
                    </a:cubicBezTo>
                    <a:lnTo>
                      <a:pt x="995" y="1175"/>
                    </a:lnTo>
                    <a:cubicBezTo>
                      <a:pt x="1048" y="1218"/>
                      <a:pt x="1107" y="1238"/>
                      <a:pt x="1163" y="1238"/>
                    </a:cubicBezTo>
                    <a:cubicBezTo>
                      <a:pt x="1211" y="1238"/>
                      <a:pt x="1256" y="1223"/>
                      <a:pt x="1293" y="1195"/>
                    </a:cubicBezTo>
                    <a:lnTo>
                      <a:pt x="2089" y="757"/>
                    </a:lnTo>
                    <a:cubicBezTo>
                      <a:pt x="2169" y="698"/>
                      <a:pt x="2169" y="618"/>
                      <a:pt x="2049" y="578"/>
                    </a:cubicBezTo>
                    <a:lnTo>
                      <a:pt x="1154" y="61"/>
                    </a:lnTo>
                    <a:cubicBezTo>
                      <a:pt x="1090" y="23"/>
                      <a:pt x="1017" y="1"/>
                      <a:pt x="953"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4"/>
              <p:cNvSpPr/>
              <p:nvPr/>
            </p:nvSpPr>
            <p:spPr>
              <a:xfrm>
                <a:off x="4039775" y="1091175"/>
                <a:ext cx="54225" cy="30650"/>
              </a:xfrm>
              <a:custGeom>
                <a:rect b="b" l="l" r="r" t="t"/>
                <a:pathLst>
                  <a:path extrusionOk="0" h="1226" w="2169">
                    <a:moveTo>
                      <a:pt x="976" y="1"/>
                    </a:moveTo>
                    <a:cubicBezTo>
                      <a:pt x="939" y="1"/>
                      <a:pt x="905" y="9"/>
                      <a:pt x="876" y="31"/>
                    </a:cubicBezTo>
                    <a:lnTo>
                      <a:pt x="80" y="469"/>
                    </a:lnTo>
                    <a:cubicBezTo>
                      <a:pt x="0" y="529"/>
                      <a:pt x="20" y="608"/>
                      <a:pt x="100" y="648"/>
                    </a:cubicBezTo>
                    <a:lnTo>
                      <a:pt x="995" y="1165"/>
                    </a:lnTo>
                    <a:cubicBezTo>
                      <a:pt x="1059" y="1204"/>
                      <a:pt x="1132" y="1226"/>
                      <a:pt x="1196" y="1226"/>
                    </a:cubicBezTo>
                    <a:cubicBezTo>
                      <a:pt x="1232" y="1226"/>
                      <a:pt x="1265" y="1219"/>
                      <a:pt x="1293" y="1205"/>
                    </a:cubicBezTo>
                    <a:lnTo>
                      <a:pt x="2089" y="748"/>
                    </a:lnTo>
                    <a:cubicBezTo>
                      <a:pt x="2169" y="708"/>
                      <a:pt x="2149" y="628"/>
                      <a:pt x="2069" y="569"/>
                    </a:cubicBezTo>
                    <a:lnTo>
                      <a:pt x="1174" y="51"/>
                    </a:lnTo>
                    <a:cubicBezTo>
                      <a:pt x="1111" y="26"/>
                      <a:pt x="1040" y="1"/>
                      <a:pt x="976"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4"/>
              <p:cNvSpPr/>
              <p:nvPr/>
            </p:nvSpPr>
            <p:spPr>
              <a:xfrm>
                <a:off x="4072100" y="1072400"/>
                <a:ext cx="54225" cy="30775"/>
              </a:xfrm>
              <a:custGeom>
                <a:rect b="b" l="l" r="r" t="t"/>
                <a:pathLst>
                  <a:path extrusionOk="0" h="1231" w="2169">
                    <a:moveTo>
                      <a:pt x="982" y="0"/>
                    </a:moveTo>
                    <a:cubicBezTo>
                      <a:pt x="939" y="0"/>
                      <a:pt x="900" y="10"/>
                      <a:pt x="876" y="26"/>
                    </a:cubicBezTo>
                    <a:lnTo>
                      <a:pt x="80" y="484"/>
                    </a:lnTo>
                    <a:cubicBezTo>
                      <a:pt x="0" y="524"/>
                      <a:pt x="20" y="603"/>
                      <a:pt x="100" y="663"/>
                    </a:cubicBezTo>
                    <a:lnTo>
                      <a:pt x="995" y="1180"/>
                    </a:lnTo>
                    <a:cubicBezTo>
                      <a:pt x="1058" y="1205"/>
                      <a:pt x="1129" y="1231"/>
                      <a:pt x="1192" y="1231"/>
                    </a:cubicBezTo>
                    <a:cubicBezTo>
                      <a:pt x="1229" y="1231"/>
                      <a:pt x="1264" y="1222"/>
                      <a:pt x="1293" y="1200"/>
                    </a:cubicBezTo>
                    <a:lnTo>
                      <a:pt x="2089" y="763"/>
                    </a:lnTo>
                    <a:cubicBezTo>
                      <a:pt x="2169" y="703"/>
                      <a:pt x="2169" y="623"/>
                      <a:pt x="2069" y="583"/>
                    </a:cubicBezTo>
                    <a:lnTo>
                      <a:pt x="1174" y="66"/>
                    </a:lnTo>
                    <a:cubicBezTo>
                      <a:pt x="1116" y="20"/>
                      <a:pt x="1044" y="0"/>
                      <a:pt x="982"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4"/>
              <p:cNvSpPr/>
              <p:nvPr/>
            </p:nvSpPr>
            <p:spPr>
              <a:xfrm>
                <a:off x="4104925" y="1053575"/>
                <a:ext cx="54225" cy="30950"/>
              </a:xfrm>
              <a:custGeom>
                <a:rect b="b" l="l" r="r" t="t"/>
                <a:pathLst>
                  <a:path extrusionOk="0" h="1238" w="2169">
                    <a:moveTo>
                      <a:pt x="1006" y="1"/>
                    </a:moveTo>
                    <a:cubicBezTo>
                      <a:pt x="958" y="1"/>
                      <a:pt x="912" y="16"/>
                      <a:pt x="876" y="43"/>
                    </a:cubicBezTo>
                    <a:lnTo>
                      <a:pt x="80" y="481"/>
                    </a:lnTo>
                    <a:cubicBezTo>
                      <a:pt x="0" y="541"/>
                      <a:pt x="40" y="620"/>
                      <a:pt x="100" y="660"/>
                    </a:cubicBezTo>
                    <a:lnTo>
                      <a:pt x="995" y="1177"/>
                    </a:lnTo>
                    <a:cubicBezTo>
                      <a:pt x="1059" y="1216"/>
                      <a:pt x="1140" y="1238"/>
                      <a:pt x="1205" y="1238"/>
                    </a:cubicBezTo>
                    <a:cubicBezTo>
                      <a:pt x="1241" y="1238"/>
                      <a:pt x="1272" y="1231"/>
                      <a:pt x="1293" y="1217"/>
                    </a:cubicBezTo>
                    <a:lnTo>
                      <a:pt x="2089" y="760"/>
                    </a:lnTo>
                    <a:cubicBezTo>
                      <a:pt x="2169" y="720"/>
                      <a:pt x="2169" y="640"/>
                      <a:pt x="2069" y="581"/>
                    </a:cubicBezTo>
                    <a:lnTo>
                      <a:pt x="1174" y="63"/>
                    </a:lnTo>
                    <a:cubicBezTo>
                      <a:pt x="1121" y="21"/>
                      <a:pt x="1062" y="1"/>
                      <a:pt x="1006" y="1"/>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4"/>
              <p:cNvSpPr/>
              <p:nvPr/>
            </p:nvSpPr>
            <p:spPr>
              <a:xfrm>
                <a:off x="3725975" y="1137050"/>
                <a:ext cx="54225" cy="31075"/>
              </a:xfrm>
              <a:custGeom>
                <a:rect b="b" l="l" r="r" t="t"/>
                <a:pathLst>
                  <a:path extrusionOk="0" h="1243" w="2169">
                    <a:moveTo>
                      <a:pt x="971" y="0"/>
                    </a:moveTo>
                    <a:cubicBezTo>
                      <a:pt x="928" y="0"/>
                      <a:pt x="888" y="10"/>
                      <a:pt x="855" y="27"/>
                    </a:cubicBezTo>
                    <a:lnTo>
                      <a:pt x="60" y="484"/>
                    </a:lnTo>
                    <a:cubicBezTo>
                      <a:pt x="0" y="524"/>
                      <a:pt x="20" y="603"/>
                      <a:pt x="99" y="663"/>
                    </a:cubicBezTo>
                    <a:lnTo>
                      <a:pt x="995" y="1180"/>
                    </a:lnTo>
                    <a:cubicBezTo>
                      <a:pt x="1048" y="1223"/>
                      <a:pt x="1107" y="1243"/>
                      <a:pt x="1162" y="1243"/>
                    </a:cubicBezTo>
                    <a:cubicBezTo>
                      <a:pt x="1211" y="1243"/>
                      <a:pt x="1256" y="1228"/>
                      <a:pt x="1293" y="1200"/>
                    </a:cubicBezTo>
                    <a:lnTo>
                      <a:pt x="2089" y="763"/>
                    </a:lnTo>
                    <a:cubicBezTo>
                      <a:pt x="2168" y="723"/>
                      <a:pt x="2168" y="623"/>
                      <a:pt x="2049" y="584"/>
                    </a:cubicBezTo>
                    <a:lnTo>
                      <a:pt x="1154" y="66"/>
                    </a:lnTo>
                    <a:cubicBezTo>
                      <a:pt x="1096" y="20"/>
                      <a:pt x="1030" y="0"/>
                      <a:pt x="9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4"/>
              <p:cNvSpPr/>
              <p:nvPr/>
            </p:nvSpPr>
            <p:spPr>
              <a:xfrm>
                <a:off x="3760275" y="1117900"/>
                <a:ext cx="53725" cy="30825"/>
              </a:xfrm>
              <a:custGeom>
                <a:rect b="b" l="l" r="r" t="t"/>
                <a:pathLst>
                  <a:path extrusionOk="0" h="1233" w="2149">
                    <a:moveTo>
                      <a:pt x="973" y="1"/>
                    </a:moveTo>
                    <a:cubicBezTo>
                      <a:pt x="930" y="1"/>
                      <a:pt x="889" y="12"/>
                      <a:pt x="856" y="37"/>
                    </a:cubicBezTo>
                    <a:lnTo>
                      <a:pt x="60" y="474"/>
                    </a:lnTo>
                    <a:cubicBezTo>
                      <a:pt x="1" y="534"/>
                      <a:pt x="20" y="594"/>
                      <a:pt x="100" y="653"/>
                    </a:cubicBezTo>
                    <a:lnTo>
                      <a:pt x="995" y="1170"/>
                    </a:lnTo>
                    <a:cubicBezTo>
                      <a:pt x="1049" y="1213"/>
                      <a:pt x="1108" y="1233"/>
                      <a:pt x="1163" y="1233"/>
                    </a:cubicBezTo>
                    <a:cubicBezTo>
                      <a:pt x="1211" y="1233"/>
                      <a:pt x="1257" y="1218"/>
                      <a:pt x="1294" y="1190"/>
                    </a:cubicBezTo>
                    <a:lnTo>
                      <a:pt x="2089" y="753"/>
                    </a:lnTo>
                    <a:cubicBezTo>
                      <a:pt x="2149" y="693"/>
                      <a:pt x="2149" y="633"/>
                      <a:pt x="2050" y="574"/>
                    </a:cubicBezTo>
                    <a:lnTo>
                      <a:pt x="1154" y="57"/>
                    </a:lnTo>
                    <a:cubicBezTo>
                      <a:pt x="1097" y="22"/>
                      <a:pt x="1032" y="1"/>
                      <a:pt x="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4"/>
              <p:cNvSpPr/>
              <p:nvPr/>
            </p:nvSpPr>
            <p:spPr>
              <a:xfrm>
                <a:off x="3794100" y="1098000"/>
                <a:ext cx="54225" cy="30675"/>
              </a:xfrm>
              <a:custGeom>
                <a:rect b="b" l="l" r="r" t="t"/>
                <a:pathLst>
                  <a:path extrusionOk="0" h="1227" w="2169">
                    <a:moveTo>
                      <a:pt x="992" y="1"/>
                    </a:moveTo>
                    <a:cubicBezTo>
                      <a:pt x="949" y="1"/>
                      <a:pt x="909" y="12"/>
                      <a:pt x="876" y="37"/>
                    </a:cubicBezTo>
                    <a:lnTo>
                      <a:pt x="80" y="475"/>
                    </a:lnTo>
                    <a:cubicBezTo>
                      <a:pt x="0" y="534"/>
                      <a:pt x="40" y="594"/>
                      <a:pt x="100" y="654"/>
                    </a:cubicBezTo>
                    <a:lnTo>
                      <a:pt x="995" y="1171"/>
                    </a:lnTo>
                    <a:cubicBezTo>
                      <a:pt x="1053" y="1205"/>
                      <a:pt x="1124" y="1227"/>
                      <a:pt x="1185" y="1227"/>
                    </a:cubicBezTo>
                    <a:cubicBezTo>
                      <a:pt x="1229" y="1227"/>
                      <a:pt x="1268" y="1216"/>
                      <a:pt x="1293" y="1191"/>
                    </a:cubicBezTo>
                    <a:lnTo>
                      <a:pt x="2089" y="753"/>
                    </a:lnTo>
                    <a:cubicBezTo>
                      <a:pt x="2169" y="693"/>
                      <a:pt x="2169" y="614"/>
                      <a:pt x="2069" y="574"/>
                    </a:cubicBezTo>
                    <a:lnTo>
                      <a:pt x="1174" y="57"/>
                    </a:lnTo>
                    <a:cubicBezTo>
                      <a:pt x="1116" y="22"/>
                      <a:pt x="1052" y="1"/>
                      <a:pt x="9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4"/>
              <p:cNvSpPr/>
              <p:nvPr/>
            </p:nvSpPr>
            <p:spPr>
              <a:xfrm>
                <a:off x="3828900" y="1078125"/>
                <a:ext cx="54250" cy="30825"/>
              </a:xfrm>
              <a:custGeom>
                <a:rect b="b" l="l" r="r" t="t"/>
                <a:pathLst>
                  <a:path extrusionOk="0" h="1233" w="2170">
                    <a:moveTo>
                      <a:pt x="993" y="0"/>
                    </a:moveTo>
                    <a:cubicBezTo>
                      <a:pt x="950" y="0"/>
                      <a:pt x="909" y="11"/>
                      <a:pt x="876" y="36"/>
                    </a:cubicBezTo>
                    <a:lnTo>
                      <a:pt x="80" y="474"/>
                    </a:lnTo>
                    <a:cubicBezTo>
                      <a:pt x="1" y="534"/>
                      <a:pt x="41" y="593"/>
                      <a:pt x="100" y="653"/>
                    </a:cubicBezTo>
                    <a:lnTo>
                      <a:pt x="995" y="1170"/>
                    </a:lnTo>
                    <a:cubicBezTo>
                      <a:pt x="1049" y="1213"/>
                      <a:pt x="1113" y="1233"/>
                      <a:pt x="1171" y="1233"/>
                    </a:cubicBezTo>
                    <a:cubicBezTo>
                      <a:pt x="1221" y="1233"/>
                      <a:pt x="1266" y="1218"/>
                      <a:pt x="1294" y="1190"/>
                    </a:cubicBezTo>
                    <a:lnTo>
                      <a:pt x="2090" y="752"/>
                    </a:lnTo>
                    <a:cubicBezTo>
                      <a:pt x="2169" y="732"/>
                      <a:pt x="2149" y="653"/>
                      <a:pt x="2070" y="573"/>
                    </a:cubicBezTo>
                    <a:lnTo>
                      <a:pt x="1174" y="56"/>
                    </a:lnTo>
                    <a:cubicBezTo>
                      <a:pt x="1117" y="21"/>
                      <a:pt x="1052" y="0"/>
                      <a:pt x="9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4"/>
              <p:cNvSpPr/>
              <p:nvPr/>
            </p:nvSpPr>
            <p:spPr>
              <a:xfrm>
                <a:off x="3863225" y="1058850"/>
                <a:ext cx="54225" cy="30650"/>
              </a:xfrm>
              <a:custGeom>
                <a:rect b="b" l="l" r="r" t="t"/>
                <a:pathLst>
                  <a:path extrusionOk="0" h="1226" w="2169">
                    <a:moveTo>
                      <a:pt x="977" y="1"/>
                    </a:moveTo>
                    <a:cubicBezTo>
                      <a:pt x="940" y="1"/>
                      <a:pt x="905" y="9"/>
                      <a:pt x="876" y="31"/>
                    </a:cubicBezTo>
                    <a:lnTo>
                      <a:pt x="80" y="469"/>
                    </a:lnTo>
                    <a:cubicBezTo>
                      <a:pt x="0" y="529"/>
                      <a:pt x="20" y="608"/>
                      <a:pt x="100" y="648"/>
                    </a:cubicBezTo>
                    <a:lnTo>
                      <a:pt x="995" y="1165"/>
                    </a:lnTo>
                    <a:cubicBezTo>
                      <a:pt x="1059" y="1204"/>
                      <a:pt x="1132" y="1226"/>
                      <a:pt x="1197" y="1226"/>
                    </a:cubicBezTo>
                    <a:cubicBezTo>
                      <a:pt x="1232" y="1226"/>
                      <a:pt x="1265" y="1219"/>
                      <a:pt x="1293" y="1205"/>
                    </a:cubicBezTo>
                    <a:lnTo>
                      <a:pt x="2089" y="748"/>
                    </a:lnTo>
                    <a:cubicBezTo>
                      <a:pt x="2169" y="708"/>
                      <a:pt x="2169" y="628"/>
                      <a:pt x="2069" y="568"/>
                    </a:cubicBezTo>
                    <a:lnTo>
                      <a:pt x="1174" y="51"/>
                    </a:lnTo>
                    <a:cubicBezTo>
                      <a:pt x="1111" y="26"/>
                      <a:pt x="1040"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4"/>
              <p:cNvSpPr/>
              <p:nvPr/>
            </p:nvSpPr>
            <p:spPr>
              <a:xfrm>
                <a:off x="3897525" y="1038975"/>
                <a:ext cx="54250" cy="30650"/>
              </a:xfrm>
              <a:custGeom>
                <a:rect b="b" l="l" r="r" t="t"/>
                <a:pathLst>
                  <a:path extrusionOk="0" h="1226" w="2170">
                    <a:moveTo>
                      <a:pt x="968" y="0"/>
                    </a:moveTo>
                    <a:cubicBezTo>
                      <a:pt x="931" y="0"/>
                      <a:pt x="898" y="9"/>
                      <a:pt x="876" y="31"/>
                    </a:cubicBezTo>
                    <a:lnTo>
                      <a:pt x="81" y="468"/>
                    </a:lnTo>
                    <a:cubicBezTo>
                      <a:pt x="1" y="528"/>
                      <a:pt x="21" y="608"/>
                      <a:pt x="100" y="647"/>
                    </a:cubicBezTo>
                    <a:lnTo>
                      <a:pt x="996" y="1165"/>
                    </a:lnTo>
                    <a:cubicBezTo>
                      <a:pt x="1060" y="1203"/>
                      <a:pt x="1132" y="1225"/>
                      <a:pt x="1197" y="1225"/>
                    </a:cubicBezTo>
                    <a:cubicBezTo>
                      <a:pt x="1233" y="1225"/>
                      <a:pt x="1266" y="1218"/>
                      <a:pt x="1294" y="1204"/>
                    </a:cubicBezTo>
                    <a:lnTo>
                      <a:pt x="2090" y="747"/>
                    </a:lnTo>
                    <a:cubicBezTo>
                      <a:pt x="2169" y="727"/>
                      <a:pt x="2169" y="647"/>
                      <a:pt x="2070" y="568"/>
                    </a:cubicBezTo>
                    <a:lnTo>
                      <a:pt x="1175" y="51"/>
                    </a:lnTo>
                    <a:cubicBezTo>
                      <a:pt x="1112" y="25"/>
                      <a:pt x="1033" y="0"/>
                      <a:pt x="9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4"/>
              <p:cNvSpPr/>
              <p:nvPr/>
            </p:nvSpPr>
            <p:spPr>
              <a:xfrm>
                <a:off x="3931850" y="1019800"/>
                <a:ext cx="53725" cy="30450"/>
              </a:xfrm>
              <a:custGeom>
                <a:rect b="b" l="l" r="r" t="t"/>
                <a:pathLst>
                  <a:path extrusionOk="0" h="1218" w="2149">
                    <a:moveTo>
                      <a:pt x="961" y="0"/>
                    </a:moveTo>
                    <a:cubicBezTo>
                      <a:pt x="923" y="0"/>
                      <a:pt x="886" y="7"/>
                      <a:pt x="856" y="22"/>
                    </a:cubicBezTo>
                    <a:lnTo>
                      <a:pt x="60" y="479"/>
                    </a:lnTo>
                    <a:cubicBezTo>
                      <a:pt x="1" y="519"/>
                      <a:pt x="20" y="599"/>
                      <a:pt x="100" y="639"/>
                    </a:cubicBezTo>
                    <a:lnTo>
                      <a:pt x="995" y="1176"/>
                    </a:lnTo>
                    <a:cubicBezTo>
                      <a:pt x="1057" y="1200"/>
                      <a:pt x="1126" y="1217"/>
                      <a:pt x="1188" y="1217"/>
                    </a:cubicBezTo>
                    <a:cubicBezTo>
                      <a:pt x="1227" y="1217"/>
                      <a:pt x="1263" y="1211"/>
                      <a:pt x="1294" y="1196"/>
                    </a:cubicBezTo>
                    <a:lnTo>
                      <a:pt x="2089" y="738"/>
                    </a:lnTo>
                    <a:cubicBezTo>
                      <a:pt x="2149" y="698"/>
                      <a:pt x="2149" y="619"/>
                      <a:pt x="2050" y="579"/>
                    </a:cubicBezTo>
                    <a:lnTo>
                      <a:pt x="1154" y="42"/>
                    </a:lnTo>
                    <a:cubicBezTo>
                      <a:pt x="1093" y="17"/>
                      <a:pt x="1024" y="0"/>
                      <a:pt x="9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4"/>
              <p:cNvSpPr/>
              <p:nvPr/>
            </p:nvSpPr>
            <p:spPr>
              <a:xfrm>
                <a:off x="3966675" y="999900"/>
                <a:ext cx="53725" cy="30450"/>
              </a:xfrm>
              <a:custGeom>
                <a:rect b="b" l="l" r="r" t="t"/>
                <a:pathLst>
                  <a:path extrusionOk="0" h="1218" w="2149">
                    <a:moveTo>
                      <a:pt x="961" y="0"/>
                    </a:moveTo>
                    <a:cubicBezTo>
                      <a:pt x="922" y="0"/>
                      <a:pt x="886" y="7"/>
                      <a:pt x="855" y="22"/>
                    </a:cubicBezTo>
                    <a:lnTo>
                      <a:pt x="60" y="480"/>
                    </a:lnTo>
                    <a:cubicBezTo>
                      <a:pt x="0" y="519"/>
                      <a:pt x="20" y="599"/>
                      <a:pt x="100" y="639"/>
                    </a:cubicBezTo>
                    <a:lnTo>
                      <a:pt x="995" y="1176"/>
                    </a:lnTo>
                    <a:cubicBezTo>
                      <a:pt x="1056" y="1201"/>
                      <a:pt x="1125" y="1217"/>
                      <a:pt x="1188" y="1217"/>
                    </a:cubicBezTo>
                    <a:cubicBezTo>
                      <a:pt x="1226" y="1217"/>
                      <a:pt x="1263" y="1211"/>
                      <a:pt x="1293" y="1196"/>
                    </a:cubicBezTo>
                    <a:lnTo>
                      <a:pt x="2089" y="738"/>
                    </a:lnTo>
                    <a:cubicBezTo>
                      <a:pt x="2148" y="698"/>
                      <a:pt x="2129" y="619"/>
                      <a:pt x="2049" y="579"/>
                    </a:cubicBezTo>
                    <a:lnTo>
                      <a:pt x="1154" y="42"/>
                    </a:lnTo>
                    <a:cubicBezTo>
                      <a:pt x="1092" y="17"/>
                      <a:pt x="1023" y="0"/>
                      <a:pt x="9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4"/>
              <p:cNvSpPr/>
              <p:nvPr/>
            </p:nvSpPr>
            <p:spPr>
              <a:xfrm>
                <a:off x="4000475" y="980525"/>
                <a:ext cx="54250" cy="30650"/>
              </a:xfrm>
              <a:custGeom>
                <a:rect b="b" l="l" r="r" t="t"/>
                <a:pathLst>
                  <a:path extrusionOk="0" h="1226" w="2170">
                    <a:moveTo>
                      <a:pt x="973" y="1"/>
                    </a:moveTo>
                    <a:cubicBezTo>
                      <a:pt x="937" y="1"/>
                      <a:pt x="904" y="7"/>
                      <a:pt x="876" y="21"/>
                    </a:cubicBezTo>
                    <a:lnTo>
                      <a:pt x="80" y="479"/>
                    </a:lnTo>
                    <a:cubicBezTo>
                      <a:pt x="1" y="519"/>
                      <a:pt x="41" y="598"/>
                      <a:pt x="100" y="658"/>
                    </a:cubicBezTo>
                    <a:lnTo>
                      <a:pt x="995" y="1175"/>
                    </a:lnTo>
                    <a:cubicBezTo>
                      <a:pt x="1058" y="1200"/>
                      <a:pt x="1137" y="1225"/>
                      <a:pt x="1202" y="1225"/>
                    </a:cubicBezTo>
                    <a:cubicBezTo>
                      <a:pt x="1239" y="1225"/>
                      <a:pt x="1272" y="1217"/>
                      <a:pt x="1294" y="1195"/>
                    </a:cubicBezTo>
                    <a:lnTo>
                      <a:pt x="2089" y="757"/>
                    </a:lnTo>
                    <a:cubicBezTo>
                      <a:pt x="2169" y="698"/>
                      <a:pt x="2149" y="618"/>
                      <a:pt x="2070" y="578"/>
                    </a:cubicBezTo>
                    <a:lnTo>
                      <a:pt x="1174" y="61"/>
                    </a:lnTo>
                    <a:cubicBezTo>
                      <a:pt x="1110" y="23"/>
                      <a:pt x="1038" y="1"/>
                      <a:pt x="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4"/>
              <p:cNvSpPr/>
              <p:nvPr/>
            </p:nvSpPr>
            <p:spPr>
              <a:xfrm>
                <a:off x="3951750" y="1086350"/>
                <a:ext cx="225300" cy="128575"/>
              </a:xfrm>
              <a:custGeom>
                <a:rect b="b" l="l" r="r" t="t"/>
                <a:pathLst>
                  <a:path extrusionOk="0" h="5143" w="9012">
                    <a:moveTo>
                      <a:pt x="7655" y="1"/>
                    </a:moveTo>
                    <a:cubicBezTo>
                      <a:pt x="7595" y="1"/>
                      <a:pt x="7540" y="14"/>
                      <a:pt x="7500" y="45"/>
                    </a:cubicBezTo>
                    <a:lnTo>
                      <a:pt x="120" y="4283"/>
                    </a:lnTo>
                    <a:cubicBezTo>
                      <a:pt x="0" y="4342"/>
                      <a:pt x="20" y="4442"/>
                      <a:pt x="140" y="4521"/>
                    </a:cubicBezTo>
                    <a:lnTo>
                      <a:pt x="1094" y="5078"/>
                    </a:lnTo>
                    <a:cubicBezTo>
                      <a:pt x="1166" y="5114"/>
                      <a:pt x="1266" y="5143"/>
                      <a:pt x="1356" y="5143"/>
                    </a:cubicBezTo>
                    <a:cubicBezTo>
                      <a:pt x="1417" y="5143"/>
                      <a:pt x="1472" y="5130"/>
                      <a:pt x="1512" y="5098"/>
                    </a:cubicBezTo>
                    <a:lnTo>
                      <a:pt x="8892" y="861"/>
                    </a:lnTo>
                    <a:cubicBezTo>
                      <a:pt x="9012" y="801"/>
                      <a:pt x="8992" y="702"/>
                      <a:pt x="8872" y="622"/>
                    </a:cubicBezTo>
                    <a:lnTo>
                      <a:pt x="7918" y="65"/>
                    </a:lnTo>
                    <a:cubicBezTo>
                      <a:pt x="7846" y="29"/>
                      <a:pt x="7746" y="1"/>
                      <a:pt x="7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
              <p:cNvSpPr/>
              <p:nvPr/>
            </p:nvSpPr>
            <p:spPr>
              <a:xfrm>
                <a:off x="3780175" y="1149625"/>
                <a:ext cx="53725" cy="30625"/>
              </a:xfrm>
              <a:custGeom>
                <a:rect b="b" l="l" r="r" t="t"/>
                <a:pathLst>
                  <a:path extrusionOk="0" h="1225" w="2149">
                    <a:moveTo>
                      <a:pt x="953" y="0"/>
                    </a:moveTo>
                    <a:cubicBezTo>
                      <a:pt x="917" y="0"/>
                      <a:pt x="884" y="7"/>
                      <a:pt x="856" y="21"/>
                    </a:cubicBezTo>
                    <a:lnTo>
                      <a:pt x="60" y="478"/>
                    </a:lnTo>
                    <a:cubicBezTo>
                      <a:pt x="0" y="518"/>
                      <a:pt x="20" y="598"/>
                      <a:pt x="80" y="657"/>
                    </a:cubicBezTo>
                    <a:lnTo>
                      <a:pt x="995" y="1175"/>
                    </a:lnTo>
                    <a:cubicBezTo>
                      <a:pt x="1058" y="1200"/>
                      <a:pt x="1129" y="1225"/>
                      <a:pt x="1192" y="1225"/>
                    </a:cubicBezTo>
                    <a:cubicBezTo>
                      <a:pt x="1229" y="1225"/>
                      <a:pt x="1264" y="1216"/>
                      <a:pt x="1293" y="1195"/>
                    </a:cubicBezTo>
                    <a:lnTo>
                      <a:pt x="2089" y="757"/>
                    </a:lnTo>
                    <a:cubicBezTo>
                      <a:pt x="2149" y="697"/>
                      <a:pt x="2149" y="618"/>
                      <a:pt x="2049" y="578"/>
                    </a:cubicBezTo>
                    <a:lnTo>
                      <a:pt x="1154" y="61"/>
                    </a:lnTo>
                    <a:cubicBezTo>
                      <a:pt x="1090" y="22"/>
                      <a:pt x="1017"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4"/>
              <p:cNvSpPr/>
              <p:nvPr/>
            </p:nvSpPr>
            <p:spPr>
              <a:xfrm>
                <a:off x="3814975" y="1129725"/>
                <a:ext cx="53750" cy="30650"/>
              </a:xfrm>
              <a:custGeom>
                <a:rect b="b" l="l" r="r" t="t"/>
                <a:pathLst>
                  <a:path extrusionOk="0" h="1226" w="2150">
                    <a:moveTo>
                      <a:pt x="953" y="0"/>
                    </a:moveTo>
                    <a:cubicBezTo>
                      <a:pt x="918" y="0"/>
                      <a:pt x="884" y="7"/>
                      <a:pt x="856" y="21"/>
                    </a:cubicBezTo>
                    <a:lnTo>
                      <a:pt x="60" y="479"/>
                    </a:lnTo>
                    <a:cubicBezTo>
                      <a:pt x="1" y="518"/>
                      <a:pt x="21" y="598"/>
                      <a:pt x="100" y="658"/>
                    </a:cubicBezTo>
                    <a:lnTo>
                      <a:pt x="995" y="1175"/>
                    </a:lnTo>
                    <a:cubicBezTo>
                      <a:pt x="1058" y="1200"/>
                      <a:pt x="1129" y="1225"/>
                      <a:pt x="1193" y="1225"/>
                    </a:cubicBezTo>
                    <a:cubicBezTo>
                      <a:pt x="1230" y="1225"/>
                      <a:pt x="1265" y="1217"/>
                      <a:pt x="1294" y="1195"/>
                    </a:cubicBezTo>
                    <a:lnTo>
                      <a:pt x="2090" y="757"/>
                    </a:lnTo>
                    <a:cubicBezTo>
                      <a:pt x="2149" y="697"/>
                      <a:pt x="2149" y="618"/>
                      <a:pt x="2050" y="578"/>
                    </a:cubicBezTo>
                    <a:lnTo>
                      <a:pt x="1155" y="61"/>
                    </a:lnTo>
                    <a:cubicBezTo>
                      <a:pt x="1090" y="22"/>
                      <a:pt x="1018" y="0"/>
                      <a:pt x="9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4"/>
              <p:cNvSpPr/>
              <p:nvPr/>
            </p:nvSpPr>
            <p:spPr>
              <a:xfrm>
                <a:off x="3849800" y="1109825"/>
                <a:ext cx="53725" cy="30650"/>
              </a:xfrm>
              <a:custGeom>
                <a:rect b="b" l="l" r="r" t="t"/>
                <a:pathLst>
                  <a:path extrusionOk="0" h="1226" w="2149">
                    <a:moveTo>
                      <a:pt x="953" y="1"/>
                    </a:moveTo>
                    <a:cubicBezTo>
                      <a:pt x="917" y="1"/>
                      <a:pt x="884" y="7"/>
                      <a:pt x="856" y="21"/>
                    </a:cubicBezTo>
                    <a:lnTo>
                      <a:pt x="60" y="479"/>
                    </a:lnTo>
                    <a:cubicBezTo>
                      <a:pt x="0" y="519"/>
                      <a:pt x="20" y="598"/>
                      <a:pt x="100" y="658"/>
                    </a:cubicBezTo>
                    <a:lnTo>
                      <a:pt x="995" y="1175"/>
                    </a:lnTo>
                    <a:cubicBezTo>
                      <a:pt x="1058" y="1200"/>
                      <a:pt x="1129" y="1226"/>
                      <a:pt x="1192" y="1226"/>
                    </a:cubicBezTo>
                    <a:cubicBezTo>
                      <a:pt x="1229" y="1226"/>
                      <a:pt x="1264" y="1217"/>
                      <a:pt x="1293" y="1195"/>
                    </a:cubicBezTo>
                    <a:lnTo>
                      <a:pt x="2089" y="757"/>
                    </a:lnTo>
                    <a:cubicBezTo>
                      <a:pt x="2149" y="698"/>
                      <a:pt x="2149" y="618"/>
                      <a:pt x="2049" y="578"/>
                    </a:cubicBezTo>
                    <a:lnTo>
                      <a:pt x="1154" y="61"/>
                    </a:lnTo>
                    <a:cubicBezTo>
                      <a:pt x="1090" y="23"/>
                      <a:pt x="1017" y="1"/>
                      <a:pt x="9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4"/>
              <p:cNvSpPr/>
              <p:nvPr/>
            </p:nvSpPr>
            <p:spPr>
              <a:xfrm>
                <a:off x="3885100" y="1089950"/>
                <a:ext cx="54225" cy="30625"/>
              </a:xfrm>
              <a:custGeom>
                <a:rect b="b" l="l" r="r" t="t"/>
                <a:pathLst>
                  <a:path extrusionOk="0" h="1225" w="2169">
                    <a:moveTo>
                      <a:pt x="964" y="0"/>
                    </a:moveTo>
                    <a:cubicBezTo>
                      <a:pt x="928" y="0"/>
                      <a:pt x="897" y="7"/>
                      <a:pt x="876" y="21"/>
                    </a:cubicBezTo>
                    <a:lnTo>
                      <a:pt x="80" y="478"/>
                    </a:lnTo>
                    <a:cubicBezTo>
                      <a:pt x="1" y="518"/>
                      <a:pt x="21" y="598"/>
                      <a:pt x="100" y="657"/>
                    </a:cubicBezTo>
                    <a:lnTo>
                      <a:pt x="995" y="1175"/>
                    </a:lnTo>
                    <a:cubicBezTo>
                      <a:pt x="1058" y="1200"/>
                      <a:pt x="1129" y="1225"/>
                      <a:pt x="1193" y="1225"/>
                    </a:cubicBezTo>
                    <a:cubicBezTo>
                      <a:pt x="1230" y="1225"/>
                      <a:pt x="1264" y="1216"/>
                      <a:pt x="1294" y="1194"/>
                    </a:cubicBezTo>
                    <a:lnTo>
                      <a:pt x="2089" y="757"/>
                    </a:lnTo>
                    <a:cubicBezTo>
                      <a:pt x="2169" y="697"/>
                      <a:pt x="2129" y="618"/>
                      <a:pt x="2069" y="578"/>
                    </a:cubicBezTo>
                    <a:lnTo>
                      <a:pt x="1174" y="61"/>
                    </a:lnTo>
                    <a:cubicBezTo>
                      <a:pt x="1110" y="22"/>
                      <a:pt x="1029" y="0"/>
                      <a:pt x="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4"/>
              <p:cNvSpPr/>
              <p:nvPr/>
            </p:nvSpPr>
            <p:spPr>
              <a:xfrm>
                <a:off x="3919925" y="1070050"/>
                <a:ext cx="54225" cy="30425"/>
              </a:xfrm>
              <a:custGeom>
                <a:rect b="b" l="l" r="r" t="t"/>
                <a:pathLst>
                  <a:path extrusionOk="0" h="1217" w="2169">
                    <a:moveTo>
                      <a:pt x="952" y="0"/>
                    </a:moveTo>
                    <a:cubicBezTo>
                      <a:pt x="917" y="0"/>
                      <a:pt x="884" y="7"/>
                      <a:pt x="856" y="21"/>
                    </a:cubicBezTo>
                    <a:lnTo>
                      <a:pt x="60" y="479"/>
                    </a:lnTo>
                    <a:cubicBezTo>
                      <a:pt x="0" y="518"/>
                      <a:pt x="20" y="598"/>
                      <a:pt x="100" y="658"/>
                    </a:cubicBezTo>
                    <a:lnTo>
                      <a:pt x="995" y="1175"/>
                    </a:lnTo>
                    <a:cubicBezTo>
                      <a:pt x="1056" y="1199"/>
                      <a:pt x="1125" y="1216"/>
                      <a:pt x="1188" y="1216"/>
                    </a:cubicBezTo>
                    <a:cubicBezTo>
                      <a:pt x="1227" y="1216"/>
                      <a:pt x="1263" y="1210"/>
                      <a:pt x="1293" y="1195"/>
                    </a:cubicBezTo>
                    <a:lnTo>
                      <a:pt x="2089" y="737"/>
                    </a:lnTo>
                    <a:cubicBezTo>
                      <a:pt x="2168" y="697"/>
                      <a:pt x="2129" y="618"/>
                      <a:pt x="2049" y="578"/>
                    </a:cubicBezTo>
                    <a:lnTo>
                      <a:pt x="1154" y="61"/>
                    </a:lnTo>
                    <a:cubicBezTo>
                      <a:pt x="1090" y="22"/>
                      <a:pt x="1017"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4"/>
              <p:cNvSpPr/>
              <p:nvPr/>
            </p:nvSpPr>
            <p:spPr>
              <a:xfrm>
                <a:off x="3954725" y="1050150"/>
                <a:ext cx="54225" cy="30650"/>
              </a:xfrm>
              <a:custGeom>
                <a:rect b="b" l="l" r="r" t="t"/>
                <a:pathLst>
                  <a:path extrusionOk="0" h="1226" w="2169">
                    <a:moveTo>
                      <a:pt x="963" y="1"/>
                    </a:moveTo>
                    <a:cubicBezTo>
                      <a:pt x="928" y="1"/>
                      <a:pt x="897" y="7"/>
                      <a:pt x="876" y="21"/>
                    </a:cubicBezTo>
                    <a:lnTo>
                      <a:pt x="80" y="479"/>
                    </a:lnTo>
                    <a:cubicBezTo>
                      <a:pt x="1" y="519"/>
                      <a:pt x="21" y="598"/>
                      <a:pt x="100" y="658"/>
                    </a:cubicBezTo>
                    <a:lnTo>
                      <a:pt x="995" y="1175"/>
                    </a:lnTo>
                    <a:cubicBezTo>
                      <a:pt x="1058" y="1200"/>
                      <a:pt x="1129" y="1225"/>
                      <a:pt x="1193" y="1225"/>
                    </a:cubicBezTo>
                    <a:cubicBezTo>
                      <a:pt x="1230" y="1225"/>
                      <a:pt x="1264" y="1217"/>
                      <a:pt x="1294" y="1195"/>
                    </a:cubicBezTo>
                    <a:lnTo>
                      <a:pt x="2089" y="757"/>
                    </a:lnTo>
                    <a:cubicBezTo>
                      <a:pt x="2169" y="698"/>
                      <a:pt x="2129" y="618"/>
                      <a:pt x="2069" y="578"/>
                    </a:cubicBezTo>
                    <a:lnTo>
                      <a:pt x="1154" y="61"/>
                    </a:lnTo>
                    <a:cubicBezTo>
                      <a:pt x="1103" y="23"/>
                      <a:pt x="1027" y="1"/>
                      <a:pt x="9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4"/>
              <p:cNvSpPr/>
              <p:nvPr/>
            </p:nvSpPr>
            <p:spPr>
              <a:xfrm>
                <a:off x="3989550" y="1029750"/>
                <a:ext cx="54225" cy="30450"/>
              </a:xfrm>
              <a:custGeom>
                <a:rect b="b" l="l" r="r" t="t"/>
                <a:pathLst>
                  <a:path extrusionOk="0" h="1218" w="2169">
                    <a:moveTo>
                      <a:pt x="972" y="0"/>
                    </a:moveTo>
                    <a:cubicBezTo>
                      <a:pt x="933" y="0"/>
                      <a:pt x="898" y="7"/>
                      <a:pt x="875" y="22"/>
                    </a:cubicBezTo>
                    <a:lnTo>
                      <a:pt x="80" y="479"/>
                    </a:lnTo>
                    <a:cubicBezTo>
                      <a:pt x="0" y="519"/>
                      <a:pt x="20" y="599"/>
                      <a:pt x="100" y="638"/>
                    </a:cubicBezTo>
                    <a:lnTo>
                      <a:pt x="995" y="1175"/>
                    </a:lnTo>
                    <a:cubicBezTo>
                      <a:pt x="1056" y="1200"/>
                      <a:pt x="1125" y="1217"/>
                      <a:pt x="1188" y="1217"/>
                    </a:cubicBezTo>
                    <a:cubicBezTo>
                      <a:pt x="1227" y="1217"/>
                      <a:pt x="1263" y="1211"/>
                      <a:pt x="1293" y="1195"/>
                    </a:cubicBezTo>
                    <a:lnTo>
                      <a:pt x="2089" y="738"/>
                    </a:lnTo>
                    <a:cubicBezTo>
                      <a:pt x="2168" y="718"/>
                      <a:pt x="2129" y="638"/>
                      <a:pt x="2069" y="579"/>
                    </a:cubicBezTo>
                    <a:lnTo>
                      <a:pt x="1174" y="42"/>
                    </a:lnTo>
                    <a:cubicBezTo>
                      <a:pt x="1112" y="17"/>
                      <a:pt x="1036" y="0"/>
                      <a:pt x="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4"/>
              <p:cNvSpPr/>
              <p:nvPr/>
            </p:nvSpPr>
            <p:spPr>
              <a:xfrm>
                <a:off x="4024350" y="1009850"/>
                <a:ext cx="54225" cy="30450"/>
              </a:xfrm>
              <a:custGeom>
                <a:rect b="b" l="l" r="r" t="t"/>
                <a:pathLst>
                  <a:path extrusionOk="0" h="1218" w="2169">
                    <a:moveTo>
                      <a:pt x="967" y="0"/>
                    </a:moveTo>
                    <a:cubicBezTo>
                      <a:pt x="925" y="0"/>
                      <a:pt x="886" y="7"/>
                      <a:pt x="856" y="22"/>
                    </a:cubicBezTo>
                    <a:lnTo>
                      <a:pt x="80" y="480"/>
                    </a:lnTo>
                    <a:cubicBezTo>
                      <a:pt x="1" y="519"/>
                      <a:pt x="21" y="599"/>
                      <a:pt x="100" y="639"/>
                    </a:cubicBezTo>
                    <a:lnTo>
                      <a:pt x="995" y="1176"/>
                    </a:lnTo>
                    <a:cubicBezTo>
                      <a:pt x="1057" y="1200"/>
                      <a:pt x="1126" y="1217"/>
                      <a:pt x="1188" y="1217"/>
                    </a:cubicBezTo>
                    <a:cubicBezTo>
                      <a:pt x="1227" y="1217"/>
                      <a:pt x="1263" y="1211"/>
                      <a:pt x="1294" y="1196"/>
                    </a:cubicBezTo>
                    <a:lnTo>
                      <a:pt x="2089" y="738"/>
                    </a:lnTo>
                    <a:cubicBezTo>
                      <a:pt x="2169" y="718"/>
                      <a:pt x="2129" y="639"/>
                      <a:pt x="2069" y="579"/>
                    </a:cubicBezTo>
                    <a:lnTo>
                      <a:pt x="1154" y="42"/>
                    </a:lnTo>
                    <a:cubicBezTo>
                      <a:pt x="1105" y="17"/>
                      <a:pt x="1033" y="0"/>
                      <a:pt x="9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4"/>
              <p:cNvSpPr/>
              <p:nvPr/>
            </p:nvSpPr>
            <p:spPr>
              <a:xfrm>
                <a:off x="3825425" y="1166350"/>
                <a:ext cx="54225" cy="30750"/>
              </a:xfrm>
              <a:custGeom>
                <a:rect b="b" l="l" r="r" t="t"/>
                <a:pathLst>
                  <a:path extrusionOk="0" h="1230" w="2169">
                    <a:moveTo>
                      <a:pt x="989" y="0"/>
                    </a:moveTo>
                    <a:cubicBezTo>
                      <a:pt x="940" y="0"/>
                      <a:pt x="892" y="10"/>
                      <a:pt x="856" y="28"/>
                    </a:cubicBezTo>
                    <a:lnTo>
                      <a:pt x="80" y="486"/>
                    </a:lnTo>
                    <a:cubicBezTo>
                      <a:pt x="1" y="526"/>
                      <a:pt x="20" y="605"/>
                      <a:pt x="100" y="645"/>
                    </a:cubicBezTo>
                    <a:lnTo>
                      <a:pt x="995" y="1182"/>
                    </a:lnTo>
                    <a:cubicBezTo>
                      <a:pt x="1050" y="1215"/>
                      <a:pt x="1111" y="1230"/>
                      <a:pt x="1168" y="1230"/>
                    </a:cubicBezTo>
                    <a:cubicBezTo>
                      <a:pt x="1214" y="1230"/>
                      <a:pt x="1258" y="1220"/>
                      <a:pt x="1294" y="1202"/>
                    </a:cubicBezTo>
                    <a:lnTo>
                      <a:pt x="2089" y="744"/>
                    </a:lnTo>
                    <a:cubicBezTo>
                      <a:pt x="2169" y="724"/>
                      <a:pt x="2169" y="645"/>
                      <a:pt x="2069" y="585"/>
                    </a:cubicBezTo>
                    <a:lnTo>
                      <a:pt x="1154" y="48"/>
                    </a:lnTo>
                    <a:cubicBezTo>
                      <a:pt x="1111" y="15"/>
                      <a:pt x="1049" y="0"/>
                      <a:pt x="9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4"/>
              <p:cNvSpPr/>
              <p:nvPr/>
            </p:nvSpPr>
            <p:spPr>
              <a:xfrm>
                <a:off x="3860725" y="1146600"/>
                <a:ext cx="54250" cy="30450"/>
              </a:xfrm>
              <a:custGeom>
                <a:rect b="b" l="l" r="r" t="t"/>
                <a:pathLst>
                  <a:path extrusionOk="0" h="1218" w="2170">
                    <a:moveTo>
                      <a:pt x="973" y="1"/>
                    </a:moveTo>
                    <a:cubicBezTo>
                      <a:pt x="933" y="1"/>
                      <a:pt x="899" y="7"/>
                      <a:pt x="876" y="22"/>
                    </a:cubicBezTo>
                    <a:lnTo>
                      <a:pt x="80" y="480"/>
                    </a:lnTo>
                    <a:cubicBezTo>
                      <a:pt x="1" y="520"/>
                      <a:pt x="21" y="599"/>
                      <a:pt x="100" y="639"/>
                    </a:cubicBezTo>
                    <a:lnTo>
                      <a:pt x="996" y="1176"/>
                    </a:lnTo>
                    <a:cubicBezTo>
                      <a:pt x="1057" y="1201"/>
                      <a:pt x="1126" y="1218"/>
                      <a:pt x="1189" y="1218"/>
                    </a:cubicBezTo>
                    <a:cubicBezTo>
                      <a:pt x="1227" y="1218"/>
                      <a:pt x="1264" y="1211"/>
                      <a:pt x="1294" y="1196"/>
                    </a:cubicBezTo>
                    <a:lnTo>
                      <a:pt x="2090" y="739"/>
                    </a:lnTo>
                    <a:cubicBezTo>
                      <a:pt x="2169" y="719"/>
                      <a:pt x="2149" y="639"/>
                      <a:pt x="2070" y="579"/>
                    </a:cubicBezTo>
                    <a:lnTo>
                      <a:pt x="1175" y="42"/>
                    </a:lnTo>
                    <a:cubicBezTo>
                      <a:pt x="1113" y="18"/>
                      <a:pt x="1036" y="1"/>
                      <a:pt x="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4"/>
              <p:cNvSpPr/>
              <p:nvPr/>
            </p:nvSpPr>
            <p:spPr>
              <a:xfrm>
                <a:off x="3895550" y="1127225"/>
                <a:ext cx="54225" cy="29950"/>
              </a:xfrm>
              <a:custGeom>
                <a:rect b="b" l="l" r="r" t="t"/>
                <a:pathLst>
                  <a:path extrusionOk="0" h="1198" w="2169">
                    <a:moveTo>
                      <a:pt x="973" y="1"/>
                    </a:moveTo>
                    <a:cubicBezTo>
                      <a:pt x="937" y="1"/>
                      <a:pt x="904" y="8"/>
                      <a:pt x="876" y="22"/>
                    </a:cubicBezTo>
                    <a:lnTo>
                      <a:pt x="80" y="479"/>
                    </a:lnTo>
                    <a:cubicBezTo>
                      <a:pt x="0" y="519"/>
                      <a:pt x="20" y="599"/>
                      <a:pt x="100" y="658"/>
                    </a:cubicBezTo>
                    <a:lnTo>
                      <a:pt x="995" y="1156"/>
                    </a:lnTo>
                    <a:cubicBezTo>
                      <a:pt x="1057" y="1180"/>
                      <a:pt x="1126" y="1197"/>
                      <a:pt x="1188" y="1197"/>
                    </a:cubicBezTo>
                    <a:cubicBezTo>
                      <a:pt x="1227" y="1197"/>
                      <a:pt x="1263" y="1191"/>
                      <a:pt x="1293" y="1175"/>
                    </a:cubicBezTo>
                    <a:lnTo>
                      <a:pt x="2089" y="718"/>
                    </a:lnTo>
                    <a:cubicBezTo>
                      <a:pt x="2169" y="698"/>
                      <a:pt x="2149" y="618"/>
                      <a:pt x="2069" y="579"/>
                    </a:cubicBezTo>
                    <a:lnTo>
                      <a:pt x="1174" y="61"/>
                    </a:lnTo>
                    <a:cubicBezTo>
                      <a:pt x="1110" y="23"/>
                      <a:pt x="1037" y="1"/>
                      <a:pt x="9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4"/>
              <p:cNvSpPr/>
              <p:nvPr/>
            </p:nvSpPr>
            <p:spPr>
              <a:xfrm>
                <a:off x="3930350" y="1106675"/>
                <a:ext cx="54250" cy="30600"/>
              </a:xfrm>
              <a:custGeom>
                <a:rect b="b" l="l" r="r" t="t"/>
                <a:pathLst>
                  <a:path extrusionOk="0" h="1224" w="2170">
                    <a:moveTo>
                      <a:pt x="1002" y="0"/>
                    </a:moveTo>
                    <a:cubicBezTo>
                      <a:pt x="956" y="0"/>
                      <a:pt x="912" y="10"/>
                      <a:pt x="876" y="28"/>
                    </a:cubicBezTo>
                    <a:lnTo>
                      <a:pt x="80" y="486"/>
                    </a:lnTo>
                    <a:cubicBezTo>
                      <a:pt x="1" y="525"/>
                      <a:pt x="21" y="605"/>
                      <a:pt x="100" y="645"/>
                    </a:cubicBezTo>
                    <a:lnTo>
                      <a:pt x="996" y="1182"/>
                    </a:lnTo>
                    <a:cubicBezTo>
                      <a:pt x="1057" y="1206"/>
                      <a:pt x="1126" y="1223"/>
                      <a:pt x="1189" y="1223"/>
                    </a:cubicBezTo>
                    <a:cubicBezTo>
                      <a:pt x="1227" y="1223"/>
                      <a:pt x="1264" y="1217"/>
                      <a:pt x="1294" y="1202"/>
                    </a:cubicBezTo>
                    <a:lnTo>
                      <a:pt x="2090" y="744"/>
                    </a:lnTo>
                    <a:cubicBezTo>
                      <a:pt x="2169" y="724"/>
                      <a:pt x="2149" y="645"/>
                      <a:pt x="2070" y="585"/>
                    </a:cubicBezTo>
                    <a:lnTo>
                      <a:pt x="1175" y="48"/>
                    </a:lnTo>
                    <a:cubicBezTo>
                      <a:pt x="1120" y="15"/>
                      <a:pt x="1059" y="0"/>
                      <a:pt x="10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4"/>
              <p:cNvSpPr/>
              <p:nvPr/>
            </p:nvSpPr>
            <p:spPr>
              <a:xfrm>
                <a:off x="3965175" y="1086925"/>
                <a:ext cx="54225" cy="30450"/>
              </a:xfrm>
              <a:custGeom>
                <a:rect b="b" l="l" r="r" t="t"/>
                <a:pathLst>
                  <a:path extrusionOk="0" h="1218" w="2169">
                    <a:moveTo>
                      <a:pt x="981" y="1"/>
                    </a:moveTo>
                    <a:cubicBezTo>
                      <a:pt x="942" y="1"/>
                      <a:pt x="906" y="7"/>
                      <a:pt x="876" y="22"/>
                    </a:cubicBezTo>
                    <a:lnTo>
                      <a:pt x="80" y="480"/>
                    </a:lnTo>
                    <a:cubicBezTo>
                      <a:pt x="0" y="520"/>
                      <a:pt x="20" y="599"/>
                      <a:pt x="100" y="639"/>
                    </a:cubicBezTo>
                    <a:lnTo>
                      <a:pt x="995" y="1176"/>
                    </a:lnTo>
                    <a:cubicBezTo>
                      <a:pt x="1056" y="1201"/>
                      <a:pt x="1126" y="1218"/>
                      <a:pt x="1188" y="1218"/>
                    </a:cubicBezTo>
                    <a:cubicBezTo>
                      <a:pt x="1227" y="1218"/>
                      <a:pt x="1263" y="1211"/>
                      <a:pt x="1293" y="1196"/>
                    </a:cubicBezTo>
                    <a:lnTo>
                      <a:pt x="2089" y="739"/>
                    </a:lnTo>
                    <a:cubicBezTo>
                      <a:pt x="2169" y="719"/>
                      <a:pt x="2149" y="619"/>
                      <a:pt x="2069" y="579"/>
                    </a:cubicBezTo>
                    <a:lnTo>
                      <a:pt x="1174" y="42"/>
                    </a:lnTo>
                    <a:cubicBezTo>
                      <a:pt x="1113" y="18"/>
                      <a:pt x="1044" y="1"/>
                      <a:pt x="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4"/>
              <p:cNvSpPr/>
              <p:nvPr/>
            </p:nvSpPr>
            <p:spPr>
              <a:xfrm>
                <a:off x="3999975" y="1067025"/>
                <a:ext cx="54250" cy="30475"/>
              </a:xfrm>
              <a:custGeom>
                <a:rect b="b" l="l" r="r" t="t"/>
                <a:pathLst>
                  <a:path extrusionOk="0" h="1219" w="2170">
                    <a:moveTo>
                      <a:pt x="981" y="1"/>
                    </a:moveTo>
                    <a:cubicBezTo>
                      <a:pt x="943" y="1"/>
                      <a:pt x="907" y="7"/>
                      <a:pt x="876" y="23"/>
                    </a:cubicBezTo>
                    <a:lnTo>
                      <a:pt x="80" y="480"/>
                    </a:lnTo>
                    <a:cubicBezTo>
                      <a:pt x="1" y="520"/>
                      <a:pt x="21" y="600"/>
                      <a:pt x="100" y="639"/>
                    </a:cubicBezTo>
                    <a:lnTo>
                      <a:pt x="996" y="1176"/>
                    </a:lnTo>
                    <a:cubicBezTo>
                      <a:pt x="1057" y="1201"/>
                      <a:pt x="1126" y="1218"/>
                      <a:pt x="1189" y="1218"/>
                    </a:cubicBezTo>
                    <a:cubicBezTo>
                      <a:pt x="1227" y="1218"/>
                      <a:pt x="1264" y="1212"/>
                      <a:pt x="1294" y="1196"/>
                    </a:cubicBezTo>
                    <a:lnTo>
                      <a:pt x="2090" y="739"/>
                    </a:lnTo>
                    <a:cubicBezTo>
                      <a:pt x="2169" y="699"/>
                      <a:pt x="2149" y="619"/>
                      <a:pt x="2070" y="580"/>
                    </a:cubicBezTo>
                    <a:lnTo>
                      <a:pt x="1175" y="43"/>
                    </a:lnTo>
                    <a:cubicBezTo>
                      <a:pt x="1113" y="18"/>
                      <a:pt x="1044" y="1"/>
                      <a:pt x="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4"/>
              <p:cNvSpPr/>
              <p:nvPr/>
            </p:nvSpPr>
            <p:spPr>
              <a:xfrm>
                <a:off x="4034800" y="1047150"/>
                <a:ext cx="54225" cy="30600"/>
              </a:xfrm>
              <a:custGeom>
                <a:rect b="b" l="l" r="r" t="t"/>
                <a:pathLst>
                  <a:path extrusionOk="0" h="1224" w="2169">
                    <a:moveTo>
                      <a:pt x="972" y="0"/>
                    </a:moveTo>
                    <a:cubicBezTo>
                      <a:pt x="933" y="0"/>
                      <a:pt x="898" y="7"/>
                      <a:pt x="876" y="22"/>
                    </a:cubicBezTo>
                    <a:lnTo>
                      <a:pt x="80" y="479"/>
                    </a:lnTo>
                    <a:cubicBezTo>
                      <a:pt x="0" y="519"/>
                      <a:pt x="20" y="599"/>
                      <a:pt x="100" y="639"/>
                    </a:cubicBezTo>
                    <a:lnTo>
                      <a:pt x="995" y="1176"/>
                    </a:lnTo>
                    <a:cubicBezTo>
                      <a:pt x="1050" y="1209"/>
                      <a:pt x="1111" y="1223"/>
                      <a:pt x="1167" y="1223"/>
                    </a:cubicBezTo>
                    <a:cubicBezTo>
                      <a:pt x="1214" y="1223"/>
                      <a:pt x="1258" y="1214"/>
                      <a:pt x="1293" y="1196"/>
                    </a:cubicBezTo>
                    <a:lnTo>
                      <a:pt x="2089" y="738"/>
                    </a:lnTo>
                    <a:cubicBezTo>
                      <a:pt x="2169" y="698"/>
                      <a:pt x="2149" y="619"/>
                      <a:pt x="2069" y="579"/>
                    </a:cubicBezTo>
                    <a:lnTo>
                      <a:pt x="1174" y="42"/>
                    </a:lnTo>
                    <a:cubicBezTo>
                      <a:pt x="1113" y="17"/>
                      <a:pt x="1036" y="0"/>
                      <a:pt x="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4"/>
              <p:cNvSpPr/>
              <p:nvPr/>
            </p:nvSpPr>
            <p:spPr>
              <a:xfrm>
                <a:off x="4069600" y="1027250"/>
                <a:ext cx="54250" cy="30450"/>
              </a:xfrm>
              <a:custGeom>
                <a:rect b="b" l="l" r="r" t="t"/>
                <a:pathLst>
                  <a:path extrusionOk="0" h="1218" w="2170">
                    <a:moveTo>
                      <a:pt x="981" y="1"/>
                    </a:moveTo>
                    <a:cubicBezTo>
                      <a:pt x="943" y="1"/>
                      <a:pt x="907" y="7"/>
                      <a:pt x="876" y="22"/>
                    </a:cubicBezTo>
                    <a:lnTo>
                      <a:pt x="80" y="480"/>
                    </a:lnTo>
                    <a:cubicBezTo>
                      <a:pt x="1" y="520"/>
                      <a:pt x="21" y="599"/>
                      <a:pt x="100" y="639"/>
                    </a:cubicBezTo>
                    <a:lnTo>
                      <a:pt x="995" y="1176"/>
                    </a:lnTo>
                    <a:cubicBezTo>
                      <a:pt x="1057" y="1201"/>
                      <a:pt x="1126" y="1218"/>
                      <a:pt x="1189" y="1218"/>
                    </a:cubicBezTo>
                    <a:cubicBezTo>
                      <a:pt x="1227" y="1218"/>
                      <a:pt x="1263" y="1211"/>
                      <a:pt x="1294" y="1196"/>
                    </a:cubicBezTo>
                    <a:lnTo>
                      <a:pt x="2090" y="738"/>
                    </a:lnTo>
                    <a:cubicBezTo>
                      <a:pt x="2169" y="699"/>
                      <a:pt x="2169" y="619"/>
                      <a:pt x="2070" y="579"/>
                    </a:cubicBezTo>
                    <a:lnTo>
                      <a:pt x="1175" y="42"/>
                    </a:lnTo>
                    <a:cubicBezTo>
                      <a:pt x="1113" y="18"/>
                      <a:pt x="1044" y="1"/>
                      <a:pt x="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4"/>
              <p:cNvSpPr/>
              <p:nvPr/>
            </p:nvSpPr>
            <p:spPr>
              <a:xfrm>
                <a:off x="3875650" y="1181425"/>
                <a:ext cx="54225" cy="30450"/>
              </a:xfrm>
              <a:custGeom>
                <a:rect b="b" l="l" r="r" t="t"/>
                <a:pathLst>
                  <a:path extrusionOk="0" h="1218" w="2169">
                    <a:moveTo>
                      <a:pt x="981" y="0"/>
                    </a:moveTo>
                    <a:cubicBezTo>
                      <a:pt x="943" y="0"/>
                      <a:pt x="906" y="7"/>
                      <a:pt x="876" y="22"/>
                    </a:cubicBezTo>
                    <a:lnTo>
                      <a:pt x="80" y="480"/>
                    </a:lnTo>
                    <a:cubicBezTo>
                      <a:pt x="1" y="519"/>
                      <a:pt x="21" y="599"/>
                      <a:pt x="100" y="639"/>
                    </a:cubicBezTo>
                    <a:lnTo>
                      <a:pt x="995" y="1176"/>
                    </a:lnTo>
                    <a:cubicBezTo>
                      <a:pt x="1057" y="1200"/>
                      <a:pt x="1126" y="1217"/>
                      <a:pt x="1188" y="1217"/>
                    </a:cubicBezTo>
                    <a:cubicBezTo>
                      <a:pt x="1227" y="1217"/>
                      <a:pt x="1263" y="1211"/>
                      <a:pt x="1294" y="1196"/>
                    </a:cubicBezTo>
                    <a:lnTo>
                      <a:pt x="2089" y="738"/>
                    </a:lnTo>
                    <a:cubicBezTo>
                      <a:pt x="2169" y="698"/>
                      <a:pt x="2169" y="619"/>
                      <a:pt x="2070" y="579"/>
                    </a:cubicBezTo>
                    <a:lnTo>
                      <a:pt x="1174" y="42"/>
                    </a:lnTo>
                    <a:cubicBezTo>
                      <a:pt x="1113" y="17"/>
                      <a:pt x="1044" y="0"/>
                      <a:pt x="9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4"/>
              <p:cNvSpPr/>
              <p:nvPr/>
            </p:nvSpPr>
            <p:spPr>
              <a:xfrm>
                <a:off x="3908475" y="1162650"/>
                <a:ext cx="54225" cy="30675"/>
              </a:xfrm>
              <a:custGeom>
                <a:rect b="b" l="l" r="r" t="t"/>
                <a:pathLst>
                  <a:path extrusionOk="0" h="1227" w="2169">
                    <a:moveTo>
                      <a:pt x="992" y="1"/>
                    </a:moveTo>
                    <a:cubicBezTo>
                      <a:pt x="950" y="1"/>
                      <a:pt x="909" y="12"/>
                      <a:pt x="876" y="37"/>
                    </a:cubicBezTo>
                    <a:lnTo>
                      <a:pt x="80" y="475"/>
                    </a:lnTo>
                    <a:cubicBezTo>
                      <a:pt x="1" y="534"/>
                      <a:pt x="40" y="594"/>
                      <a:pt x="100" y="654"/>
                    </a:cubicBezTo>
                    <a:lnTo>
                      <a:pt x="995" y="1171"/>
                    </a:lnTo>
                    <a:cubicBezTo>
                      <a:pt x="1053" y="1206"/>
                      <a:pt x="1124" y="1227"/>
                      <a:pt x="1186" y="1227"/>
                    </a:cubicBezTo>
                    <a:cubicBezTo>
                      <a:pt x="1230" y="1227"/>
                      <a:pt x="1269" y="1216"/>
                      <a:pt x="1294" y="1191"/>
                    </a:cubicBezTo>
                    <a:lnTo>
                      <a:pt x="2089" y="753"/>
                    </a:lnTo>
                    <a:cubicBezTo>
                      <a:pt x="2169" y="693"/>
                      <a:pt x="2169" y="634"/>
                      <a:pt x="2069" y="574"/>
                    </a:cubicBezTo>
                    <a:lnTo>
                      <a:pt x="1174" y="57"/>
                    </a:lnTo>
                    <a:cubicBezTo>
                      <a:pt x="1116" y="22"/>
                      <a:pt x="1052" y="1"/>
                      <a:pt x="9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4"/>
              <p:cNvSpPr/>
              <p:nvPr/>
            </p:nvSpPr>
            <p:spPr>
              <a:xfrm>
                <a:off x="3941800" y="1144125"/>
                <a:ext cx="53725" cy="30450"/>
              </a:xfrm>
              <a:custGeom>
                <a:rect b="b" l="l" r="r" t="t"/>
                <a:pathLst>
                  <a:path extrusionOk="0" h="1218" w="2149">
                    <a:moveTo>
                      <a:pt x="961" y="0"/>
                    </a:moveTo>
                    <a:cubicBezTo>
                      <a:pt x="922" y="0"/>
                      <a:pt x="886" y="7"/>
                      <a:pt x="856" y="22"/>
                    </a:cubicBezTo>
                    <a:lnTo>
                      <a:pt x="60" y="480"/>
                    </a:lnTo>
                    <a:cubicBezTo>
                      <a:pt x="0" y="519"/>
                      <a:pt x="20" y="599"/>
                      <a:pt x="100" y="639"/>
                    </a:cubicBezTo>
                    <a:lnTo>
                      <a:pt x="995" y="1176"/>
                    </a:lnTo>
                    <a:cubicBezTo>
                      <a:pt x="1057" y="1200"/>
                      <a:pt x="1126" y="1217"/>
                      <a:pt x="1188" y="1217"/>
                    </a:cubicBezTo>
                    <a:cubicBezTo>
                      <a:pt x="1227" y="1217"/>
                      <a:pt x="1263" y="1211"/>
                      <a:pt x="1293" y="1196"/>
                    </a:cubicBezTo>
                    <a:lnTo>
                      <a:pt x="2089" y="738"/>
                    </a:lnTo>
                    <a:cubicBezTo>
                      <a:pt x="2149" y="698"/>
                      <a:pt x="2129" y="619"/>
                      <a:pt x="2049" y="579"/>
                    </a:cubicBezTo>
                    <a:lnTo>
                      <a:pt x="1154" y="42"/>
                    </a:lnTo>
                    <a:cubicBezTo>
                      <a:pt x="1093" y="17"/>
                      <a:pt x="1024" y="0"/>
                      <a:pt x="9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4"/>
              <p:cNvSpPr/>
              <p:nvPr/>
            </p:nvSpPr>
            <p:spPr>
              <a:xfrm>
                <a:off x="3974125" y="1124750"/>
                <a:ext cx="53725" cy="30650"/>
              </a:xfrm>
              <a:custGeom>
                <a:rect b="b" l="l" r="r" t="t"/>
                <a:pathLst>
                  <a:path extrusionOk="0" h="1226" w="2149">
                    <a:moveTo>
                      <a:pt x="953" y="1"/>
                    </a:moveTo>
                    <a:cubicBezTo>
                      <a:pt x="917" y="1"/>
                      <a:pt x="884" y="7"/>
                      <a:pt x="856" y="21"/>
                    </a:cubicBezTo>
                    <a:lnTo>
                      <a:pt x="60" y="479"/>
                    </a:lnTo>
                    <a:cubicBezTo>
                      <a:pt x="0" y="519"/>
                      <a:pt x="20" y="598"/>
                      <a:pt x="100" y="658"/>
                    </a:cubicBezTo>
                    <a:lnTo>
                      <a:pt x="995" y="1175"/>
                    </a:lnTo>
                    <a:cubicBezTo>
                      <a:pt x="1058" y="1200"/>
                      <a:pt x="1129" y="1225"/>
                      <a:pt x="1193" y="1225"/>
                    </a:cubicBezTo>
                    <a:cubicBezTo>
                      <a:pt x="1230" y="1225"/>
                      <a:pt x="1264" y="1217"/>
                      <a:pt x="1293" y="1195"/>
                    </a:cubicBezTo>
                    <a:lnTo>
                      <a:pt x="2089" y="757"/>
                    </a:lnTo>
                    <a:cubicBezTo>
                      <a:pt x="2149" y="717"/>
                      <a:pt x="2149" y="658"/>
                      <a:pt x="2049" y="578"/>
                    </a:cubicBezTo>
                    <a:lnTo>
                      <a:pt x="1154" y="61"/>
                    </a:lnTo>
                    <a:cubicBezTo>
                      <a:pt x="1090" y="22"/>
                      <a:pt x="1017" y="1"/>
                      <a:pt x="9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4"/>
              <p:cNvSpPr/>
              <p:nvPr/>
            </p:nvSpPr>
            <p:spPr>
              <a:xfrm>
                <a:off x="4006950" y="1106100"/>
                <a:ext cx="54225" cy="30775"/>
              </a:xfrm>
              <a:custGeom>
                <a:rect b="b" l="l" r="r" t="t"/>
                <a:pathLst>
                  <a:path extrusionOk="0" h="1231" w="2169">
                    <a:moveTo>
                      <a:pt x="957" y="1"/>
                    </a:moveTo>
                    <a:cubicBezTo>
                      <a:pt x="920" y="1"/>
                      <a:pt x="885" y="9"/>
                      <a:pt x="856" y="31"/>
                    </a:cubicBezTo>
                    <a:lnTo>
                      <a:pt x="60" y="469"/>
                    </a:lnTo>
                    <a:cubicBezTo>
                      <a:pt x="0" y="529"/>
                      <a:pt x="20" y="608"/>
                      <a:pt x="100" y="648"/>
                    </a:cubicBezTo>
                    <a:lnTo>
                      <a:pt x="995" y="1165"/>
                    </a:lnTo>
                    <a:cubicBezTo>
                      <a:pt x="1053" y="1212"/>
                      <a:pt x="1118" y="1231"/>
                      <a:pt x="1178" y="1231"/>
                    </a:cubicBezTo>
                    <a:cubicBezTo>
                      <a:pt x="1221" y="1231"/>
                      <a:pt x="1260" y="1221"/>
                      <a:pt x="1293" y="1205"/>
                    </a:cubicBezTo>
                    <a:lnTo>
                      <a:pt x="2089" y="747"/>
                    </a:lnTo>
                    <a:cubicBezTo>
                      <a:pt x="2169" y="727"/>
                      <a:pt x="2169" y="628"/>
                      <a:pt x="2049" y="568"/>
                    </a:cubicBezTo>
                    <a:lnTo>
                      <a:pt x="1154" y="51"/>
                    </a:lnTo>
                    <a:cubicBezTo>
                      <a:pt x="1091" y="26"/>
                      <a:pt x="1020" y="1"/>
                      <a:pt x="9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4"/>
              <p:cNvSpPr/>
              <p:nvPr/>
            </p:nvSpPr>
            <p:spPr>
              <a:xfrm>
                <a:off x="4039775" y="1087450"/>
                <a:ext cx="54225" cy="30650"/>
              </a:xfrm>
              <a:custGeom>
                <a:rect b="b" l="l" r="r" t="t"/>
                <a:pathLst>
                  <a:path extrusionOk="0" h="1226" w="2169">
                    <a:moveTo>
                      <a:pt x="972" y="1"/>
                    </a:moveTo>
                    <a:cubicBezTo>
                      <a:pt x="937" y="1"/>
                      <a:pt x="904" y="7"/>
                      <a:pt x="876" y="21"/>
                    </a:cubicBezTo>
                    <a:lnTo>
                      <a:pt x="80" y="479"/>
                    </a:lnTo>
                    <a:cubicBezTo>
                      <a:pt x="0" y="519"/>
                      <a:pt x="20" y="598"/>
                      <a:pt x="100" y="658"/>
                    </a:cubicBezTo>
                    <a:lnTo>
                      <a:pt x="995" y="1175"/>
                    </a:lnTo>
                    <a:cubicBezTo>
                      <a:pt x="1058" y="1200"/>
                      <a:pt x="1129" y="1225"/>
                      <a:pt x="1192" y="1225"/>
                    </a:cubicBezTo>
                    <a:cubicBezTo>
                      <a:pt x="1229" y="1225"/>
                      <a:pt x="1264" y="1217"/>
                      <a:pt x="1293" y="1195"/>
                    </a:cubicBezTo>
                    <a:lnTo>
                      <a:pt x="2089" y="757"/>
                    </a:lnTo>
                    <a:cubicBezTo>
                      <a:pt x="2169" y="698"/>
                      <a:pt x="2149" y="618"/>
                      <a:pt x="2069" y="578"/>
                    </a:cubicBezTo>
                    <a:lnTo>
                      <a:pt x="1174" y="61"/>
                    </a:lnTo>
                    <a:cubicBezTo>
                      <a:pt x="1110" y="23"/>
                      <a:pt x="1037" y="1"/>
                      <a:pt x="9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4"/>
              <p:cNvSpPr/>
              <p:nvPr/>
            </p:nvSpPr>
            <p:spPr>
              <a:xfrm>
                <a:off x="4072100" y="1068500"/>
                <a:ext cx="54225" cy="30950"/>
              </a:xfrm>
              <a:custGeom>
                <a:rect b="b" l="l" r="r" t="t"/>
                <a:pathLst>
                  <a:path extrusionOk="0" h="1238" w="2169">
                    <a:moveTo>
                      <a:pt x="998" y="1"/>
                    </a:moveTo>
                    <a:cubicBezTo>
                      <a:pt x="948" y="1"/>
                      <a:pt x="903" y="16"/>
                      <a:pt x="876" y="43"/>
                    </a:cubicBezTo>
                    <a:lnTo>
                      <a:pt x="80" y="481"/>
                    </a:lnTo>
                    <a:cubicBezTo>
                      <a:pt x="0" y="541"/>
                      <a:pt x="20" y="620"/>
                      <a:pt x="100" y="660"/>
                    </a:cubicBezTo>
                    <a:lnTo>
                      <a:pt x="995" y="1177"/>
                    </a:lnTo>
                    <a:cubicBezTo>
                      <a:pt x="1059" y="1216"/>
                      <a:pt x="1132" y="1238"/>
                      <a:pt x="1196" y="1238"/>
                    </a:cubicBezTo>
                    <a:cubicBezTo>
                      <a:pt x="1232" y="1238"/>
                      <a:pt x="1265" y="1231"/>
                      <a:pt x="1293" y="1217"/>
                    </a:cubicBezTo>
                    <a:lnTo>
                      <a:pt x="2089" y="759"/>
                    </a:lnTo>
                    <a:cubicBezTo>
                      <a:pt x="2169" y="720"/>
                      <a:pt x="2169" y="640"/>
                      <a:pt x="2069" y="580"/>
                    </a:cubicBezTo>
                    <a:lnTo>
                      <a:pt x="1174" y="63"/>
                    </a:lnTo>
                    <a:cubicBezTo>
                      <a:pt x="1121" y="20"/>
                      <a:pt x="1056" y="1"/>
                      <a:pt x="9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4"/>
              <p:cNvSpPr/>
              <p:nvPr/>
            </p:nvSpPr>
            <p:spPr>
              <a:xfrm>
                <a:off x="4104925" y="1050025"/>
                <a:ext cx="54225" cy="30775"/>
              </a:xfrm>
              <a:custGeom>
                <a:rect b="b" l="l" r="r" t="t"/>
                <a:pathLst>
                  <a:path extrusionOk="0" h="1231" w="2169">
                    <a:moveTo>
                      <a:pt x="991" y="0"/>
                    </a:moveTo>
                    <a:cubicBezTo>
                      <a:pt x="948" y="0"/>
                      <a:pt x="908" y="10"/>
                      <a:pt x="876" y="26"/>
                    </a:cubicBezTo>
                    <a:lnTo>
                      <a:pt x="80" y="484"/>
                    </a:lnTo>
                    <a:cubicBezTo>
                      <a:pt x="0" y="524"/>
                      <a:pt x="40" y="603"/>
                      <a:pt x="100" y="663"/>
                    </a:cubicBezTo>
                    <a:lnTo>
                      <a:pt x="995" y="1180"/>
                    </a:lnTo>
                    <a:cubicBezTo>
                      <a:pt x="1058" y="1205"/>
                      <a:pt x="1137" y="1230"/>
                      <a:pt x="1201" y="1230"/>
                    </a:cubicBezTo>
                    <a:cubicBezTo>
                      <a:pt x="1239" y="1230"/>
                      <a:pt x="1271" y="1222"/>
                      <a:pt x="1293" y="1200"/>
                    </a:cubicBezTo>
                    <a:lnTo>
                      <a:pt x="2089" y="762"/>
                    </a:lnTo>
                    <a:cubicBezTo>
                      <a:pt x="2169" y="703"/>
                      <a:pt x="2169" y="623"/>
                      <a:pt x="2069" y="583"/>
                    </a:cubicBezTo>
                    <a:lnTo>
                      <a:pt x="1174" y="66"/>
                    </a:lnTo>
                    <a:cubicBezTo>
                      <a:pt x="1116" y="19"/>
                      <a:pt x="1051" y="0"/>
                      <a:pt x="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4"/>
              <p:cNvSpPr/>
              <p:nvPr/>
            </p:nvSpPr>
            <p:spPr>
              <a:xfrm>
                <a:off x="4073100" y="952200"/>
                <a:ext cx="32825" cy="29875"/>
              </a:xfrm>
              <a:custGeom>
                <a:rect b="b" l="l" r="r" t="t"/>
                <a:pathLst>
                  <a:path extrusionOk="0" h="1195" w="1313">
                    <a:moveTo>
                      <a:pt x="279" y="1"/>
                    </a:moveTo>
                    <a:lnTo>
                      <a:pt x="0" y="796"/>
                    </a:lnTo>
                    <a:lnTo>
                      <a:pt x="0" y="816"/>
                    </a:lnTo>
                    <a:lnTo>
                      <a:pt x="0" y="856"/>
                    </a:lnTo>
                    <a:cubicBezTo>
                      <a:pt x="0" y="1035"/>
                      <a:pt x="298" y="1194"/>
                      <a:pt x="657" y="1194"/>
                    </a:cubicBezTo>
                    <a:cubicBezTo>
                      <a:pt x="995" y="1194"/>
                      <a:pt x="1313" y="1035"/>
                      <a:pt x="1313" y="856"/>
                    </a:cubicBezTo>
                    <a:cubicBezTo>
                      <a:pt x="1313" y="856"/>
                      <a:pt x="1273" y="836"/>
                      <a:pt x="1273" y="816"/>
                    </a:cubicBezTo>
                    <a:lnTo>
                      <a:pt x="1015" y="1"/>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p:nvPr/>
            </p:nvSpPr>
            <p:spPr>
              <a:xfrm>
                <a:off x="4079050" y="948725"/>
                <a:ext cx="19925" cy="9975"/>
              </a:xfrm>
              <a:custGeom>
                <a:rect b="b" l="l" r="r" t="t"/>
                <a:pathLst>
                  <a:path extrusionOk="0" h="399" w="797">
                    <a:moveTo>
                      <a:pt x="399" y="0"/>
                    </a:moveTo>
                    <a:cubicBezTo>
                      <a:pt x="160" y="0"/>
                      <a:pt x="1" y="100"/>
                      <a:pt x="1" y="199"/>
                    </a:cubicBezTo>
                    <a:cubicBezTo>
                      <a:pt x="1" y="338"/>
                      <a:pt x="180" y="398"/>
                      <a:pt x="399" y="398"/>
                    </a:cubicBezTo>
                    <a:cubicBezTo>
                      <a:pt x="617" y="398"/>
                      <a:pt x="797" y="299"/>
                      <a:pt x="797" y="199"/>
                    </a:cubicBezTo>
                    <a:cubicBezTo>
                      <a:pt x="797" y="100"/>
                      <a:pt x="617" y="0"/>
                      <a:pt x="399" y="0"/>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4"/>
              <p:cNvSpPr/>
              <p:nvPr/>
            </p:nvSpPr>
            <p:spPr>
              <a:xfrm>
                <a:off x="4119350" y="981050"/>
                <a:ext cx="32350" cy="29850"/>
              </a:xfrm>
              <a:custGeom>
                <a:rect b="b" l="l" r="r" t="t"/>
                <a:pathLst>
                  <a:path extrusionOk="0" h="1194" w="1294">
                    <a:moveTo>
                      <a:pt x="279" y="0"/>
                    </a:moveTo>
                    <a:lnTo>
                      <a:pt x="0" y="796"/>
                    </a:lnTo>
                    <a:lnTo>
                      <a:pt x="0" y="836"/>
                    </a:lnTo>
                    <a:lnTo>
                      <a:pt x="0" y="876"/>
                    </a:lnTo>
                    <a:cubicBezTo>
                      <a:pt x="0" y="1055"/>
                      <a:pt x="299" y="1194"/>
                      <a:pt x="657" y="1194"/>
                    </a:cubicBezTo>
                    <a:cubicBezTo>
                      <a:pt x="995" y="1194"/>
                      <a:pt x="1293" y="1055"/>
                      <a:pt x="1293" y="876"/>
                    </a:cubicBezTo>
                    <a:cubicBezTo>
                      <a:pt x="1293" y="856"/>
                      <a:pt x="1293" y="856"/>
                      <a:pt x="1273" y="836"/>
                    </a:cubicBezTo>
                    <a:lnTo>
                      <a:pt x="995"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4"/>
              <p:cNvSpPr/>
              <p:nvPr/>
            </p:nvSpPr>
            <p:spPr>
              <a:xfrm>
                <a:off x="4124800" y="978050"/>
                <a:ext cx="19925" cy="9975"/>
              </a:xfrm>
              <a:custGeom>
                <a:rect b="b" l="l" r="r" t="t"/>
                <a:pathLst>
                  <a:path extrusionOk="0" h="399" w="797">
                    <a:moveTo>
                      <a:pt x="399" y="1"/>
                    </a:moveTo>
                    <a:cubicBezTo>
                      <a:pt x="180" y="1"/>
                      <a:pt x="1" y="100"/>
                      <a:pt x="1" y="200"/>
                    </a:cubicBezTo>
                    <a:cubicBezTo>
                      <a:pt x="1" y="319"/>
                      <a:pt x="180" y="399"/>
                      <a:pt x="399" y="399"/>
                    </a:cubicBezTo>
                    <a:cubicBezTo>
                      <a:pt x="638" y="399"/>
                      <a:pt x="797" y="299"/>
                      <a:pt x="797" y="200"/>
                    </a:cubicBezTo>
                    <a:cubicBezTo>
                      <a:pt x="797" y="100"/>
                      <a:pt x="638" y="1"/>
                      <a:pt x="399" y="1"/>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4"/>
              <p:cNvSpPr/>
              <p:nvPr/>
            </p:nvSpPr>
            <p:spPr>
              <a:xfrm>
                <a:off x="4216325" y="1042725"/>
                <a:ext cx="32350" cy="29850"/>
              </a:xfrm>
              <a:custGeom>
                <a:rect b="b" l="l" r="r" t="t"/>
                <a:pathLst>
                  <a:path extrusionOk="0" h="1194" w="1294">
                    <a:moveTo>
                      <a:pt x="279" y="0"/>
                    </a:moveTo>
                    <a:lnTo>
                      <a:pt x="0" y="796"/>
                    </a:lnTo>
                    <a:lnTo>
                      <a:pt x="0" y="816"/>
                    </a:lnTo>
                    <a:lnTo>
                      <a:pt x="0" y="875"/>
                    </a:lnTo>
                    <a:cubicBezTo>
                      <a:pt x="0" y="1054"/>
                      <a:pt x="299" y="1194"/>
                      <a:pt x="637" y="1194"/>
                    </a:cubicBezTo>
                    <a:cubicBezTo>
                      <a:pt x="995" y="1194"/>
                      <a:pt x="1293" y="1054"/>
                      <a:pt x="1293" y="875"/>
                    </a:cubicBezTo>
                    <a:cubicBezTo>
                      <a:pt x="1273" y="855"/>
                      <a:pt x="1273" y="855"/>
                      <a:pt x="1273" y="816"/>
                    </a:cubicBezTo>
                    <a:lnTo>
                      <a:pt x="995" y="0"/>
                    </a:lnTo>
                    <a:close/>
                  </a:path>
                </a:pathLst>
              </a:custGeom>
              <a:solidFill>
                <a:srgbClr val="A7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4221800" y="1039725"/>
                <a:ext cx="19900" cy="9975"/>
              </a:xfrm>
              <a:custGeom>
                <a:rect b="b" l="l" r="r" t="t"/>
                <a:pathLst>
                  <a:path extrusionOk="0" h="399" w="796">
                    <a:moveTo>
                      <a:pt x="398" y="1"/>
                    </a:moveTo>
                    <a:cubicBezTo>
                      <a:pt x="179" y="1"/>
                      <a:pt x="0" y="100"/>
                      <a:pt x="0" y="200"/>
                    </a:cubicBezTo>
                    <a:cubicBezTo>
                      <a:pt x="0" y="319"/>
                      <a:pt x="179" y="399"/>
                      <a:pt x="398" y="399"/>
                    </a:cubicBezTo>
                    <a:cubicBezTo>
                      <a:pt x="637" y="399"/>
                      <a:pt x="796" y="299"/>
                      <a:pt x="796" y="200"/>
                    </a:cubicBezTo>
                    <a:cubicBezTo>
                      <a:pt x="796" y="100"/>
                      <a:pt x="637" y="1"/>
                      <a:pt x="398" y="1"/>
                    </a:cubicBezTo>
                    <a:close/>
                  </a:path>
                </a:pathLst>
              </a:custGeom>
              <a:solidFill>
                <a:srgbClr val="C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4"/>
              <p:cNvSpPr/>
              <p:nvPr/>
            </p:nvSpPr>
            <p:spPr>
              <a:xfrm>
                <a:off x="3972125" y="1239650"/>
                <a:ext cx="94025" cy="63175"/>
              </a:xfrm>
              <a:custGeom>
                <a:rect b="b" l="l" r="r" t="t"/>
                <a:pathLst>
                  <a:path extrusionOk="0" h="2527" w="3761">
                    <a:moveTo>
                      <a:pt x="3601" y="1"/>
                    </a:moveTo>
                    <a:lnTo>
                      <a:pt x="1" y="2089"/>
                    </a:lnTo>
                    <a:lnTo>
                      <a:pt x="120" y="2527"/>
                    </a:lnTo>
                    <a:lnTo>
                      <a:pt x="3761" y="418"/>
                    </a:lnTo>
                    <a:lnTo>
                      <a:pt x="3601" y="1"/>
                    </a:lnTo>
                    <a:close/>
                  </a:path>
                </a:pathLst>
              </a:custGeom>
              <a:solidFill>
                <a:srgbClr val="CBC6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4"/>
              <p:cNvSpPr/>
              <p:nvPr/>
            </p:nvSpPr>
            <p:spPr>
              <a:xfrm>
                <a:off x="3982575" y="1268000"/>
                <a:ext cx="94025" cy="62200"/>
              </a:xfrm>
              <a:custGeom>
                <a:rect b="b" l="l" r="r" t="t"/>
                <a:pathLst>
                  <a:path extrusionOk="0" h="2488" w="3761">
                    <a:moveTo>
                      <a:pt x="3641" y="0"/>
                    </a:moveTo>
                    <a:lnTo>
                      <a:pt x="1" y="2049"/>
                    </a:lnTo>
                    <a:lnTo>
                      <a:pt x="120" y="2487"/>
                    </a:lnTo>
                    <a:lnTo>
                      <a:pt x="3760" y="398"/>
                    </a:lnTo>
                    <a:lnTo>
                      <a:pt x="3641" y="0"/>
                    </a:lnTo>
                    <a:close/>
                  </a:path>
                </a:pathLst>
              </a:custGeom>
              <a:solidFill>
                <a:srgbClr val="CBC6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4"/>
              <p:cNvSpPr/>
              <p:nvPr/>
            </p:nvSpPr>
            <p:spPr>
              <a:xfrm>
                <a:off x="4130775" y="1126750"/>
                <a:ext cx="160175" cy="106450"/>
              </a:xfrm>
              <a:custGeom>
                <a:rect b="b" l="l" r="r" t="t"/>
                <a:pathLst>
                  <a:path extrusionOk="0" h="4258" w="6407">
                    <a:moveTo>
                      <a:pt x="6187" y="1"/>
                    </a:moveTo>
                    <a:lnTo>
                      <a:pt x="1" y="3562"/>
                    </a:lnTo>
                    <a:lnTo>
                      <a:pt x="219" y="4258"/>
                    </a:lnTo>
                    <a:lnTo>
                      <a:pt x="6406" y="697"/>
                    </a:lnTo>
                    <a:lnTo>
                      <a:pt x="6187" y="1"/>
                    </a:lnTo>
                    <a:close/>
                  </a:path>
                </a:pathLst>
              </a:custGeom>
              <a:solidFill>
                <a:srgbClr val="CBC6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3704575" y="733375"/>
                <a:ext cx="156175" cy="289975"/>
              </a:xfrm>
              <a:custGeom>
                <a:rect b="b" l="l" r="r" t="t"/>
                <a:pathLst>
                  <a:path extrusionOk="0" h="11599" w="6247">
                    <a:moveTo>
                      <a:pt x="2845" y="1"/>
                    </a:moveTo>
                    <a:lnTo>
                      <a:pt x="1" y="1532"/>
                    </a:lnTo>
                    <a:lnTo>
                      <a:pt x="3422" y="11399"/>
                    </a:lnTo>
                    <a:lnTo>
                      <a:pt x="3860" y="11598"/>
                    </a:lnTo>
                    <a:lnTo>
                      <a:pt x="4377" y="10862"/>
                    </a:lnTo>
                    <a:lnTo>
                      <a:pt x="6247" y="9848"/>
                    </a:lnTo>
                    <a:lnTo>
                      <a:pt x="28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4"/>
              <p:cNvSpPr/>
              <p:nvPr/>
            </p:nvSpPr>
            <p:spPr>
              <a:xfrm>
                <a:off x="3716025" y="738350"/>
                <a:ext cx="156175" cy="285000"/>
              </a:xfrm>
              <a:custGeom>
                <a:rect b="b" l="l" r="r" t="t"/>
                <a:pathLst>
                  <a:path extrusionOk="0" h="11400" w="6247">
                    <a:moveTo>
                      <a:pt x="6246" y="9867"/>
                    </a:moveTo>
                    <a:lnTo>
                      <a:pt x="3402" y="11399"/>
                    </a:lnTo>
                    <a:lnTo>
                      <a:pt x="0" y="1532"/>
                    </a:lnTo>
                    <a:lnTo>
                      <a:pt x="2825" y="1"/>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4"/>
              <p:cNvSpPr/>
              <p:nvPr/>
            </p:nvSpPr>
            <p:spPr>
              <a:xfrm>
                <a:off x="3510125" y="558325"/>
                <a:ext cx="463025" cy="491375"/>
              </a:xfrm>
              <a:custGeom>
                <a:rect b="b" l="l" r="r" t="t"/>
                <a:pathLst>
                  <a:path extrusionOk="0" h="19655" w="18521">
                    <a:moveTo>
                      <a:pt x="18521" y="11041"/>
                    </a:moveTo>
                    <a:lnTo>
                      <a:pt x="14701" y="1"/>
                    </a:lnTo>
                    <a:lnTo>
                      <a:pt x="1" y="8495"/>
                    </a:lnTo>
                    <a:lnTo>
                      <a:pt x="3840" y="19495"/>
                    </a:lnTo>
                    <a:lnTo>
                      <a:pt x="4476" y="19655"/>
                    </a:lnTo>
                    <a:lnTo>
                      <a:pt x="4655" y="19038"/>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p:nvPr/>
            </p:nvSpPr>
            <p:spPr>
              <a:xfrm>
                <a:off x="3527025" y="562300"/>
                <a:ext cx="462550" cy="487400"/>
              </a:xfrm>
              <a:custGeom>
                <a:rect b="b" l="l" r="r" t="t"/>
                <a:pathLst>
                  <a:path extrusionOk="0" h="19496" w="18502">
                    <a:moveTo>
                      <a:pt x="14702" y="1"/>
                    </a:moveTo>
                    <a:lnTo>
                      <a:pt x="1" y="8475"/>
                    </a:lnTo>
                    <a:lnTo>
                      <a:pt x="3800" y="19496"/>
                    </a:lnTo>
                    <a:lnTo>
                      <a:pt x="18501" y="11021"/>
                    </a:lnTo>
                    <a:lnTo>
                      <a:pt x="147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p:nvPr/>
            </p:nvSpPr>
            <p:spPr>
              <a:xfrm>
                <a:off x="3545925" y="586675"/>
                <a:ext cx="424750" cy="441150"/>
              </a:xfrm>
              <a:custGeom>
                <a:rect b="b" l="l" r="r" t="t"/>
                <a:pathLst>
                  <a:path extrusionOk="0" h="17646" w="16990">
                    <a:moveTo>
                      <a:pt x="13588" y="0"/>
                    </a:moveTo>
                    <a:lnTo>
                      <a:pt x="1" y="7778"/>
                    </a:lnTo>
                    <a:lnTo>
                      <a:pt x="3442" y="17645"/>
                    </a:lnTo>
                    <a:lnTo>
                      <a:pt x="16989" y="9847"/>
                    </a:lnTo>
                    <a:lnTo>
                      <a:pt x="13588" y="0"/>
                    </a:ln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p:nvPr/>
            </p:nvSpPr>
            <p:spPr>
              <a:xfrm>
                <a:off x="3587700" y="721450"/>
                <a:ext cx="365550" cy="202425"/>
              </a:xfrm>
              <a:custGeom>
                <a:rect b="b" l="l" r="r" t="t"/>
                <a:pathLst>
                  <a:path extrusionOk="0" fill="none" h="8097" w="14622">
                    <a:moveTo>
                      <a:pt x="1" y="8097"/>
                    </a:moveTo>
                    <a:lnTo>
                      <a:pt x="7858" y="3919"/>
                    </a:lnTo>
                    <a:lnTo>
                      <a:pt x="7958" y="677"/>
                    </a:lnTo>
                    <a:lnTo>
                      <a:pt x="11181" y="4297"/>
                    </a:lnTo>
                    <a:lnTo>
                      <a:pt x="11081" y="1910"/>
                    </a:lnTo>
                    <a:lnTo>
                      <a:pt x="14622" y="0"/>
                    </a:lnTo>
                  </a:path>
                </a:pathLst>
              </a:custGeom>
              <a:noFill/>
              <a:ln cap="flat" cmpd="sng" w="6475">
                <a:solidFill>
                  <a:srgbClr val="ECEFF8"/>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4"/>
              <p:cNvSpPr/>
              <p:nvPr/>
            </p:nvSpPr>
            <p:spPr>
              <a:xfrm>
                <a:off x="3875150" y="995975"/>
                <a:ext cx="32350" cy="29850"/>
              </a:xfrm>
              <a:custGeom>
                <a:rect b="b" l="l" r="r" t="t"/>
                <a:pathLst>
                  <a:path extrusionOk="0" h="1194" w="1294">
                    <a:moveTo>
                      <a:pt x="279" y="0"/>
                    </a:moveTo>
                    <a:lnTo>
                      <a:pt x="1" y="796"/>
                    </a:lnTo>
                    <a:lnTo>
                      <a:pt x="1" y="836"/>
                    </a:lnTo>
                    <a:lnTo>
                      <a:pt x="1" y="875"/>
                    </a:lnTo>
                    <a:cubicBezTo>
                      <a:pt x="1" y="1054"/>
                      <a:pt x="299" y="1194"/>
                      <a:pt x="637" y="1194"/>
                    </a:cubicBezTo>
                    <a:cubicBezTo>
                      <a:pt x="995" y="1194"/>
                      <a:pt x="1294" y="1054"/>
                      <a:pt x="1294" y="875"/>
                    </a:cubicBezTo>
                    <a:lnTo>
                      <a:pt x="1294" y="836"/>
                    </a:lnTo>
                    <a:lnTo>
                      <a:pt x="101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4"/>
              <p:cNvSpPr/>
              <p:nvPr/>
            </p:nvSpPr>
            <p:spPr>
              <a:xfrm>
                <a:off x="3881125" y="992475"/>
                <a:ext cx="19925" cy="9975"/>
              </a:xfrm>
              <a:custGeom>
                <a:rect b="b" l="l" r="r" t="t"/>
                <a:pathLst>
                  <a:path extrusionOk="0" h="399" w="797">
                    <a:moveTo>
                      <a:pt x="398" y="1"/>
                    </a:moveTo>
                    <a:cubicBezTo>
                      <a:pt x="180" y="1"/>
                      <a:pt x="1" y="100"/>
                      <a:pt x="1" y="200"/>
                    </a:cubicBezTo>
                    <a:cubicBezTo>
                      <a:pt x="1" y="319"/>
                      <a:pt x="180" y="399"/>
                      <a:pt x="398" y="399"/>
                    </a:cubicBezTo>
                    <a:cubicBezTo>
                      <a:pt x="637" y="399"/>
                      <a:pt x="796" y="299"/>
                      <a:pt x="796" y="200"/>
                    </a:cubicBezTo>
                    <a:cubicBezTo>
                      <a:pt x="796" y="100"/>
                      <a:pt x="637" y="21"/>
                      <a:pt x="398" y="1"/>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a:off x="3919925" y="971100"/>
                <a:ext cx="32350" cy="29875"/>
              </a:xfrm>
              <a:custGeom>
                <a:rect b="b" l="l" r="r" t="t"/>
                <a:pathLst>
                  <a:path extrusionOk="0" h="1195" w="1294">
                    <a:moveTo>
                      <a:pt x="279" y="0"/>
                    </a:moveTo>
                    <a:lnTo>
                      <a:pt x="0" y="796"/>
                    </a:lnTo>
                    <a:lnTo>
                      <a:pt x="0" y="836"/>
                    </a:lnTo>
                    <a:lnTo>
                      <a:pt x="0" y="876"/>
                    </a:lnTo>
                    <a:cubicBezTo>
                      <a:pt x="0" y="1055"/>
                      <a:pt x="299" y="1194"/>
                      <a:pt x="637" y="1194"/>
                    </a:cubicBezTo>
                    <a:cubicBezTo>
                      <a:pt x="995" y="1194"/>
                      <a:pt x="1293" y="1055"/>
                      <a:pt x="1293" y="876"/>
                    </a:cubicBezTo>
                    <a:cubicBezTo>
                      <a:pt x="1293" y="856"/>
                      <a:pt x="1273" y="836"/>
                      <a:pt x="1273" y="836"/>
                    </a:cubicBezTo>
                    <a:lnTo>
                      <a:pt x="995" y="0"/>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p:nvPr/>
            </p:nvSpPr>
            <p:spPr>
              <a:xfrm>
                <a:off x="3925375" y="967625"/>
                <a:ext cx="19925" cy="9975"/>
              </a:xfrm>
              <a:custGeom>
                <a:rect b="b" l="l" r="r" t="t"/>
                <a:pathLst>
                  <a:path extrusionOk="0" h="399" w="797">
                    <a:moveTo>
                      <a:pt x="399" y="0"/>
                    </a:moveTo>
                    <a:cubicBezTo>
                      <a:pt x="180" y="0"/>
                      <a:pt x="1" y="100"/>
                      <a:pt x="1" y="199"/>
                    </a:cubicBezTo>
                    <a:cubicBezTo>
                      <a:pt x="1" y="319"/>
                      <a:pt x="180" y="398"/>
                      <a:pt x="399" y="398"/>
                    </a:cubicBezTo>
                    <a:cubicBezTo>
                      <a:pt x="618" y="398"/>
                      <a:pt x="797" y="299"/>
                      <a:pt x="797" y="199"/>
                    </a:cubicBezTo>
                    <a:cubicBezTo>
                      <a:pt x="797" y="100"/>
                      <a:pt x="618" y="0"/>
                      <a:pt x="399" y="0"/>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4"/>
              <p:cNvSpPr/>
              <p:nvPr/>
            </p:nvSpPr>
            <p:spPr>
              <a:xfrm>
                <a:off x="3805525" y="967625"/>
                <a:ext cx="12475" cy="16925"/>
              </a:xfrm>
              <a:custGeom>
                <a:rect b="b" l="l" r="r" t="t"/>
                <a:pathLst>
                  <a:path extrusionOk="0" h="677" w="499">
                    <a:moveTo>
                      <a:pt x="279" y="0"/>
                    </a:moveTo>
                    <a:cubicBezTo>
                      <a:pt x="279" y="0"/>
                      <a:pt x="1" y="478"/>
                      <a:pt x="21" y="478"/>
                    </a:cubicBezTo>
                    <a:cubicBezTo>
                      <a:pt x="21" y="498"/>
                      <a:pt x="240" y="677"/>
                      <a:pt x="240" y="677"/>
                    </a:cubicBezTo>
                    <a:lnTo>
                      <a:pt x="498" y="40"/>
                    </a:lnTo>
                    <a:lnTo>
                      <a:pt x="279" y="0"/>
                    </a:lnTo>
                    <a:close/>
                  </a:path>
                </a:pathLst>
              </a:custGeom>
              <a:solidFill>
                <a:srgbClr val="B6D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4"/>
              <p:cNvSpPr/>
              <p:nvPr/>
            </p:nvSpPr>
            <p:spPr>
              <a:xfrm>
                <a:off x="3684675" y="967625"/>
                <a:ext cx="160675" cy="170100"/>
              </a:xfrm>
              <a:custGeom>
                <a:rect b="b" l="l" r="r" t="t"/>
                <a:pathLst>
                  <a:path extrusionOk="0" h="6804" w="6427">
                    <a:moveTo>
                      <a:pt x="6426" y="3820"/>
                    </a:moveTo>
                    <a:lnTo>
                      <a:pt x="5113" y="0"/>
                    </a:lnTo>
                    <a:lnTo>
                      <a:pt x="1" y="2924"/>
                    </a:lnTo>
                    <a:lnTo>
                      <a:pt x="1334" y="6764"/>
                    </a:lnTo>
                    <a:lnTo>
                      <a:pt x="1553" y="6804"/>
                    </a:lnTo>
                    <a:lnTo>
                      <a:pt x="1632" y="6585"/>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a:off x="3690650" y="968625"/>
                <a:ext cx="160175" cy="169100"/>
              </a:xfrm>
              <a:custGeom>
                <a:rect b="b" l="l" r="r" t="t"/>
                <a:pathLst>
                  <a:path extrusionOk="0" h="6764" w="6407">
                    <a:moveTo>
                      <a:pt x="5093" y="0"/>
                    </a:moveTo>
                    <a:lnTo>
                      <a:pt x="1" y="2944"/>
                    </a:lnTo>
                    <a:lnTo>
                      <a:pt x="1314" y="6764"/>
                    </a:lnTo>
                    <a:lnTo>
                      <a:pt x="6406" y="3839"/>
                    </a:lnTo>
                    <a:lnTo>
                      <a:pt x="50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3703575" y="983525"/>
                <a:ext cx="134800" cy="140775"/>
              </a:xfrm>
              <a:custGeom>
                <a:rect b="b" l="l" r="r" t="t"/>
                <a:pathLst>
                  <a:path extrusionOk="0" h="5631" w="5392">
                    <a:moveTo>
                      <a:pt x="4298" y="1"/>
                    </a:moveTo>
                    <a:lnTo>
                      <a:pt x="1" y="2467"/>
                    </a:lnTo>
                    <a:lnTo>
                      <a:pt x="1075" y="5630"/>
                    </a:lnTo>
                    <a:lnTo>
                      <a:pt x="5392" y="3144"/>
                    </a:lnTo>
                    <a:lnTo>
                      <a:pt x="4298" y="1"/>
                    </a:ln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3668775" y="1040725"/>
                <a:ext cx="49250" cy="96000"/>
              </a:xfrm>
              <a:custGeom>
                <a:rect b="b" l="l" r="r" t="t"/>
                <a:pathLst>
                  <a:path extrusionOk="0" h="3840" w="1970">
                    <a:moveTo>
                      <a:pt x="637" y="0"/>
                    </a:moveTo>
                    <a:lnTo>
                      <a:pt x="0" y="2587"/>
                    </a:lnTo>
                    <a:lnTo>
                      <a:pt x="1970" y="3840"/>
                    </a:lnTo>
                    <a:lnTo>
                      <a:pt x="776" y="0"/>
                    </a:lnTo>
                    <a:close/>
                  </a:path>
                </a:pathLst>
              </a:custGeom>
              <a:solidFill>
                <a:srgbClr val="CCDD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4"/>
              <p:cNvSpPr/>
              <p:nvPr/>
            </p:nvSpPr>
            <p:spPr>
              <a:xfrm>
                <a:off x="3589700" y="1096425"/>
                <a:ext cx="367050" cy="306875"/>
              </a:xfrm>
              <a:custGeom>
                <a:rect b="b" l="l" r="r" t="t"/>
                <a:pathLst>
                  <a:path extrusionOk="0" h="12275" w="14682">
                    <a:moveTo>
                      <a:pt x="0" y="0"/>
                    </a:moveTo>
                    <a:lnTo>
                      <a:pt x="0" y="3581"/>
                    </a:lnTo>
                    <a:lnTo>
                      <a:pt x="14681" y="12274"/>
                    </a:lnTo>
                    <a:lnTo>
                      <a:pt x="13110" y="7778"/>
                    </a:lnTo>
                    <a:lnTo>
                      <a:pt x="0" y="0"/>
                    </a:lnTo>
                    <a:close/>
                  </a:path>
                </a:pathLst>
              </a:custGeom>
              <a:solidFill>
                <a:srgbClr val="ECE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44"/>
            <p:cNvGrpSpPr/>
            <p:nvPr/>
          </p:nvGrpSpPr>
          <p:grpSpPr>
            <a:xfrm rot="-1443777">
              <a:off x="1867784" y="1247490"/>
              <a:ext cx="421663" cy="332939"/>
              <a:chOff x="4055175" y="1925950"/>
              <a:chExt cx="970800" cy="645550"/>
            </a:xfrm>
          </p:grpSpPr>
          <p:sp>
            <p:nvSpPr>
              <p:cNvPr id="997" name="Google Shape;997;p44"/>
              <p:cNvSpPr/>
              <p:nvPr/>
            </p:nvSpPr>
            <p:spPr>
              <a:xfrm>
                <a:off x="4369500" y="2055250"/>
                <a:ext cx="656475" cy="516250"/>
              </a:xfrm>
              <a:custGeom>
                <a:rect b="b" l="l" r="r" t="t"/>
                <a:pathLst>
                  <a:path extrusionOk="0" h="20650" w="26259">
                    <a:moveTo>
                      <a:pt x="1114" y="6022"/>
                    </a:moveTo>
                    <a:cubicBezTo>
                      <a:pt x="1107" y="6024"/>
                      <a:pt x="1101" y="6026"/>
                      <a:pt x="1094" y="6028"/>
                    </a:cubicBezTo>
                    <a:lnTo>
                      <a:pt x="1114" y="6028"/>
                    </a:lnTo>
                    <a:lnTo>
                      <a:pt x="1114" y="6022"/>
                    </a:lnTo>
                    <a:close/>
                    <a:moveTo>
                      <a:pt x="6863" y="1"/>
                    </a:moveTo>
                    <a:cubicBezTo>
                      <a:pt x="4834" y="1"/>
                      <a:pt x="2885" y="180"/>
                      <a:pt x="1054" y="478"/>
                    </a:cubicBezTo>
                    <a:lnTo>
                      <a:pt x="1114" y="876"/>
                    </a:lnTo>
                    <a:lnTo>
                      <a:pt x="1114" y="6022"/>
                    </a:lnTo>
                    <a:lnTo>
                      <a:pt x="1114" y="6022"/>
                    </a:lnTo>
                    <a:cubicBezTo>
                      <a:pt x="2761" y="5489"/>
                      <a:pt x="4723" y="5193"/>
                      <a:pt x="6823" y="5193"/>
                    </a:cubicBezTo>
                    <a:cubicBezTo>
                      <a:pt x="12692" y="5193"/>
                      <a:pt x="17466" y="7480"/>
                      <a:pt x="17466" y="10305"/>
                    </a:cubicBezTo>
                    <a:cubicBezTo>
                      <a:pt x="17466" y="11817"/>
                      <a:pt x="16113" y="13170"/>
                      <a:pt x="13945" y="14105"/>
                    </a:cubicBezTo>
                    <a:cubicBezTo>
                      <a:pt x="12055" y="14920"/>
                      <a:pt x="9569" y="15398"/>
                      <a:pt x="6863" y="15398"/>
                    </a:cubicBezTo>
                    <a:cubicBezTo>
                      <a:pt x="4396" y="15398"/>
                      <a:pt x="2149" y="15000"/>
                      <a:pt x="358" y="14323"/>
                    </a:cubicBezTo>
                    <a:lnTo>
                      <a:pt x="0" y="14781"/>
                    </a:lnTo>
                    <a:lnTo>
                      <a:pt x="0" y="19973"/>
                    </a:lnTo>
                    <a:cubicBezTo>
                      <a:pt x="2129" y="20391"/>
                      <a:pt x="4436" y="20649"/>
                      <a:pt x="6883" y="20649"/>
                    </a:cubicBezTo>
                    <a:cubicBezTo>
                      <a:pt x="11856" y="20649"/>
                      <a:pt x="16372" y="19655"/>
                      <a:pt x="19813" y="18004"/>
                    </a:cubicBezTo>
                    <a:cubicBezTo>
                      <a:pt x="23772" y="16114"/>
                      <a:pt x="26258" y="13388"/>
                      <a:pt x="26258" y="10325"/>
                    </a:cubicBezTo>
                    <a:lnTo>
                      <a:pt x="26258" y="5153"/>
                    </a:lnTo>
                    <a:lnTo>
                      <a:pt x="23633" y="5153"/>
                    </a:lnTo>
                    <a:cubicBezTo>
                      <a:pt x="20291" y="2069"/>
                      <a:pt x="14044" y="1"/>
                      <a:pt x="6863" y="1"/>
                    </a:cubicBezTo>
                    <a:close/>
                  </a:path>
                </a:pathLst>
              </a:custGeom>
              <a:solidFill>
                <a:srgbClr val="C1C1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4"/>
              <p:cNvSpPr/>
              <p:nvPr/>
            </p:nvSpPr>
            <p:spPr>
              <a:xfrm>
                <a:off x="4055175" y="2066700"/>
                <a:ext cx="340700" cy="487875"/>
              </a:xfrm>
              <a:custGeom>
                <a:rect b="b" l="l" r="r" t="t"/>
                <a:pathLst>
                  <a:path extrusionOk="0" h="19515" w="13628">
                    <a:moveTo>
                      <a:pt x="13588" y="0"/>
                    </a:moveTo>
                    <a:cubicBezTo>
                      <a:pt x="10703" y="458"/>
                      <a:pt x="8097" y="1313"/>
                      <a:pt x="5949" y="2407"/>
                    </a:cubicBezTo>
                    <a:cubicBezTo>
                      <a:pt x="4656" y="3084"/>
                      <a:pt x="3522" y="3839"/>
                      <a:pt x="2627" y="4675"/>
                    </a:cubicBezTo>
                    <a:lnTo>
                      <a:pt x="1" y="4675"/>
                    </a:lnTo>
                    <a:lnTo>
                      <a:pt x="1" y="9847"/>
                    </a:lnTo>
                    <a:cubicBezTo>
                      <a:pt x="41" y="14263"/>
                      <a:pt x="5233" y="18023"/>
                      <a:pt x="12513" y="19515"/>
                    </a:cubicBezTo>
                    <a:lnTo>
                      <a:pt x="12513" y="14343"/>
                    </a:lnTo>
                    <a:lnTo>
                      <a:pt x="12891" y="13905"/>
                    </a:lnTo>
                    <a:cubicBezTo>
                      <a:pt x="10385" y="12950"/>
                      <a:pt x="8754" y="11498"/>
                      <a:pt x="8754" y="9867"/>
                    </a:cubicBezTo>
                    <a:cubicBezTo>
                      <a:pt x="8754" y="8415"/>
                      <a:pt x="10007" y="7102"/>
                      <a:pt x="12016" y="6187"/>
                    </a:cubicBezTo>
                    <a:cubicBezTo>
                      <a:pt x="12513" y="5968"/>
                      <a:pt x="13070" y="5729"/>
                      <a:pt x="13627" y="5570"/>
                    </a:cubicBezTo>
                    <a:lnTo>
                      <a:pt x="13627" y="398"/>
                    </a:lnTo>
                    <a:lnTo>
                      <a:pt x="13588" y="0"/>
                    </a:lnTo>
                    <a:close/>
                  </a:path>
                </a:pathLst>
              </a:custGeom>
              <a:solidFill>
                <a:srgbClr val="6106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a:off x="4055175" y="1973200"/>
                <a:ext cx="399375" cy="452075"/>
              </a:xfrm>
              <a:custGeom>
                <a:rect b="b" l="l" r="r" t="t"/>
                <a:pathLst>
                  <a:path extrusionOk="0" h="18083" w="15975">
                    <a:moveTo>
                      <a:pt x="8197" y="0"/>
                    </a:moveTo>
                    <a:cubicBezTo>
                      <a:pt x="7401" y="299"/>
                      <a:pt x="6645" y="637"/>
                      <a:pt x="5949" y="975"/>
                    </a:cubicBezTo>
                    <a:cubicBezTo>
                      <a:pt x="2289" y="2845"/>
                      <a:pt x="1" y="5471"/>
                      <a:pt x="1" y="8415"/>
                    </a:cubicBezTo>
                    <a:cubicBezTo>
                      <a:pt x="41" y="12831"/>
                      <a:pt x="5233" y="16611"/>
                      <a:pt x="12513" y="18083"/>
                    </a:cubicBezTo>
                    <a:lnTo>
                      <a:pt x="15975" y="13269"/>
                    </a:lnTo>
                    <a:cubicBezTo>
                      <a:pt x="11777" y="12573"/>
                      <a:pt x="8754" y="10683"/>
                      <a:pt x="8754" y="8435"/>
                    </a:cubicBezTo>
                    <a:cubicBezTo>
                      <a:pt x="8754" y="7003"/>
                      <a:pt x="10007" y="5670"/>
                      <a:pt x="12016" y="4755"/>
                    </a:cubicBezTo>
                    <a:cubicBezTo>
                      <a:pt x="12513" y="4536"/>
                      <a:pt x="13070" y="4317"/>
                      <a:pt x="13627" y="4138"/>
                    </a:cubicBezTo>
                    <a:lnTo>
                      <a:pt x="8197" y="0"/>
                    </a:lnTo>
                    <a:close/>
                  </a:path>
                </a:pathLst>
              </a:custGeom>
              <a:solidFill>
                <a:srgbClr val="7B37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a:off x="4261075" y="1925950"/>
                <a:ext cx="763900" cy="516250"/>
              </a:xfrm>
              <a:custGeom>
                <a:rect b="b" l="l" r="r" t="t"/>
                <a:pathLst>
                  <a:path extrusionOk="0" h="20650" w="30556">
                    <a:moveTo>
                      <a:pt x="11200" y="1"/>
                    </a:moveTo>
                    <a:cubicBezTo>
                      <a:pt x="7023" y="1"/>
                      <a:pt x="3163" y="717"/>
                      <a:pt x="1" y="1910"/>
                    </a:cubicBezTo>
                    <a:lnTo>
                      <a:pt x="5451" y="6048"/>
                    </a:lnTo>
                    <a:cubicBezTo>
                      <a:pt x="7062" y="5531"/>
                      <a:pt x="9052" y="5232"/>
                      <a:pt x="11160" y="5232"/>
                    </a:cubicBezTo>
                    <a:cubicBezTo>
                      <a:pt x="17029" y="5232"/>
                      <a:pt x="21803" y="7520"/>
                      <a:pt x="21803" y="10325"/>
                    </a:cubicBezTo>
                    <a:cubicBezTo>
                      <a:pt x="21803" y="11837"/>
                      <a:pt x="20450" y="13189"/>
                      <a:pt x="18282" y="14124"/>
                    </a:cubicBezTo>
                    <a:cubicBezTo>
                      <a:pt x="16392" y="14960"/>
                      <a:pt x="13906" y="15417"/>
                      <a:pt x="11200" y="15417"/>
                    </a:cubicBezTo>
                    <a:cubicBezTo>
                      <a:pt x="10007" y="15417"/>
                      <a:pt x="8853" y="15318"/>
                      <a:pt x="7759" y="15139"/>
                    </a:cubicBezTo>
                    <a:lnTo>
                      <a:pt x="4297" y="19973"/>
                    </a:lnTo>
                    <a:cubicBezTo>
                      <a:pt x="6446" y="20391"/>
                      <a:pt x="8753" y="20649"/>
                      <a:pt x="11200" y="20649"/>
                    </a:cubicBezTo>
                    <a:cubicBezTo>
                      <a:pt x="16173" y="20649"/>
                      <a:pt x="20689" y="19655"/>
                      <a:pt x="24130" y="18003"/>
                    </a:cubicBezTo>
                    <a:cubicBezTo>
                      <a:pt x="28069" y="16114"/>
                      <a:pt x="30556" y="13388"/>
                      <a:pt x="30556" y="10325"/>
                    </a:cubicBezTo>
                    <a:cubicBezTo>
                      <a:pt x="30556" y="4636"/>
                      <a:pt x="21882" y="1"/>
                      <a:pt x="11200"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44"/>
            <p:cNvGrpSpPr/>
            <p:nvPr/>
          </p:nvGrpSpPr>
          <p:grpSpPr>
            <a:xfrm rot="-1639647">
              <a:off x="1004068" y="1735222"/>
              <a:ext cx="400982" cy="369814"/>
              <a:chOff x="4184500" y="4540225"/>
              <a:chExt cx="800700" cy="581275"/>
            </a:xfrm>
          </p:grpSpPr>
          <p:sp>
            <p:nvSpPr>
              <p:cNvPr id="1002" name="Google Shape;1002;p44"/>
              <p:cNvSpPr/>
              <p:nvPr/>
            </p:nvSpPr>
            <p:spPr>
              <a:xfrm>
                <a:off x="4573900" y="4604000"/>
                <a:ext cx="264100" cy="300425"/>
              </a:xfrm>
              <a:custGeom>
                <a:rect b="b" l="l" r="r" t="t"/>
                <a:pathLst>
                  <a:path extrusionOk="0" h="12017" w="10564">
                    <a:moveTo>
                      <a:pt x="10563" y="1"/>
                    </a:moveTo>
                    <a:lnTo>
                      <a:pt x="20" y="6128"/>
                    </a:lnTo>
                    <a:lnTo>
                      <a:pt x="0" y="12016"/>
                    </a:lnTo>
                    <a:lnTo>
                      <a:pt x="10543" y="5869"/>
                    </a:lnTo>
                    <a:lnTo>
                      <a:pt x="10563" y="1"/>
                    </a:lnTo>
                    <a:close/>
                  </a:path>
                </a:pathLst>
              </a:custGeom>
              <a:solidFill>
                <a:srgbClr val="3F44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4184500" y="4540225"/>
                <a:ext cx="653500" cy="257275"/>
              </a:xfrm>
              <a:custGeom>
                <a:rect b="b" l="l" r="r" t="t"/>
                <a:pathLst>
                  <a:path extrusionOk="0" h="10291" w="26140">
                    <a:moveTo>
                      <a:pt x="15541" y="1"/>
                    </a:moveTo>
                    <a:cubicBezTo>
                      <a:pt x="11712" y="1"/>
                      <a:pt x="7888" y="851"/>
                      <a:pt x="4973" y="2552"/>
                    </a:cubicBezTo>
                    <a:cubicBezTo>
                      <a:pt x="1353" y="4641"/>
                      <a:pt x="0" y="7585"/>
                      <a:pt x="895" y="10290"/>
                    </a:cubicBezTo>
                    <a:lnTo>
                      <a:pt x="15596" y="8679"/>
                    </a:lnTo>
                    <a:lnTo>
                      <a:pt x="26139" y="2552"/>
                    </a:lnTo>
                    <a:cubicBezTo>
                      <a:pt x="23205" y="851"/>
                      <a:pt x="19371" y="1"/>
                      <a:pt x="15541" y="1"/>
                    </a:cubicBezTo>
                    <a:close/>
                  </a:path>
                </a:pathLst>
              </a:custGeom>
              <a:solidFill>
                <a:srgbClr val="ECEF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4206875" y="4757175"/>
                <a:ext cx="367525" cy="187525"/>
              </a:xfrm>
              <a:custGeom>
                <a:rect b="b" l="l" r="r" t="t"/>
                <a:pathLst>
                  <a:path extrusionOk="0" h="7501" w="14701">
                    <a:moveTo>
                      <a:pt x="14701" y="1"/>
                    </a:moveTo>
                    <a:lnTo>
                      <a:pt x="0" y="1612"/>
                    </a:lnTo>
                    <a:lnTo>
                      <a:pt x="0" y="7500"/>
                    </a:lnTo>
                    <a:lnTo>
                      <a:pt x="14681" y="5889"/>
                    </a:lnTo>
                    <a:lnTo>
                      <a:pt x="14701" y="1"/>
                    </a:lnTo>
                    <a:close/>
                  </a:path>
                </a:pathLst>
              </a:custGeom>
              <a:solidFill>
                <a:srgbClr val="3F44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4"/>
              <p:cNvSpPr/>
              <p:nvPr/>
            </p:nvSpPr>
            <p:spPr>
              <a:xfrm>
                <a:off x="4200400" y="4755700"/>
                <a:ext cx="7475" cy="189000"/>
              </a:xfrm>
              <a:custGeom>
                <a:rect b="b" l="l" r="r" t="t"/>
                <a:pathLst>
                  <a:path extrusionOk="0" h="7560" w="299">
                    <a:moveTo>
                      <a:pt x="21" y="0"/>
                    </a:moveTo>
                    <a:lnTo>
                      <a:pt x="1" y="5908"/>
                    </a:lnTo>
                    <a:cubicBezTo>
                      <a:pt x="1" y="6445"/>
                      <a:pt x="60" y="7022"/>
                      <a:pt x="259" y="7559"/>
                    </a:cubicBezTo>
                    <a:lnTo>
                      <a:pt x="299" y="1671"/>
                    </a:lnTo>
                    <a:cubicBezTo>
                      <a:pt x="120" y="1114"/>
                      <a:pt x="21" y="557"/>
                      <a:pt x="21" y="0"/>
                    </a:cubicBez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4"/>
              <p:cNvSpPr/>
              <p:nvPr/>
            </p:nvSpPr>
            <p:spPr>
              <a:xfrm>
                <a:off x="4206375" y="4758175"/>
                <a:ext cx="742525" cy="363325"/>
              </a:xfrm>
              <a:custGeom>
                <a:rect b="b" l="l" r="r" t="t"/>
                <a:pathLst>
                  <a:path extrusionOk="0" h="14533" w="29701">
                    <a:moveTo>
                      <a:pt x="29700" y="1"/>
                    </a:moveTo>
                    <a:cubicBezTo>
                      <a:pt x="29660" y="2189"/>
                      <a:pt x="28228" y="4417"/>
                      <a:pt x="25344" y="6108"/>
                    </a:cubicBezTo>
                    <a:cubicBezTo>
                      <a:pt x="22429" y="7799"/>
                      <a:pt x="18605" y="8644"/>
                      <a:pt x="14776" y="8644"/>
                    </a:cubicBezTo>
                    <a:cubicBezTo>
                      <a:pt x="10946" y="8644"/>
                      <a:pt x="7112" y="7799"/>
                      <a:pt x="4178" y="6108"/>
                    </a:cubicBezTo>
                    <a:cubicBezTo>
                      <a:pt x="1970" y="4835"/>
                      <a:pt x="577" y="3243"/>
                      <a:pt x="20" y="1592"/>
                    </a:cubicBezTo>
                    <a:lnTo>
                      <a:pt x="0" y="7500"/>
                    </a:lnTo>
                    <a:cubicBezTo>
                      <a:pt x="537" y="9131"/>
                      <a:pt x="1950" y="10723"/>
                      <a:pt x="4158" y="11996"/>
                    </a:cubicBezTo>
                    <a:cubicBezTo>
                      <a:pt x="7092" y="13687"/>
                      <a:pt x="10926" y="14532"/>
                      <a:pt x="14756" y="14532"/>
                    </a:cubicBezTo>
                    <a:cubicBezTo>
                      <a:pt x="18585" y="14532"/>
                      <a:pt x="22409" y="13687"/>
                      <a:pt x="25324" y="11996"/>
                    </a:cubicBezTo>
                    <a:cubicBezTo>
                      <a:pt x="28228" y="10305"/>
                      <a:pt x="29660" y="8117"/>
                      <a:pt x="29660" y="5909"/>
                    </a:cubicBezTo>
                    <a:lnTo>
                      <a:pt x="29700" y="1"/>
                    </a:lnTo>
                    <a:close/>
                  </a:path>
                </a:pathLst>
              </a:custGeom>
              <a:solidFill>
                <a:srgbClr val="3D56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4206875" y="4604000"/>
                <a:ext cx="778325" cy="370275"/>
              </a:xfrm>
              <a:custGeom>
                <a:rect b="b" l="l" r="r" t="t"/>
                <a:pathLst>
                  <a:path extrusionOk="0" h="14811" w="31133">
                    <a:moveTo>
                      <a:pt x="25244" y="1"/>
                    </a:moveTo>
                    <a:lnTo>
                      <a:pt x="14701" y="6148"/>
                    </a:lnTo>
                    <a:lnTo>
                      <a:pt x="0" y="7759"/>
                    </a:lnTo>
                    <a:cubicBezTo>
                      <a:pt x="557" y="9410"/>
                      <a:pt x="1950" y="11002"/>
                      <a:pt x="4158" y="12275"/>
                    </a:cubicBezTo>
                    <a:cubicBezTo>
                      <a:pt x="7092" y="13966"/>
                      <a:pt x="10926" y="14811"/>
                      <a:pt x="14756" y="14811"/>
                    </a:cubicBezTo>
                    <a:cubicBezTo>
                      <a:pt x="18585" y="14811"/>
                      <a:pt x="22409" y="13966"/>
                      <a:pt x="25324" y="12275"/>
                    </a:cubicBezTo>
                    <a:cubicBezTo>
                      <a:pt x="31132" y="8893"/>
                      <a:pt x="31112" y="3383"/>
                      <a:pt x="25244" y="1"/>
                    </a:cubicBezTo>
                    <a:close/>
                  </a:path>
                </a:pathLst>
              </a:custGeom>
              <a:solidFill>
                <a:srgbClr val="83A8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Heale Slideshow by Slidesgo">
  <a:themeElements>
    <a:clrScheme name="Simple Light">
      <a:dk1>
        <a:srgbClr val="434343"/>
      </a:dk1>
      <a:lt1>
        <a:srgbClr val="FFFFFF"/>
      </a:lt1>
      <a:dk2>
        <a:srgbClr val="710102"/>
      </a:dk2>
      <a:lt2>
        <a:srgbClr val="C50000"/>
      </a:lt2>
      <a:accent1>
        <a:srgbClr val="EEF6FF"/>
      </a:accent1>
      <a:accent2>
        <a:srgbClr val="71ABB0"/>
      </a:accent2>
      <a:accent3>
        <a:srgbClr val="2B555F"/>
      </a:accent3>
      <a:accent4>
        <a:srgbClr val="710102"/>
      </a:accent4>
      <a:accent5>
        <a:srgbClr val="C50000"/>
      </a:accent5>
      <a:accent6>
        <a:srgbClr val="EEF6FF"/>
      </a:accent6>
      <a:hlink>
        <a:srgbClr val="2B555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