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Verizon NHG TX"/>
      <p:regular r:id="rId14"/>
      <p:bold r:id="rId15"/>
      <p:italic r:id="rId16"/>
      <p:boldItalic r:id="rId17"/>
    </p:embeddedFont>
    <p:embeddedFont>
      <p:font typeface="Verizon NHG D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49CC66-3D09-4A78-9B2A-574FD16D7119}">
  <a:tblStyle styleId="{EE49CC66-3D09-4A78-9B2A-574FD16D7119}" styleName="Table_0">
    <a:wholeTbl>
      <a:tcTxStyle b="off" i="off">
        <a:font>
          <a:latin typeface="Verizon NHG TX"/>
          <a:ea typeface="Verizon NHG TX"/>
          <a:cs typeface="Verizon NHG TX"/>
        </a:font>
        <a:srgbClr val="333333"/>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333333"/>
              </a:solidFill>
              <a:prstDash val="solid"/>
              <a:round/>
              <a:headEnd len="sm" w="sm" type="none"/>
              <a:tailEnd len="sm" w="sm" type="none"/>
            </a:ln>
          </a:top>
          <a:bottom>
            <a:ln cap="flat" cmpd="sng" w="9525">
              <a:solidFill>
                <a:srgbClr val="333333"/>
              </a:solidFill>
              <a:prstDash val="solid"/>
              <a:round/>
              <a:headEnd len="sm" w="sm" type="none"/>
              <a:tailEnd len="sm" w="sm" type="none"/>
            </a:ln>
          </a:bottom>
          <a:insideH>
            <a:ln cap="flat" cmpd="sng" w="9525">
              <a:solidFill>
                <a:srgbClr val="33333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F6F6F6"/>
          </a:solidFill>
        </a:fill>
      </a:tcStyle>
    </a:band1H>
    <a:band2H>
      <a:tcTxStyle/>
      <a:tcStyle>
        <a:fill>
          <a:solidFill>
            <a:srgbClr val="FFFFFF">
              <a:alpha val="0"/>
            </a:srgbClr>
          </a:solidFill>
        </a:fill>
      </a:tcStyle>
    </a:band2H>
    <a:band1V>
      <a:tcTxStyle/>
      <a:tcStyle>
        <a:fill>
          <a:solidFill>
            <a:srgbClr val="F6F6F6"/>
          </a:solidFill>
        </a:fill>
      </a:tcStyle>
    </a:band1V>
    <a:band2V>
      <a:tcTxStyle/>
      <a:tcStyle>
        <a:fill>
          <a:solidFill>
            <a:srgbClr val="FFFFFF">
              <a:alpha val="0"/>
            </a:srgbClr>
          </a:solidFill>
        </a:fill>
      </a:tcStyle>
    </a:band2V>
    <a:lastCol>
      <a:tcTxStyle b="on" i="off">
        <a:font>
          <a:latin typeface="Verizon NHG TX"/>
          <a:ea typeface="Verizon NHG TX"/>
          <a:cs typeface="Verizon NHG TX"/>
        </a:font>
        <a:srgbClr val="000000"/>
      </a:tcTxStyle>
    </a:lastCol>
    <a:firstCol>
      <a:tcTxStyle b="on" i="off">
        <a:font>
          <a:latin typeface="Verizon NHG TX"/>
          <a:ea typeface="Verizon NHG TX"/>
          <a:cs typeface="Verizon NHG TX"/>
        </a:font>
        <a:srgbClr val="000000"/>
      </a:tcTxStyle>
    </a:firstCol>
    <a:lastRow>
      <a:tcTxStyle b="on" i="off">
        <a:font>
          <a:latin typeface="Verizon NHG TX"/>
          <a:ea typeface="Verizon NHG TX"/>
          <a:cs typeface="Verizon NHG TX"/>
        </a:font>
        <a:srgbClr val="000000"/>
      </a:tcTxStyle>
      <a:tcStyle>
        <a:tcBdr>
          <a:top>
            <a:ln cap="flat" cmpd="sng" w="9525">
              <a:solidFill>
                <a:srgbClr val="333333"/>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tcBdr>
        <a:fill>
          <a:solidFill>
            <a:srgbClr val="FFFFFF">
              <a:alpha val="0"/>
            </a:srgbClr>
          </a:solidFill>
        </a:fill>
      </a:tcStyle>
    </a:lastRow>
    <a:seCell>
      <a:tcTxStyle/>
    </a:seCell>
    <a:swCell>
      <a:tcTxStyle/>
    </a:swCell>
    <a:firstRow>
      <a:tcTxStyle b="on" i="off">
        <a:font>
          <a:latin typeface="Verizon NHG TX"/>
          <a:ea typeface="Verizon NHG TX"/>
          <a:cs typeface="Verizon NHG TX"/>
        </a:font>
        <a:srgbClr val="000000"/>
      </a:tcTxStyle>
      <a:tcStyle>
        <a:tcBdr>
          <a:top>
            <a:ln cap="flat" cmpd="sng" w="9525">
              <a:solidFill>
                <a:srgbClr val="000000">
                  <a:alpha val="0"/>
                </a:srgbClr>
              </a:solidFill>
              <a:prstDash val="solid"/>
              <a:round/>
              <a:headEnd len="sm" w="sm" type="none"/>
              <a:tailEnd len="sm" w="sm" type="none"/>
            </a:ln>
          </a:top>
          <a:bottom>
            <a:ln cap="flat" cmpd="sng" w="9525">
              <a:solidFill>
                <a:srgbClr val="33333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VerizonNHGD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VerizonNHGD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VerizonNHGTX-bold.fntdata"/><Relationship Id="rId14" Type="http://schemas.openxmlformats.org/officeDocument/2006/relationships/font" Target="fonts/VerizonNHGTX-regular.fntdata"/><Relationship Id="rId17" Type="http://schemas.openxmlformats.org/officeDocument/2006/relationships/font" Target="fonts/VerizonNHGTX-boldItalic.fntdata"/><Relationship Id="rId16" Type="http://schemas.openxmlformats.org/officeDocument/2006/relationships/font" Target="fonts/VerizonNHGTX-italic.fntdata"/><Relationship Id="rId5" Type="http://schemas.openxmlformats.org/officeDocument/2006/relationships/slideMaster" Target="slideMasters/slideMaster1.xml"/><Relationship Id="rId19" Type="http://schemas.openxmlformats.org/officeDocument/2006/relationships/font" Target="fonts/VerizonNHGDS-bold.fntdata"/><Relationship Id="rId6" Type="http://schemas.openxmlformats.org/officeDocument/2006/relationships/notesMaster" Target="notesMasters/notesMaster1.xml"/><Relationship Id="rId18" Type="http://schemas.openxmlformats.org/officeDocument/2006/relationships/font" Target="fonts/VerizonNHGD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8dd22b31c_0_640:notes"/>
          <p:cNvSpPr txBox="1"/>
          <p:nvPr>
            <p:ph idx="1" type="body"/>
          </p:nvPr>
        </p:nvSpPr>
        <p:spPr>
          <a:xfrm>
            <a:off x="381000" y="4343400"/>
            <a:ext cx="60960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18dd22b31c_0_640: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dd22b31c_0_156: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18dd22b31c_0_156: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18dd22b31c_0_156:notes"/>
          <p:cNvSpPr txBox="1"/>
          <p:nvPr>
            <p:ph idx="12" type="sldNum"/>
          </p:nvPr>
        </p:nvSpPr>
        <p:spPr>
          <a:xfrm>
            <a:off x="3884613" y="868521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8dd22b31c_0_48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18dd22b31c_0_485: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18dd22b31c_0_485:notes"/>
          <p:cNvSpPr txBox="1"/>
          <p:nvPr>
            <p:ph idx="12" type="sldNum"/>
          </p:nvPr>
        </p:nvSpPr>
        <p:spPr>
          <a:xfrm>
            <a:off x="3884613" y="868521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8dd22b31c_0_314: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18dd22b31c_0_314: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18dd22b31c_0_314:notes"/>
          <p:cNvSpPr txBox="1"/>
          <p:nvPr>
            <p:ph idx="12" type="sldNum"/>
          </p:nvPr>
        </p:nvSpPr>
        <p:spPr>
          <a:xfrm>
            <a:off x="3884613" y="868521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dd22b31c_0_798:notes"/>
          <p:cNvSpPr txBox="1"/>
          <p:nvPr>
            <p:ph idx="1" type="body"/>
          </p:nvPr>
        </p:nvSpPr>
        <p:spPr>
          <a:xfrm>
            <a:off x="381000" y="4343400"/>
            <a:ext cx="60960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18dd22b31c_0_79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dd22b31c_0_1119: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18dd22b31c_0_1119: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8dd22b31c_0_1119:notes"/>
          <p:cNvSpPr txBox="1"/>
          <p:nvPr>
            <p:ph idx="12" type="sldNum"/>
          </p:nvPr>
        </p:nvSpPr>
        <p:spPr>
          <a:xfrm>
            <a:off x="3884613" y="868521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dd22b31c_0_1762: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18dd22b31c_0_1762: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Verizon NHG TX"/>
              <a:ea typeface="Verizon NHG TX"/>
              <a:cs typeface="Verizon NHG TX"/>
              <a:sym typeface="Verizon NHG TX"/>
            </a:endParaRPr>
          </a:p>
        </p:txBody>
      </p:sp>
      <p:sp>
        <p:nvSpPr>
          <p:cNvPr id="172" name="Google Shape;172;g118dd22b31c_0_1762:notes"/>
          <p:cNvSpPr txBox="1"/>
          <p:nvPr>
            <p:ph idx="12" type="sldNum"/>
          </p:nvPr>
        </p:nvSpPr>
        <p:spPr>
          <a:xfrm>
            <a:off x="3884613" y="8685214"/>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latin typeface="Verizon NHG TX"/>
                <a:ea typeface="Verizon NHG TX"/>
                <a:cs typeface="Verizon NHG TX"/>
                <a:sym typeface="Verizon NHG TX"/>
              </a:rPr>
              <a:t>‹#›</a:t>
            </a:fld>
            <a:endParaRPr>
              <a:latin typeface="Verizon NHG TX"/>
              <a:ea typeface="Verizon NHG TX"/>
              <a:cs typeface="Verizon NHG TX"/>
              <a:sym typeface="Verizon NHG 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Cover - Reverse">
  <p:cSld name="Cover slide - wht_1">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457200" y="463073"/>
            <a:ext cx="6271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lt1"/>
              </a:buClr>
              <a:buSzPts val="6000"/>
              <a:buFont typeface="Verizon NHG DS"/>
              <a:buNone/>
              <a:defRPr b="1" i="0" sz="6000">
                <a:solidFill>
                  <a:schemeClr val="lt1"/>
                </a:solidFill>
                <a:latin typeface="Verizon NHG DS"/>
                <a:ea typeface="Verizon NHG DS"/>
                <a:cs typeface="Verizon NHG DS"/>
                <a:sym typeface="Verizon NHG D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subTitle"/>
          </p:nvPr>
        </p:nvSpPr>
        <p:spPr>
          <a:xfrm>
            <a:off x="457200" y="2291873"/>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lt1"/>
              </a:buClr>
              <a:buSzPts val="2400"/>
              <a:buFont typeface="Verizon NHG TX"/>
              <a:buNone/>
              <a:defRPr b="0" i="0" sz="2400">
                <a:solidFill>
                  <a:schemeClr val="lt1"/>
                </a:solidFill>
                <a:latin typeface="Verizon NHG TX"/>
                <a:ea typeface="Verizon NHG TX"/>
                <a:cs typeface="Verizon NHG TX"/>
                <a:sym typeface="Verizon NHG TX"/>
              </a:defRPr>
            </a:lvl1pPr>
            <a:lvl2pPr lvl="1" rtl="0" algn="l">
              <a:lnSpc>
                <a:spcPct val="80000"/>
              </a:lnSpc>
              <a:spcBef>
                <a:spcPts val="1200"/>
              </a:spcBef>
              <a:spcAft>
                <a:spcPts val="0"/>
              </a:spcAft>
              <a:buClr>
                <a:schemeClr val="lt1"/>
              </a:buClr>
              <a:buSzPts val="2000"/>
              <a:buFont typeface="Verizon NHG TX"/>
              <a:buNone/>
              <a:defRPr b="1" sz="2000">
                <a:solidFill>
                  <a:schemeClr val="lt1"/>
                </a:solidFill>
              </a:defRPr>
            </a:lvl2pPr>
            <a:lvl3pPr lvl="2" rtl="0" algn="l">
              <a:lnSpc>
                <a:spcPct val="80000"/>
              </a:lnSpc>
              <a:spcBef>
                <a:spcPts val="1200"/>
              </a:spcBef>
              <a:spcAft>
                <a:spcPts val="0"/>
              </a:spcAft>
              <a:buClr>
                <a:schemeClr val="lt1"/>
              </a:buClr>
              <a:buSzPts val="2000"/>
              <a:buNone/>
              <a:defRPr b="1" sz="2000">
                <a:solidFill>
                  <a:schemeClr val="lt1"/>
                </a:solidFill>
              </a:defRPr>
            </a:lvl3pPr>
            <a:lvl4pPr lvl="3" rtl="0" algn="l">
              <a:lnSpc>
                <a:spcPct val="80000"/>
              </a:lnSpc>
              <a:spcBef>
                <a:spcPts val="1200"/>
              </a:spcBef>
              <a:spcAft>
                <a:spcPts val="0"/>
              </a:spcAft>
              <a:buClr>
                <a:schemeClr val="lt1"/>
              </a:buClr>
              <a:buSzPts val="2000"/>
              <a:buNone/>
              <a:defRPr b="1" sz="2000">
                <a:solidFill>
                  <a:schemeClr val="lt1"/>
                </a:solidFill>
              </a:defRPr>
            </a:lvl4pPr>
            <a:lvl5pPr lvl="4" rtl="0" algn="l">
              <a:lnSpc>
                <a:spcPct val="80000"/>
              </a:lnSpc>
              <a:spcBef>
                <a:spcPts val="1200"/>
              </a:spcBef>
              <a:spcAft>
                <a:spcPts val="0"/>
              </a:spcAft>
              <a:buClr>
                <a:schemeClr val="lt1"/>
              </a:buClr>
              <a:buSzPts val="2000"/>
              <a:buNone/>
              <a:defRPr b="1" sz="2000">
                <a:solidFill>
                  <a:schemeClr val="lt1"/>
                </a:solidFill>
              </a:defRPr>
            </a:lvl5pPr>
            <a:lvl6pPr lvl="5" rtl="0" algn="l">
              <a:lnSpc>
                <a:spcPct val="80000"/>
              </a:lnSpc>
              <a:spcBef>
                <a:spcPts val="1200"/>
              </a:spcBef>
              <a:spcAft>
                <a:spcPts val="0"/>
              </a:spcAft>
              <a:buClr>
                <a:schemeClr val="lt1"/>
              </a:buClr>
              <a:buSzPts val="2000"/>
              <a:buNone/>
              <a:defRPr b="1" sz="2000">
                <a:solidFill>
                  <a:schemeClr val="lt1"/>
                </a:solidFill>
              </a:defRPr>
            </a:lvl6pPr>
            <a:lvl7pPr lvl="6" rtl="0" algn="l">
              <a:lnSpc>
                <a:spcPct val="80000"/>
              </a:lnSpc>
              <a:spcBef>
                <a:spcPts val="1200"/>
              </a:spcBef>
              <a:spcAft>
                <a:spcPts val="0"/>
              </a:spcAft>
              <a:buClr>
                <a:schemeClr val="lt1"/>
              </a:buClr>
              <a:buSzPts val="2000"/>
              <a:buNone/>
              <a:defRPr b="1" sz="2000">
                <a:solidFill>
                  <a:schemeClr val="lt1"/>
                </a:solidFill>
              </a:defRPr>
            </a:lvl7pPr>
            <a:lvl8pPr lvl="7" rtl="0" algn="l">
              <a:lnSpc>
                <a:spcPct val="80000"/>
              </a:lnSpc>
              <a:spcBef>
                <a:spcPts val="1200"/>
              </a:spcBef>
              <a:spcAft>
                <a:spcPts val="0"/>
              </a:spcAft>
              <a:buClr>
                <a:schemeClr val="lt1"/>
              </a:buClr>
              <a:buSzPts val="2000"/>
              <a:buNone/>
              <a:defRPr b="1" sz="2000">
                <a:solidFill>
                  <a:schemeClr val="lt1"/>
                </a:solidFill>
              </a:defRPr>
            </a:lvl8pPr>
            <a:lvl9pPr lvl="8" rtl="0" algn="l">
              <a:lnSpc>
                <a:spcPct val="80000"/>
              </a:lnSpc>
              <a:spcBef>
                <a:spcPts val="1200"/>
              </a:spcBef>
              <a:spcAft>
                <a:spcPts val="1200"/>
              </a:spcAft>
              <a:buClr>
                <a:schemeClr val="lt1"/>
              </a:buClr>
              <a:buSzPts val="2000"/>
              <a:buNone/>
              <a:defRPr b="1" sz="2000">
                <a:solidFill>
                  <a:schemeClr val="lt1"/>
                </a:solidFill>
              </a:defRPr>
            </a:lvl9pPr>
          </a:lstStyle>
          <a:p/>
        </p:txBody>
      </p:sp>
      <p:sp>
        <p:nvSpPr>
          <p:cNvPr id="53" name="Google Shape;53;p13"/>
          <p:cNvSpPr/>
          <p:nvPr/>
        </p:nvSpPr>
        <p:spPr>
          <a:xfrm>
            <a:off x="44181" y="4572318"/>
            <a:ext cx="8513100" cy="571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izon NHG TX"/>
              <a:ea typeface="Verizon NHG TX"/>
              <a:cs typeface="Verizon NHG TX"/>
              <a:sym typeface="Verizon NHG TX"/>
            </a:endParaRPr>
          </a:p>
        </p:txBody>
      </p:sp>
      <p:pic>
        <p:nvPicPr>
          <p:cNvPr id="54" name="Google Shape;54;p13"/>
          <p:cNvPicPr preferRelativeResize="0"/>
          <p:nvPr/>
        </p:nvPicPr>
        <p:blipFill rotWithShape="1">
          <a:blip r:embed="rId2">
            <a:alphaModFix/>
          </a:blip>
          <a:srcRect b="0" l="0" r="0" t="0"/>
          <a:stretch/>
        </p:blipFill>
        <p:spPr>
          <a:xfrm>
            <a:off x="7240137" y="3106187"/>
            <a:ext cx="1981181" cy="21379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 Title and Content">
  <p:cSld name="Title and Content">
    <p:spTree>
      <p:nvGrpSpPr>
        <p:cNvPr id="55" name="Shape 55"/>
        <p:cNvGrpSpPr/>
        <p:nvPr/>
      </p:nvGrpSpPr>
      <p:grpSpPr>
        <a:xfrm>
          <a:off x="0" y="0"/>
          <a:ext cx="0" cy="0"/>
          <a:chOff x="0" y="0"/>
          <a:chExt cx="0" cy="0"/>
        </a:xfrm>
      </p:grpSpPr>
      <p:sp>
        <p:nvSpPr>
          <p:cNvPr id="56" name="Google Shape;56;p14"/>
          <p:cNvSpPr txBox="1"/>
          <p:nvPr>
            <p:ph idx="1" type="body"/>
          </p:nvPr>
        </p:nvSpPr>
        <p:spPr>
          <a:xfrm>
            <a:off x="457200" y="1352550"/>
            <a:ext cx="7086600" cy="30861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vl1pPr>
            <a:lvl2pPr indent="-342900" lvl="1" marL="914400" rtl="0" algn="l">
              <a:lnSpc>
                <a:spcPct val="100000"/>
              </a:lnSpc>
              <a:spcBef>
                <a:spcPts val="1200"/>
              </a:spcBef>
              <a:spcAft>
                <a:spcPts val="0"/>
              </a:spcAft>
              <a:buClr>
                <a:schemeClr val="dk1"/>
              </a:buClr>
              <a:buSzPts val="1800"/>
              <a:buChar char="○"/>
              <a:defRPr/>
            </a:lvl2pPr>
            <a:lvl3pPr indent="-342900" lvl="2" marL="1371600" rtl="0" algn="l">
              <a:lnSpc>
                <a:spcPct val="100000"/>
              </a:lnSpc>
              <a:spcBef>
                <a:spcPts val="1200"/>
              </a:spcBef>
              <a:spcAft>
                <a:spcPts val="0"/>
              </a:spcAft>
              <a:buClr>
                <a:schemeClr val="dk1"/>
              </a:buClr>
              <a:buSzPts val="1800"/>
              <a:buChar char="■"/>
              <a:defRPr/>
            </a:lvl3pPr>
            <a:lvl4pPr indent="-342900" lvl="3" marL="1828800" rtl="0" algn="l">
              <a:lnSpc>
                <a:spcPct val="100000"/>
              </a:lnSpc>
              <a:spcBef>
                <a:spcPts val="1200"/>
              </a:spcBef>
              <a:spcAft>
                <a:spcPts val="0"/>
              </a:spcAft>
              <a:buClr>
                <a:schemeClr val="dk1"/>
              </a:buClr>
              <a:buSzPts val="1800"/>
              <a:buChar char="●"/>
              <a:defRPr/>
            </a:lvl4pPr>
            <a:lvl5pPr indent="-342900" lvl="4" marL="2286000" rtl="0" algn="l">
              <a:lnSpc>
                <a:spcPct val="100000"/>
              </a:lnSpc>
              <a:spcBef>
                <a:spcPts val="1200"/>
              </a:spcBef>
              <a:spcAft>
                <a:spcPts val="0"/>
              </a:spcAft>
              <a:buClr>
                <a:schemeClr val="dk1"/>
              </a:buClr>
              <a:buSzPts val="1800"/>
              <a:buChar char="○"/>
              <a:defRPr/>
            </a:lvl5pPr>
            <a:lvl6pPr indent="-342900" lvl="5" marL="2743200" rtl="0" algn="l">
              <a:lnSpc>
                <a:spcPct val="100000"/>
              </a:lnSpc>
              <a:spcBef>
                <a:spcPts val="1200"/>
              </a:spcBef>
              <a:spcAft>
                <a:spcPts val="0"/>
              </a:spcAft>
              <a:buClr>
                <a:schemeClr val="dk1"/>
              </a:buClr>
              <a:buSzPts val="1800"/>
              <a:buChar char="■"/>
              <a:defRPr/>
            </a:lvl6pPr>
            <a:lvl7pPr indent="-342900" lvl="6" marL="3200400" rtl="0" algn="l">
              <a:lnSpc>
                <a:spcPct val="100000"/>
              </a:lnSpc>
              <a:spcBef>
                <a:spcPts val="1200"/>
              </a:spcBef>
              <a:spcAft>
                <a:spcPts val="0"/>
              </a:spcAft>
              <a:buClr>
                <a:schemeClr val="dk1"/>
              </a:buClr>
              <a:buSzPts val="1800"/>
              <a:buChar char="●"/>
              <a:defRPr/>
            </a:lvl7pPr>
            <a:lvl8pPr indent="-342900" lvl="7" marL="3657600" rtl="0" algn="l">
              <a:lnSpc>
                <a:spcPct val="100000"/>
              </a:lnSpc>
              <a:spcBef>
                <a:spcPts val="1200"/>
              </a:spcBef>
              <a:spcAft>
                <a:spcPts val="0"/>
              </a:spcAft>
              <a:buClr>
                <a:schemeClr val="dk1"/>
              </a:buClr>
              <a:buSzPts val="1800"/>
              <a:buChar char="○"/>
              <a:defRPr/>
            </a:lvl8pPr>
            <a:lvl9pPr indent="-342900" lvl="8" marL="4114800" rtl="0" algn="l">
              <a:lnSpc>
                <a:spcPct val="100000"/>
              </a:lnSpc>
              <a:spcBef>
                <a:spcPts val="1200"/>
              </a:spcBef>
              <a:spcAft>
                <a:spcPts val="1200"/>
              </a:spcAft>
              <a:buClr>
                <a:schemeClr val="dk1"/>
              </a:buClr>
              <a:buSzPts val="1800"/>
              <a:buChar char="■"/>
              <a:defRPr/>
            </a:lvl9pPr>
          </a:lstStyle>
          <a:p/>
        </p:txBody>
      </p:sp>
      <p:sp>
        <p:nvSpPr>
          <p:cNvPr id="57" name="Google Shape;57;p1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b="1" i="0" sz="700" u="none" cap="none" strike="noStrike">
                <a:solidFill>
                  <a:schemeClr val="dk1"/>
                </a:solidFill>
                <a:latin typeface="Verizon NHG DS"/>
                <a:ea typeface="Verizon NHG DS"/>
                <a:cs typeface="Verizon NHG DS"/>
                <a:sym typeface="Verizon NHG DS"/>
              </a:defRPr>
            </a:lvl1pPr>
            <a:lvl2pPr indent="0" lvl="1" marL="0" rtl="0" algn="r">
              <a:spcBef>
                <a:spcPts val="0"/>
              </a:spcBef>
              <a:buNone/>
              <a:defRPr b="1" i="0" sz="700" u="none" cap="none" strike="noStrike">
                <a:solidFill>
                  <a:schemeClr val="dk1"/>
                </a:solidFill>
                <a:latin typeface="Verizon NHG DS"/>
                <a:ea typeface="Verizon NHG DS"/>
                <a:cs typeface="Verizon NHG DS"/>
                <a:sym typeface="Verizon NHG DS"/>
              </a:defRPr>
            </a:lvl2pPr>
            <a:lvl3pPr indent="0" lvl="2" marL="0" rtl="0" algn="r">
              <a:spcBef>
                <a:spcPts val="0"/>
              </a:spcBef>
              <a:buNone/>
              <a:defRPr b="1" i="0" sz="700" u="none" cap="none" strike="noStrike">
                <a:solidFill>
                  <a:schemeClr val="dk1"/>
                </a:solidFill>
                <a:latin typeface="Verizon NHG DS"/>
                <a:ea typeface="Verizon NHG DS"/>
                <a:cs typeface="Verizon NHG DS"/>
                <a:sym typeface="Verizon NHG DS"/>
              </a:defRPr>
            </a:lvl3pPr>
            <a:lvl4pPr indent="0" lvl="3" marL="0" rtl="0" algn="r">
              <a:spcBef>
                <a:spcPts val="0"/>
              </a:spcBef>
              <a:buNone/>
              <a:defRPr b="1" i="0" sz="700" u="none" cap="none" strike="noStrike">
                <a:solidFill>
                  <a:schemeClr val="dk1"/>
                </a:solidFill>
                <a:latin typeface="Verizon NHG DS"/>
                <a:ea typeface="Verizon NHG DS"/>
                <a:cs typeface="Verizon NHG DS"/>
                <a:sym typeface="Verizon NHG DS"/>
              </a:defRPr>
            </a:lvl4pPr>
            <a:lvl5pPr indent="0" lvl="4" marL="0" rtl="0" algn="r">
              <a:spcBef>
                <a:spcPts val="0"/>
              </a:spcBef>
              <a:buNone/>
              <a:defRPr b="1" i="0" sz="700" u="none" cap="none" strike="noStrike">
                <a:solidFill>
                  <a:schemeClr val="dk1"/>
                </a:solidFill>
                <a:latin typeface="Verizon NHG DS"/>
                <a:ea typeface="Verizon NHG DS"/>
                <a:cs typeface="Verizon NHG DS"/>
                <a:sym typeface="Verizon NHG DS"/>
              </a:defRPr>
            </a:lvl5pPr>
            <a:lvl6pPr indent="0" lvl="5" marL="0" rtl="0" algn="r">
              <a:spcBef>
                <a:spcPts val="0"/>
              </a:spcBef>
              <a:buNone/>
              <a:defRPr b="1" i="0" sz="700" u="none" cap="none" strike="noStrike">
                <a:solidFill>
                  <a:schemeClr val="dk1"/>
                </a:solidFill>
                <a:latin typeface="Verizon NHG DS"/>
                <a:ea typeface="Verizon NHG DS"/>
                <a:cs typeface="Verizon NHG DS"/>
                <a:sym typeface="Verizon NHG DS"/>
              </a:defRPr>
            </a:lvl6pPr>
            <a:lvl7pPr indent="0" lvl="6" marL="0" rtl="0" algn="r">
              <a:spcBef>
                <a:spcPts val="0"/>
              </a:spcBef>
              <a:buNone/>
              <a:defRPr b="1" i="0" sz="700" u="none" cap="none" strike="noStrike">
                <a:solidFill>
                  <a:schemeClr val="dk1"/>
                </a:solidFill>
                <a:latin typeface="Verizon NHG DS"/>
                <a:ea typeface="Verizon NHG DS"/>
                <a:cs typeface="Verizon NHG DS"/>
                <a:sym typeface="Verizon NHG DS"/>
              </a:defRPr>
            </a:lvl7pPr>
            <a:lvl8pPr indent="0" lvl="7" marL="0" rtl="0" algn="r">
              <a:spcBef>
                <a:spcPts val="0"/>
              </a:spcBef>
              <a:buNone/>
              <a:defRPr b="1" i="0" sz="700" u="none" cap="none" strike="noStrike">
                <a:solidFill>
                  <a:schemeClr val="dk1"/>
                </a:solidFill>
                <a:latin typeface="Verizon NHG DS"/>
                <a:ea typeface="Verizon NHG DS"/>
                <a:cs typeface="Verizon NHG DS"/>
                <a:sym typeface="Verizon NHG DS"/>
              </a:defRPr>
            </a:lvl8pPr>
            <a:lvl9pPr indent="0" lvl="8" marL="0" rtl="0" algn="r">
              <a:spcBef>
                <a:spcPts val="0"/>
              </a:spcBef>
              <a:buNone/>
              <a:defRPr b="1" i="0" sz="700" u="none" cap="none" strike="noStrike">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59" name="Google Shape;59;p14"/>
          <p:cNvSpPr txBox="1"/>
          <p:nvPr>
            <p:ph type="title"/>
          </p:nvPr>
        </p:nvSpPr>
        <p:spPr>
          <a:xfrm>
            <a:off x="457200" y="590550"/>
            <a:ext cx="7086600" cy="571500"/>
          </a:xfrm>
          <a:prstGeom prst="rect">
            <a:avLst/>
          </a:prstGeom>
          <a:noFill/>
          <a:ln>
            <a:noFill/>
          </a:ln>
        </p:spPr>
        <p:txBody>
          <a:bodyPr anchorCtr="0" anchor="t" bIns="0" lIns="0" spcFirstLastPara="1" rIns="0" wrap="square" tIns="0">
            <a:normAutofit/>
          </a:bodyPr>
          <a:lstStyle>
            <a:lvl1pPr lvl="0" rtl="0" algn="l">
              <a:lnSpc>
                <a:spcPct val="8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hree Column Text and Photos">
  <p:cSld name="Three Column Text and Photos">
    <p:spTree>
      <p:nvGrpSpPr>
        <p:cNvPr id="60" name="Shape 60"/>
        <p:cNvGrpSpPr/>
        <p:nvPr/>
      </p:nvGrpSpPr>
      <p:grpSpPr>
        <a:xfrm>
          <a:off x="0" y="0"/>
          <a:ext cx="0" cy="0"/>
          <a:chOff x="0" y="0"/>
          <a:chExt cx="0" cy="0"/>
        </a:xfrm>
      </p:grpSpPr>
      <p:sp>
        <p:nvSpPr>
          <p:cNvPr id="61" name="Google Shape;61;p1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b="1" sz="700">
                <a:solidFill>
                  <a:schemeClr val="dk1"/>
                </a:solidFill>
                <a:latin typeface="Verizon NHG DS"/>
                <a:ea typeface="Verizon NHG DS"/>
                <a:cs typeface="Verizon NHG DS"/>
                <a:sym typeface="Verizon NHG DS"/>
              </a:defRPr>
            </a:lvl1pPr>
            <a:lvl2pPr indent="0" lvl="1" marL="0" rtl="0" algn="r">
              <a:spcBef>
                <a:spcPts val="0"/>
              </a:spcBef>
              <a:buNone/>
              <a:defRPr b="1" sz="700">
                <a:solidFill>
                  <a:schemeClr val="dk1"/>
                </a:solidFill>
                <a:latin typeface="Verizon NHG DS"/>
                <a:ea typeface="Verizon NHG DS"/>
                <a:cs typeface="Verizon NHG DS"/>
                <a:sym typeface="Verizon NHG DS"/>
              </a:defRPr>
            </a:lvl2pPr>
            <a:lvl3pPr indent="0" lvl="2" marL="0" rtl="0" algn="r">
              <a:spcBef>
                <a:spcPts val="0"/>
              </a:spcBef>
              <a:buNone/>
              <a:defRPr b="1" sz="700">
                <a:solidFill>
                  <a:schemeClr val="dk1"/>
                </a:solidFill>
                <a:latin typeface="Verizon NHG DS"/>
                <a:ea typeface="Verizon NHG DS"/>
                <a:cs typeface="Verizon NHG DS"/>
                <a:sym typeface="Verizon NHG DS"/>
              </a:defRPr>
            </a:lvl3pPr>
            <a:lvl4pPr indent="0" lvl="3" marL="0" rtl="0" algn="r">
              <a:spcBef>
                <a:spcPts val="0"/>
              </a:spcBef>
              <a:buNone/>
              <a:defRPr b="1" sz="700">
                <a:solidFill>
                  <a:schemeClr val="dk1"/>
                </a:solidFill>
                <a:latin typeface="Verizon NHG DS"/>
                <a:ea typeface="Verizon NHG DS"/>
                <a:cs typeface="Verizon NHG DS"/>
                <a:sym typeface="Verizon NHG DS"/>
              </a:defRPr>
            </a:lvl4pPr>
            <a:lvl5pPr indent="0" lvl="4" marL="0" rtl="0" algn="r">
              <a:spcBef>
                <a:spcPts val="0"/>
              </a:spcBef>
              <a:buNone/>
              <a:defRPr b="1" sz="700">
                <a:solidFill>
                  <a:schemeClr val="dk1"/>
                </a:solidFill>
                <a:latin typeface="Verizon NHG DS"/>
                <a:ea typeface="Verizon NHG DS"/>
                <a:cs typeface="Verizon NHG DS"/>
                <a:sym typeface="Verizon NHG DS"/>
              </a:defRPr>
            </a:lvl5pPr>
            <a:lvl6pPr indent="0" lvl="5" marL="0" rtl="0" algn="r">
              <a:spcBef>
                <a:spcPts val="0"/>
              </a:spcBef>
              <a:buNone/>
              <a:defRPr b="1" sz="700">
                <a:solidFill>
                  <a:schemeClr val="dk1"/>
                </a:solidFill>
                <a:latin typeface="Verizon NHG DS"/>
                <a:ea typeface="Verizon NHG DS"/>
                <a:cs typeface="Verizon NHG DS"/>
                <a:sym typeface="Verizon NHG DS"/>
              </a:defRPr>
            </a:lvl6pPr>
            <a:lvl7pPr indent="0" lvl="6" marL="0" rtl="0" algn="r">
              <a:spcBef>
                <a:spcPts val="0"/>
              </a:spcBef>
              <a:buNone/>
              <a:defRPr b="1" sz="700">
                <a:solidFill>
                  <a:schemeClr val="dk1"/>
                </a:solidFill>
                <a:latin typeface="Verizon NHG DS"/>
                <a:ea typeface="Verizon NHG DS"/>
                <a:cs typeface="Verizon NHG DS"/>
                <a:sym typeface="Verizon NHG DS"/>
              </a:defRPr>
            </a:lvl7pPr>
            <a:lvl8pPr indent="0" lvl="7" marL="0" rtl="0" algn="r">
              <a:spcBef>
                <a:spcPts val="0"/>
              </a:spcBef>
              <a:buNone/>
              <a:defRPr b="1" sz="700">
                <a:solidFill>
                  <a:schemeClr val="dk1"/>
                </a:solidFill>
                <a:latin typeface="Verizon NHG DS"/>
                <a:ea typeface="Verizon NHG DS"/>
                <a:cs typeface="Verizon NHG DS"/>
                <a:sym typeface="Verizon NHG DS"/>
              </a:defRPr>
            </a:lvl8pPr>
            <a:lvl9pPr indent="0" lvl="8" marL="0" rtl="0" algn="r">
              <a:spcBef>
                <a:spcPts val="0"/>
              </a:spcBef>
              <a:buNone/>
              <a:defRPr b="1" sz="700">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63" name="Google Shape;63;p15"/>
          <p:cNvSpPr txBox="1"/>
          <p:nvPr>
            <p:ph idx="1" type="body"/>
          </p:nvPr>
        </p:nvSpPr>
        <p:spPr>
          <a:xfrm>
            <a:off x="6119213" y="3032360"/>
            <a:ext cx="2567700" cy="14064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900"/>
              </a:spcBef>
              <a:spcAft>
                <a:spcPts val="0"/>
              </a:spcAft>
              <a:buClr>
                <a:schemeClr val="dk1"/>
              </a:buClr>
              <a:buSzPts val="1200"/>
              <a:buFont typeface="Verizon NHG TX"/>
              <a:buChar char="●"/>
              <a:defRPr b="1"/>
            </a:lvl1pPr>
            <a:lvl2pPr indent="-342900" lvl="1" marL="914400" rtl="0" algn="l">
              <a:lnSpc>
                <a:spcPct val="100000"/>
              </a:lnSpc>
              <a:spcBef>
                <a:spcPts val="1200"/>
              </a:spcBef>
              <a:spcAft>
                <a:spcPts val="0"/>
              </a:spcAft>
              <a:buClr>
                <a:schemeClr val="dk1"/>
              </a:buClr>
              <a:buSzPts val="1800"/>
              <a:buChar char="○"/>
              <a:defRPr/>
            </a:lvl2pPr>
            <a:lvl3pPr indent="-342900" lvl="2" marL="1371600" rtl="0" algn="l">
              <a:lnSpc>
                <a:spcPct val="100000"/>
              </a:lnSpc>
              <a:spcBef>
                <a:spcPts val="1200"/>
              </a:spcBef>
              <a:spcAft>
                <a:spcPts val="0"/>
              </a:spcAft>
              <a:buClr>
                <a:schemeClr val="dk1"/>
              </a:buClr>
              <a:buSzPts val="1800"/>
              <a:buChar char="■"/>
              <a:defRPr/>
            </a:lvl3pPr>
            <a:lvl4pPr indent="-342900" lvl="3" marL="1828800" rtl="0" algn="l">
              <a:lnSpc>
                <a:spcPct val="100000"/>
              </a:lnSpc>
              <a:spcBef>
                <a:spcPts val="1200"/>
              </a:spcBef>
              <a:spcAft>
                <a:spcPts val="0"/>
              </a:spcAft>
              <a:buClr>
                <a:schemeClr val="dk1"/>
              </a:buClr>
              <a:buSzPts val="1800"/>
              <a:buChar char="●"/>
              <a:defRPr/>
            </a:lvl4pPr>
            <a:lvl5pPr indent="-342900" lvl="4" marL="2286000" rtl="0" algn="l">
              <a:lnSpc>
                <a:spcPct val="100000"/>
              </a:lnSpc>
              <a:spcBef>
                <a:spcPts val="1200"/>
              </a:spcBef>
              <a:spcAft>
                <a:spcPts val="0"/>
              </a:spcAft>
              <a:buClr>
                <a:schemeClr val="dk1"/>
              </a:buClr>
              <a:buSzPts val="1800"/>
              <a:buChar char="○"/>
              <a:defRPr/>
            </a:lvl5pPr>
            <a:lvl6pPr indent="-342900" lvl="5" marL="2743200" rtl="0" algn="l">
              <a:lnSpc>
                <a:spcPct val="100000"/>
              </a:lnSpc>
              <a:spcBef>
                <a:spcPts val="1200"/>
              </a:spcBef>
              <a:spcAft>
                <a:spcPts val="0"/>
              </a:spcAft>
              <a:buClr>
                <a:schemeClr val="dk1"/>
              </a:buClr>
              <a:buSzPts val="1800"/>
              <a:buChar char="■"/>
              <a:defRPr/>
            </a:lvl6pPr>
            <a:lvl7pPr indent="-342900" lvl="6" marL="3200400" rtl="0" algn="l">
              <a:lnSpc>
                <a:spcPct val="100000"/>
              </a:lnSpc>
              <a:spcBef>
                <a:spcPts val="1200"/>
              </a:spcBef>
              <a:spcAft>
                <a:spcPts val="0"/>
              </a:spcAft>
              <a:buClr>
                <a:schemeClr val="dk1"/>
              </a:buClr>
              <a:buSzPts val="1800"/>
              <a:buChar char="●"/>
              <a:defRPr/>
            </a:lvl7pPr>
            <a:lvl8pPr indent="-342900" lvl="7" marL="3657600" rtl="0" algn="l">
              <a:lnSpc>
                <a:spcPct val="100000"/>
              </a:lnSpc>
              <a:spcBef>
                <a:spcPts val="1200"/>
              </a:spcBef>
              <a:spcAft>
                <a:spcPts val="0"/>
              </a:spcAft>
              <a:buClr>
                <a:schemeClr val="dk1"/>
              </a:buClr>
              <a:buSzPts val="1800"/>
              <a:buChar char="○"/>
              <a:defRPr/>
            </a:lvl8pPr>
            <a:lvl9pPr indent="-342900" lvl="8" marL="4114800" rtl="0" algn="l">
              <a:lnSpc>
                <a:spcPct val="100000"/>
              </a:lnSpc>
              <a:spcBef>
                <a:spcPts val="1200"/>
              </a:spcBef>
              <a:spcAft>
                <a:spcPts val="1200"/>
              </a:spcAft>
              <a:buClr>
                <a:schemeClr val="dk1"/>
              </a:buClr>
              <a:buSzPts val="1800"/>
              <a:buChar char="■"/>
              <a:defRPr/>
            </a:lvl9pPr>
          </a:lstStyle>
          <a:p/>
        </p:txBody>
      </p:sp>
      <p:sp>
        <p:nvSpPr>
          <p:cNvPr id="64" name="Google Shape;64;p15"/>
          <p:cNvSpPr txBox="1"/>
          <p:nvPr>
            <p:ph idx="2" type="body"/>
          </p:nvPr>
        </p:nvSpPr>
        <p:spPr>
          <a:xfrm>
            <a:off x="3288207" y="3032360"/>
            <a:ext cx="2567700" cy="14064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900"/>
              </a:spcBef>
              <a:spcAft>
                <a:spcPts val="0"/>
              </a:spcAft>
              <a:buClr>
                <a:schemeClr val="dk1"/>
              </a:buClr>
              <a:buSzPts val="1200"/>
              <a:buFont typeface="Verizon NHG TX"/>
              <a:buChar char="●"/>
              <a:defRPr b="1"/>
            </a:lvl1pPr>
            <a:lvl2pPr indent="-342900" lvl="1" marL="914400" rtl="0" algn="l">
              <a:lnSpc>
                <a:spcPct val="100000"/>
              </a:lnSpc>
              <a:spcBef>
                <a:spcPts val="1200"/>
              </a:spcBef>
              <a:spcAft>
                <a:spcPts val="0"/>
              </a:spcAft>
              <a:buClr>
                <a:schemeClr val="dk1"/>
              </a:buClr>
              <a:buSzPts val="1800"/>
              <a:buChar char="○"/>
              <a:defRPr/>
            </a:lvl2pPr>
            <a:lvl3pPr indent="-342900" lvl="2" marL="1371600" rtl="0" algn="l">
              <a:lnSpc>
                <a:spcPct val="100000"/>
              </a:lnSpc>
              <a:spcBef>
                <a:spcPts val="1200"/>
              </a:spcBef>
              <a:spcAft>
                <a:spcPts val="0"/>
              </a:spcAft>
              <a:buClr>
                <a:schemeClr val="dk1"/>
              </a:buClr>
              <a:buSzPts val="1800"/>
              <a:buChar char="■"/>
              <a:defRPr/>
            </a:lvl3pPr>
            <a:lvl4pPr indent="-342900" lvl="3" marL="1828800" rtl="0" algn="l">
              <a:lnSpc>
                <a:spcPct val="100000"/>
              </a:lnSpc>
              <a:spcBef>
                <a:spcPts val="1200"/>
              </a:spcBef>
              <a:spcAft>
                <a:spcPts val="0"/>
              </a:spcAft>
              <a:buClr>
                <a:schemeClr val="dk1"/>
              </a:buClr>
              <a:buSzPts val="1800"/>
              <a:buChar char="●"/>
              <a:defRPr/>
            </a:lvl4pPr>
            <a:lvl5pPr indent="-342900" lvl="4" marL="2286000" rtl="0" algn="l">
              <a:lnSpc>
                <a:spcPct val="100000"/>
              </a:lnSpc>
              <a:spcBef>
                <a:spcPts val="1200"/>
              </a:spcBef>
              <a:spcAft>
                <a:spcPts val="0"/>
              </a:spcAft>
              <a:buClr>
                <a:schemeClr val="dk1"/>
              </a:buClr>
              <a:buSzPts val="1800"/>
              <a:buChar char="○"/>
              <a:defRPr/>
            </a:lvl5pPr>
            <a:lvl6pPr indent="-342900" lvl="5" marL="2743200" rtl="0" algn="l">
              <a:lnSpc>
                <a:spcPct val="100000"/>
              </a:lnSpc>
              <a:spcBef>
                <a:spcPts val="1200"/>
              </a:spcBef>
              <a:spcAft>
                <a:spcPts val="0"/>
              </a:spcAft>
              <a:buClr>
                <a:schemeClr val="dk1"/>
              </a:buClr>
              <a:buSzPts val="1800"/>
              <a:buChar char="■"/>
              <a:defRPr/>
            </a:lvl6pPr>
            <a:lvl7pPr indent="-342900" lvl="6" marL="3200400" rtl="0" algn="l">
              <a:lnSpc>
                <a:spcPct val="100000"/>
              </a:lnSpc>
              <a:spcBef>
                <a:spcPts val="1200"/>
              </a:spcBef>
              <a:spcAft>
                <a:spcPts val="0"/>
              </a:spcAft>
              <a:buClr>
                <a:schemeClr val="dk1"/>
              </a:buClr>
              <a:buSzPts val="1800"/>
              <a:buChar char="●"/>
              <a:defRPr/>
            </a:lvl7pPr>
            <a:lvl8pPr indent="-342900" lvl="7" marL="3657600" rtl="0" algn="l">
              <a:lnSpc>
                <a:spcPct val="100000"/>
              </a:lnSpc>
              <a:spcBef>
                <a:spcPts val="1200"/>
              </a:spcBef>
              <a:spcAft>
                <a:spcPts val="0"/>
              </a:spcAft>
              <a:buClr>
                <a:schemeClr val="dk1"/>
              </a:buClr>
              <a:buSzPts val="1800"/>
              <a:buChar char="○"/>
              <a:defRPr/>
            </a:lvl8pPr>
            <a:lvl9pPr indent="-342900" lvl="8" marL="4114800" rtl="0" algn="l">
              <a:lnSpc>
                <a:spcPct val="100000"/>
              </a:lnSpc>
              <a:spcBef>
                <a:spcPts val="1200"/>
              </a:spcBef>
              <a:spcAft>
                <a:spcPts val="1200"/>
              </a:spcAft>
              <a:buClr>
                <a:schemeClr val="dk1"/>
              </a:buClr>
              <a:buSzPts val="1800"/>
              <a:buChar char="■"/>
              <a:defRPr/>
            </a:lvl9pPr>
          </a:lstStyle>
          <a:p/>
        </p:txBody>
      </p:sp>
      <p:sp>
        <p:nvSpPr>
          <p:cNvPr id="65" name="Google Shape;65;p15"/>
          <p:cNvSpPr txBox="1"/>
          <p:nvPr>
            <p:ph idx="3" type="body"/>
          </p:nvPr>
        </p:nvSpPr>
        <p:spPr>
          <a:xfrm>
            <a:off x="457200" y="3032360"/>
            <a:ext cx="2567700" cy="14064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900"/>
              </a:spcBef>
              <a:spcAft>
                <a:spcPts val="0"/>
              </a:spcAft>
              <a:buClr>
                <a:schemeClr val="dk1"/>
              </a:buClr>
              <a:buSzPts val="1200"/>
              <a:buFont typeface="Verizon NHG TX"/>
              <a:buChar char="●"/>
              <a:defRPr b="1"/>
            </a:lvl1pPr>
            <a:lvl2pPr indent="-342900" lvl="1" marL="914400" rtl="0" algn="l">
              <a:lnSpc>
                <a:spcPct val="100000"/>
              </a:lnSpc>
              <a:spcBef>
                <a:spcPts val="1200"/>
              </a:spcBef>
              <a:spcAft>
                <a:spcPts val="0"/>
              </a:spcAft>
              <a:buClr>
                <a:schemeClr val="dk1"/>
              </a:buClr>
              <a:buSzPts val="1800"/>
              <a:buChar char="○"/>
              <a:defRPr/>
            </a:lvl2pPr>
            <a:lvl3pPr indent="-342900" lvl="2" marL="1371600" rtl="0" algn="l">
              <a:lnSpc>
                <a:spcPct val="100000"/>
              </a:lnSpc>
              <a:spcBef>
                <a:spcPts val="1200"/>
              </a:spcBef>
              <a:spcAft>
                <a:spcPts val="0"/>
              </a:spcAft>
              <a:buClr>
                <a:schemeClr val="dk1"/>
              </a:buClr>
              <a:buSzPts val="1800"/>
              <a:buChar char="■"/>
              <a:defRPr/>
            </a:lvl3pPr>
            <a:lvl4pPr indent="-342900" lvl="3" marL="1828800" rtl="0" algn="l">
              <a:lnSpc>
                <a:spcPct val="100000"/>
              </a:lnSpc>
              <a:spcBef>
                <a:spcPts val="1200"/>
              </a:spcBef>
              <a:spcAft>
                <a:spcPts val="0"/>
              </a:spcAft>
              <a:buClr>
                <a:schemeClr val="dk1"/>
              </a:buClr>
              <a:buSzPts val="1800"/>
              <a:buChar char="●"/>
              <a:defRPr/>
            </a:lvl4pPr>
            <a:lvl5pPr indent="-342900" lvl="4" marL="2286000" rtl="0" algn="l">
              <a:lnSpc>
                <a:spcPct val="100000"/>
              </a:lnSpc>
              <a:spcBef>
                <a:spcPts val="1200"/>
              </a:spcBef>
              <a:spcAft>
                <a:spcPts val="0"/>
              </a:spcAft>
              <a:buClr>
                <a:schemeClr val="dk1"/>
              </a:buClr>
              <a:buSzPts val="1800"/>
              <a:buChar char="○"/>
              <a:defRPr/>
            </a:lvl5pPr>
            <a:lvl6pPr indent="-342900" lvl="5" marL="2743200" rtl="0" algn="l">
              <a:lnSpc>
                <a:spcPct val="100000"/>
              </a:lnSpc>
              <a:spcBef>
                <a:spcPts val="1200"/>
              </a:spcBef>
              <a:spcAft>
                <a:spcPts val="0"/>
              </a:spcAft>
              <a:buClr>
                <a:schemeClr val="dk1"/>
              </a:buClr>
              <a:buSzPts val="1800"/>
              <a:buChar char="■"/>
              <a:defRPr/>
            </a:lvl6pPr>
            <a:lvl7pPr indent="-342900" lvl="6" marL="3200400" rtl="0" algn="l">
              <a:lnSpc>
                <a:spcPct val="100000"/>
              </a:lnSpc>
              <a:spcBef>
                <a:spcPts val="1200"/>
              </a:spcBef>
              <a:spcAft>
                <a:spcPts val="0"/>
              </a:spcAft>
              <a:buClr>
                <a:schemeClr val="dk1"/>
              </a:buClr>
              <a:buSzPts val="1800"/>
              <a:buChar char="●"/>
              <a:defRPr/>
            </a:lvl7pPr>
            <a:lvl8pPr indent="-342900" lvl="7" marL="3657600" rtl="0" algn="l">
              <a:lnSpc>
                <a:spcPct val="100000"/>
              </a:lnSpc>
              <a:spcBef>
                <a:spcPts val="1200"/>
              </a:spcBef>
              <a:spcAft>
                <a:spcPts val="0"/>
              </a:spcAft>
              <a:buClr>
                <a:schemeClr val="dk1"/>
              </a:buClr>
              <a:buSzPts val="1800"/>
              <a:buChar char="○"/>
              <a:defRPr/>
            </a:lvl8pPr>
            <a:lvl9pPr indent="-342900" lvl="8" marL="4114800" rtl="0" algn="l">
              <a:lnSpc>
                <a:spcPct val="100000"/>
              </a:lnSpc>
              <a:spcBef>
                <a:spcPts val="1200"/>
              </a:spcBef>
              <a:spcAft>
                <a:spcPts val="1200"/>
              </a:spcAft>
              <a:buClr>
                <a:schemeClr val="dk1"/>
              </a:buClr>
              <a:buSzPts val="1800"/>
              <a:buChar char="■"/>
              <a:defRPr/>
            </a:lvl9pPr>
          </a:lstStyle>
          <a:p/>
        </p:txBody>
      </p:sp>
      <p:sp>
        <p:nvSpPr>
          <p:cNvPr id="66" name="Google Shape;66;p15"/>
          <p:cNvSpPr/>
          <p:nvPr>
            <p:ph idx="4" type="pic"/>
          </p:nvPr>
        </p:nvSpPr>
        <p:spPr>
          <a:xfrm>
            <a:off x="457200" y="1352550"/>
            <a:ext cx="25677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67" name="Google Shape;67;p15"/>
          <p:cNvSpPr/>
          <p:nvPr>
            <p:ph idx="5" type="pic"/>
          </p:nvPr>
        </p:nvSpPr>
        <p:spPr>
          <a:xfrm>
            <a:off x="3288206" y="1352550"/>
            <a:ext cx="25677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68" name="Google Shape;68;p15"/>
          <p:cNvSpPr/>
          <p:nvPr>
            <p:ph idx="6" type="pic"/>
          </p:nvPr>
        </p:nvSpPr>
        <p:spPr>
          <a:xfrm>
            <a:off x="6119213" y="1352550"/>
            <a:ext cx="2567700" cy="1591200"/>
          </a:xfrm>
          <a:prstGeom prst="rect">
            <a:avLst/>
          </a:prstGeom>
          <a:noFill/>
          <a:ln>
            <a:noFill/>
          </a:ln>
        </p:spPr>
        <p:txBody>
          <a:bodyPr anchorCtr="0" anchor="t" bIns="0" lIns="0" spcFirstLastPara="1" rIns="0" wrap="square" tIns="0">
            <a:noAutofit/>
          </a:bodyPr>
          <a:lstStyle>
            <a:lvl1pPr lvl="0" marR="0" rtl="0" algn="l">
              <a:lnSpc>
                <a:spcPct val="100000"/>
              </a:lnSpc>
              <a:spcBef>
                <a:spcPts val="900"/>
              </a:spcBef>
              <a:spcAft>
                <a:spcPts val="0"/>
              </a:spcAft>
              <a:buClr>
                <a:schemeClr val="dk1"/>
              </a:buClr>
              <a:buSzPts val="1200"/>
              <a:buFont typeface="Verizon NHG TX"/>
              <a:buNone/>
              <a:defRPr b="1" i="0" sz="1200" u="none" cap="none" strike="noStrike">
                <a:solidFill>
                  <a:schemeClr val="dk1"/>
                </a:solidFill>
                <a:latin typeface="Verizon NHG TX"/>
                <a:ea typeface="Verizon NHG TX"/>
                <a:cs typeface="Verizon NHG TX"/>
                <a:sym typeface="Verizon NHG TX"/>
              </a:defRPr>
            </a:lvl1pPr>
            <a:lvl2pPr lvl="1" marR="0" rtl="0" algn="l">
              <a:lnSpc>
                <a:spcPct val="100000"/>
              </a:lnSpc>
              <a:spcBef>
                <a:spcPts val="900"/>
              </a:spcBef>
              <a:spcAft>
                <a:spcPts val="0"/>
              </a:spcAft>
              <a:buClr>
                <a:schemeClr val="dk1"/>
              </a:buClr>
              <a:buSzPts val="1200"/>
              <a:buFont typeface="Verizon NHG TX"/>
              <a:buNone/>
              <a:defRPr b="0" i="0" sz="1200" u="none" cap="none" strike="noStrike">
                <a:solidFill>
                  <a:schemeClr val="dk1"/>
                </a:solidFill>
                <a:latin typeface="Verizon NHG TX"/>
                <a:ea typeface="Verizon NHG TX"/>
                <a:cs typeface="Verizon NHG TX"/>
                <a:sym typeface="Verizon NHG TX"/>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Verizon NHG TX"/>
                <a:ea typeface="Verizon NHG TX"/>
                <a:cs typeface="Verizon NHG TX"/>
                <a:sym typeface="Verizon NHG TX"/>
              </a:defRPr>
            </a:lvl9pPr>
          </a:lstStyle>
          <a:p/>
        </p:txBody>
      </p:sp>
      <p:sp>
        <p:nvSpPr>
          <p:cNvPr id="69" name="Google Shape;69;p15"/>
          <p:cNvSpPr txBox="1"/>
          <p:nvPr>
            <p:ph type="title"/>
          </p:nvPr>
        </p:nvSpPr>
        <p:spPr>
          <a:xfrm>
            <a:off x="457200" y="590550"/>
            <a:ext cx="7086600" cy="571500"/>
          </a:xfrm>
          <a:prstGeom prst="rect">
            <a:avLst/>
          </a:prstGeom>
          <a:noFill/>
          <a:ln>
            <a:noFill/>
          </a:ln>
        </p:spPr>
        <p:txBody>
          <a:bodyPr anchorCtr="0" anchor="t" bIns="0" lIns="0" spcFirstLastPara="1" rIns="0" wrap="square" tIns="0">
            <a:normAutofit/>
          </a:bodyPr>
          <a:lstStyle>
            <a:lvl1pPr lvl="0" rtl="0" algn="l">
              <a:lnSpc>
                <a:spcPct val="8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over">
  <p:cSld name="Cover slide - wht_2">
    <p:spTree>
      <p:nvGrpSpPr>
        <p:cNvPr id="70" name="Shape 70"/>
        <p:cNvGrpSpPr/>
        <p:nvPr/>
      </p:nvGrpSpPr>
      <p:grpSpPr>
        <a:xfrm>
          <a:off x="0" y="0"/>
          <a:ext cx="0" cy="0"/>
          <a:chOff x="0" y="0"/>
          <a:chExt cx="0" cy="0"/>
        </a:xfrm>
      </p:grpSpPr>
      <p:sp>
        <p:nvSpPr>
          <p:cNvPr id="71" name="Google Shape;71;p16"/>
          <p:cNvSpPr txBox="1"/>
          <p:nvPr>
            <p:ph type="ctrTitle"/>
          </p:nvPr>
        </p:nvSpPr>
        <p:spPr>
          <a:xfrm>
            <a:off x="457200" y="463073"/>
            <a:ext cx="6271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6000"/>
              <a:buFont typeface="Verizon NHG DS"/>
              <a:buNone/>
              <a:defRPr b="1" i="0" sz="6000">
                <a:latin typeface="Verizon NHG DS"/>
                <a:ea typeface="Verizon NHG DS"/>
                <a:cs typeface="Verizon NHG DS"/>
                <a:sym typeface="Verizon NHG D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subTitle"/>
          </p:nvPr>
        </p:nvSpPr>
        <p:spPr>
          <a:xfrm>
            <a:off x="457200" y="2291873"/>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400"/>
              <a:buFont typeface="Verizon NHG TX"/>
              <a:buNone/>
              <a:defRPr b="0" i="0" sz="2400">
                <a:solidFill>
                  <a:schemeClr val="dk1"/>
                </a:solidFill>
                <a:latin typeface="Verizon NHG TX"/>
                <a:ea typeface="Verizon NHG TX"/>
                <a:cs typeface="Verizon NHG TX"/>
                <a:sym typeface="Verizon NHG TX"/>
              </a:defRPr>
            </a:lvl1pPr>
            <a:lvl2pPr lvl="1" rtl="0" algn="l">
              <a:lnSpc>
                <a:spcPct val="80000"/>
              </a:lnSpc>
              <a:spcBef>
                <a:spcPts val="1200"/>
              </a:spcBef>
              <a:spcAft>
                <a:spcPts val="0"/>
              </a:spcAft>
              <a:buClr>
                <a:schemeClr val="dk1"/>
              </a:buClr>
              <a:buSzPts val="2000"/>
              <a:buFont typeface="Verizon NHG TX"/>
              <a:buNone/>
              <a:defRPr b="1" sz="2000">
                <a:solidFill>
                  <a:schemeClr val="dk1"/>
                </a:solidFill>
              </a:defRPr>
            </a:lvl2pPr>
            <a:lvl3pPr lvl="2" rtl="0" algn="l">
              <a:lnSpc>
                <a:spcPct val="80000"/>
              </a:lnSpc>
              <a:spcBef>
                <a:spcPts val="1200"/>
              </a:spcBef>
              <a:spcAft>
                <a:spcPts val="0"/>
              </a:spcAft>
              <a:buClr>
                <a:schemeClr val="dk1"/>
              </a:buClr>
              <a:buSzPts val="2000"/>
              <a:buNone/>
              <a:defRPr b="1" sz="2000">
                <a:solidFill>
                  <a:schemeClr val="dk1"/>
                </a:solidFill>
              </a:defRPr>
            </a:lvl3pPr>
            <a:lvl4pPr lvl="3" rtl="0" algn="l">
              <a:lnSpc>
                <a:spcPct val="80000"/>
              </a:lnSpc>
              <a:spcBef>
                <a:spcPts val="1200"/>
              </a:spcBef>
              <a:spcAft>
                <a:spcPts val="0"/>
              </a:spcAft>
              <a:buClr>
                <a:schemeClr val="dk1"/>
              </a:buClr>
              <a:buSzPts val="2000"/>
              <a:buNone/>
              <a:defRPr b="1" sz="2000">
                <a:solidFill>
                  <a:schemeClr val="dk1"/>
                </a:solidFill>
              </a:defRPr>
            </a:lvl4pPr>
            <a:lvl5pPr lvl="4" rtl="0" algn="l">
              <a:lnSpc>
                <a:spcPct val="80000"/>
              </a:lnSpc>
              <a:spcBef>
                <a:spcPts val="1200"/>
              </a:spcBef>
              <a:spcAft>
                <a:spcPts val="0"/>
              </a:spcAft>
              <a:buClr>
                <a:schemeClr val="dk1"/>
              </a:buClr>
              <a:buSzPts val="2000"/>
              <a:buNone/>
              <a:defRPr b="1" sz="2000">
                <a:solidFill>
                  <a:schemeClr val="dk1"/>
                </a:solidFill>
              </a:defRPr>
            </a:lvl5pPr>
            <a:lvl6pPr lvl="5" rtl="0" algn="l">
              <a:lnSpc>
                <a:spcPct val="80000"/>
              </a:lnSpc>
              <a:spcBef>
                <a:spcPts val="1200"/>
              </a:spcBef>
              <a:spcAft>
                <a:spcPts val="0"/>
              </a:spcAft>
              <a:buClr>
                <a:schemeClr val="dk1"/>
              </a:buClr>
              <a:buSzPts val="2000"/>
              <a:buNone/>
              <a:defRPr b="1" sz="2000">
                <a:solidFill>
                  <a:schemeClr val="dk1"/>
                </a:solidFill>
              </a:defRPr>
            </a:lvl6pPr>
            <a:lvl7pPr lvl="6" rtl="0" algn="l">
              <a:lnSpc>
                <a:spcPct val="80000"/>
              </a:lnSpc>
              <a:spcBef>
                <a:spcPts val="1200"/>
              </a:spcBef>
              <a:spcAft>
                <a:spcPts val="0"/>
              </a:spcAft>
              <a:buClr>
                <a:schemeClr val="dk1"/>
              </a:buClr>
              <a:buSzPts val="2000"/>
              <a:buNone/>
              <a:defRPr b="1" sz="2000">
                <a:solidFill>
                  <a:schemeClr val="dk1"/>
                </a:solidFill>
              </a:defRPr>
            </a:lvl7pPr>
            <a:lvl8pPr lvl="7" rtl="0" algn="l">
              <a:lnSpc>
                <a:spcPct val="80000"/>
              </a:lnSpc>
              <a:spcBef>
                <a:spcPts val="1200"/>
              </a:spcBef>
              <a:spcAft>
                <a:spcPts val="0"/>
              </a:spcAft>
              <a:buClr>
                <a:schemeClr val="dk1"/>
              </a:buClr>
              <a:buSzPts val="2000"/>
              <a:buNone/>
              <a:defRPr b="1" sz="2000">
                <a:solidFill>
                  <a:schemeClr val="dk1"/>
                </a:solidFill>
              </a:defRPr>
            </a:lvl8pPr>
            <a:lvl9pPr lvl="8" rtl="0" algn="l">
              <a:lnSpc>
                <a:spcPct val="80000"/>
              </a:lnSpc>
              <a:spcBef>
                <a:spcPts val="1200"/>
              </a:spcBef>
              <a:spcAft>
                <a:spcPts val="1200"/>
              </a:spcAft>
              <a:buClr>
                <a:schemeClr val="dk1"/>
              </a:buClr>
              <a:buSzPts val="2000"/>
              <a:buNone/>
              <a:defRPr b="1" sz="2000">
                <a:solidFill>
                  <a:schemeClr val="dk1"/>
                </a:solidFill>
              </a:defRPr>
            </a:lvl9pPr>
          </a:lstStyle>
          <a:p/>
        </p:txBody>
      </p:sp>
      <p:sp>
        <p:nvSpPr>
          <p:cNvPr id="73" name="Google Shape;73;p16"/>
          <p:cNvSpPr/>
          <p:nvPr/>
        </p:nvSpPr>
        <p:spPr>
          <a:xfrm>
            <a:off x="44181" y="4572318"/>
            <a:ext cx="8513100" cy="571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izon NHG TX"/>
              <a:ea typeface="Verizon NHG TX"/>
              <a:cs typeface="Verizon NHG TX"/>
              <a:sym typeface="Verizon NHG TX"/>
            </a:endParaRPr>
          </a:p>
        </p:txBody>
      </p:sp>
      <p:pic>
        <p:nvPicPr>
          <p:cNvPr id="74" name="Google Shape;74;p16"/>
          <p:cNvPicPr preferRelativeResize="0"/>
          <p:nvPr/>
        </p:nvPicPr>
        <p:blipFill rotWithShape="1">
          <a:blip r:embed="rId2">
            <a:alphaModFix/>
          </a:blip>
          <a:srcRect b="0" l="0" r="0" t="0"/>
          <a:stretch/>
        </p:blipFill>
        <p:spPr>
          <a:xfrm>
            <a:off x="7240137" y="3106187"/>
            <a:ext cx="1981181" cy="21379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Agenda">
  <p:cSld name="Agenda">
    <p:spTree>
      <p:nvGrpSpPr>
        <p:cNvPr id="75" name="Shape 75"/>
        <p:cNvGrpSpPr/>
        <p:nvPr/>
      </p:nvGrpSpPr>
      <p:grpSpPr>
        <a:xfrm>
          <a:off x="0" y="0"/>
          <a:ext cx="0" cy="0"/>
          <a:chOff x="0" y="0"/>
          <a:chExt cx="0" cy="0"/>
        </a:xfrm>
      </p:grpSpPr>
      <p:sp>
        <p:nvSpPr>
          <p:cNvPr id="76" name="Google Shape;76;p17"/>
          <p:cNvSpPr txBox="1"/>
          <p:nvPr>
            <p:ph type="title"/>
          </p:nvPr>
        </p:nvSpPr>
        <p:spPr>
          <a:xfrm>
            <a:off x="457200" y="594360"/>
            <a:ext cx="7086600" cy="567600"/>
          </a:xfrm>
          <a:prstGeom prst="rect">
            <a:avLst/>
          </a:prstGeom>
          <a:noFill/>
          <a:ln>
            <a:noFill/>
          </a:ln>
        </p:spPr>
        <p:txBody>
          <a:bodyPr anchorCtr="0" anchor="t" bIns="0" lIns="0" spcFirstLastPara="1" rIns="0" wrap="square" tIns="0">
            <a:normAutofit/>
          </a:bodyPr>
          <a:lstStyle>
            <a:lvl1pPr lvl="0" rtl="0" algn="l">
              <a:lnSpc>
                <a:spcPct val="80000"/>
              </a:lnSpc>
              <a:spcBef>
                <a:spcPts val="0"/>
              </a:spcBef>
              <a:spcAft>
                <a:spcPts val="0"/>
              </a:spcAft>
              <a:buClr>
                <a:schemeClr val="dk1"/>
              </a:buClr>
              <a:buSzPts val="2000"/>
              <a:buFont typeface="Verizon NHG DS"/>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1" type="body"/>
          </p:nvPr>
        </p:nvSpPr>
        <p:spPr>
          <a:xfrm>
            <a:off x="457200" y="1352550"/>
            <a:ext cx="7086600" cy="3086100"/>
          </a:xfrm>
          <a:prstGeom prst="rect">
            <a:avLst/>
          </a:prstGeom>
          <a:noFill/>
          <a:ln>
            <a:noFill/>
          </a:ln>
        </p:spPr>
        <p:txBody>
          <a:bodyPr anchorCtr="0" anchor="t" bIns="0" lIns="0" spcFirstLastPara="1" rIns="0" wrap="square" tIns="0">
            <a:normAutofit/>
          </a:bodyPr>
          <a:lstStyle>
            <a:lvl1pPr indent="-330200" lvl="0" marL="457200" rtl="0" algn="l">
              <a:lnSpc>
                <a:spcPct val="100000"/>
              </a:lnSpc>
              <a:spcBef>
                <a:spcPts val="900"/>
              </a:spcBef>
              <a:spcAft>
                <a:spcPts val="0"/>
              </a:spcAft>
              <a:buClr>
                <a:schemeClr val="dk1"/>
              </a:buClr>
              <a:buSzPts val="1600"/>
              <a:buFont typeface="Verizon NHG DS"/>
              <a:buAutoNum type="arabicPeriod"/>
              <a:defRPr sz="1600"/>
            </a:lvl1pPr>
            <a:lvl2pPr indent="-342900" lvl="1" marL="914400" rtl="0" algn="l">
              <a:lnSpc>
                <a:spcPct val="100000"/>
              </a:lnSpc>
              <a:spcBef>
                <a:spcPts val="1200"/>
              </a:spcBef>
              <a:spcAft>
                <a:spcPts val="0"/>
              </a:spcAft>
              <a:buClr>
                <a:schemeClr val="dk1"/>
              </a:buClr>
              <a:buSzPts val="1800"/>
              <a:buChar char="○"/>
              <a:defRPr/>
            </a:lvl2pPr>
            <a:lvl3pPr indent="-342900" lvl="2" marL="1371600" rtl="0" algn="l">
              <a:lnSpc>
                <a:spcPct val="100000"/>
              </a:lnSpc>
              <a:spcBef>
                <a:spcPts val="1200"/>
              </a:spcBef>
              <a:spcAft>
                <a:spcPts val="0"/>
              </a:spcAft>
              <a:buClr>
                <a:schemeClr val="dk1"/>
              </a:buClr>
              <a:buSzPts val="1800"/>
              <a:buChar char="■"/>
              <a:defRPr/>
            </a:lvl3pPr>
            <a:lvl4pPr indent="-342900" lvl="3" marL="1828800" rtl="0" algn="l">
              <a:lnSpc>
                <a:spcPct val="100000"/>
              </a:lnSpc>
              <a:spcBef>
                <a:spcPts val="1200"/>
              </a:spcBef>
              <a:spcAft>
                <a:spcPts val="0"/>
              </a:spcAft>
              <a:buClr>
                <a:schemeClr val="dk1"/>
              </a:buClr>
              <a:buSzPts val="1800"/>
              <a:buChar char="●"/>
              <a:defRPr/>
            </a:lvl4pPr>
            <a:lvl5pPr indent="-342900" lvl="4" marL="2286000" rtl="0" algn="l">
              <a:lnSpc>
                <a:spcPct val="100000"/>
              </a:lnSpc>
              <a:spcBef>
                <a:spcPts val="1200"/>
              </a:spcBef>
              <a:spcAft>
                <a:spcPts val="0"/>
              </a:spcAft>
              <a:buClr>
                <a:schemeClr val="dk1"/>
              </a:buClr>
              <a:buSzPts val="1800"/>
              <a:buChar char="○"/>
              <a:defRPr/>
            </a:lvl5pPr>
            <a:lvl6pPr indent="-342900" lvl="5" marL="2743200" rtl="0" algn="l">
              <a:lnSpc>
                <a:spcPct val="100000"/>
              </a:lnSpc>
              <a:spcBef>
                <a:spcPts val="1200"/>
              </a:spcBef>
              <a:spcAft>
                <a:spcPts val="0"/>
              </a:spcAft>
              <a:buClr>
                <a:schemeClr val="dk1"/>
              </a:buClr>
              <a:buSzPts val="1800"/>
              <a:buChar char="■"/>
              <a:defRPr/>
            </a:lvl6pPr>
            <a:lvl7pPr indent="-342900" lvl="6" marL="3200400" rtl="0" algn="l">
              <a:lnSpc>
                <a:spcPct val="100000"/>
              </a:lnSpc>
              <a:spcBef>
                <a:spcPts val="1200"/>
              </a:spcBef>
              <a:spcAft>
                <a:spcPts val="0"/>
              </a:spcAft>
              <a:buClr>
                <a:schemeClr val="dk1"/>
              </a:buClr>
              <a:buSzPts val="1800"/>
              <a:buChar char="●"/>
              <a:defRPr/>
            </a:lvl7pPr>
            <a:lvl8pPr indent="-342900" lvl="7" marL="3657600" rtl="0" algn="l">
              <a:lnSpc>
                <a:spcPct val="100000"/>
              </a:lnSpc>
              <a:spcBef>
                <a:spcPts val="1200"/>
              </a:spcBef>
              <a:spcAft>
                <a:spcPts val="0"/>
              </a:spcAft>
              <a:buClr>
                <a:schemeClr val="dk1"/>
              </a:buClr>
              <a:buSzPts val="1800"/>
              <a:buChar char="○"/>
              <a:defRPr/>
            </a:lvl8pPr>
            <a:lvl9pPr indent="-304800" lvl="8" marL="4114800" rtl="0" algn="l">
              <a:lnSpc>
                <a:spcPct val="100000"/>
              </a:lnSpc>
              <a:spcBef>
                <a:spcPts val="1200"/>
              </a:spcBef>
              <a:spcAft>
                <a:spcPts val="1200"/>
              </a:spcAft>
              <a:buClr>
                <a:schemeClr val="dk1"/>
              </a:buClr>
              <a:buSzPts val="1200"/>
              <a:buChar char="■"/>
              <a:defRPr/>
            </a:lvl9pPr>
          </a:lstStyle>
          <a:p/>
        </p:txBody>
      </p:sp>
      <p:sp>
        <p:nvSpPr>
          <p:cNvPr id="78" name="Google Shape;78;p1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b="1" sz="700">
                <a:solidFill>
                  <a:schemeClr val="dk1"/>
                </a:solidFill>
                <a:latin typeface="Verizon NHG DS"/>
                <a:ea typeface="Verizon NHG DS"/>
                <a:cs typeface="Verizon NHG DS"/>
                <a:sym typeface="Verizon NHG DS"/>
              </a:defRPr>
            </a:lvl1pPr>
            <a:lvl2pPr indent="0" lvl="1" marL="0" rtl="0" algn="r">
              <a:spcBef>
                <a:spcPts val="0"/>
              </a:spcBef>
              <a:buNone/>
              <a:defRPr b="1" sz="700">
                <a:solidFill>
                  <a:schemeClr val="dk1"/>
                </a:solidFill>
                <a:latin typeface="Verizon NHG DS"/>
                <a:ea typeface="Verizon NHG DS"/>
                <a:cs typeface="Verizon NHG DS"/>
                <a:sym typeface="Verizon NHG DS"/>
              </a:defRPr>
            </a:lvl2pPr>
            <a:lvl3pPr indent="0" lvl="2" marL="0" rtl="0" algn="r">
              <a:spcBef>
                <a:spcPts val="0"/>
              </a:spcBef>
              <a:buNone/>
              <a:defRPr b="1" sz="700">
                <a:solidFill>
                  <a:schemeClr val="dk1"/>
                </a:solidFill>
                <a:latin typeface="Verizon NHG DS"/>
                <a:ea typeface="Verizon NHG DS"/>
                <a:cs typeface="Verizon NHG DS"/>
                <a:sym typeface="Verizon NHG DS"/>
              </a:defRPr>
            </a:lvl3pPr>
            <a:lvl4pPr indent="0" lvl="3" marL="0" rtl="0" algn="r">
              <a:spcBef>
                <a:spcPts val="0"/>
              </a:spcBef>
              <a:buNone/>
              <a:defRPr b="1" sz="700">
                <a:solidFill>
                  <a:schemeClr val="dk1"/>
                </a:solidFill>
                <a:latin typeface="Verizon NHG DS"/>
                <a:ea typeface="Verizon NHG DS"/>
                <a:cs typeface="Verizon NHG DS"/>
                <a:sym typeface="Verizon NHG DS"/>
              </a:defRPr>
            </a:lvl4pPr>
            <a:lvl5pPr indent="0" lvl="4" marL="0" rtl="0" algn="r">
              <a:spcBef>
                <a:spcPts val="0"/>
              </a:spcBef>
              <a:buNone/>
              <a:defRPr b="1" sz="700">
                <a:solidFill>
                  <a:schemeClr val="dk1"/>
                </a:solidFill>
                <a:latin typeface="Verizon NHG DS"/>
                <a:ea typeface="Verizon NHG DS"/>
                <a:cs typeface="Verizon NHG DS"/>
                <a:sym typeface="Verizon NHG DS"/>
              </a:defRPr>
            </a:lvl5pPr>
            <a:lvl6pPr indent="0" lvl="5" marL="0" rtl="0" algn="r">
              <a:spcBef>
                <a:spcPts val="0"/>
              </a:spcBef>
              <a:buNone/>
              <a:defRPr b="1" sz="700">
                <a:solidFill>
                  <a:schemeClr val="dk1"/>
                </a:solidFill>
                <a:latin typeface="Verizon NHG DS"/>
                <a:ea typeface="Verizon NHG DS"/>
                <a:cs typeface="Verizon NHG DS"/>
                <a:sym typeface="Verizon NHG DS"/>
              </a:defRPr>
            </a:lvl6pPr>
            <a:lvl7pPr indent="0" lvl="6" marL="0" rtl="0" algn="r">
              <a:spcBef>
                <a:spcPts val="0"/>
              </a:spcBef>
              <a:buNone/>
              <a:defRPr b="1" sz="700">
                <a:solidFill>
                  <a:schemeClr val="dk1"/>
                </a:solidFill>
                <a:latin typeface="Verizon NHG DS"/>
                <a:ea typeface="Verizon NHG DS"/>
                <a:cs typeface="Verizon NHG DS"/>
                <a:sym typeface="Verizon NHG DS"/>
              </a:defRPr>
            </a:lvl7pPr>
            <a:lvl8pPr indent="0" lvl="7" marL="0" rtl="0" algn="r">
              <a:spcBef>
                <a:spcPts val="0"/>
              </a:spcBef>
              <a:buNone/>
              <a:defRPr b="1" sz="700">
                <a:solidFill>
                  <a:schemeClr val="dk1"/>
                </a:solidFill>
                <a:latin typeface="Verizon NHG DS"/>
                <a:ea typeface="Verizon NHG DS"/>
                <a:cs typeface="Verizon NHG DS"/>
                <a:sym typeface="Verizon NHG DS"/>
              </a:defRPr>
            </a:lvl8pPr>
            <a:lvl9pPr indent="0" lvl="8" marL="0" rtl="0" algn="r">
              <a:spcBef>
                <a:spcPts val="0"/>
              </a:spcBef>
              <a:buNone/>
              <a:defRPr b="1" sz="700">
                <a:solidFill>
                  <a:schemeClr val="dk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Appendix">
  <p:cSld name="Appendix">
    <p:bg>
      <p:bgPr>
        <a:solidFill>
          <a:schemeClr val="dk1"/>
        </a:solidFill>
      </p:bgPr>
    </p:bg>
    <p:spTree>
      <p:nvGrpSpPr>
        <p:cNvPr id="80" name="Shape 80"/>
        <p:cNvGrpSpPr/>
        <p:nvPr/>
      </p:nvGrpSpPr>
      <p:grpSpPr>
        <a:xfrm>
          <a:off x="0" y="0"/>
          <a:ext cx="0" cy="0"/>
          <a:chOff x="0" y="0"/>
          <a:chExt cx="0" cy="0"/>
        </a:xfrm>
      </p:grpSpPr>
      <p:pic>
        <p:nvPicPr>
          <p:cNvPr id="81" name="Google Shape;81;p18"/>
          <p:cNvPicPr preferRelativeResize="0"/>
          <p:nvPr/>
        </p:nvPicPr>
        <p:blipFill rotWithShape="1">
          <a:blip r:embed="rId2">
            <a:alphaModFix/>
          </a:blip>
          <a:srcRect b="0" l="0" r="0" t="0"/>
          <a:stretch/>
        </p:blipFill>
        <p:spPr>
          <a:xfrm>
            <a:off x="6350" y="6350"/>
            <a:ext cx="9131298" cy="5130800"/>
          </a:xfrm>
          <a:prstGeom prst="rect">
            <a:avLst/>
          </a:prstGeom>
          <a:noFill/>
          <a:ln>
            <a:noFill/>
          </a:ln>
        </p:spPr>
      </p:pic>
      <p:sp>
        <p:nvSpPr>
          <p:cNvPr id="82" name="Google Shape;82;p1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b="1" sz="700">
                <a:solidFill>
                  <a:schemeClr val="lt1"/>
                </a:solidFill>
                <a:latin typeface="Verizon NHG DS"/>
                <a:ea typeface="Verizon NHG DS"/>
                <a:cs typeface="Verizon NHG DS"/>
                <a:sym typeface="Verizon NHG DS"/>
              </a:defRPr>
            </a:lvl1pPr>
            <a:lvl2pPr indent="0" lvl="1" marL="0" rtl="0" algn="r">
              <a:spcBef>
                <a:spcPts val="0"/>
              </a:spcBef>
              <a:buNone/>
              <a:defRPr b="1" sz="700">
                <a:solidFill>
                  <a:schemeClr val="lt1"/>
                </a:solidFill>
                <a:latin typeface="Verizon NHG DS"/>
                <a:ea typeface="Verizon NHG DS"/>
                <a:cs typeface="Verizon NHG DS"/>
                <a:sym typeface="Verizon NHG DS"/>
              </a:defRPr>
            </a:lvl2pPr>
            <a:lvl3pPr indent="0" lvl="2" marL="0" rtl="0" algn="r">
              <a:spcBef>
                <a:spcPts val="0"/>
              </a:spcBef>
              <a:buNone/>
              <a:defRPr b="1" sz="700">
                <a:solidFill>
                  <a:schemeClr val="lt1"/>
                </a:solidFill>
                <a:latin typeface="Verizon NHG DS"/>
                <a:ea typeface="Verizon NHG DS"/>
                <a:cs typeface="Verizon NHG DS"/>
                <a:sym typeface="Verizon NHG DS"/>
              </a:defRPr>
            </a:lvl3pPr>
            <a:lvl4pPr indent="0" lvl="3" marL="0" rtl="0" algn="r">
              <a:spcBef>
                <a:spcPts val="0"/>
              </a:spcBef>
              <a:buNone/>
              <a:defRPr b="1" sz="700">
                <a:solidFill>
                  <a:schemeClr val="lt1"/>
                </a:solidFill>
                <a:latin typeface="Verizon NHG DS"/>
                <a:ea typeface="Verizon NHG DS"/>
                <a:cs typeface="Verizon NHG DS"/>
                <a:sym typeface="Verizon NHG DS"/>
              </a:defRPr>
            </a:lvl4pPr>
            <a:lvl5pPr indent="0" lvl="4" marL="0" rtl="0" algn="r">
              <a:spcBef>
                <a:spcPts val="0"/>
              </a:spcBef>
              <a:buNone/>
              <a:defRPr b="1" sz="700">
                <a:solidFill>
                  <a:schemeClr val="lt1"/>
                </a:solidFill>
                <a:latin typeface="Verizon NHG DS"/>
                <a:ea typeface="Verizon NHG DS"/>
                <a:cs typeface="Verizon NHG DS"/>
                <a:sym typeface="Verizon NHG DS"/>
              </a:defRPr>
            </a:lvl5pPr>
            <a:lvl6pPr indent="0" lvl="5" marL="0" rtl="0" algn="r">
              <a:spcBef>
                <a:spcPts val="0"/>
              </a:spcBef>
              <a:buNone/>
              <a:defRPr b="1" sz="700">
                <a:solidFill>
                  <a:schemeClr val="lt1"/>
                </a:solidFill>
                <a:latin typeface="Verizon NHG DS"/>
                <a:ea typeface="Verizon NHG DS"/>
                <a:cs typeface="Verizon NHG DS"/>
                <a:sym typeface="Verizon NHG DS"/>
              </a:defRPr>
            </a:lvl6pPr>
            <a:lvl7pPr indent="0" lvl="6" marL="0" rtl="0" algn="r">
              <a:spcBef>
                <a:spcPts val="0"/>
              </a:spcBef>
              <a:buNone/>
              <a:defRPr b="1" sz="700">
                <a:solidFill>
                  <a:schemeClr val="lt1"/>
                </a:solidFill>
                <a:latin typeface="Verizon NHG DS"/>
                <a:ea typeface="Verizon NHG DS"/>
                <a:cs typeface="Verizon NHG DS"/>
                <a:sym typeface="Verizon NHG DS"/>
              </a:defRPr>
            </a:lvl7pPr>
            <a:lvl8pPr indent="0" lvl="7" marL="0" rtl="0" algn="r">
              <a:spcBef>
                <a:spcPts val="0"/>
              </a:spcBef>
              <a:buNone/>
              <a:defRPr b="1" sz="700">
                <a:solidFill>
                  <a:schemeClr val="lt1"/>
                </a:solidFill>
                <a:latin typeface="Verizon NHG DS"/>
                <a:ea typeface="Verizon NHG DS"/>
                <a:cs typeface="Verizon NHG DS"/>
                <a:sym typeface="Verizon NHG DS"/>
              </a:defRPr>
            </a:lvl8pPr>
            <a:lvl9pPr indent="0" lvl="8" marL="0" rtl="0" algn="r">
              <a:spcBef>
                <a:spcPts val="0"/>
              </a:spcBef>
              <a:buNone/>
              <a:defRPr b="1" sz="700">
                <a:solidFill>
                  <a:schemeClr val="lt1"/>
                </a:solidFill>
                <a:latin typeface="Verizon NHG DS"/>
                <a:ea typeface="Verizon NHG DS"/>
                <a:cs typeface="Verizon NHG DS"/>
                <a:sym typeface="Verizon NHG DS"/>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p:nvPr/>
        </p:nvSpPr>
        <p:spPr>
          <a:xfrm>
            <a:off x="108488" y="4531602"/>
            <a:ext cx="2588100" cy="570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izon NHG TX"/>
              <a:ea typeface="Verizon NHG TX"/>
              <a:cs typeface="Verizon NHG TX"/>
              <a:sym typeface="Verizon NHG TX"/>
            </a:endParaRPr>
          </a:p>
        </p:txBody>
      </p:sp>
      <p:sp>
        <p:nvSpPr>
          <p:cNvPr id="84" name="Google Shape;84;p18"/>
          <p:cNvSpPr txBox="1"/>
          <p:nvPr/>
        </p:nvSpPr>
        <p:spPr>
          <a:xfrm>
            <a:off x="1012342" y="4700016"/>
            <a:ext cx="7124700" cy="213300"/>
          </a:xfrm>
          <a:prstGeom prst="rect">
            <a:avLst/>
          </a:prstGeom>
          <a:noFill/>
          <a:ln>
            <a:noFill/>
          </a:ln>
        </p:spPr>
        <p:txBody>
          <a:bodyPr anchorCtr="0" anchor="b" bIns="0" lIns="0" spcFirstLastPara="1" rIns="0" wrap="square" tIns="0">
            <a:noAutofit/>
          </a:bodyPr>
          <a:lstStyle/>
          <a:p>
            <a:pPr indent="0" lvl="0" marL="0" marR="0" rtl="0" algn="ctr">
              <a:lnSpc>
                <a:spcPct val="113846"/>
              </a:lnSpc>
              <a:spcBef>
                <a:spcPts val="0"/>
              </a:spcBef>
              <a:spcAft>
                <a:spcPts val="0"/>
              </a:spcAft>
              <a:buNone/>
            </a:pPr>
            <a:r>
              <a:rPr b="0" i="0" lang="en" sz="650">
                <a:solidFill>
                  <a:schemeClr val="lt1"/>
                </a:solidFill>
                <a:latin typeface="Verizon NHG DS"/>
                <a:ea typeface="Verizon NHG DS"/>
                <a:cs typeface="Verizon NHG DS"/>
                <a:sym typeface="Verizon NHG DS"/>
              </a:rPr>
              <a:t>Verizon confidential and proprietary. Unauthorized disclosure, reproduction or other use prohibited.</a:t>
            </a:r>
            <a:endParaRPr b="0" i="0" sz="650">
              <a:solidFill>
                <a:schemeClr val="lt1"/>
              </a:solidFill>
              <a:latin typeface="Verizon NHG DS"/>
              <a:ea typeface="Verizon NHG DS"/>
              <a:cs typeface="Verizon NHG DS"/>
              <a:sym typeface="Verizon NHG DS"/>
            </a:endParaRPr>
          </a:p>
        </p:txBody>
      </p:sp>
      <p:pic>
        <p:nvPicPr>
          <p:cNvPr id="85" name="Google Shape;85;p18"/>
          <p:cNvPicPr preferRelativeResize="0"/>
          <p:nvPr/>
        </p:nvPicPr>
        <p:blipFill rotWithShape="1">
          <a:blip r:embed="rId3">
            <a:alphaModFix/>
          </a:blip>
          <a:srcRect b="0" l="0" r="0" t="0"/>
          <a:stretch/>
        </p:blipFill>
        <p:spPr>
          <a:xfrm>
            <a:off x="352014" y="4573128"/>
            <a:ext cx="402029" cy="43384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over 1">
  <p:cSld name="Cover slide - wht_3">
    <p:spTree>
      <p:nvGrpSpPr>
        <p:cNvPr id="86" name="Shape 86"/>
        <p:cNvGrpSpPr/>
        <p:nvPr/>
      </p:nvGrpSpPr>
      <p:grpSpPr>
        <a:xfrm>
          <a:off x="0" y="0"/>
          <a:ext cx="0" cy="0"/>
          <a:chOff x="0" y="0"/>
          <a:chExt cx="0" cy="0"/>
        </a:xfrm>
      </p:grpSpPr>
      <p:sp>
        <p:nvSpPr>
          <p:cNvPr id="87" name="Google Shape;87;p19"/>
          <p:cNvSpPr txBox="1"/>
          <p:nvPr>
            <p:ph type="ctrTitle"/>
          </p:nvPr>
        </p:nvSpPr>
        <p:spPr>
          <a:xfrm>
            <a:off x="457200" y="463073"/>
            <a:ext cx="6271800" cy="17373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6000"/>
              <a:buFont typeface="Verizon NHG DS"/>
              <a:buNone/>
              <a:defRPr b="1" i="0" sz="6000">
                <a:latin typeface="Verizon NHG DS"/>
                <a:ea typeface="Verizon NHG DS"/>
                <a:cs typeface="Verizon NHG DS"/>
                <a:sym typeface="Verizon NHG D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9"/>
          <p:cNvSpPr txBox="1"/>
          <p:nvPr>
            <p:ph idx="1" type="subTitle"/>
          </p:nvPr>
        </p:nvSpPr>
        <p:spPr>
          <a:xfrm>
            <a:off x="457200" y="2291873"/>
            <a:ext cx="4114800" cy="1371600"/>
          </a:xfrm>
          <a:prstGeom prst="rect">
            <a:avLst/>
          </a:prstGeom>
          <a:noFill/>
          <a:ln>
            <a:noFill/>
          </a:ln>
        </p:spPr>
        <p:txBody>
          <a:bodyPr anchorCtr="0" anchor="t" bIns="0" lIns="0" spcFirstLastPara="1" rIns="0" wrap="square" tIns="0">
            <a:noAutofit/>
          </a:bodyPr>
          <a:lstStyle>
            <a:lvl1pPr lvl="0" rtl="0" algn="l">
              <a:lnSpc>
                <a:spcPct val="80000"/>
              </a:lnSpc>
              <a:spcBef>
                <a:spcPts val="900"/>
              </a:spcBef>
              <a:spcAft>
                <a:spcPts val="0"/>
              </a:spcAft>
              <a:buClr>
                <a:schemeClr val="dk1"/>
              </a:buClr>
              <a:buSzPts val="2400"/>
              <a:buFont typeface="Verizon NHG TX"/>
              <a:buNone/>
              <a:defRPr b="0" i="0" sz="2400">
                <a:solidFill>
                  <a:schemeClr val="dk1"/>
                </a:solidFill>
                <a:latin typeface="Verizon NHG TX"/>
                <a:ea typeface="Verizon NHG TX"/>
                <a:cs typeface="Verizon NHG TX"/>
                <a:sym typeface="Verizon NHG TX"/>
              </a:defRPr>
            </a:lvl1pPr>
            <a:lvl2pPr lvl="1" rtl="0" algn="l">
              <a:lnSpc>
                <a:spcPct val="80000"/>
              </a:lnSpc>
              <a:spcBef>
                <a:spcPts val="1200"/>
              </a:spcBef>
              <a:spcAft>
                <a:spcPts val="0"/>
              </a:spcAft>
              <a:buClr>
                <a:schemeClr val="dk1"/>
              </a:buClr>
              <a:buSzPts val="2000"/>
              <a:buFont typeface="Verizon NHG TX"/>
              <a:buNone/>
              <a:defRPr b="1" sz="2000">
                <a:solidFill>
                  <a:schemeClr val="dk1"/>
                </a:solidFill>
              </a:defRPr>
            </a:lvl2pPr>
            <a:lvl3pPr lvl="2" rtl="0" algn="l">
              <a:lnSpc>
                <a:spcPct val="80000"/>
              </a:lnSpc>
              <a:spcBef>
                <a:spcPts val="1200"/>
              </a:spcBef>
              <a:spcAft>
                <a:spcPts val="0"/>
              </a:spcAft>
              <a:buClr>
                <a:schemeClr val="dk1"/>
              </a:buClr>
              <a:buSzPts val="2000"/>
              <a:buNone/>
              <a:defRPr b="1" sz="2000">
                <a:solidFill>
                  <a:schemeClr val="dk1"/>
                </a:solidFill>
              </a:defRPr>
            </a:lvl3pPr>
            <a:lvl4pPr lvl="3" rtl="0" algn="l">
              <a:lnSpc>
                <a:spcPct val="80000"/>
              </a:lnSpc>
              <a:spcBef>
                <a:spcPts val="1200"/>
              </a:spcBef>
              <a:spcAft>
                <a:spcPts val="0"/>
              </a:spcAft>
              <a:buClr>
                <a:schemeClr val="dk1"/>
              </a:buClr>
              <a:buSzPts val="2000"/>
              <a:buNone/>
              <a:defRPr b="1" sz="2000">
                <a:solidFill>
                  <a:schemeClr val="dk1"/>
                </a:solidFill>
              </a:defRPr>
            </a:lvl4pPr>
            <a:lvl5pPr lvl="4" rtl="0" algn="l">
              <a:lnSpc>
                <a:spcPct val="80000"/>
              </a:lnSpc>
              <a:spcBef>
                <a:spcPts val="1200"/>
              </a:spcBef>
              <a:spcAft>
                <a:spcPts val="0"/>
              </a:spcAft>
              <a:buClr>
                <a:schemeClr val="dk1"/>
              </a:buClr>
              <a:buSzPts val="2000"/>
              <a:buNone/>
              <a:defRPr b="1" sz="2000">
                <a:solidFill>
                  <a:schemeClr val="dk1"/>
                </a:solidFill>
              </a:defRPr>
            </a:lvl5pPr>
            <a:lvl6pPr lvl="5" rtl="0" algn="l">
              <a:lnSpc>
                <a:spcPct val="80000"/>
              </a:lnSpc>
              <a:spcBef>
                <a:spcPts val="1200"/>
              </a:spcBef>
              <a:spcAft>
                <a:spcPts val="0"/>
              </a:spcAft>
              <a:buClr>
                <a:schemeClr val="dk1"/>
              </a:buClr>
              <a:buSzPts val="2000"/>
              <a:buNone/>
              <a:defRPr b="1" sz="2000">
                <a:solidFill>
                  <a:schemeClr val="dk1"/>
                </a:solidFill>
              </a:defRPr>
            </a:lvl6pPr>
            <a:lvl7pPr lvl="6" rtl="0" algn="l">
              <a:lnSpc>
                <a:spcPct val="80000"/>
              </a:lnSpc>
              <a:spcBef>
                <a:spcPts val="1200"/>
              </a:spcBef>
              <a:spcAft>
                <a:spcPts val="0"/>
              </a:spcAft>
              <a:buClr>
                <a:schemeClr val="dk1"/>
              </a:buClr>
              <a:buSzPts val="2000"/>
              <a:buNone/>
              <a:defRPr b="1" sz="2000">
                <a:solidFill>
                  <a:schemeClr val="dk1"/>
                </a:solidFill>
              </a:defRPr>
            </a:lvl7pPr>
            <a:lvl8pPr lvl="7" rtl="0" algn="l">
              <a:lnSpc>
                <a:spcPct val="80000"/>
              </a:lnSpc>
              <a:spcBef>
                <a:spcPts val="1200"/>
              </a:spcBef>
              <a:spcAft>
                <a:spcPts val="0"/>
              </a:spcAft>
              <a:buClr>
                <a:schemeClr val="dk1"/>
              </a:buClr>
              <a:buSzPts val="2000"/>
              <a:buNone/>
              <a:defRPr b="1" sz="2000">
                <a:solidFill>
                  <a:schemeClr val="dk1"/>
                </a:solidFill>
              </a:defRPr>
            </a:lvl8pPr>
            <a:lvl9pPr lvl="8" rtl="0" algn="l">
              <a:lnSpc>
                <a:spcPct val="80000"/>
              </a:lnSpc>
              <a:spcBef>
                <a:spcPts val="1200"/>
              </a:spcBef>
              <a:spcAft>
                <a:spcPts val="1200"/>
              </a:spcAft>
              <a:buClr>
                <a:schemeClr val="dk1"/>
              </a:buClr>
              <a:buSzPts val="2000"/>
              <a:buNone/>
              <a:defRPr b="1" sz="2000">
                <a:solidFill>
                  <a:schemeClr val="dk1"/>
                </a:solidFill>
              </a:defRPr>
            </a:lvl9pPr>
          </a:lstStyle>
          <a:p/>
        </p:txBody>
      </p:sp>
      <p:sp>
        <p:nvSpPr>
          <p:cNvPr id="89" name="Google Shape;89;p19"/>
          <p:cNvSpPr/>
          <p:nvPr/>
        </p:nvSpPr>
        <p:spPr>
          <a:xfrm>
            <a:off x="44181" y="4572318"/>
            <a:ext cx="8513100" cy="571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izon NHG TX"/>
              <a:ea typeface="Verizon NHG TX"/>
              <a:cs typeface="Verizon NHG TX"/>
              <a:sym typeface="Verizon NHG TX"/>
            </a:endParaRPr>
          </a:p>
        </p:txBody>
      </p:sp>
      <p:pic>
        <p:nvPicPr>
          <p:cNvPr id="90" name="Google Shape;90;p19"/>
          <p:cNvPicPr preferRelativeResize="0"/>
          <p:nvPr/>
        </p:nvPicPr>
        <p:blipFill rotWithShape="1">
          <a:blip r:embed="rId2">
            <a:alphaModFix/>
          </a:blip>
          <a:srcRect b="0" l="0" r="0" t="0"/>
          <a:stretch/>
        </p:blipFill>
        <p:spPr>
          <a:xfrm>
            <a:off x="7240137" y="3106187"/>
            <a:ext cx="1981181" cy="21379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9.jpg"/><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457200" y="459908"/>
            <a:ext cx="7687200" cy="1479900"/>
          </a:xfrm>
          <a:prstGeom prst="rect">
            <a:avLst/>
          </a:prstGeom>
          <a:noFill/>
          <a:ln>
            <a:noFill/>
          </a:ln>
        </p:spPr>
        <p:txBody>
          <a:bodyPr anchorCtr="0" anchor="t" bIns="0" lIns="0" spcFirstLastPara="1" rIns="0" wrap="square" tIns="0">
            <a:noAutofit/>
          </a:bodyPr>
          <a:lstStyle/>
          <a:p>
            <a:pPr indent="0" lvl="0" marL="0" rtl="0" algn="l">
              <a:lnSpc>
                <a:spcPct val="114705"/>
              </a:lnSpc>
              <a:spcBef>
                <a:spcPts val="0"/>
              </a:spcBef>
              <a:spcAft>
                <a:spcPts val="1500"/>
              </a:spcAft>
              <a:buClr>
                <a:schemeClr val="dk1"/>
              </a:buClr>
              <a:buSzPts val="1100"/>
              <a:buFont typeface="Arial"/>
              <a:buNone/>
            </a:pPr>
            <a:r>
              <a:rPr lang="en" sz="1450">
                <a:solidFill>
                  <a:srgbClr val="333333"/>
                </a:solidFill>
                <a:highlight>
                  <a:srgbClr val="F9F9F9"/>
                </a:highlight>
                <a:latin typeface="Arial"/>
                <a:ea typeface="Arial"/>
                <a:cs typeface="Arial"/>
                <a:sym typeface="Arial"/>
              </a:rPr>
              <a:t> </a:t>
            </a:r>
            <a:r>
              <a:rPr lang="en" sz="2750">
                <a:solidFill>
                  <a:srgbClr val="333333"/>
                </a:solidFill>
                <a:highlight>
                  <a:srgbClr val="F9F9F9"/>
                </a:highlight>
                <a:latin typeface="Verizon NHG TX"/>
                <a:ea typeface="Verizon NHG TX"/>
                <a:cs typeface="Verizon NHG TX"/>
                <a:sym typeface="Verizon NHG TX"/>
              </a:rPr>
              <a:t>Secure Against the OWASP Top 10 for 2021 | Software and Data Integrity Failures (A8)</a:t>
            </a:r>
            <a:endParaRPr sz="2750">
              <a:solidFill>
                <a:srgbClr val="333333"/>
              </a:solidFill>
              <a:highlight>
                <a:srgbClr val="F9F9F9"/>
              </a:highlight>
              <a:latin typeface="Verizon NHG TX"/>
              <a:ea typeface="Verizon NHG TX"/>
              <a:cs typeface="Verizon NHG TX"/>
              <a:sym typeface="Verizon NHG TX"/>
            </a:endParaRPr>
          </a:p>
        </p:txBody>
      </p:sp>
      <p:sp>
        <p:nvSpPr>
          <p:cNvPr id="96" name="Google Shape;96;p20"/>
          <p:cNvSpPr txBox="1"/>
          <p:nvPr/>
        </p:nvSpPr>
        <p:spPr>
          <a:xfrm>
            <a:off x="457200" y="4248621"/>
            <a:ext cx="5222700" cy="499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600"/>
              </a:spcBef>
              <a:spcAft>
                <a:spcPts val="0"/>
              </a:spcAft>
              <a:buClr>
                <a:schemeClr val="dk1"/>
              </a:buClr>
              <a:buSzPts val="1600"/>
              <a:buFont typeface="Verizon NHG DS"/>
              <a:buNone/>
            </a:pPr>
            <a:r>
              <a:rPr lang="en" sz="1600">
                <a:solidFill>
                  <a:schemeClr val="dk1"/>
                </a:solidFill>
                <a:latin typeface="Verizon NHG DS"/>
                <a:ea typeface="Verizon NHG DS"/>
                <a:cs typeface="Verizon NHG DS"/>
                <a:sym typeface="Verizon NHG DS"/>
              </a:rPr>
              <a:t>Afreen S Mohammed </a:t>
            </a:r>
            <a:endParaRPr/>
          </a:p>
          <a:p>
            <a:pPr indent="0" lvl="0" marL="0" marR="0" rtl="0" algn="l">
              <a:lnSpc>
                <a:spcPct val="90000"/>
              </a:lnSpc>
              <a:spcBef>
                <a:spcPts val="600"/>
              </a:spcBef>
              <a:spcAft>
                <a:spcPts val="0"/>
              </a:spcAft>
              <a:buClr>
                <a:schemeClr val="dk1"/>
              </a:buClr>
              <a:buSzPts val="1600"/>
              <a:buFont typeface="Verizon NHG DS"/>
              <a:buNone/>
            </a:pPr>
            <a:r>
              <a:rPr lang="en" sz="1600">
                <a:solidFill>
                  <a:schemeClr val="dk1"/>
                </a:solidFill>
                <a:latin typeface="Verizon NHG DS"/>
                <a:ea typeface="Verizon NHG DS"/>
                <a:cs typeface="Verizon NHG DS"/>
                <a:sym typeface="Verizon NHG DS"/>
              </a:rPr>
              <a:t>March 18, 2022</a:t>
            </a:r>
            <a:endParaRPr/>
          </a:p>
        </p:txBody>
      </p:sp>
      <p:sp>
        <p:nvSpPr>
          <p:cNvPr id="97" name="Google Shape;97;p20"/>
          <p:cNvSpPr txBox="1"/>
          <p:nvPr/>
        </p:nvSpPr>
        <p:spPr>
          <a:xfrm>
            <a:off x="457200" y="2946425"/>
            <a:ext cx="1461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izon NHG TX"/>
                <a:ea typeface="Verizon NHG TX"/>
                <a:cs typeface="Verizon NHG TX"/>
                <a:sym typeface="Verizon NHG TX"/>
              </a:rPr>
              <a:t>.</a:t>
            </a:r>
            <a:endParaRPr sz="800">
              <a:latin typeface="Verizon NHG TX"/>
              <a:ea typeface="Verizon NHG TX"/>
              <a:cs typeface="Verizon NHG TX"/>
              <a:sym typeface="Verizon NHG TX"/>
            </a:endParaRPr>
          </a:p>
        </p:txBody>
      </p:sp>
      <p:pic>
        <p:nvPicPr>
          <p:cNvPr id="98" name="Google Shape;98;p20"/>
          <p:cNvPicPr preferRelativeResize="0"/>
          <p:nvPr/>
        </p:nvPicPr>
        <p:blipFill>
          <a:blip r:embed="rId3">
            <a:alphaModFix/>
          </a:blip>
          <a:stretch>
            <a:fillRect/>
          </a:stretch>
        </p:blipFill>
        <p:spPr>
          <a:xfrm>
            <a:off x="1454650" y="1604325"/>
            <a:ext cx="5510824" cy="234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05" name="Google Shape;105;p21"/>
          <p:cNvSpPr txBox="1"/>
          <p:nvPr>
            <p:ph type="title"/>
          </p:nvPr>
        </p:nvSpPr>
        <p:spPr>
          <a:xfrm>
            <a:off x="457200" y="590550"/>
            <a:ext cx="7086600" cy="571500"/>
          </a:xfrm>
          <a:prstGeom prst="rect">
            <a:avLst/>
          </a:prstGeom>
          <a:noFill/>
          <a:ln>
            <a:noFill/>
          </a:ln>
        </p:spPr>
        <p:txBody>
          <a:bodyPr anchorCtr="0" anchor="t" bIns="0" lIns="0" spcFirstLastPara="1" rIns="0" wrap="square" tIns="0">
            <a:normAutofit fontScale="90000"/>
          </a:bodyPr>
          <a:lstStyle/>
          <a:p>
            <a:pPr indent="0" lvl="0" marL="0" rtl="0" algn="l">
              <a:lnSpc>
                <a:spcPct val="80000"/>
              </a:lnSpc>
              <a:spcBef>
                <a:spcPts val="0"/>
              </a:spcBef>
              <a:spcAft>
                <a:spcPts val="0"/>
              </a:spcAft>
              <a:buClr>
                <a:schemeClr val="dk1"/>
              </a:buClr>
              <a:buSzPct val="63380"/>
              <a:buFont typeface="Verizon NHG DS"/>
              <a:buNone/>
            </a:pPr>
            <a:r>
              <a:rPr lang="en" sz="3155"/>
              <a:t>A08:</a:t>
            </a:r>
            <a:r>
              <a:rPr lang="en" sz="3155"/>
              <a:t>2021 Software</a:t>
            </a:r>
            <a:r>
              <a:rPr lang="en"/>
              <a:t> a</a:t>
            </a:r>
            <a:r>
              <a:rPr lang="en"/>
              <a:t>nd Data Integrity Failures </a:t>
            </a:r>
            <a:endParaRPr/>
          </a:p>
        </p:txBody>
      </p:sp>
      <p:sp>
        <p:nvSpPr>
          <p:cNvPr id="106" name="Google Shape;106;p21"/>
          <p:cNvSpPr txBox="1"/>
          <p:nvPr/>
        </p:nvSpPr>
        <p:spPr>
          <a:xfrm>
            <a:off x="457200" y="1352550"/>
            <a:ext cx="7086600" cy="357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Verizon NHG TX"/>
              <a:buNone/>
            </a:pPr>
            <a:r>
              <a:rPr b="1" lang="en" sz="1200">
                <a:solidFill>
                  <a:schemeClr val="dk1"/>
                </a:solidFill>
                <a:latin typeface="Verizon NHG TX"/>
                <a:ea typeface="Verizon NHG TX"/>
                <a:cs typeface="Verizon NHG TX"/>
                <a:sym typeface="Verizon NHG TX"/>
              </a:rPr>
              <a:t>Description :</a:t>
            </a:r>
            <a:endParaRPr b="1" sz="1200">
              <a:solidFill>
                <a:schemeClr val="dk1"/>
              </a:solidFill>
              <a:latin typeface="Verizon NHG TX"/>
              <a:ea typeface="Verizon NHG TX"/>
              <a:cs typeface="Verizon NHG TX"/>
              <a:sym typeface="Verizon NHG TX"/>
            </a:endParaRPr>
          </a:p>
          <a:p>
            <a:pPr indent="0" lvl="0" marL="0" rtl="0" algn="l">
              <a:lnSpc>
                <a:spcPct val="150000"/>
              </a:lnSpc>
              <a:spcBef>
                <a:spcPts val="0"/>
              </a:spcBef>
              <a:spcAft>
                <a:spcPts val="0"/>
              </a:spcAft>
              <a:buClr>
                <a:schemeClr val="dk1"/>
              </a:buClr>
              <a:buSzPts val="1100"/>
              <a:buFont typeface="Arial"/>
              <a:buNone/>
            </a:pPr>
            <a:r>
              <a:rPr lang="en" sz="1200">
                <a:solidFill>
                  <a:srgbClr val="030303"/>
                </a:solidFill>
                <a:highlight>
                  <a:srgbClr val="F9F9F9"/>
                </a:highlight>
                <a:latin typeface="Verizon NHG DS"/>
                <a:ea typeface="Verizon NHG DS"/>
                <a:cs typeface="Verizon NHG DS"/>
                <a:sym typeface="Verizon NHG DS"/>
              </a:rPr>
              <a:t>The new Software and Data Integrity Failures OWASP entry covers 10 CWEs, related to data and software integrity.</a:t>
            </a:r>
            <a:endParaRPr sz="1500">
              <a:solidFill>
                <a:schemeClr val="dk1"/>
              </a:solidFill>
              <a:latin typeface="Verizon NHG DS"/>
              <a:ea typeface="Verizon NHG DS"/>
              <a:cs typeface="Verizon NHG DS"/>
              <a:sym typeface="Verizon NHG DS"/>
            </a:endParaRPr>
          </a:p>
          <a:p>
            <a:pPr indent="0" lvl="0" marL="0" marR="152400" rtl="0" algn="l">
              <a:lnSpc>
                <a:spcPct val="170000"/>
              </a:lnSpc>
              <a:spcBef>
                <a:spcPts val="0"/>
              </a:spcBef>
              <a:spcAft>
                <a:spcPts val="0"/>
              </a:spcAft>
              <a:buClr>
                <a:schemeClr val="dk1"/>
              </a:buClr>
              <a:buSzPts val="1100"/>
              <a:buFont typeface="Arial"/>
              <a:buNone/>
            </a:pPr>
            <a:r>
              <a:rPr lang="en" sz="1200">
                <a:solidFill>
                  <a:schemeClr val="dk1"/>
                </a:solidFill>
                <a:latin typeface="Verizon NHG DS"/>
                <a:ea typeface="Verizon NHG DS"/>
                <a:cs typeface="Verizon NHG DS"/>
                <a:sym typeface="Verizon NHG DS"/>
              </a:rPr>
              <a:t>Software and data integrity failures occur:</a:t>
            </a:r>
            <a:endParaRPr sz="1200">
              <a:solidFill>
                <a:schemeClr val="dk1"/>
              </a:solidFill>
              <a:latin typeface="Verizon NHG DS"/>
              <a:ea typeface="Verizon NHG DS"/>
              <a:cs typeface="Verizon NHG DS"/>
              <a:sym typeface="Verizon NHG DS"/>
            </a:endParaRPr>
          </a:p>
          <a:p>
            <a:pPr indent="-304800" lvl="0" marL="457200" rtl="0" algn="l">
              <a:lnSpc>
                <a:spcPct val="150000"/>
              </a:lnSpc>
              <a:spcBef>
                <a:spcPts val="1200"/>
              </a:spcBef>
              <a:spcAft>
                <a:spcPts val="0"/>
              </a:spcAft>
              <a:buClr>
                <a:schemeClr val="dk1"/>
              </a:buClr>
              <a:buSzPts val="1200"/>
              <a:buFont typeface="Verizon NHG DS"/>
              <a:buChar char="●"/>
            </a:pPr>
            <a:r>
              <a:rPr lang="en" sz="1200">
                <a:solidFill>
                  <a:schemeClr val="dk1"/>
                </a:solidFill>
                <a:latin typeface="Verizon NHG DS"/>
                <a:ea typeface="Verizon NHG DS"/>
                <a:cs typeface="Verizon NHG DS"/>
                <a:sym typeface="Verizon NHG DS"/>
              </a:rPr>
              <a:t>The failure to comply with the software and data integrity which occur in the application that relies upon plugins, libraries, or modules from untrusted sources, repositories, and CDNs.</a:t>
            </a:r>
            <a:endParaRPr sz="1200">
              <a:solidFill>
                <a:schemeClr val="dk1"/>
              </a:solidFill>
              <a:latin typeface="Verizon NHG DS"/>
              <a:ea typeface="Verizon NHG DS"/>
              <a:cs typeface="Verizon NHG DS"/>
              <a:sym typeface="Verizon NHG DS"/>
            </a:endParaRPr>
          </a:p>
          <a:p>
            <a:pPr indent="-304800" lvl="0" marL="457200" rtl="0" algn="l">
              <a:lnSpc>
                <a:spcPct val="150000"/>
              </a:lnSpc>
              <a:spcBef>
                <a:spcPts val="0"/>
              </a:spcBef>
              <a:spcAft>
                <a:spcPts val="0"/>
              </a:spcAft>
              <a:buClr>
                <a:schemeClr val="dk1"/>
              </a:buClr>
              <a:buSzPts val="1200"/>
              <a:buFont typeface="Verizon NHG DS"/>
              <a:buChar char="●"/>
            </a:pPr>
            <a:r>
              <a:rPr lang="en" sz="1200">
                <a:solidFill>
                  <a:schemeClr val="dk1"/>
                </a:solidFill>
                <a:latin typeface="Verizon NHG DS"/>
                <a:ea typeface="Verizon NHG DS"/>
                <a:cs typeface="Verizon NHG DS"/>
                <a:sym typeface="Verizon NHG DS"/>
              </a:rPr>
              <a:t>An insecure CI/CD pipeline could also allow unauthorized access, malicious code, or system compromise.</a:t>
            </a:r>
            <a:endParaRPr sz="1200">
              <a:solidFill>
                <a:schemeClr val="dk1"/>
              </a:solidFill>
              <a:latin typeface="Verizon NHG DS"/>
              <a:ea typeface="Verizon NHG DS"/>
              <a:cs typeface="Verizon NHG DS"/>
              <a:sym typeface="Verizon NHG DS"/>
            </a:endParaRPr>
          </a:p>
          <a:p>
            <a:pPr indent="-304800" lvl="0" marL="457200" rtl="0" algn="l">
              <a:lnSpc>
                <a:spcPct val="150000"/>
              </a:lnSpc>
              <a:spcBef>
                <a:spcPts val="0"/>
              </a:spcBef>
              <a:spcAft>
                <a:spcPts val="0"/>
              </a:spcAft>
              <a:buClr>
                <a:schemeClr val="dk1"/>
              </a:buClr>
              <a:buSzPts val="1200"/>
              <a:buFont typeface="Verizon NHG DS"/>
              <a:buChar char="●"/>
            </a:pPr>
            <a:r>
              <a:rPr lang="en" sz="1200">
                <a:solidFill>
                  <a:schemeClr val="dk1"/>
                </a:solidFill>
                <a:latin typeface="Verizon NHG DS"/>
                <a:ea typeface="Verizon NHG DS"/>
                <a:cs typeface="Verizon NHG DS"/>
                <a:sym typeface="Verizon NHG DS"/>
              </a:rPr>
              <a:t>On failure to conduct integrity checks on software updates.Attackers could potentially upload their own updates to be distributed and run on all installations.</a:t>
            </a:r>
            <a:endParaRPr sz="1200">
              <a:solidFill>
                <a:schemeClr val="dk1"/>
              </a:solidFill>
              <a:latin typeface="Verizon NHG DS"/>
              <a:ea typeface="Verizon NHG DS"/>
              <a:cs typeface="Verizon NHG DS"/>
              <a:sym typeface="Verizon NHG DS"/>
            </a:endParaRPr>
          </a:p>
          <a:p>
            <a:pPr indent="0" lvl="0" marL="1828800" rtl="0" algn="l">
              <a:lnSpc>
                <a:spcPct val="120000"/>
              </a:lnSpc>
              <a:spcBef>
                <a:spcPts val="1800"/>
              </a:spcBef>
              <a:spcAft>
                <a:spcPts val="0"/>
              </a:spcAft>
              <a:buNone/>
            </a:pPr>
            <a:r>
              <a:t/>
            </a:r>
            <a:endParaRPr b="0" i="0" sz="1200" u="none" cap="none" strike="noStrike">
              <a:solidFill>
                <a:schemeClr val="dk1"/>
              </a:solidFill>
              <a:latin typeface="Verizon NHG TX"/>
              <a:ea typeface="Verizon NHG TX"/>
              <a:cs typeface="Verizon NHG TX"/>
              <a:sym typeface="Verizon NHG TX"/>
            </a:endParaRPr>
          </a:p>
          <a:p>
            <a:pPr indent="0" lvl="2" marL="0" marR="0" rtl="0" algn="l">
              <a:lnSpc>
                <a:spcPct val="100000"/>
              </a:lnSpc>
              <a:spcBef>
                <a:spcPts val="600"/>
              </a:spcBef>
              <a:spcAft>
                <a:spcPts val="0"/>
              </a:spcAft>
              <a:buClr>
                <a:schemeClr val="dk1"/>
              </a:buClr>
              <a:buSzPts val="1200"/>
              <a:buFont typeface="Arial"/>
              <a:buNone/>
            </a:pPr>
            <a:r>
              <a:t/>
            </a:r>
            <a:endParaRPr b="0" i="0" sz="1200" u="none" cap="none" strike="noStrike">
              <a:solidFill>
                <a:schemeClr val="dk1"/>
              </a:solidFill>
              <a:latin typeface="Verizon NHG TX"/>
              <a:ea typeface="Verizon NHG TX"/>
              <a:cs typeface="Verizon NHG TX"/>
              <a:sym typeface="Verizon NHG TX"/>
            </a:endParaRPr>
          </a:p>
        </p:txBody>
      </p:sp>
      <p:pic>
        <p:nvPicPr>
          <p:cNvPr id="107" name="Google Shape;107;p21"/>
          <p:cNvPicPr preferRelativeResize="0"/>
          <p:nvPr/>
        </p:nvPicPr>
        <p:blipFill>
          <a:blip r:embed="rId3">
            <a:alphaModFix/>
          </a:blip>
          <a:stretch>
            <a:fillRect/>
          </a:stretch>
        </p:blipFill>
        <p:spPr>
          <a:xfrm>
            <a:off x="7488625" y="590550"/>
            <a:ext cx="1572950" cy="6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457200" y="1352550"/>
            <a:ext cx="7086600" cy="3086100"/>
          </a:xfrm>
          <a:prstGeom prst="rect">
            <a:avLst/>
          </a:prstGeom>
          <a:noFill/>
          <a:ln>
            <a:noFill/>
          </a:ln>
        </p:spPr>
        <p:txBody>
          <a:bodyPr anchorCtr="0" anchor="t" bIns="0" lIns="0" spcFirstLastPara="1" rIns="0" wrap="square" tIns="0">
            <a:normAutofit/>
          </a:bodyPr>
          <a:lstStyle/>
          <a:p>
            <a:pPr indent="0" lvl="0" marL="0" rtl="0" algn="l">
              <a:lnSpc>
                <a:spcPct val="115000"/>
              </a:lnSpc>
              <a:spcBef>
                <a:spcPts val="0"/>
              </a:spcBef>
              <a:spcAft>
                <a:spcPts val="0"/>
              </a:spcAft>
              <a:buNone/>
            </a:pPr>
            <a:r>
              <a:rPr lang="en" sz="1150">
                <a:solidFill>
                  <a:srgbClr val="333333"/>
                </a:solidFill>
                <a:highlight>
                  <a:srgbClr val="F9F9F9"/>
                </a:highlight>
                <a:latin typeface="Verizon NHG DS"/>
                <a:ea typeface="Verizon NHG DS"/>
                <a:cs typeface="Verizon NHG DS"/>
                <a:sym typeface="Verizon NHG DS"/>
              </a:rPr>
              <a:t>In the following scenario an attacker exploits an insecure CI/CD pipeline and installs malicious code to be distributed through the build and deploy process.</a:t>
            </a:r>
            <a:endParaRPr sz="1150">
              <a:solidFill>
                <a:srgbClr val="333333"/>
              </a:solidFill>
              <a:highlight>
                <a:srgbClr val="F9F9F9"/>
              </a:highlight>
              <a:latin typeface="Verizon NHG DS"/>
              <a:ea typeface="Verizon NHG DS"/>
              <a:cs typeface="Verizon NHG DS"/>
              <a:sym typeface="Verizon NHG DS"/>
            </a:endParaRPr>
          </a:p>
          <a:p>
            <a:pPr indent="0" lvl="0" marL="0" rtl="0" algn="l">
              <a:lnSpc>
                <a:spcPct val="115000"/>
              </a:lnSpc>
              <a:spcBef>
                <a:spcPts val="800"/>
              </a:spcBef>
              <a:spcAft>
                <a:spcPts val="0"/>
              </a:spcAft>
              <a:buNone/>
            </a:pPr>
            <a:r>
              <a:t/>
            </a:r>
            <a:endParaRPr sz="1150">
              <a:solidFill>
                <a:srgbClr val="333333"/>
              </a:solidFill>
              <a:highlight>
                <a:srgbClr val="F9F9F9"/>
              </a:highlight>
              <a:latin typeface="Verizon NHG DS"/>
              <a:ea typeface="Verizon NHG DS"/>
              <a:cs typeface="Verizon NHG DS"/>
              <a:sym typeface="Verizon NHG DS"/>
            </a:endParaRPr>
          </a:p>
          <a:p>
            <a:pPr indent="0" lvl="0" marL="0" rtl="0" algn="l">
              <a:lnSpc>
                <a:spcPct val="115000"/>
              </a:lnSpc>
              <a:spcBef>
                <a:spcPts val="800"/>
              </a:spcBef>
              <a:spcAft>
                <a:spcPts val="0"/>
              </a:spcAft>
              <a:buNone/>
            </a:pPr>
            <a:r>
              <a:t/>
            </a:r>
            <a:endParaRPr sz="1150">
              <a:solidFill>
                <a:srgbClr val="333333"/>
              </a:solidFill>
              <a:highlight>
                <a:srgbClr val="F9F9F9"/>
              </a:highlight>
              <a:latin typeface="Verizon NHG DS"/>
              <a:ea typeface="Verizon NHG DS"/>
              <a:cs typeface="Verizon NHG DS"/>
              <a:sym typeface="Verizon NHG DS"/>
            </a:endParaRPr>
          </a:p>
          <a:p>
            <a:pPr indent="-301625" lvl="0" marL="457200" rtl="0" algn="l">
              <a:lnSpc>
                <a:spcPct val="115000"/>
              </a:lnSpc>
              <a:spcBef>
                <a:spcPts val="800"/>
              </a:spcBef>
              <a:spcAft>
                <a:spcPts val="0"/>
              </a:spcAft>
              <a:buClr>
                <a:srgbClr val="333333"/>
              </a:buClr>
              <a:buSzPts val="1150"/>
              <a:buFont typeface="Verizon NHG DS"/>
              <a:buAutoNum type="arabicPeriod"/>
            </a:pPr>
            <a:r>
              <a:rPr lang="en" sz="1150">
                <a:solidFill>
                  <a:srgbClr val="333333"/>
                </a:solidFill>
                <a:highlight>
                  <a:srgbClr val="F9F9F9"/>
                </a:highlight>
                <a:latin typeface="Verizon NHG DS"/>
                <a:ea typeface="Verizon NHG DS"/>
                <a:cs typeface="Verizon NHG DS"/>
                <a:sym typeface="Verizon NHG DS"/>
              </a:rPr>
              <a:t>The attacker identifies an organizations' insecure CI/CD pipeline and installs malicious code that is pushed into production.</a:t>
            </a:r>
            <a:endParaRPr sz="1150">
              <a:solidFill>
                <a:srgbClr val="333333"/>
              </a:solidFill>
              <a:highlight>
                <a:srgbClr val="F9F9F9"/>
              </a:highlight>
              <a:latin typeface="Verizon NHG DS"/>
              <a:ea typeface="Verizon NHG DS"/>
              <a:cs typeface="Verizon NHG DS"/>
              <a:sym typeface="Verizon NHG DS"/>
            </a:endParaRPr>
          </a:p>
          <a:p>
            <a:pPr indent="-301625" lvl="0" marL="457200" rtl="0" algn="l">
              <a:lnSpc>
                <a:spcPct val="115000"/>
              </a:lnSpc>
              <a:spcBef>
                <a:spcPts val="0"/>
              </a:spcBef>
              <a:spcAft>
                <a:spcPts val="0"/>
              </a:spcAft>
              <a:buClr>
                <a:srgbClr val="333333"/>
              </a:buClr>
              <a:buSzPts val="1150"/>
              <a:buFont typeface="Verizon NHG DS"/>
              <a:buAutoNum type="arabicPeriod"/>
            </a:pPr>
            <a:r>
              <a:rPr lang="en" sz="1150">
                <a:solidFill>
                  <a:srgbClr val="333333"/>
                </a:solidFill>
                <a:highlight>
                  <a:srgbClr val="F9F9F9"/>
                </a:highlight>
                <a:latin typeface="Verizon NHG DS"/>
                <a:ea typeface="Verizon NHG DS"/>
                <a:cs typeface="Verizon NHG DS"/>
                <a:sym typeface="Verizon NHG DS"/>
              </a:rPr>
              <a:t>Customers unknowingly download the malicious code from the organizations update servers.</a:t>
            </a:r>
            <a:endParaRPr sz="1150">
              <a:solidFill>
                <a:srgbClr val="333333"/>
              </a:solidFill>
              <a:highlight>
                <a:srgbClr val="F9F9F9"/>
              </a:highlight>
              <a:latin typeface="Verizon NHG DS"/>
              <a:ea typeface="Verizon NHG DS"/>
              <a:cs typeface="Verizon NHG DS"/>
              <a:sym typeface="Verizon NHG DS"/>
            </a:endParaRPr>
          </a:p>
          <a:p>
            <a:pPr indent="-301625" lvl="0" marL="457200" rtl="0" algn="l">
              <a:lnSpc>
                <a:spcPct val="115000"/>
              </a:lnSpc>
              <a:spcBef>
                <a:spcPts val="0"/>
              </a:spcBef>
              <a:spcAft>
                <a:spcPts val="0"/>
              </a:spcAft>
              <a:buClr>
                <a:srgbClr val="333333"/>
              </a:buClr>
              <a:buSzPts val="1150"/>
              <a:buFont typeface="Verizon NHG DS"/>
              <a:buAutoNum type="arabicPeriod"/>
            </a:pPr>
            <a:r>
              <a:rPr lang="en" sz="1150">
                <a:solidFill>
                  <a:srgbClr val="333333"/>
                </a:solidFill>
                <a:highlight>
                  <a:srgbClr val="F9F9F9"/>
                </a:highlight>
                <a:latin typeface="Verizon NHG DS"/>
                <a:ea typeface="Verizon NHG DS"/>
                <a:cs typeface="Verizon NHG DS"/>
                <a:sym typeface="Verizon NHG DS"/>
              </a:rPr>
              <a:t>The malicious update is installed in the customer's environment.</a:t>
            </a:r>
            <a:endParaRPr sz="1150">
              <a:solidFill>
                <a:srgbClr val="333333"/>
              </a:solidFill>
              <a:highlight>
                <a:srgbClr val="F9F9F9"/>
              </a:highlight>
              <a:latin typeface="Verizon NHG DS"/>
              <a:ea typeface="Verizon NHG DS"/>
              <a:cs typeface="Verizon NHG DS"/>
              <a:sym typeface="Verizon NHG DS"/>
            </a:endParaRPr>
          </a:p>
          <a:p>
            <a:pPr indent="-301625" lvl="0" marL="457200" rtl="0" algn="l">
              <a:lnSpc>
                <a:spcPct val="115000"/>
              </a:lnSpc>
              <a:spcBef>
                <a:spcPts val="0"/>
              </a:spcBef>
              <a:spcAft>
                <a:spcPts val="0"/>
              </a:spcAft>
              <a:buClr>
                <a:srgbClr val="333333"/>
              </a:buClr>
              <a:buSzPts val="1150"/>
              <a:buFont typeface="Verizon NHG DS"/>
              <a:buAutoNum type="arabicPeriod"/>
            </a:pPr>
            <a:r>
              <a:rPr lang="en" sz="1150">
                <a:solidFill>
                  <a:srgbClr val="333333"/>
                </a:solidFill>
                <a:highlight>
                  <a:srgbClr val="F9F9F9"/>
                </a:highlight>
                <a:latin typeface="Verizon NHG DS"/>
                <a:ea typeface="Verizon NHG DS"/>
                <a:cs typeface="Verizon NHG DS"/>
                <a:sym typeface="Verizon NHG DS"/>
              </a:rPr>
              <a:t>The attacker uses the malicious code to gain access to the customer's network.</a:t>
            </a:r>
            <a:endParaRPr sz="1150">
              <a:solidFill>
                <a:srgbClr val="333333"/>
              </a:solidFill>
              <a:highlight>
                <a:srgbClr val="F9F9F9"/>
              </a:highlight>
              <a:latin typeface="Verizon NHG DS"/>
              <a:ea typeface="Verizon NHG DS"/>
              <a:cs typeface="Verizon NHG DS"/>
              <a:sym typeface="Verizon NHG DS"/>
            </a:endParaRPr>
          </a:p>
          <a:p>
            <a:pPr indent="-263525" lvl="3" marL="455612" rtl="0" algn="l">
              <a:lnSpc>
                <a:spcPct val="100000"/>
              </a:lnSpc>
              <a:spcBef>
                <a:spcPts val="600"/>
              </a:spcBef>
              <a:spcAft>
                <a:spcPts val="0"/>
              </a:spcAft>
              <a:buSzPts val="1800"/>
              <a:buChar char="●"/>
            </a:pPr>
            <a:r>
              <a:t/>
            </a:r>
            <a:endParaRPr sz="1800"/>
          </a:p>
          <a:p>
            <a:pPr indent="0" lvl="0" marL="0" rtl="0" algn="l">
              <a:lnSpc>
                <a:spcPct val="100000"/>
              </a:lnSpc>
              <a:spcBef>
                <a:spcPts val="900"/>
              </a:spcBef>
              <a:spcAft>
                <a:spcPts val="1200"/>
              </a:spcAft>
              <a:buClr>
                <a:schemeClr val="dk1"/>
              </a:buClr>
              <a:buSzPts val="1200"/>
              <a:buFont typeface="Verizon NHG TX"/>
              <a:buNone/>
            </a:pPr>
            <a:r>
              <a:t/>
            </a:r>
            <a:endParaRPr/>
          </a:p>
        </p:txBody>
      </p:sp>
      <p:sp>
        <p:nvSpPr>
          <p:cNvPr id="114" name="Google Shape;114;p2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15" name="Google Shape;115;p22"/>
          <p:cNvSpPr txBox="1"/>
          <p:nvPr>
            <p:ph type="title"/>
          </p:nvPr>
        </p:nvSpPr>
        <p:spPr>
          <a:xfrm>
            <a:off x="457200" y="590550"/>
            <a:ext cx="7086600" cy="571500"/>
          </a:xfrm>
          <a:prstGeom prst="rect">
            <a:avLst/>
          </a:prstGeom>
          <a:noFill/>
          <a:ln>
            <a:noFill/>
          </a:ln>
        </p:spPr>
        <p:txBody>
          <a:bodyPr anchorCtr="0" anchor="t" bIns="0" lIns="0" spcFirstLastPara="1" rIns="0" wrap="square" tIns="0">
            <a:normAutofit fontScale="90000"/>
          </a:bodyPr>
          <a:lstStyle/>
          <a:p>
            <a:pPr indent="0" lvl="0" marL="0" rtl="0" algn="l">
              <a:lnSpc>
                <a:spcPct val="115000"/>
              </a:lnSpc>
              <a:spcBef>
                <a:spcPts val="0"/>
              </a:spcBef>
              <a:spcAft>
                <a:spcPts val="0"/>
              </a:spcAft>
              <a:buClr>
                <a:schemeClr val="dk1"/>
              </a:buClr>
              <a:buSzPct val="52105"/>
              <a:buFont typeface="Arial"/>
              <a:buNone/>
            </a:pPr>
            <a:r>
              <a:rPr b="1" lang="en" sz="2111">
                <a:highlight>
                  <a:srgbClr val="F9F9F9"/>
                </a:highlight>
              </a:rPr>
              <a:t>Software and Data Integrity Failures Attack Scenario</a:t>
            </a:r>
            <a:endParaRPr b="1" sz="2111">
              <a:highlight>
                <a:srgbClr val="F9F9F9"/>
              </a:highlight>
            </a:endParaRPr>
          </a:p>
          <a:p>
            <a:pPr indent="0" lvl="0" marL="0" rtl="0" algn="l">
              <a:lnSpc>
                <a:spcPct val="80000"/>
              </a:lnSpc>
              <a:spcBef>
                <a:spcPts val="800"/>
              </a:spcBef>
              <a:spcAft>
                <a:spcPts val="0"/>
              </a:spcAft>
              <a:buClr>
                <a:schemeClr val="dk1"/>
              </a:buClr>
              <a:buSzPct val="71428"/>
              <a:buFont typeface="Verizon NHG DS"/>
              <a:buNone/>
            </a:pPr>
            <a:r>
              <a:rPr lang="en"/>
              <a:t>.</a:t>
            </a:r>
            <a:endParaRPr/>
          </a:p>
        </p:txBody>
      </p:sp>
      <p:pic>
        <p:nvPicPr>
          <p:cNvPr id="116" name="Google Shape;116;p22"/>
          <p:cNvPicPr preferRelativeResize="0"/>
          <p:nvPr/>
        </p:nvPicPr>
        <p:blipFill>
          <a:blip r:embed="rId3">
            <a:alphaModFix/>
          </a:blip>
          <a:stretch>
            <a:fillRect/>
          </a:stretch>
        </p:blipFill>
        <p:spPr>
          <a:xfrm>
            <a:off x="376238" y="1123950"/>
            <a:ext cx="8391525" cy="28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23" name="Google Shape;123;p23"/>
          <p:cNvSpPr txBox="1"/>
          <p:nvPr>
            <p:ph idx="1" type="body"/>
          </p:nvPr>
        </p:nvSpPr>
        <p:spPr>
          <a:xfrm>
            <a:off x="6119213" y="3032360"/>
            <a:ext cx="2567700" cy="140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200"/>
              <a:buFont typeface="Verizon NHG TX"/>
              <a:buNone/>
            </a:pPr>
            <a:r>
              <a:rPr lang="en"/>
              <a:t>Scenario 3</a:t>
            </a:r>
            <a:endParaRPr/>
          </a:p>
          <a:p>
            <a:pPr indent="0" lvl="0" marL="0" rtl="0" algn="l">
              <a:lnSpc>
                <a:spcPct val="100000"/>
              </a:lnSpc>
              <a:spcBef>
                <a:spcPts val="0"/>
              </a:spcBef>
              <a:spcAft>
                <a:spcPts val="0"/>
              </a:spcAft>
              <a:buClr>
                <a:schemeClr val="dk1"/>
              </a:buClr>
              <a:buSzPts val="1200"/>
              <a:buFont typeface="Verizon NHG TX"/>
              <a:buNone/>
            </a:pPr>
            <a:r>
              <a:t/>
            </a:r>
            <a:endParaRPr/>
          </a:p>
          <a:p>
            <a:pPr indent="0" lvl="0" marL="0" marR="152400" rtl="0" algn="l">
              <a:lnSpc>
                <a:spcPct val="115000"/>
              </a:lnSpc>
              <a:spcBef>
                <a:spcPts val="0"/>
              </a:spcBef>
              <a:spcAft>
                <a:spcPts val="1200"/>
              </a:spcAft>
              <a:buClr>
                <a:schemeClr val="dk1"/>
              </a:buClr>
              <a:buSzPts val="1100"/>
              <a:buFont typeface="Arial"/>
              <a:buNone/>
            </a:pPr>
            <a:r>
              <a:rPr lang="en" sz="1300">
                <a:solidFill>
                  <a:schemeClr val="dk1"/>
                </a:solidFill>
                <a:highlight>
                  <a:srgbClr val="FFFFFF"/>
                </a:highlight>
              </a:rPr>
              <a:t>Insecure Deserialization</a:t>
            </a:r>
            <a:endParaRPr/>
          </a:p>
        </p:txBody>
      </p:sp>
      <p:sp>
        <p:nvSpPr>
          <p:cNvPr id="124" name="Google Shape;124;p23"/>
          <p:cNvSpPr txBox="1"/>
          <p:nvPr>
            <p:ph idx="2" type="body"/>
          </p:nvPr>
        </p:nvSpPr>
        <p:spPr>
          <a:xfrm>
            <a:off x="3288207" y="3032360"/>
            <a:ext cx="2567700" cy="140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200"/>
              <a:buFont typeface="Verizon NHG TX"/>
              <a:buNone/>
            </a:pPr>
            <a:r>
              <a:rPr lang="en"/>
              <a:t>Scenario 2</a:t>
            </a:r>
            <a:endParaRPr/>
          </a:p>
          <a:p>
            <a:pPr indent="0" lvl="0" marL="0" rtl="0" algn="l">
              <a:lnSpc>
                <a:spcPct val="100000"/>
              </a:lnSpc>
              <a:spcBef>
                <a:spcPts val="0"/>
              </a:spcBef>
              <a:spcAft>
                <a:spcPts val="0"/>
              </a:spcAft>
              <a:buClr>
                <a:schemeClr val="dk1"/>
              </a:buClr>
              <a:buSzPts val="1200"/>
              <a:buFont typeface="Verizon NHG TX"/>
              <a:buNone/>
            </a:pPr>
            <a:r>
              <a:t/>
            </a:r>
            <a:endParaRPr/>
          </a:p>
          <a:p>
            <a:pPr indent="0" lvl="0" marL="0" marR="152400" rtl="0" algn="l">
              <a:lnSpc>
                <a:spcPct val="115000"/>
              </a:lnSpc>
              <a:spcBef>
                <a:spcPts val="0"/>
              </a:spcBef>
              <a:spcAft>
                <a:spcPts val="1200"/>
              </a:spcAft>
              <a:buClr>
                <a:schemeClr val="dk1"/>
              </a:buClr>
              <a:buSzPts val="1100"/>
              <a:buFont typeface="Arial"/>
              <a:buNone/>
            </a:pPr>
            <a:r>
              <a:rPr lang="en" sz="1300">
                <a:solidFill>
                  <a:schemeClr val="dk1"/>
                </a:solidFill>
                <a:highlight>
                  <a:srgbClr val="FFFFFF"/>
                </a:highlight>
              </a:rPr>
              <a:t>SolarWinds malicious update</a:t>
            </a:r>
            <a:endParaRPr/>
          </a:p>
        </p:txBody>
      </p:sp>
      <p:sp>
        <p:nvSpPr>
          <p:cNvPr id="125" name="Google Shape;125;p23"/>
          <p:cNvSpPr txBox="1"/>
          <p:nvPr>
            <p:ph idx="3" type="body"/>
          </p:nvPr>
        </p:nvSpPr>
        <p:spPr>
          <a:xfrm>
            <a:off x="457175" y="3084160"/>
            <a:ext cx="2567700" cy="140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200"/>
              <a:buFont typeface="Verizon NHG TX"/>
              <a:buNone/>
            </a:pPr>
            <a:r>
              <a:rPr lang="en"/>
              <a:t>Scenario 1</a:t>
            </a:r>
            <a:endParaRPr/>
          </a:p>
          <a:p>
            <a:pPr indent="0" lvl="0" marL="0" rtl="0" algn="l">
              <a:lnSpc>
                <a:spcPct val="100000"/>
              </a:lnSpc>
              <a:spcBef>
                <a:spcPts val="0"/>
              </a:spcBef>
              <a:spcAft>
                <a:spcPts val="0"/>
              </a:spcAft>
              <a:buClr>
                <a:schemeClr val="dk1"/>
              </a:buClr>
              <a:buSzPts val="1200"/>
              <a:buFont typeface="Verizon NHG TX"/>
              <a:buNone/>
            </a:pPr>
            <a:r>
              <a:t/>
            </a:r>
            <a:endParaRPr/>
          </a:p>
          <a:p>
            <a:pPr indent="0" lvl="0" marL="0" marR="152400" rtl="0" algn="l">
              <a:lnSpc>
                <a:spcPct val="115000"/>
              </a:lnSpc>
              <a:spcBef>
                <a:spcPts val="0"/>
              </a:spcBef>
              <a:spcAft>
                <a:spcPts val="1200"/>
              </a:spcAft>
              <a:buClr>
                <a:schemeClr val="dk1"/>
              </a:buClr>
              <a:buSzPts val="1100"/>
              <a:buFont typeface="Arial"/>
              <a:buNone/>
            </a:pPr>
            <a:r>
              <a:rPr lang="en" sz="1300">
                <a:solidFill>
                  <a:schemeClr val="dk1"/>
                </a:solidFill>
                <a:highlight>
                  <a:srgbClr val="FFFFFF"/>
                </a:highlight>
              </a:rPr>
              <a:t>Update without signing</a:t>
            </a:r>
            <a:endParaRPr/>
          </a:p>
        </p:txBody>
      </p:sp>
      <p:sp>
        <p:nvSpPr>
          <p:cNvPr id="126" name="Google Shape;126;p23"/>
          <p:cNvSpPr txBox="1"/>
          <p:nvPr>
            <p:ph type="title"/>
          </p:nvPr>
        </p:nvSpPr>
        <p:spPr>
          <a:xfrm>
            <a:off x="489450" y="598625"/>
            <a:ext cx="7086600" cy="571500"/>
          </a:xfrm>
          <a:prstGeom prst="rect">
            <a:avLst/>
          </a:prstGeom>
          <a:noFill/>
          <a:ln>
            <a:noFill/>
          </a:ln>
        </p:spPr>
        <p:txBody>
          <a:bodyPr anchorCtr="0" anchor="t" bIns="0" lIns="0" spcFirstLastPara="1" rIns="0" wrap="square" tIns="0">
            <a:normAutofit fontScale="90000"/>
          </a:bodyPr>
          <a:lstStyle/>
          <a:p>
            <a:pPr indent="0" lvl="0" marL="0" rtl="0" algn="l">
              <a:lnSpc>
                <a:spcPct val="80000"/>
              </a:lnSpc>
              <a:spcBef>
                <a:spcPts val="0"/>
              </a:spcBef>
              <a:spcAft>
                <a:spcPts val="0"/>
              </a:spcAft>
              <a:buClr>
                <a:schemeClr val="dk1"/>
              </a:buClr>
              <a:buSzPct val="60301"/>
              <a:buFont typeface="Verizon NHG DS"/>
              <a:buNone/>
            </a:pPr>
            <a:r>
              <a:rPr b="1" lang="en" sz="3316"/>
              <a:t>Attack </a:t>
            </a:r>
            <a:r>
              <a:rPr b="1" lang="en" sz="3316"/>
              <a:t>Scenarios</a:t>
            </a:r>
            <a:br>
              <a:rPr lang="en"/>
            </a:br>
            <a:endParaRPr/>
          </a:p>
        </p:txBody>
      </p:sp>
      <p:pic>
        <p:nvPicPr>
          <p:cNvPr id="127" name="Google Shape;127;p23"/>
          <p:cNvPicPr preferRelativeResize="0"/>
          <p:nvPr/>
        </p:nvPicPr>
        <p:blipFill>
          <a:blip r:embed="rId3">
            <a:alphaModFix/>
          </a:blip>
          <a:stretch>
            <a:fillRect/>
          </a:stretch>
        </p:blipFill>
        <p:spPr>
          <a:xfrm>
            <a:off x="457175" y="1352550"/>
            <a:ext cx="2567700" cy="1591200"/>
          </a:xfrm>
          <a:prstGeom prst="rect">
            <a:avLst/>
          </a:prstGeom>
          <a:noFill/>
          <a:ln>
            <a:noFill/>
          </a:ln>
        </p:spPr>
      </p:pic>
      <p:sp>
        <p:nvSpPr>
          <p:cNvPr id="128" name="Google Shape;128;p23"/>
          <p:cNvSpPr txBox="1"/>
          <p:nvPr/>
        </p:nvSpPr>
        <p:spPr>
          <a:xfrm>
            <a:off x="849875" y="1824900"/>
            <a:ext cx="178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izon NHG TX"/>
                <a:ea typeface="Verizon NHG TX"/>
                <a:cs typeface="Verizon NHG TX"/>
                <a:sym typeface="Verizon NHG TX"/>
              </a:rPr>
              <a:t>Right click on gray block and click </a:t>
            </a:r>
            <a:r>
              <a:rPr b="1" lang="en" sz="1000">
                <a:latin typeface="Verizon NHG TX"/>
                <a:ea typeface="Verizon NHG TX"/>
                <a:cs typeface="Verizon NHG TX"/>
                <a:sym typeface="Verizon NHG TX"/>
              </a:rPr>
              <a:t>Replace image</a:t>
            </a:r>
            <a:r>
              <a:rPr lang="en" sz="1000">
                <a:latin typeface="Verizon NHG TX"/>
                <a:ea typeface="Verizon NHG TX"/>
                <a:cs typeface="Verizon NHG TX"/>
                <a:sym typeface="Verizon NHG TX"/>
              </a:rPr>
              <a:t> to insert your picture.</a:t>
            </a:r>
            <a:endParaRPr sz="1000">
              <a:latin typeface="Verizon NHG TX"/>
              <a:ea typeface="Verizon NHG TX"/>
              <a:cs typeface="Verizon NHG TX"/>
              <a:sym typeface="Verizon NHG TX"/>
            </a:endParaRPr>
          </a:p>
        </p:txBody>
      </p:sp>
      <p:pic>
        <p:nvPicPr>
          <p:cNvPr id="129" name="Google Shape;129;p23"/>
          <p:cNvPicPr preferRelativeResize="0"/>
          <p:nvPr/>
        </p:nvPicPr>
        <p:blipFill>
          <a:blip r:embed="rId3">
            <a:alphaModFix/>
          </a:blip>
          <a:stretch>
            <a:fillRect/>
          </a:stretch>
        </p:blipFill>
        <p:spPr>
          <a:xfrm>
            <a:off x="3288200" y="1352550"/>
            <a:ext cx="2567700" cy="1591200"/>
          </a:xfrm>
          <a:prstGeom prst="rect">
            <a:avLst/>
          </a:prstGeom>
          <a:noFill/>
          <a:ln>
            <a:noFill/>
          </a:ln>
        </p:spPr>
      </p:pic>
      <p:pic>
        <p:nvPicPr>
          <p:cNvPr id="130" name="Google Shape;130;p23"/>
          <p:cNvPicPr preferRelativeResize="0"/>
          <p:nvPr/>
        </p:nvPicPr>
        <p:blipFill>
          <a:blip r:embed="rId3">
            <a:alphaModFix/>
          </a:blip>
          <a:stretch>
            <a:fillRect/>
          </a:stretch>
        </p:blipFill>
        <p:spPr>
          <a:xfrm>
            <a:off x="6119225" y="1352550"/>
            <a:ext cx="2567700" cy="1591200"/>
          </a:xfrm>
          <a:prstGeom prst="rect">
            <a:avLst/>
          </a:prstGeom>
          <a:noFill/>
          <a:ln>
            <a:noFill/>
          </a:ln>
        </p:spPr>
      </p:pic>
      <p:sp>
        <p:nvSpPr>
          <p:cNvPr id="131" name="Google Shape;131;p23"/>
          <p:cNvSpPr txBox="1"/>
          <p:nvPr/>
        </p:nvSpPr>
        <p:spPr>
          <a:xfrm>
            <a:off x="3680900" y="1824900"/>
            <a:ext cx="178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izon NHG TX"/>
                <a:ea typeface="Verizon NHG TX"/>
                <a:cs typeface="Verizon NHG TX"/>
                <a:sym typeface="Verizon NHG TX"/>
              </a:rPr>
              <a:t>Right click on gray block and click </a:t>
            </a:r>
            <a:r>
              <a:rPr b="1" lang="en" sz="1000">
                <a:latin typeface="Verizon NHG TX"/>
                <a:ea typeface="Verizon NHG TX"/>
                <a:cs typeface="Verizon NHG TX"/>
                <a:sym typeface="Verizon NHG TX"/>
              </a:rPr>
              <a:t>Replace image</a:t>
            </a:r>
            <a:r>
              <a:rPr lang="en" sz="1000">
                <a:latin typeface="Verizon NHG TX"/>
                <a:ea typeface="Verizon NHG TX"/>
                <a:cs typeface="Verizon NHG TX"/>
                <a:sym typeface="Verizon NHG TX"/>
              </a:rPr>
              <a:t> to insert your picture.</a:t>
            </a:r>
            <a:endParaRPr sz="1000">
              <a:latin typeface="Verizon NHG TX"/>
              <a:ea typeface="Verizon NHG TX"/>
              <a:cs typeface="Verizon NHG TX"/>
              <a:sym typeface="Verizon NHG TX"/>
            </a:endParaRPr>
          </a:p>
        </p:txBody>
      </p:sp>
      <p:sp>
        <p:nvSpPr>
          <p:cNvPr id="132" name="Google Shape;132;p23"/>
          <p:cNvSpPr txBox="1"/>
          <p:nvPr/>
        </p:nvSpPr>
        <p:spPr>
          <a:xfrm>
            <a:off x="6511925" y="1824900"/>
            <a:ext cx="178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izon NHG TX"/>
                <a:ea typeface="Verizon NHG TX"/>
                <a:cs typeface="Verizon NHG TX"/>
                <a:sym typeface="Verizon NHG TX"/>
              </a:rPr>
              <a:t>Right click on gray block and click </a:t>
            </a:r>
            <a:r>
              <a:rPr b="1" lang="en" sz="1000">
                <a:latin typeface="Verizon NHG TX"/>
                <a:ea typeface="Verizon NHG TX"/>
                <a:cs typeface="Verizon NHG TX"/>
                <a:sym typeface="Verizon NHG TX"/>
              </a:rPr>
              <a:t>Replace image</a:t>
            </a:r>
            <a:r>
              <a:rPr lang="en" sz="1000">
                <a:latin typeface="Verizon NHG TX"/>
                <a:ea typeface="Verizon NHG TX"/>
                <a:cs typeface="Verizon NHG TX"/>
                <a:sym typeface="Verizon NHG TX"/>
              </a:rPr>
              <a:t> to insert your picture.</a:t>
            </a:r>
            <a:endParaRPr sz="1000">
              <a:latin typeface="Verizon NHG TX"/>
              <a:ea typeface="Verizon NHG TX"/>
              <a:cs typeface="Verizon NHG TX"/>
              <a:sym typeface="Verizon NHG TX"/>
            </a:endParaRPr>
          </a:p>
        </p:txBody>
      </p:sp>
      <p:pic>
        <p:nvPicPr>
          <p:cNvPr id="133" name="Google Shape;133;p23"/>
          <p:cNvPicPr preferRelativeResize="0"/>
          <p:nvPr/>
        </p:nvPicPr>
        <p:blipFill>
          <a:blip r:embed="rId4">
            <a:alphaModFix/>
          </a:blip>
          <a:stretch>
            <a:fillRect/>
          </a:stretch>
        </p:blipFill>
        <p:spPr>
          <a:xfrm>
            <a:off x="457175" y="1352550"/>
            <a:ext cx="2567700" cy="1591200"/>
          </a:xfrm>
          <a:prstGeom prst="rect">
            <a:avLst/>
          </a:prstGeom>
          <a:noFill/>
          <a:ln>
            <a:noFill/>
          </a:ln>
        </p:spPr>
      </p:pic>
      <p:pic>
        <p:nvPicPr>
          <p:cNvPr id="134" name="Google Shape;134;p23"/>
          <p:cNvPicPr preferRelativeResize="0"/>
          <p:nvPr/>
        </p:nvPicPr>
        <p:blipFill>
          <a:blip r:embed="rId5">
            <a:alphaModFix/>
          </a:blip>
          <a:stretch>
            <a:fillRect/>
          </a:stretch>
        </p:blipFill>
        <p:spPr>
          <a:xfrm>
            <a:off x="6119200" y="1352550"/>
            <a:ext cx="2567700" cy="1591200"/>
          </a:xfrm>
          <a:prstGeom prst="rect">
            <a:avLst/>
          </a:prstGeom>
          <a:noFill/>
          <a:ln>
            <a:noFill/>
          </a:ln>
        </p:spPr>
      </p:pic>
      <p:pic>
        <p:nvPicPr>
          <p:cNvPr id="135" name="Google Shape;135;p23"/>
          <p:cNvPicPr preferRelativeResize="0"/>
          <p:nvPr/>
        </p:nvPicPr>
        <p:blipFill>
          <a:blip r:embed="rId6">
            <a:alphaModFix/>
          </a:blip>
          <a:stretch>
            <a:fillRect/>
          </a:stretch>
        </p:blipFill>
        <p:spPr>
          <a:xfrm>
            <a:off x="3288200" y="1318300"/>
            <a:ext cx="2619375" cy="162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57200" y="594360"/>
            <a:ext cx="7086600" cy="5676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Clr>
                <a:schemeClr val="dk1"/>
              </a:buClr>
              <a:buSzPts val="2000"/>
              <a:buFont typeface="Verizon NHG DS"/>
              <a:buNone/>
            </a:pPr>
            <a:r>
              <a:rPr lang="en"/>
              <a:t>Software and Data Integrity Failures- Metrics</a:t>
            </a:r>
            <a:endParaRPr/>
          </a:p>
        </p:txBody>
      </p:sp>
      <p:sp>
        <p:nvSpPr>
          <p:cNvPr id="141" name="Google Shape;141;p2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142" name="Google Shape;142;p24"/>
          <p:cNvGraphicFramePr/>
          <p:nvPr/>
        </p:nvGraphicFramePr>
        <p:xfrm>
          <a:off x="457200" y="1219575"/>
          <a:ext cx="3000000" cy="3000000"/>
        </p:xfrm>
        <a:graphic>
          <a:graphicData uri="http://schemas.openxmlformats.org/drawingml/2006/table">
            <a:tbl>
              <a:tblPr bandRow="1" firstCol="1" firstRow="1">
                <a:noFill/>
                <a:tableStyleId>{EE49CC66-3D09-4A78-9B2A-574FD16D7119}</a:tableStyleId>
              </a:tblPr>
              <a:tblGrid>
                <a:gridCol w="524950"/>
                <a:gridCol w="3852325"/>
                <a:gridCol w="3852325"/>
              </a:tblGrid>
              <a:tr h="490175">
                <a:tc gridSpan="2">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Topics</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hMerge="1"/>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514800">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1.</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a:solidFill>
                            <a:schemeClr val="dk1"/>
                          </a:solidFill>
                        </a:rPr>
                        <a:t>CWE Mapped</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10</a:t>
                      </a:r>
                      <a:endParaRPr/>
                    </a:p>
                    <a:p>
                      <a:pPr indent="0" lvl="0" marL="0" marR="0" rtl="0" algn="l">
                        <a:lnSpc>
                          <a:spcPct val="100000"/>
                        </a:lnSpc>
                        <a:spcBef>
                          <a:spcPts val="0"/>
                        </a:spcBef>
                        <a:spcAft>
                          <a:spcPts val="0"/>
                        </a:spcAft>
                        <a:buClr>
                          <a:schemeClr val="dk1"/>
                        </a:buClr>
                        <a:buSzPts val="1000"/>
                        <a:buFont typeface="Verizon NHG TX"/>
                        <a:buNone/>
                      </a:pPr>
                      <a:r>
                        <a:t/>
                      </a:r>
                      <a:endParaRPr b="0" i="0" sz="1000" u="none" cap="none" strike="noStrike">
                        <a:solidFill>
                          <a:schemeClr val="dk1"/>
                        </a:solidFill>
                        <a:latin typeface="Verizon NHG TX"/>
                        <a:ea typeface="Verizon NHG TX"/>
                        <a:cs typeface="Verizon NHG TX"/>
                        <a:sym typeface="Verizon NHG TX"/>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490175">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2.</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a:solidFill>
                            <a:schemeClr val="dk1"/>
                          </a:solidFill>
                        </a:rPr>
                        <a:t>Max Incidence Rate</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16.67%</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490175">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3.</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a:solidFill>
                            <a:schemeClr val="dk1"/>
                          </a:solidFill>
                        </a:rPr>
                        <a:t>Avg Incidence Rate</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2.05%</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490175">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4.</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a:solidFill>
                            <a:schemeClr val="dk1"/>
                          </a:solidFill>
                        </a:rPr>
                        <a:t>Max Coverage</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75.04%</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490175">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5.</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a:solidFill>
                            <a:schemeClr val="dk1"/>
                          </a:solidFill>
                        </a:rPr>
                        <a:t>Avg Coverage </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45.35%</a:t>
                      </a:r>
                      <a:endParaRPr/>
                    </a:p>
                  </a:txBody>
                  <a:tcPr marT="45725" marB="45725" marR="91450" marL="91450">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514800">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6.</a:t>
                      </a:r>
                      <a:endParaRPr/>
                    </a:p>
                  </a:txBody>
                  <a:tcPr marT="45725" marB="45725" marR="91450" marL="91450">
                    <a:lnT cap="flat" cmpd="sng" w="9525">
                      <a:solidFill>
                        <a:schemeClr val="dk2"/>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b="1" lang="en" sz="1000" u="none" cap="none" strike="noStrike">
                          <a:solidFill>
                            <a:schemeClr val="dk1"/>
                          </a:solidFill>
                          <a:latin typeface="Verizon NHG TX"/>
                          <a:ea typeface="Verizon NHG TX"/>
                          <a:cs typeface="Verizon NHG TX"/>
                          <a:sym typeface="Verizon NHG TX"/>
                        </a:rPr>
                        <a:t>T</a:t>
                      </a:r>
                      <a:r>
                        <a:rPr b="1" lang="en" sz="1000">
                          <a:solidFill>
                            <a:schemeClr val="dk1"/>
                          </a:solidFill>
                        </a:rPr>
                        <a:t>otal Occurrences</a:t>
                      </a:r>
                      <a:endParaRPr b="1" sz="1000">
                        <a:solidFill>
                          <a:schemeClr val="dk1"/>
                        </a:solidFill>
                      </a:endParaRPr>
                    </a:p>
                    <a:p>
                      <a:pPr indent="0" lvl="0" marL="0" marR="0" rtl="0" algn="l">
                        <a:lnSpc>
                          <a:spcPct val="100000"/>
                        </a:lnSpc>
                        <a:spcBef>
                          <a:spcPts val="0"/>
                        </a:spcBef>
                        <a:spcAft>
                          <a:spcPts val="0"/>
                        </a:spcAft>
                        <a:buClr>
                          <a:schemeClr val="dk1"/>
                        </a:buClr>
                        <a:buSzPts val="1000"/>
                        <a:buFont typeface="Verizon NHG TX"/>
                        <a:buNone/>
                      </a:pPr>
                      <a:r>
                        <a:t/>
                      </a:r>
                      <a:endParaRPr b="1" sz="1000">
                        <a:solidFill>
                          <a:schemeClr val="dk1"/>
                        </a:solidFill>
                      </a:endParaRPr>
                    </a:p>
                  </a:txBody>
                  <a:tcPr marT="45725" marB="45725" marR="91450" marL="91450">
                    <a:lnT cap="flat" cmpd="sng" w="9525">
                      <a:solidFill>
                        <a:schemeClr val="dk2"/>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chemeClr val="dk1"/>
                        </a:buClr>
                        <a:buSzPts val="1000"/>
                        <a:buFont typeface="Verizon NHG TX"/>
                        <a:buNone/>
                      </a:pPr>
                      <a:r>
                        <a:rPr lang="en" sz="1000">
                          <a:solidFill>
                            <a:schemeClr val="dk1"/>
                          </a:solidFill>
                        </a:rPr>
                        <a:t>47,972</a:t>
                      </a:r>
                      <a:endParaRPr/>
                    </a:p>
                  </a:txBody>
                  <a:tcPr marT="45725" marB="45725" marR="91450" marL="91450">
                    <a:lnT cap="flat" cmpd="sng" w="9525">
                      <a:solidFill>
                        <a:schemeClr val="dk2"/>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49" name="Google Shape;149;p25"/>
          <p:cNvSpPr txBox="1"/>
          <p:nvPr>
            <p:ph type="title"/>
          </p:nvPr>
        </p:nvSpPr>
        <p:spPr>
          <a:xfrm>
            <a:off x="457200" y="590550"/>
            <a:ext cx="7086600" cy="5715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Clr>
                <a:schemeClr val="dk1"/>
              </a:buClr>
              <a:buSzPts val="2000"/>
              <a:buFont typeface="Verizon NHG DS"/>
              <a:buNone/>
            </a:pPr>
            <a:r>
              <a:rPr lang="en" sz="2400">
                <a:solidFill>
                  <a:srgbClr val="333333"/>
                </a:solidFill>
                <a:highlight>
                  <a:srgbClr val="FFFFFF"/>
                </a:highlight>
              </a:rPr>
              <a:t> Secure against Software and Data Integrity Failures</a:t>
            </a:r>
            <a:endParaRPr sz="2400"/>
          </a:p>
        </p:txBody>
      </p:sp>
      <p:sp>
        <p:nvSpPr>
          <p:cNvPr id="150" name="Google Shape;150;p25"/>
          <p:cNvSpPr txBox="1"/>
          <p:nvPr/>
        </p:nvSpPr>
        <p:spPr>
          <a:xfrm>
            <a:off x="678313" y="1027188"/>
            <a:ext cx="1796400" cy="25836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None/>
            </a:pPr>
            <a:r>
              <a:rPr lang="en" sz="1000">
                <a:solidFill>
                  <a:schemeClr val="dk1"/>
                </a:solidFill>
                <a:latin typeface="Verizon NHG TX"/>
                <a:ea typeface="Verizon NHG TX"/>
                <a:cs typeface="Verizon NHG TX"/>
                <a:sym typeface="Verizon NHG TX"/>
              </a:rPr>
              <a:t>Use digital signatures or similar mechanisms to verify the software or data is from the expected source and has not been altered.</a:t>
            </a:r>
            <a:endParaRPr sz="900">
              <a:solidFill>
                <a:schemeClr val="dk1"/>
              </a:solidFill>
              <a:latin typeface="Verizon NHG TX"/>
              <a:ea typeface="Verizon NHG TX"/>
              <a:cs typeface="Verizon NHG TX"/>
              <a:sym typeface="Verizon NHG TX"/>
            </a:endParaRPr>
          </a:p>
          <a:p>
            <a:pPr indent="0" lvl="0" marL="0" rtl="0" algn="l">
              <a:lnSpc>
                <a:spcPct val="115000"/>
              </a:lnSpc>
              <a:spcBef>
                <a:spcPts val="1200"/>
              </a:spcBef>
              <a:spcAft>
                <a:spcPts val="0"/>
              </a:spcAft>
              <a:buNone/>
            </a:pPr>
            <a:r>
              <a:rPr lang="en" sz="1000">
                <a:solidFill>
                  <a:schemeClr val="dk1"/>
                </a:solidFill>
                <a:latin typeface="Verizon NHG TX"/>
                <a:ea typeface="Verizon NHG TX"/>
                <a:cs typeface="Verizon NHG TX"/>
                <a:sym typeface="Verizon NHG TX"/>
              </a:rPr>
              <a:t>Ensure libraries and dependencies, such as npm or Maven, are consuming trusted repositories.</a:t>
            </a:r>
            <a:endParaRPr b="1" sz="1000">
              <a:solidFill>
                <a:schemeClr val="dk1"/>
              </a:solidFill>
              <a:latin typeface="Verizon NHG TX"/>
              <a:ea typeface="Verizon NHG TX"/>
              <a:cs typeface="Verizon NHG TX"/>
              <a:sym typeface="Verizon NHG TX"/>
            </a:endParaRPr>
          </a:p>
          <a:p>
            <a:pPr indent="0" lvl="0" marL="0" rtl="0" algn="l">
              <a:spcBef>
                <a:spcPts val="1200"/>
              </a:spcBef>
              <a:spcAft>
                <a:spcPts val="0"/>
              </a:spcAft>
              <a:buNone/>
            </a:pPr>
            <a:r>
              <a:t/>
            </a:r>
            <a:endParaRPr sz="900">
              <a:solidFill>
                <a:schemeClr val="dk1"/>
              </a:solidFill>
              <a:latin typeface="Verizon NHG TX"/>
              <a:ea typeface="Verizon NHG TX"/>
              <a:cs typeface="Verizon NHG TX"/>
              <a:sym typeface="Verizon NHG TX"/>
            </a:endParaRPr>
          </a:p>
          <a:p>
            <a:pPr indent="0" lvl="0" marL="0" rtl="0" algn="l">
              <a:lnSpc>
                <a:spcPct val="115000"/>
              </a:lnSpc>
              <a:spcBef>
                <a:spcPts val="0"/>
              </a:spcBef>
              <a:spcAft>
                <a:spcPts val="0"/>
              </a:spcAft>
              <a:buNone/>
            </a:pPr>
            <a:r>
              <a:t/>
            </a:r>
            <a:endParaRPr sz="900">
              <a:solidFill>
                <a:schemeClr val="dk1"/>
              </a:solidFill>
              <a:latin typeface="Verizon NHG TX"/>
              <a:ea typeface="Verizon NHG TX"/>
              <a:cs typeface="Verizon NHG TX"/>
              <a:sym typeface="Verizon NHG TX"/>
            </a:endParaRPr>
          </a:p>
          <a:p>
            <a:pPr indent="0" lvl="0" marL="0" marR="0" rtl="0" algn="l">
              <a:spcBef>
                <a:spcPts val="1200"/>
              </a:spcBef>
              <a:spcAft>
                <a:spcPts val="0"/>
              </a:spcAft>
              <a:buNone/>
            </a:pPr>
            <a:r>
              <a:t/>
            </a:r>
            <a:endParaRPr sz="900">
              <a:solidFill>
                <a:schemeClr val="dk1"/>
              </a:solidFill>
              <a:latin typeface="Verizon NHG TX"/>
              <a:ea typeface="Verizon NHG TX"/>
              <a:cs typeface="Verizon NHG TX"/>
              <a:sym typeface="Verizon NHG TX"/>
            </a:endParaRPr>
          </a:p>
        </p:txBody>
      </p:sp>
      <p:sp>
        <p:nvSpPr>
          <p:cNvPr id="151" name="Google Shape;151;p25"/>
          <p:cNvSpPr txBox="1"/>
          <p:nvPr/>
        </p:nvSpPr>
        <p:spPr>
          <a:xfrm>
            <a:off x="758100" y="3030150"/>
            <a:ext cx="1957200" cy="1485300"/>
          </a:xfrm>
          <a:prstGeom prst="rect">
            <a:avLst/>
          </a:prstGeom>
          <a:noFill/>
          <a:ln>
            <a:noFill/>
          </a:ln>
        </p:spPr>
        <p:txBody>
          <a:bodyPr anchorCtr="0" anchor="t" bIns="45700" lIns="0" spcFirstLastPara="1" rIns="0" wrap="square" tIns="45700">
            <a:spAutoFit/>
          </a:bodyPr>
          <a:lstStyle/>
          <a:p>
            <a:pPr indent="0" lvl="0" marL="0" marR="0" rtl="0" algn="l">
              <a:lnSpc>
                <a:spcPct val="115000"/>
              </a:lnSpc>
              <a:spcBef>
                <a:spcPts val="0"/>
              </a:spcBef>
              <a:spcAft>
                <a:spcPts val="0"/>
              </a:spcAft>
              <a:buNone/>
            </a:pPr>
            <a:r>
              <a:rPr lang="en" sz="1000">
                <a:solidFill>
                  <a:schemeClr val="dk1"/>
                </a:solidFill>
                <a:latin typeface="Verizon NHG TX"/>
                <a:ea typeface="Verizon NHG TX"/>
                <a:cs typeface="Verizon NHG TX"/>
                <a:sym typeface="Verizon NHG TX"/>
              </a:rPr>
              <a:t>Ensure that a software supply chain security tool, such as OWASP Dependency-Check or OWASP CycloneDX, is used to verify that components do not contain known vulnerabilities</a:t>
            </a:r>
            <a:r>
              <a:rPr lang="en" sz="1000">
                <a:solidFill>
                  <a:schemeClr val="dk1"/>
                </a:solidFill>
                <a:latin typeface="Verizon NHG TX"/>
                <a:ea typeface="Verizon NHG TX"/>
                <a:cs typeface="Verizon NHG TX"/>
                <a:sym typeface="Verizon NHG TX"/>
              </a:rPr>
              <a:t>. </a:t>
            </a:r>
            <a:endParaRPr sz="1000"/>
          </a:p>
          <a:p>
            <a:pPr indent="0" lvl="0" marL="0" marR="0" rtl="0" algn="l">
              <a:spcBef>
                <a:spcPts val="300"/>
              </a:spcBef>
              <a:spcAft>
                <a:spcPts val="0"/>
              </a:spcAft>
              <a:buNone/>
            </a:pPr>
            <a:r>
              <a:t/>
            </a:r>
            <a:endParaRPr b="1" sz="1000">
              <a:solidFill>
                <a:schemeClr val="dk1"/>
              </a:solidFill>
              <a:latin typeface="Verizon NHG TX"/>
              <a:ea typeface="Verizon NHG TX"/>
              <a:cs typeface="Verizon NHG TX"/>
              <a:sym typeface="Verizon NHG TX"/>
            </a:endParaRPr>
          </a:p>
          <a:p>
            <a:pPr indent="0" lvl="0" marL="0" marR="0" rtl="0" algn="l">
              <a:spcBef>
                <a:spcPts val="0"/>
              </a:spcBef>
              <a:spcAft>
                <a:spcPts val="0"/>
              </a:spcAft>
              <a:buNone/>
            </a:pPr>
            <a:r>
              <a:t/>
            </a:r>
            <a:endParaRPr sz="900">
              <a:solidFill>
                <a:schemeClr val="dk1"/>
              </a:solidFill>
              <a:latin typeface="Verizon NHG TX"/>
              <a:ea typeface="Verizon NHG TX"/>
              <a:cs typeface="Verizon NHG TX"/>
              <a:sym typeface="Verizon NHG TX"/>
            </a:endParaRPr>
          </a:p>
        </p:txBody>
      </p:sp>
      <p:sp>
        <p:nvSpPr>
          <p:cNvPr id="152" name="Google Shape;152;p25"/>
          <p:cNvSpPr txBox="1"/>
          <p:nvPr/>
        </p:nvSpPr>
        <p:spPr>
          <a:xfrm>
            <a:off x="6726800" y="1981949"/>
            <a:ext cx="1796400" cy="16239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None/>
            </a:pPr>
            <a:r>
              <a:rPr lang="en" sz="1000">
                <a:solidFill>
                  <a:schemeClr val="dk1"/>
                </a:solidFill>
                <a:latin typeface="Verizon NHG TX"/>
                <a:ea typeface="Verizon NHG TX"/>
                <a:cs typeface="Verizon NHG TX"/>
                <a:sym typeface="Verizon NHG TX"/>
              </a:rPr>
              <a:t>Ensure that your CI/CD pipeline has proper segregation, configuration, and access control to ensure the integrity of the code flowing through the build and deploy processes.</a:t>
            </a:r>
            <a:endParaRPr b="1" sz="1000">
              <a:solidFill>
                <a:schemeClr val="dk1"/>
              </a:solidFill>
              <a:latin typeface="Verizon NHG TX"/>
              <a:ea typeface="Verizon NHG TX"/>
              <a:cs typeface="Verizon NHG TX"/>
              <a:sym typeface="Verizon NHG TX"/>
            </a:endParaRPr>
          </a:p>
          <a:p>
            <a:pPr indent="0" lvl="0" marL="0" marR="0" rtl="0" algn="l">
              <a:spcBef>
                <a:spcPts val="1200"/>
              </a:spcBef>
              <a:spcAft>
                <a:spcPts val="0"/>
              </a:spcAft>
              <a:buNone/>
            </a:pPr>
            <a:r>
              <a:t/>
            </a:r>
            <a:endParaRPr sz="900">
              <a:solidFill>
                <a:schemeClr val="dk1"/>
              </a:solidFill>
              <a:latin typeface="Verizon NHG TX"/>
              <a:ea typeface="Verizon NHG TX"/>
              <a:cs typeface="Verizon NHG TX"/>
              <a:sym typeface="Verizon NHG TX"/>
            </a:endParaRPr>
          </a:p>
        </p:txBody>
      </p:sp>
      <p:sp>
        <p:nvSpPr>
          <p:cNvPr id="153" name="Google Shape;153;p25"/>
          <p:cNvSpPr txBox="1"/>
          <p:nvPr/>
        </p:nvSpPr>
        <p:spPr>
          <a:xfrm>
            <a:off x="6756825" y="3295425"/>
            <a:ext cx="1796400" cy="1623900"/>
          </a:xfrm>
          <a:prstGeom prst="rect">
            <a:avLst/>
          </a:prstGeom>
          <a:noFill/>
          <a:ln>
            <a:noFill/>
          </a:ln>
        </p:spPr>
        <p:txBody>
          <a:bodyPr anchorCtr="0" anchor="t" bIns="45700" lIns="0" spcFirstLastPara="1" rIns="0" wrap="square" tIns="45700">
            <a:spAutoFit/>
          </a:bodyPr>
          <a:lstStyle/>
          <a:p>
            <a:pPr indent="0" lvl="0" marL="0" rtl="0" algn="l">
              <a:lnSpc>
                <a:spcPct val="115000"/>
              </a:lnSpc>
              <a:spcBef>
                <a:spcPts val="0"/>
              </a:spcBef>
              <a:spcAft>
                <a:spcPts val="0"/>
              </a:spcAft>
              <a:buNone/>
            </a:pPr>
            <a:r>
              <a:rPr lang="en" sz="1000">
                <a:solidFill>
                  <a:schemeClr val="dk1"/>
                </a:solidFill>
                <a:latin typeface="Verizon NHG TX"/>
                <a:ea typeface="Verizon NHG TX"/>
                <a:cs typeface="Verizon NHG TX"/>
                <a:sym typeface="Verizon NHG TX"/>
              </a:rPr>
              <a:t>Ensure that unsigned or unencrypted serialized data is not sent to untrusted clients without some form of integrity check or digital signature to detect tampering or replay of the serialized data</a:t>
            </a:r>
            <a:endParaRPr b="1" sz="1000">
              <a:solidFill>
                <a:schemeClr val="dk1"/>
              </a:solidFill>
              <a:latin typeface="Verizon NHG TX"/>
              <a:ea typeface="Verizon NHG TX"/>
              <a:cs typeface="Verizon NHG TX"/>
              <a:sym typeface="Verizon NHG TX"/>
            </a:endParaRPr>
          </a:p>
          <a:p>
            <a:pPr indent="0" lvl="0" marL="0" marR="0" rtl="0" algn="l">
              <a:spcBef>
                <a:spcPts val="1200"/>
              </a:spcBef>
              <a:spcAft>
                <a:spcPts val="0"/>
              </a:spcAft>
              <a:buNone/>
            </a:pPr>
            <a:r>
              <a:t/>
            </a:r>
            <a:endParaRPr sz="900">
              <a:solidFill>
                <a:schemeClr val="dk1"/>
              </a:solidFill>
              <a:latin typeface="Verizon NHG TX"/>
              <a:ea typeface="Verizon NHG TX"/>
              <a:cs typeface="Verizon NHG TX"/>
              <a:sym typeface="Verizon NHG TX"/>
            </a:endParaRPr>
          </a:p>
        </p:txBody>
      </p:sp>
      <p:sp>
        <p:nvSpPr>
          <p:cNvPr id="154" name="Google Shape;154;p25"/>
          <p:cNvSpPr/>
          <p:nvPr/>
        </p:nvSpPr>
        <p:spPr>
          <a:xfrm>
            <a:off x="3197159" y="1477354"/>
            <a:ext cx="2448600" cy="24486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izon NHG TX"/>
              <a:ea typeface="Verizon NHG TX"/>
              <a:cs typeface="Verizon NHG TX"/>
              <a:sym typeface="Verizon NHG TX"/>
            </a:endParaRPr>
          </a:p>
        </p:txBody>
      </p:sp>
      <p:sp>
        <p:nvSpPr>
          <p:cNvPr id="155" name="Google Shape;155;p25"/>
          <p:cNvSpPr txBox="1"/>
          <p:nvPr/>
        </p:nvSpPr>
        <p:spPr>
          <a:xfrm>
            <a:off x="3422750" y="2403400"/>
            <a:ext cx="1997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400">
                <a:solidFill>
                  <a:schemeClr val="dk1"/>
                </a:solidFill>
                <a:latin typeface="Verizon NHG DS"/>
                <a:ea typeface="Verizon NHG DS"/>
                <a:cs typeface="Verizon NHG DS"/>
                <a:sym typeface="Verizon NHG DS"/>
              </a:rPr>
              <a:t>Solutions</a:t>
            </a:r>
            <a:endParaRPr/>
          </a:p>
        </p:txBody>
      </p:sp>
      <p:pic>
        <p:nvPicPr>
          <p:cNvPr id="156" name="Google Shape;156;p25"/>
          <p:cNvPicPr preferRelativeResize="0"/>
          <p:nvPr/>
        </p:nvPicPr>
        <p:blipFill rotWithShape="1">
          <a:blip r:embed="rId3">
            <a:alphaModFix/>
          </a:blip>
          <a:srcRect b="0" l="0" r="0" t="0"/>
          <a:stretch/>
        </p:blipFill>
        <p:spPr>
          <a:xfrm>
            <a:off x="2524518" y="2234089"/>
            <a:ext cx="661256" cy="659676"/>
          </a:xfrm>
          <a:prstGeom prst="rect">
            <a:avLst/>
          </a:prstGeom>
          <a:noFill/>
          <a:ln>
            <a:noFill/>
          </a:ln>
        </p:spPr>
      </p:pic>
      <p:pic>
        <p:nvPicPr>
          <p:cNvPr id="157" name="Google Shape;157;p25"/>
          <p:cNvPicPr preferRelativeResize="0"/>
          <p:nvPr/>
        </p:nvPicPr>
        <p:blipFill rotWithShape="1">
          <a:blip r:embed="rId3">
            <a:alphaModFix/>
          </a:blip>
          <a:srcRect b="0" l="0" r="0" t="0"/>
          <a:stretch/>
        </p:blipFill>
        <p:spPr>
          <a:xfrm>
            <a:off x="2624143" y="3125599"/>
            <a:ext cx="661256" cy="659676"/>
          </a:xfrm>
          <a:prstGeom prst="rect">
            <a:avLst/>
          </a:prstGeom>
          <a:noFill/>
          <a:ln>
            <a:noFill/>
          </a:ln>
        </p:spPr>
      </p:pic>
      <p:pic>
        <p:nvPicPr>
          <p:cNvPr id="158" name="Google Shape;158;p25"/>
          <p:cNvPicPr preferRelativeResize="0"/>
          <p:nvPr/>
        </p:nvPicPr>
        <p:blipFill rotWithShape="1">
          <a:blip r:embed="rId3">
            <a:alphaModFix/>
          </a:blip>
          <a:srcRect b="0" l="0" r="0" t="0"/>
          <a:stretch/>
        </p:blipFill>
        <p:spPr>
          <a:xfrm rot="10800000">
            <a:off x="5621919" y="2060752"/>
            <a:ext cx="661256" cy="659676"/>
          </a:xfrm>
          <a:prstGeom prst="rect">
            <a:avLst/>
          </a:prstGeom>
          <a:noFill/>
          <a:ln>
            <a:noFill/>
          </a:ln>
        </p:spPr>
      </p:pic>
      <p:pic>
        <p:nvPicPr>
          <p:cNvPr id="159" name="Google Shape;159;p25"/>
          <p:cNvPicPr preferRelativeResize="0"/>
          <p:nvPr/>
        </p:nvPicPr>
        <p:blipFill rotWithShape="1">
          <a:blip r:embed="rId3">
            <a:alphaModFix/>
          </a:blip>
          <a:srcRect b="0" l="0" r="0" t="0"/>
          <a:stretch/>
        </p:blipFill>
        <p:spPr>
          <a:xfrm rot="10800000">
            <a:off x="5621919" y="3166399"/>
            <a:ext cx="661256" cy="659676"/>
          </a:xfrm>
          <a:prstGeom prst="rect">
            <a:avLst/>
          </a:prstGeom>
          <a:noFill/>
          <a:ln>
            <a:noFill/>
          </a:ln>
        </p:spPr>
      </p:pic>
      <p:sp>
        <p:nvSpPr>
          <p:cNvPr id="160" name="Google Shape;160;p25"/>
          <p:cNvSpPr/>
          <p:nvPr/>
        </p:nvSpPr>
        <p:spPr>
          <a:xfrm>
            <a:off x="372879" y="3007723"/>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3</a:t>
            </a:r>
            <a:endParaRPr/>
          </a:p>
        </p:txBody>
      </p:sp>
      <p:sp>
        <p:nvSpPr>
          <p:cNvPr id="161" name="Google Shape;161;p25"/>
          <p:cNvSpPr/>
          <p:nvPr/>
        </p:nvSpPr>
        <p:spPr>
          <a:xfrm>
            <a:off x="6255749" y="2115691"/>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5</a:t>
            </a:r>
            <a:endParaRPr/>
          </a:p>
        </p:txBody>
      </p:sp>
      <p:sp>
        <p:nvSpPr>
          <p:cNvPr id="162" name="Google Shape;162;p25"/>
          <p:cNvSpPr/>
          <p:nvPr/>
        </p:nvSpPr>
        <p:spPr>
          <a:xfrm>
            <a:off x="284379" y="1027198"/>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1</a:t>
            </a:r>
            <a:endParaRPr/>
          </a:p>
        </p:txBody>
      </p:sp>
      <p:sp>
        <p:nvSpPr>
          <p:cNvPr id="163" name="Google Shape;163;p25"/>
          <p:cNvSpPr/>
          <p:nvPr/>
        </p:nvSpPr>
        <p:spPr>
          <a:xfrm>
            <a:off x="284379" y="2115711"/>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2</a:t>
            </a:r>
            <a:endParaRPr/>
          </a:p>
        </p:txBody>
      </p:sp>
      <p:sp>
        <p:nvSpPr>
          <p:cNvPr id="164" name="Google Shape;164;p25"/>
          <p:cNvSpPr/>
          <p:nvPr/>
        </p:nvSpPr>
        <p:spPr>
          <a:xfrm>
            <a:off x="6197654" y="1064998"/>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4</a:t>
            </a:r>
            <a:endParaRPr/>
          </a:p>
        </p:txBody>
      </p:sp>
      <p:sp>
        <p:nvSpPr>
          <p:cNvPr id="165" name="Google Shape;165;p25"/>
          <p:cNvSpPr/>
          <p:nvPr/>
        </p:nvSpPr>
        <p:spPr>
          <a:xfrm>
            <a:off x="6333392" y="3357048"/>
            <a:ext cx="287700" cy="2877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000">
                <a:solidFill>
                  <a:schemeClr val="lt1"/>
                </a:solidFill>
                <a:latin typeface="Verizon NHG TX"/>
                <a:ea typeface="Verizon NHG TX"/>
                <a:cs typeface="Verizon NHG TX"/>
                <a:sym typeface="Verizon NHG TX"/>
              </a:rPr>
              <a:t>6</a:t>
            </a:r>
            <a:endParaRPr/>
          </a:p>
        </p:txBody>
      </p:sp>
      <p:sp>
        <p:nvSpPr>
          <p:cNvPr id="166" name="Google Shape;166;p25"/>
          <p:cNvSpPr txBox="1"/>
          <p:nvPr/>
        </p:nvSpPr>
        <p:spPr>
          <a:xfrm>
            <a:off x="6485350" y="842550"/>
            <a:ext cx="24486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dk1"/>
                </a:solidFill>
                <a:latin typeface="Verizon NHG TX"/>
                <a:ea typeface="Verizon NHG TX"/>
                <a:cs typeface="Verizon NHG TX"/>
                <a:sym typeface="Verizon NHG TX"/>
              </a:rPr>
              <a:t>Ensure that there is a review process for code and configuration changes to minimize the chance that malicious code or configuration could be introduced into your software pipeline.</a:t>
            </a:r>
            <a:endParaRPr sz="1000">
              <a:solidFill>
                <a:schemeClr val="dk1"/>
              </a:solidFill>
              <a:latin typeface="Verizon NHG TX"/>
              <a:ea typeface="Verizon NHG TX"/>
              <a:cs typeface="Verizon NHG TX"/>
              <a:sym typeface="Verizon NHG TX"/>
            </a:endParaRPr>
          </a:p>
        </p:txBody>
      </p:sp>
      <p:pic>
        <p:nvPicPr>
          <p:cNvPr id="167" name="Google Shape;167;p25"/>
          <p:cNvPicPr preferRelativeResize="0"/>
          <p:nvPr/>
        </p:nvPicPr>
        <p:blipFill rotWithShape="1">
          <a:blip r:embed="rId3">
            <a:alphaModFix/>
          </a:blip>
          <a:srcRect b="0" l="0" r="0" t="0"/>
          <a:stretch/>
        </p:blipFill>
        <p:spPr>
          <a:xfrm rot="10800000">
            <a:off x="5454982" y="1057914"/>
            <a:ext cx="661256" cy="659676"/>
          </a:xfrm>
          <a:prstGeom prst="rect">
            <a:avLst/>
          </a:prstGeom>
          <a:noFill/>
          <a:ln>
            <a:noFill/>
          </a:ln>
        </p:spPr>
      </p:pic>
      <p:pic>
        <p:nvPicPr>
          <p:cNvPr id="168" name="Google Shape;168;p25"/>
          <p:cNvPicPr preferRelativeResize="0"/>
          <p:nvPr/>
        </p:nvPicPr>
        <p:blipFill rotWithShape="1">
          <a:blip r:embed="rId3">
            <a:alphaModFix/>
          </a:blip>
          <a:srcRect b="0" l="0" r="0" t="0"/>
          <a:stretch/>
        </p:blipFill>
        <p:spPr>
          <a:xfrm>
            <a:off x="2569805" y="1162052"/>
            <a:ext cx="661256" cy="659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805025" y="1888200"/>
            <a:ext cx="80016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6000"/>
              <a:buFont typeface="Verizon NHG DS"/>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