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5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C977E-9FED-49B3-A216-2CF8F440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568"/>
            <a:ext cx="9144000" cy="579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Ahmad Ghazi</cp:lastModifiedBy>
  <cp:revision>41</cp:revision>
  <dcterms:modified xsi:type="dcterms:W3CDTF">2019-04-13T01:49:04Z</dcterms:modified>
</cp:coreProperties>
</file>