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in Freudenthaler" initials="AF" lastIdx="3" clrIdx="0">
    <p:extLst>
      <p:ext uri="{19B8F6BF-5375-455C-9EA6-DF929625EA0E}">
        <p15:presenceInfo xmlns:p15="http://schemas.microsoft.com/office/powerpoint/2012/main" userId="Armin Freudentha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>
        <p:scale>
          <a:sx n="80" d="100"/>
          <a:sy n="80" d="100"/>
        </p:scale>
        <p:origin x="4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569C-43E5-4631-BD22-AE246E92EDBE}" type="datetimeFigureOut">
              <a:rPr lang="de-AT" smtClean="0"/>
              <a:t>30.03.2017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64F2-BCD3-4E70-A146-02B701F651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31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Programmierer, unterschiedlichen Ebenen, </a:t>
            </a:r>
            <a:r>
              <a:rPr lang="de-AT" dirty="0" err="1"/>
              <a:t>Áußenstehende</a:t>
            </a:r>
            <a:r>
              <a:rPr lang="de-AT" dirty="0"/>
              <a:t> später für Tests,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64F2-BCD3-4E70-A146-02B701F6511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189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9D65-DEFD-4D73-ACB2-8658D61BFEED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3A1A-CD6E-4DE1-9E4F-D274B4E75E7C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AF82-E5EB-4DCC-90C9-5A6A9EAEDF52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BAC4-690B-4A2C-9366-00C1B5823A64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0102-BD3D-46C3-A746-0FD0D793585C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333-FCD0-4E60-A316-38AE3DCF7517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0AF9-96D6-46A1-9571-9117136CA32F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6213-EA28-4FC0-BF3D-29075E0B68ED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C11C-AD9F-41B7-9064-53C76A5C7DDD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8FE1-42E3-4132-852F-86149320C3A9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4668-65A3-459C-9295-017E75404DD0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A8A4-CD2D-45B9-A10D-3A0776B40216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7005-4ACA-45F5-B9FE-83B7C7535A8A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7DB-93FB-4F06-89DA-F83430ED1E0C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2D07-F69A-420C-8C89-AFE4D8C56BB9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D784-E30B-404C-B4C2-6231546DF472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E7CD5B9-C6D1-445E-BD9E-A84AE1A78A45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BB0E64-6F21-48FC-B063-AE41D07BC000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3AHIT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-1504948"/>
            <a:ext cx="8676222" cy="3200400"/>
          </a:xfrm>
        </p:spPr>
        <p:txBody>
          <a:bodyPr/>
          <a:lstStyle/>
          <a:p>
            <a:r>
              <a:rPr lang="de-AT" dirty="0"/>
              <a:t>Döner </a:t>
            </a:r>
            <a:r>
              <a:rPr lang="de-AT" dirty="0" err="1"/>
              <a:t>Spotted</a:t>
            </a:r>
            <a:endParaRPr lang="de-AT" dirty="0"/>
          </a:p>
        </p:txBody>
      </p:sp>
      <p:pic>
        <p:nvPicPr>
          <p:cNvPr id="2050" name="Picture 2" descr="https://raw.githubusercontent.com/janpilu/Doener-Spotted/master/Doe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20" y="1674999"/>
            <a:ext cx="8765491" cy="493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AA-D389-4F43-B1E6-F1D3ADF38923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1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Aufwandschätzung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E7DB-93FB-4F06-89DA-F83430ED1E0C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214438" y="2514600"/>
            <a:ext cx="900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Projektgesamtkosten:							Derzeitige Arbeitszeit:				</a:t>
            </a:r>
            <a:r>
              <a:rPr lang="de-AT" dirty="0"/>
              <a:t>~6000€</a:t>
            </a:r>
          </a:p>
          <a:p>
            <a:r>
              <a:rPr lang="de-AT" b="1" dirty="0"/>
              <a:t>Arbeitszeit (Gesamt):</a:t>
            </a:r>
            <a:r>
              <a:rPr lang="de-AT" dirty="0"/>
              <a:t> </a:t>
            </a:r>
          </a:p>
          <a:p>
            <a:r>
              <a:rPr lang="de-AT" dirty="0"/>
              <a:t>		60 Stunden/Person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82450"/>
              </p:ext>
            </p:extLst>
          </p:nvPr>
        </p:nvGraphicFramePr>
        <p:xfrm>
          <a:off x="7050881" y="2867818"/>
          <a:ext cx="4707731" cy="3380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1962">
                  <a:extLst>
                    <a:ext uri="{9D8B030D-6E8A-4147-A177-3AD203B41FA5}">
                      <a16:colId xmlns:a16="http://schemas.microsoft.com/office/drawing/2014/main" val="2330771807"/>
                    </a:ext>
                  </a:extLst>
                </a:gridCol>
                <a:gridCol w="59273">
                  <a:extLst>
                    <a:ext uri="{9D8B030D-6E8A-4147-A177-3AD203B41FA5}">
                      <a16:colId xmlns:a16="http://schemas.microsoft.com/office/drawing/2014/main" val="4173271042"/>
                    </a:ext>
                  </a:extLst>
                </a:gridCol>
                <a:gridCol w="1206496">
                  <a:extLst>
                    <a:ext uri="{9D8B030D-6E8A-4147-A177-3AD203B41FA5}">
                      <a16:colId xmlns:a16="http://schemas.microsoft.com/office/drawing/2014/main" val="227003254"/>
                    </a:ext>
                  </a:extLst>
                </a:gridCol>
              </a:tblGrid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Arbeitspaket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Gesamtdauer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0265900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Start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4682803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Einteilung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u="none" strike="noStrike">
                          <a:effectLst/>
                        </a:rPr>
                        <a:t>5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27693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Projektantrag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u="none" strike="noStrike">
                          <a:effectLst/>
                        </a:rPr>
                        <a:t>5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0510163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Lastenheft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u="none" strike="noStrike">
                          <a:effectLst/>
                        </a:rPr>
                        <a:t>12,5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9158653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Machbarkeit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u="none" strike="noStrike">
                          <a:effectLst/>
                        </a:rPr>
                        <a:t>8,5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458978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Android Studio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u="none" strike="noStrike">
                          <a:effectLst/>
                        </a:rPr>
                        <a:t>11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7277931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Android Studio + Lastenheft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u="none" strike="noStrike">
                          <a:effectLst/>
                        </a:rPr>
                        <a:t>3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8580692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Pflichtenheft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u="none" strike="noStrike">
                          <a:effectLst/>
                        </a:rPr>
                        <a:t>20,5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8009591"/>
                  </a:ext>
                </a:extLst>
              </a:tr>
              <a:tr h="295872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Projekthandbuch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100" u="none" strike="noStrike">
                          <a:effectLst/>
                        </a:rPr>
                        <a:t>6,7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5853639"/>
                  </a:ext>
                </a:extLst>
              </a:tr>
              <a:tr h="421857">
                <a:tc>
                  <a:txBody>
                    <a:bodyPr/>
                    <a:lstStyle/>
                    <a:p>
                      <a:pPr algn="l" fontAlgn="b"/>
                      <a:r>
                        <a:rPr lang="de-AT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GESAMT</a:t>
                      </a:r>
                      <a:endParaRPr lang="de-AT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77,2</a:t>
                      </a:r>
                      <a:endParaRPr lang="de-AT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167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63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9413" y="-14287"/>
            <a:ext cx="9905998" cy="1905000"/>
          </a:xfrm>
        </p:spPr>
        <p:txBody>
          <a:bodyPr>
            <a:normAutofit/>
          </a:bodyPr>
          <a:lstStyle/>
          <a:p>
            <a:r>
              <a:rPr lang="de-AT" sz="3800" dirty="0" err="1"/>
              <a:t>PROJEKTTEam</a:t>
            </a:r>
            <a:endParaRPr lang="de-AT" sz="3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423" y="469523"/>
            <a:ext cx="5522434" cy="5778877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79413" y="1810137"/>
            <a:ext cx="6493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200" b="1" dirty="0"/>
              <a:t>Auftraggeber:  </a:t>
            </a:r>
          </a:p>
          <a:p>
            <a:r>
              <a:rPr lang="de-AT" sz="2200" dirty="0"/>
              <a:t>	Walter </a:t>
            </a:r>
            <a:r>
              <a:rPr lang="de-AT" sz="2200" dirty="0" err="1"/>
              <a:t>Rafeiner-Magor</a:t>
            </a:r>
            <a:endParaRPr lang="de-AT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379413" y="2758647"/>
            <a:ext cx="4836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200" b="1" dirty="0"/>
              <a:t>Projektteam</a:t>
            </a:r>
            <a:r>
              <a:rPr lang="de-AT" sz="2200" dirty="0"/>
              <a:t>:</a:t>
            </a:r>
          </a:p>
          <a:p>
            <a:r>
              <a:rPr lang="de-AT" sz="2200" b="1" dirty="0"/>
              <a:t>Projektleiter</a:t>
            </a:r>
            <a:r>
              <a:rPr lang="de-AT" sz="2200" dirty="0"/>
              <a:t>: </a:t>
            </a:r>
          </a:p>
          <a:p>
            <a:r>
              <a:rPr lang="de-AT" sz="2200" dirty="0"/>
              <a:t>	</a:t>
            </a:r>
            <a:r>
              <a:rPr lang="de-AT" sz="2200" dirty="0" err="1"/>
              <a:t>Tieber</a:t>
            </a:r>
            <a:r>
              <a:rPr lang="de-AT" sz="2200" dirty="0"/>
              <a:t> Matthias</a:t>
            </a:r>
          </a:p>
          <a:p>
            <a:r>
              <a:rPr lang="de-AT" sz="2200" b="1" dirty="0"/>
              <a:t>Projektteammitglieder</a:t>
            </a:r>
            <a:r>
              <a:rPr lang="de-AT" sz="2200" dirty="0"/>
              <a:t>:</a:t>
            </a:r>
          </a:p>
          <a:p>
            <a:r>
              <a:rPr lang="de-AT" sz="2200" dirty="0"/>
              <a:t>	Appel Simon</a:t>
            </a:r>
          </a:p>
          <a:p>
            <a:r>
              <a:rPr lang="de-AT" sz="2200" dirty="0"/>
              <a:t>	Freudenthaler Armin</a:t>
            </a:r>
          </a:p>
          <a:p>
            <a:r>
              <a:rPr lang="de-AT" sz="2200" dirty="0"/>
              <a:t>	</a:t>
            </a:r>
            <a:r>
              <a:rPr lang="de-AT" sz="2200" dirty="0" err="1"/>
              <a:t>Langela-Regincos</a:t>
            </a:r>
            <a:r>
              <a:rPr lang="de-AT" sz="2200" dirty="0"/>
              <a:t> Jan</a:t>
            </a:r>
          </a:p>
          <a:p>
            <a:r>
              <a:rPr lang="de-AT" sz="2200" b="1" dirty="0"/>
              <a:t>Projektcoach</a:t>
            </a:r>
            <a:r>
              <a:rPr lang="de-AT" sz="2200" dirty="0"/>
              <a:t>:</a:t>
            </a:r>
          </a:p>
          <a:p>
            <a:r>
              <a:rPr lang="de-AT" sz="2200" dirty="0"/>
              <a:t>	</a:t>
            </a:r>
            <a:r>
              <a:rPr lang="de-AT" sz="2200" dirty="0" err="1"/>
              <a:t>Zakall</a:t>
            </a:r>
            <a:r>
              <a:rPr lang="de-AT" sz="2200" dirty="0"/>
              <a:t> Stefan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F58E-3CF4-40DF-AA30-54207D7A60CB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4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pROJEKTZIELE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Schneller Dönerstände Finden</a:t>
            </a:r>
          </a:p>
          <a:p>
            <a:r>
              <a:rPr lang="de-AT" dirty="0"/>
              <a:t>Benutzerfreundlichkeit</a:t>
            </a:r>
          </a:p>
          <a:p>
            <a:r>
              <a:rPr lang="de-AT" dirty="0"/>
              <a:t>Hohe Kompatibilität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D29-7CD8-4142-8EAD-ADD19CDAF37E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5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Nicht 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Döner Per App Bestellen</a:t>
            </a:r>
          </a:p>
          <a:p>
            <a:r>
              <a:rPr lang="de-AT" dirty="0"/>
              <a:t>Soziales Netzwerk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5EA-B903-405C-B14F-EAE9A485CB74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App</a:t>
            </a:r>
          </a:p>
          <a:p>
            <a:pPr lvl="1"/>
            <a:r>
              <a:rPr lang="de-AT" dirty="0"/>
              <a:t>Android Studio</a:t>
            </a:r>
          </a:p>
          <a:p>
            <a:r>
              <a:rPr lang="de-AT" dirty="0"/>
              <a:t>Datenbank</a:t>
            </a:r>
          </a:p>
          <a:p>
            <a:pPr lvl="1"/>
            <a:r>
              <a:rPr lang="de-AT" dirty="0"/>
              <a:t>MySQL</a:t>
            </a:r>
          </a:p>
          <a:p>
            <a:pPr lvl="1"/>
            <a:r>
              <a:rPr lang="de-AT" dirty="0" err="1"/>
              <a:t>Yelp</a:t>
            </a:r>
            <a:r>
              <a:rPr lang="de-AT" dirty="0"/>
              <a:t> </a:t>
            </a:r>
            <a:r>
              <a:rPr lang="de-AT" dirty="0" err="1"/>
              <a:t>Api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C977-2652-49CD-8B73-9C220AB029D6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Benutzer-Funktionen</a:t>
            </a:r>
          </a:p>
          <a:p>
            <a:r>
              <a:rPr lang="de-AT" dirty="0"/>
              <a:t>Benutzer registrieren</a:t>
            </a:r>
          </a:p>
          <a:p>
            <a:r>
              <a:rPr lang="de-AT" dirty="0"/>
              <a:t>Benutzer Anmelden</a:t>
            </a:r>
          </a:p>
          <a:p>
            <a:r>
              <a:rPr lang="de-AT" dirty="0"/>
              <a:t>Benutzer Abmelden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B5D6-40A0-47AF-A063-7EDBB16DA6EC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7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b="1" dirty="0"/>
              <a:t>Such Funktionen</a:t>
            </a:r>
          </a:p>
          <a:p>
            <a:r>
              <a:rPr lang="de-AT" dirty="0"/>
              <a:t>Döner Per Adresse Finden</a:t>
            </a:r>
          </a:p>
          <a:p>
            <a:r>
              <a:rPr lang="de-AT" dirty="0"/>
              <a:t>Döner In Der Umgebung Finden</a:t>
            </a:r>
          </a:p>
          <a:p>
            <a:r>
              <a:rPr lang="de-AT" dirty="0"/>
              <a:t>Döner Karte Finden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BFCE-A201-48DA-A528-B0DB3D20ED4D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9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b="1" dirty="0"/>
              <a:t>Soziale Funktionen</a:t>
            </a:r>
          </a:p>
          <a:p>
            <a:r>
              <a:rPr lang="de-AT" dirty="0"/>
              <a:t>Freunde Hinzufügen</a:t>
            </a:r>
          </a:p>
          <a:p>
            <a:r>
              <a:rPr lang="de-AT" dirty="0"/>
              <a:t>Freunde Entfernen</a:t>
            </a:r>
          </a:p>
          <a:p>
            <a:r>
              <a:rPr lang="de-AT" dirty="0"/>
              <a:t>Freundesliste Anzeigen</a:t>
            </a:r>
          </a:p>
          <a:p>
            <a:r>
              <a:rPr lang="de-AT" dirty="0"/>
              <a:t>Freunde Per App Einladen</a:t>
            </a:r>
          </a:p>
          <a:p>
            <a:r>
              <a:rPr lang="de-AT" dirty="0"/>
              <a:t>Einladungen Empfangen Und Bestätigen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8652-6505-40C2-B95A-56240DDCA3D9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6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2D07-F69A-420C-8C89-AFE4D8C56BB9}" type="datetime2">
              <a:rPr lang="en-US" smtClean="0"/>
              <a:t>Thursday, March 30, 2017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3AHIT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99454" y="1386958"/>
            <a:ext cx="3908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Meilensteinplan: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35495"/>
              </p:ext>
            </p:extLst>
          </p:nvPr>
        </p:nvGraphicFramePr>
        <p:xfrm>
          <a:off x="1576546" y="2398741"/>
          <a:ext cx="8610442" cy="2809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9524">
                  <a:extLst>
                    <a:ext uri="{9D8B030D-6E8A-4147-A177-3AD203B41FA5}">
                      <a16:colId xmlns:a16="http://schemas.microsoft.com/office/drawing/2014/main" val="1777710097"/>
                    </a:ext>
                  </a:extLst>
                </a:gridCol>
                <a:gridCol w="3459319">
                  <a:extLst>
                    <a:ext uri="{9D8B030D-6E8A-4147-A177-3AD203B41FA5}">
                      <a16:colId xmlns:a16="http://schemas.microsoft.com/office/drawing/2014/main" val="2321348738"/>
                    </a:ext>
                  </a:extLst>
                </a:gridCol>
                <a:gridCol w="2281599">
                  <a:extLst>
                    <a:ext uri="{9D8B030D-6E8A-4147-A177-3AD203B41FA5}">
                      <a16:colId xmlns:a16="http://schemas.microsoft.com/office/drawing/2014/main" val="3137115558"/>
                    </a:ext>
                  </a:extLst>
                </a:gridCol>
              </a:tblGrid>
              <a:tr h="286638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Meilenstein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 err="1">
                          <a:effectLst/>
                        </a:rPr>
                        <a:t>Deliverable</a:t>
                      </a:r>
                      <a:endParaRPr lang="de-A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Datum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127562"/>
                  </a:ext>
                </a:extLst>
              </a:tr>
              <a:tr h="573276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Start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A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Heft, Vertrag abgeschlossen.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>
                          <a:effectLst/>
                        </a:rPr>
                        <a:t>01.02.2017</a:t>
                      </a:r>
                      <a:endParaRPr lang="de-A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713654"/>
                  </a:ext>
                </a:extLst>
              </a:tr>
              <a:tr h="6879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Prototyp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>
                          <a:effectLst/>
                        </a:rPr>
                        <a:t>Prototyp der App mit gewollten design </a:t>
                      </a:r>
                      <a:endParaRPr lang="de-A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Voraussichtlich </a:t>
                      </a:r>
                      <a:endParaRPr lang="de-AT" sz="120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Am 10.04.2017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62616"/>
                  </a:ext>
                </a:extLst>
              </a:tr>
              <a:tr h="687931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RC-Version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Visualisierung mit richtiger GUI und allen Funktionen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Voraussichtlich</a:t>
                      </a:r>
                      <a:endParaRPr lang="de-AT" sz="120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Am 22.05.2017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215423"/>
                  </a:ext>
                </a:extLst>
              </a:tr>
              <a:tr h="573276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>
                          <a:effectLst/>
                        </a:rPr>
                        <a:t>Abnahme</a:t>
                      </a:r>
                      <a:endParaRPr lang="de-A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>
                          <a:effectLst/>
                        </a:rPr>
                        <a:t>Fertiges Produkt einsatzbereit</a:t>
                      </a:r>
                      <a:endParaRPr lang="de-A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400" dirty="0">
                          <a:effectLst/>
                        </a:rPr>
                        <a:t>Am 01.06.2017</a:t>
                      </a:r>
                      <a:endParaRPr lang="de-A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49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718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172</Words>
  <Application>Microsoft Office PowerPoint</Application>
  <PresentationFormat>Breitbild</PresentationFormat>
  <Paragraphs>109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Netz</vt:lpstr>
      <vt:lpstr>Döner Spotted</vt:lpstr>
      <vt:lpstr>PROJEKTTEam</vt:lpstr>
      <vt:lpstr>pROJEKTZIELE</vt:lpstr>
      <vt:lpstr>Nicht Ziele</vt:lpstr>
      <vt:lpstr>Umsetzung</vt:lpstr>
      <vt:lpstr>Projektfunktionen</vt:lpstr>
      <vt:lpstr>Projektfunktionen</vt:lpstr>
      <vt:lpstr>Projektfunktionen</vt:lpstr>
      <vt:lpstr>PowerPoint-Präsentation</vt:lpstr>
      <vt:lpstr>Aufwandschätzung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Döner Spotted</dc:title>
  <dc:creator>Armin Freudenthaler</dc:creator>
  <cp:lastModifiedBy>Armin Freudenthaler</cp:lastModifiedBy>
  <cp:revision>10</cp:revision>
  <dcterms:created xsi:type="dcterms:W3CDTF">2017-03-29T09:46:29Z</dcterms:created>
  <dcterms:modified xsi:type="dcterms:W3CDTF">2017-03-30T12:07:47Z</dcterms:modified>
</cp:coreProperties>
</file>