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ncode Sans"/>
      <p:regular r:id="rId13"/>
      <p:bold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Montserrat Light"/>
      <p:regular r:id="rId19"/>
      <p:bold r:id="rId20"/>
      <p:italic r:id="rId21"/>
      <p:boldItalic r:id="rId22"/>
    </p:embeddedFont>
    <p:embeddedFont>
      <p:font typeface="Encode Sans ExtraBold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Light-italic.fntdata"/><Relationship Id="rId13" Type="http://schemas.openxmlformats.org/officeDocument/2006/relationships/font" Target="fonts/EncodeSans-regular.fntdata"/><Relationship Id="rId12" Type="http://schemas.openxmlformats.org/officeDocument/2006/relationships/slide" Target="slides/slide7.xml"/><Relationship Id="rId23" Type="http://schemas.openxmlformats.org/officeDocument/2006/relationships/font" Target="fonts/EncodeSansExtra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EncodeSans-bold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Light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ff2e3002e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ff2e3002e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d342314e0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d342314e0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SOLID</a:t>
            </a:r>
            <a:r>
              <a:rPr lang="es-419">
                <a:solidFill>
                  <a:schemeClr val="dk1"/>
                </a:solidFill>
              </a:rPr>
              <a:t> es un conjunto de cinco principios de diseño orientados a objetos que ayudan a crear software más flexible, mantenible y fácil de extender. Estos principios están pensados para mejorar la calidad del código y reducir el riesgo de introducir errores al hacer cambios.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342314e0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342314e0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Mostrar ejemplo: </a:t>
            </a:r>
            <a:r>
              <a:rPr lang="es-419">
                <a:solidFill>
                  <a:schemeClr val="dk1"/>
                </a:solidFill>
              </a:rPr>
              <a:t>La clase Pagar debe enfocarse solo en coordinar los pagos, sin preocuparse por la implementación de cada método de pago.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59f6cedc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59f6cedc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La clase Pagar está diseñada para trabajar con cualquier clase que implemente el método pagar. Esto permite extender la funcionalidad sin modificar Pagar.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59f6cedc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59f6cedc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clase Pagar acepta cualquier clase que implemente la interfaz MedioDePago. Esto permite sustituir Efectivo, TarjetaCredito, etc., por cualquier otro método de pago sin alterar el comportamiento de Pagar.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59f6cedc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59f6cedc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Definimos una interfaz mínima MedioDePago que solo tiene el método pagar. Cada método de pago implementa esta interfaz sin sobrecargarla con métodos innecesarios.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9f6cedc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59f6cedc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clase Pagar depende de la abstracción MedioDePago, y no de implementaciones específicas como Efectivo o TarjetaCredito. Esto facilita la inyección de dependencias. Lo que nos permite es no atarnos a una </a:t>
            </a:r>
            <a:r>
              <a:rPr lang="es-419"/>
              <a:t>implementación</a:t>
            </a:r>
            <a:r>
              <a:rPr lang="es-419"/>
              <a:t> concreta, otro ejemplo </a:t>
            </a:r>
            <a:r>
              <a:rPr lang="es-419"/>
              <a:t>sería</a:t>
            </a:r>
            <a:r>
              <a:rPr lang="es-419"/>
              <a:t> </a:t>
            </a:r>
            <a:r>
              <a:rPr lang="es-419"/>
              <a:t>enviarNotificacion donde tal vez queremos enviarla por mail o push notification, etc entonces recibimos una clase que implemente la interfaz con este método y nos deja el código más escalable, testeable y limpio.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0" y="1197075"/>
            <a:ext cx="8520600" cy="17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3307413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1984800"/>
            <a:ext cx="8520600" cy="11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969350"/>
            <a:ext cx="8520600" cy="26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2054300"/>
            <a:ext cx="3999900" cy="26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4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2054150"/>
            <a:ext cx="3999900" cy="26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4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1042600"/>
            <a:ext cx="2808000" cy="10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973100"/>
            <a:ext cx="6367800" cy="33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073500"/>
            <a:ext cx="4045200" cy="17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b="1" sz="4200"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49125" y="4179425"/>
            <a:ext cx="5634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1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969350"/>
            <a:ext cx="85206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Char char="●"/>
              <a:defRPr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●"/>
              <a:defRPr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●"/>
              <a:defRPr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668175" y="84975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Programación</a:t>
            </a:r>
            <a:r>
              <a:rPr lang="es-419" sz="18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III</a:t>
            </a:r>
            <a:endParaRPr sz="18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1668175" y="654446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Inyección de Dependencias y Principios SOLID</a:t>
            </a:r>
            <a:endParaRPr sz="1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1668175" y="370798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Agustin Friadenrich y Nicolas Ferrero</a:t>
            </a:r>
            <a:endParaRPr sz="8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1047625"/>
            <a:ext cx="8520600" cy="17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Inyección</a:t>
            </a:r>
            <a:r>
              <a:rPr lang="es-419"/>
              <a:t> de Dependencias y SOLID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">
            <a:off x="1045126" y="2763629"/>
            <a:ext cx="2976296" cy="1589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4334" y="2571750"/>
            <a:ext cx="2867842" cy="20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¿Que es SOLID?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613" y="1499550"/>
            <a:ext cx="4778774" cy="337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 - Principio de Responsabilidad Única (Single Responsibility Principle, SRP)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2531675"/>
            <a:ext cx="8520600" cy="1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000"/>
              <a:t>Cada clase debe tener una sola responsabilidad o motivo de cambio. Esto significa que una clase debe enfocarse en hacer una sola cosa y hacerlo bien.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 - Principio de Abierto/Cerrado (Open/Closed Principle, OCP)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241800" y="2358000"/>
            <a:ext cx="86604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000"/>
              <a:t>Las clases deben estar abiertas a la extensión, pero cerradas a la modificación. Esto permite extender el comportamiento de una clase sin cambiar su código original, facilitando la adición de nuevas funcionalidades sin riesgo de romper el sistema.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 - Principio de Sustitución de Liskov (Liskov Substitution Principle, LSP)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41800" y="2358000"/>
            <a:ext cx="86604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000"/>
              <a:t>Las subclases deben poder sustituir a su clase base sin alterar el funcionamiento del programa. Esto significa que cualquier instancia de una clase base puede ser reemplazada por una de sus subclases sin problemas.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 - Principio de Segregación de Interfaces (Interface Segregation Principle, ISP)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41800" y="2358000"/>
            <a:ext cx="86604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000"/>
              <a:t>Una clase no debería depender de interfaces que no usa. Esto implica crear interfaces más específicas y evitar agregar métodos innecesarios en ellas.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 - Principio de Inversión de Dependencias (Dependency Inversion Principle, DIP)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241800" y="2358000"/>
            <a:ext cx="86604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000"/>
              <a:t>Las clases de alto nivel no deben depender de clases de bajo nivel; ambas deben depender de abstracciones (interfaces). Este principio promueve el uso de inyección de dependencias para reducir el acoplamiento entre las clases.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