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6381D1-850E-390E-67BC-445E6ACC3A61}" v="1003" dt="2024-05-02T16:23:43.5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github.com/ksu-is/MyAutoCar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My infiniti G35, Custom Widebody, Your Thoughts? / IG ...">
            <a:extLst>
              <a:ext uri="{FF2B5EF4-FFF2-40B4-BE49-F238E27FC236}">
                <a16:creationId xmlns:a16="http://schemas.microsoft.com/office/drawing/2014/main" id="{E3BFE1E0-0BDB-54BC-F489-77981E0B6E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" t="12705" r="1196" b="8430"/>
          <a:stretch/>
        </p:blipFill>
        <p:spPr>
          <a:xfrm>
            <a:off x="527677" y="351692"/>
            <a:ext cx="4199506" cy="2235610"/>
          </a:xfrm>
          <a:prstGeom prst="rect">
            <a:avLst/>
          </a:prstGeom>
        </p:spPr>
      </p:pic>
      <p:pic>
        <p:nvPicPr>
          <p:cNvPr id="10" name="Picture 9" descr="Inspirasi 25+ Cool Lowered Trucks">
            <a:extLst>
              <a:ext uri="{FF2B5EF4-FFF2-40B4-BE49-F238E27FC236}">
                <a16:creationId xmlns:a16="http://schemas.microsoft.com/office/drawing/2014/main" id="{61BEAFEA-8D15-D654-C048-CC66D798A5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7694825" y="4195774"/>
            <a:ext cx="4379806" cy="245121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649BAD2-009C-3757-3555-8CB28697E0CC}"/>
              </a:ext>
            </a:extLst>
          </p:cNvPr>
          <p:cNvSpPr txBox="1"/>
          <p:nvPr/>
        </p:nvSpPr>
        <p:spPr>
          <a:xfrm rot="1020000">
            <a:off x="8339623" y="877707"/>
            <a:ext cx="2345126" cy="140038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 defTabSz="786384">
              <a:spcAft>
                <a:spcPts val="600"/>
              </a:spcAft>
            </a:pPr>
            <a:r>
              <a:rPr lang="en-US" sz="1500" kern="1200" dirty="0">
                <a:solidFill>
                  <a:schemeClr val="bg1"/>
                </a:solidFill>
                <a:latin typeface="ADLaM Display"/>
                <a:ea typeface="ADLaM Display"/>
                <a:cs typeface="ADLaM Display"/>
              </a:rPr>
              <a:t>Track your auto maintenance with basic information!</a:t>
            </a:r>
          </a:p>
          <a:p>
            <a:pPr algn="ctr" defTabSz="786384">
              <a:spcAft>
                <a:spcPts val="600"/>
              </a:spcAft>
            </a:pPr>
            <a:r>
              <a:rPr lang="en-US" sz="1500">
                <a:solidFill>
                  <a:schemeClr val="bg1"/>
                </a:solidFill>
                <a:latin typeface="ADLaM Display"/>
                <a:ea typeface="ADLaM Display"/>
                <a:cs typeface="ADLaM Display"/>
              </a:rPr>
              <a:t>+</a:t>
            </a:r>
            <a:endParaRPr lang="en-US" sz="1500" dirty="0">
              <a:solidFill>
                <a:schemeClr val="bg1"/>
              </a:solidFill>
              <a:latin typeface="ADLaM Display"/>
              <a:ea typeface="ADLaM Display"/>
              <a:cs typeface="ADLaM Display"/>
            </a:endParaRPr>
          </a:p>
          <a:p>
            <a:pPr algn="ctr" defTabSz="786384">
              <a:spcAft>
                <a:spcPts val="600"/>
              </a:spcAft>
            </a:pPr>
            <a:r>
              <a:rPr lang="en-US" sz="1500" dirty="0">
                <a:solidFill>
                  <a:schemeClr val="bg1"/>
                </a:solidFill>
                <a:latin typeface="ADLaM Display"/>
                <a:ea typeface="ADLaM Display"/>
                <a:cs typeface="ADLaM Display"/>
              </a:rPr>
              <a:t>Get caring tips/ideas!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CAD3FF9-FA32-6647-7D52-C33ECF210FD7}"/>
              </a:ext>
            </a:extLst>
          </p:cNvPr>
          <p:cNvSpPr txBox="1"/>
          <p:nvPr/>
        </p:nvSpPr>
        <p:spPr>
          <a:xfrm>
            <a:off x="2131019" y="2796427"/>
            <a:ext cx="7927190" cy="8805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 defTabSz="786384">
              <a:spcAft>
                <a:spcPts val="600"/>
              </a:spcAft>
            </a:pPr>
            <a:r>
              <a:rPr lang="en-US" sz="5150" kern="1200" dirty="0" err="1">
                <a:solidFill>
                  <a:schemeClr val="bg1"/>
                </a:solidFill>
                <a:latin typeface="Matura MT Script Capitals"/>
                <a:ea typeface="+mn-ea"/>
                <a:cs typeface="+mn-cs"/>
              </a:rPr>
              <a:t>MyAutoCare</a:t>
            </a:r>
            <a:endParaRPr lang="en-US" sz="5150" dirty="0">
              <a:solidFill>
                <a:schemeClr val="bg1"/>
              </a:solidFill>
              <a:latin typeface="Matura MT Script Capital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59C88B1-6692-87D3-E137-3CE0207BEEA9}"/>
              </a:ext>
            </a:extLst>
          </p:cNvPr>
          <p:cNvSpPr txBox="1"/>
          <p:nvPr/>
        </p:nvSpPr>
        <p:spPr>
          <a:xfrm>
            <a:off x="3762190" y="3678073"/>
            <a:ext cx="4855403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 defTabSz="786384">
              <a:spcAft>
                <a:spcPts val="600"/>
              </a:spcAft>
            </a:pPr>
            <a:r>
              <a:rPr lang="en-US" sz="1500" kern="1200" dirty="0">
                <a:solidFill>
                  <a:schemeClr val="bg1"/>
                </a:solidFill>
                <a:latin typeface="ADLaM Display"/>
                <a:ea typeface="ADLaM Display"/>
                <a:cs typeface="ADLaM Display"/>
              </a:rPr>
              <a:t>Don't ignore your car's health! Let me help you with it!</a:t>
            </a:r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B42EE02-1960-40AD-39D5-5B16C7F2CCB6}"/>
              </a:ext>
            </a:extLst>
          </p:cNvPr>
          <p:cNvSpPr txBox="1"/>
          <p:nvPr/>
        </p:nvSpPr>
        <p:spPr>
          <a:xfrm>
            <a:off x="4609354" y="5425899"/>
            <a:ext cx="2972696" cy="1092607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 defTabSz="786384">
              <a:spcAft>
                <a:spcPts val="600"/>
              </a:spcAft>
            </a:pPr>
            <a:r>
              <a:rPr lang="en-US" sz="1500" dirty="0">
                <a:solidFill>
                  <a:schemeClr val="bg1"/>
                </a:solidFill>
                <a:latin typeface="ADLaM Display"/>
                <a:ea typeface="ADLaM Display"/>
                <a:cs typeface="ADLaM Display"/>
              </a:rPr>
              <a:t>By. Alejandro Frias</a:t>
            </a:r>
          </a:p>
          <a:p>
            <a:pPr algn="ctr" defTabSz="786384">
              <a:spcAft>
                <a:spcPts val="600"/>
              </a:spcAft>
            </a:pPr>
            <a:r>
              <a:rPr lang="en-US" sz="1500" dirty="0">
                <a:solidFill>
                  <a:schemeClr val="bg1"/>
                </a:solidFill>
                <a:ea typeface="+mn-lt"/>
                <a:cs typeface="+mn-lt"/>
                <a:hlinkClick r:id="rId4"/>
              </a:rPr>
              <a:t>ksu-is/MyAutoCare: Auto Maintenance using sqlLite (github.com)</a:t>
            </a:r>
            <a:endParaRPr lang="en-US"/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76F7816F-2684-FC88-28A7-97EACC2A91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802" y="4185137"/>
            <a:ext cx="3877872" cy="2332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CAD3FF9-FA32-6647-7D52-C33ECF210FD7}"/>
              </a:ext>
            </a:extLst>
          </p:cNvPr>
          <p:cNvSpPr txBox="1"/>
          <p:nvPr/>
        </p:nvSpPr>
        <p:spPr>
          <a:xfrm>
            <a:off x="243604" y="545596"/>
            <a:ext cx="7927190" cy="8805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786384">
              <a:spcAft>
                <a:spcPts val="600"/>
              </a:spcAft>
            </a:pPr>
            <a:r>
              <a:rPr lang="en-US" sz="5150" kern="1200" err="1">
                <a:solidFill>
                  <a:schemeClr val="bg1"/>
                </a:solidFill>
                <a:latin typeface="Matura MT Script Capitals"/>
                <a:ea typeface="+mn-ea"/>
                <a:cs typeface="+mn-cs"/>
              </a:rPr>
              <a:t>MyAutoCare</a:t>
            </a:r>
            <a:endParaRPr lang="en-US" sz="5150">
              <a:solidFill>
                <a:schemeClr val="bg1"/>
              </a:solidFill>
              <a:latin typeface="Matura MT Script Capital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DF55E6-6B3E-5758-9EEF-E7F3C7AC191D}"/>
              </a:ext>
            </a:extLst>
          </p:cNvPr>
          <p:cNvSpPr txBox="1"/>
          <p:nvPr/>
        </p:nvSpPr>
        <p:spPr>
          <a:xfrm>
            <a:off x="527538" y="1758461"/>
            <a:ext cx="4454769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DLaM Display"/>
                <a:ea typeface="ADLaM Display"/>
                <a:cs typeface="ADLaM Display"/>
              </a:rPr>
              <a:t>Idea:</a:t>
            </a:r>
          </a:p>
          <a:p>
            <a:r>
              <a:rPr lang="en-US" sz="1600" dirty="0">
                <a:solidFill>
                  <a:schemeClr val="bg1"/>
                </a:solidFill>
                <a:latin typeface="ADLaM Display"/>
                <a:ea typeface="ADLaM Display"/>
                <a:cs typeface="ADLaM Display"/>
              </a:rPr>
              <a:t>-</a:t>
            </a:r>
            <a:r>
              <a:rPr lang="en-US" sz="1600" dirty="0">
                <a:solidFill>
                  <a:schemeClr val="bg1"/>
                </a:solidFill>
                <a:latin typeface="ADLaM Display"/>
                <a:ea typeface="+mn-lt"/>
                <a:cs typeface="+mn-lt"/>
              </a:rPr>
              <a:t>I’m into all types of cars and I know firsthand that checking up on your car’s health is very important. I personally cannot remember when I need to check up on my maintenance, so I believe that a program like this can help any car owner.</a:t>
            </a:r>
            <a:endParaRPr lang="en-US" sz="1600" dirty="0">
              <a:solidFill>
                <a:schemeClr val="bg1"/>
              </a:solidFill>
              <a:latin typeface="ADLaM Display"/>
              <a:ea typeface="ADLaM Display"/>
              <a:cs typeface="ADLaM Display"/>
            </a:endParaRPr>
          </a:p>
          <a:p>
            <a:endParaRPr lang="en-US" sz="1600" dirty="0">
              <a:solidFill>
                <a:schemeClr val="bg1"/>
              </a:solidFill>
              <a:latin typeface="Aptos"/>
              <a:ea typeface="ADLaM Display"/>
              <a:cs typeface="ADLaM Display"/>
            </a:endParaRPr>
          </a:p>
          <a:p>
            <a:r>
              <a:rPr lang="en-US" sz="2400" dirty="0">
                <a:solidFill>
                  <a:schemeClr val="bg1"/>
                </a:solidFill>
                <a:latin typeface="ADLaM Display"/>
                <a:ea typeface="ADLaM Display"/>
                <a:cs typeface="ADLaM Display"/>
              </a:rPr>
              <a:t>-</a:t>
            </a:r>
            <a:r>
              <a:rPr lang="en-US" sz="1600" dirty="0">
                <a:solidFill>
                  <a:schemeClr val="bg1"/>
                </a:solidFill>
                <a:latin typeface="ADLaM Display"/>
                <a:ea typeface="ADLaM Display"/>
                <a:cs typeface="ADLaM Display"/>
              </a:rPr>
              <a:t>Build</a:t>
            </a:r>
            <a:r>
              <a:rPr lang="en-US" sz="1600" dirty="0">
                <a:solidFill>
                  <a:schemeClr val="bg1"/>
                </a:solidFill>
                <a:latin typeface="ADLaM Display"/>
                <a:ea typeface="+mn-lt"/>
                <a:cs typeface="+mn-lt"/>
              </a:rPr>
              <a:t> a program that uses SQL Lite to create a small database that helps users track and manage vehicle maintenance. </a:t>
            </a:r>
          </a:p>
          <a:p>
            <a:endParaRPr lang="en-US" sz="1600" dirty="0">
              <a:solidFill>
                <a:schemeClr val="bg1"/>
              </a:solidFill>
              <a:latin typeface="ADLaM Display"/>
              <a:ea typeface="+mn-lt"/>
              <a:cs typeface="+mn-lt"/>
            </a:endParaRPr>
          </a:p>
          <a:p>
            <a:r>
              <a:rPr lang="en-US" sz="1600" dirty="0">
                <a:solidFill>
                  <a:schemeClr val="bg1"/>
                </a:solidFill>
                <a:latin typeface="ADLaM Display"/>
                <a:ea typeface="+mn-lt"/>
                <a:cs typeface="+mn-lt"/>
              </a:rPr>
              <a:t>-Source Code from Dominic Thomas Python Teaching Code (DB in Python) and </a:t>
            </a:r>
            <a:r>
              <a:rPr lang="en-US" sz="1600" err="1">
                <a:solidFill>
                  <a:schemeClr val="bg1"/>
                </a:solidFill>
                <a:latin typeface="ADLaM Display"/>
                <a:ea typeface="+mn-lt"/>
                <a:cs typeface="+mn-lt"/>
              </a:rPr>
              <a:t>CoreyMSchafer</a:t>
            </a:r>
            <a:r>
              <a:rPr lang="en-US" sz="1600" dirty="0">
                <a:solidFill>
                  <a:schemeClr val="bg1"/>
                </a:solidFill>
                <a:latin typeface="ADLaM Display"/>
                <a:ea typeface="+mn-lt"/>
                <a:cs typeface="+mn-lt"/>
              </a:rPr>
              <a:t> (sqlite_demo.py)</a:t>
            </a:r>
          </a:p>
          <a:p>
            <a:endParaRPr lang="en-US" sz="1200" dirty="0">
              <a:solidFill>
                <a:schemeClr val="bg1"/>
              </a:solidFill>
              <a:latin typeface="ADLaM Display"/>
              <a:ea typeface="+mn-lt"/>
              <a:cs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D10252-36A4-8197-122C-D070E40946EC}"/>
              </a:ext>
            </a:extLst>
          </p:cNvPr>
          <p:cNvSpPr txBox="1"/>
          <p:nvPr/>
        </p:nvSpPr>
        <p:spPr>
          <a:xfrm>
            <a:off x="6433038" y="1664677"/>
            <a:ext cx="4440115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ADLaM Display"/>
                <a:ea typeface="ADLaM Display"/>
                <a:cs typeface="ADLaM Display"/>
              </a:rPr>
              <a:t>Process:</a:t>
            </a:r>
          </a:p>
          <a:p>
            <a:r>
              <a:rPr lang="en-US" sz="1600" dirty="0">
                <a:solidFill>
                  <a:schemeClr val="bg1"/>
                </a:solidFill>
                <a:latin typeface="ADLaM Display"/>
                <a:ea typeface="ADLaM Display"/>
                <a:cs typeface="ADLaM Display"/>
              </a:rPr>
              <a:t>-Original idea was to scrape data (vehicle info, maintenance recommendations, etc.) -&gt; beautiful soup</a:t>
            </a:r>
          </a:p>
          <a:p>
            <a:endParaRPr lang="en-US" sz="1600" dirty="0">
              <a:solidFill>
                <a:schemeClr val="bg1"/>
              </a:solidFill>
              <a:latin typeface="ADLaM Display"/>
              <a:ea typeface="ADLaM Display"/>
              <a:cs typeface="ADLaM Display"/>
            </a:endParaRPr>
          </a:p>
          <a:p>
            <a:r>
              <a:rPr lang="en-US" sz="1600" dirty="0">
                <a:solidFill>
                  <a:schemeClr val="bg1"/>
                </a:solidFill>
                <a:latin typeface="ADLaM Display"/>
                <a:ea typeface="ADLaM Display"/>
                <a:cs typeface="ADLaM Display"/>
              </a:rPr>
              <a:t>-Stuck with only incorporating a DB with sqlite3</a:t>
            </a:r>
          </a:p>
          <a:p>
            <a:endParaRPr lang="en-US" sz="1600" dirty="0">
              <a:solidFill>
                <a:schemeClr val="bg1"/>
              </a:solidFill>
              <a:latin typeface="ADLaM Display"/>
              <a:ea typeface="ADLaM Display"/>
              <a:cs typeface="ADLaM Display"/>
            </a:endParaRPr>
          </a:p>
          <a:p>
            <a:r>
              <a:rPr lang="en-US" sz="1600" dirty="0">
                <a:solidFill>
                  <a:schemeClr val="bg1"/>
                </a:solidFill>
                <a:latin typeface="ADLaM Display"/>
                <a:ea typeface="ADLaM Display"/>
                <a:cs typeface="ADLaM Display"/>
              </a:rPr>
              <a:t>-</a:t>
            </a:r>
            <a:r>
              <a:rPr lang="en-US" sz="1600" err="1">
                <a:solidFill>
                  <a:schemeClr val="bg1"/>
                </a:solidFill>
                <a:latin typeface="ADLaM Display"/>
                <a:ea typeface="ADLaM Display"/>
                <a:cs typeface="ADLaM Display"/>
              </a:rPr>
              <a:t>CoreyMSchafer</a:t>
            </a:r>
            <a:r>
              <a:rPr lang="en-US" sz="1600" dirty="0">
                <a:solidFill>
                  <a:schemeClr val="bg1"/>
                </a:solidFill>
                <a:latin typeface="ADLaM Display"/>
                <a:ea typeface="ADLaM Display"/>
                <a:cs typeface="ADLaM Display"/>
              </a:rPr>
              <a:t> used '</a:t>
            </a:r>
            <a:r>
              <a:rPr lang="en-US" sz="1600" err="1">
                <a:solidFill>
                  <a:schemeClr val="bg1"/>
                </a:solidFill>
                <a:latin typeface="ADLaM Display"/>
                <a:ea typeface="ADLaM Display"/>
                <a:cs typeface="ADLaM Display"/>
              </a:rPr>
              <a:t>aifc</a:t>
            </a:r>
            <a:r>
              <a:rPr lang="en-US" sz="1600" dirty="0">
                <a:solidFill>
                  <a:schemeClr val="bg1"/>
                </a:solidFill>
                <a:latin typeface="ADLaM Display"/>
                <a:ea typeface="ADLaM Display"/>
                <a:cs typeface="ADLaM Display"/>
              </a:rPr>
              <a:t>' to import 'error' and had to import it through sqlite3</a:t>
            </a:r>
          </a:p>
          <a:p>
            <a:endParaRPr lang="en-US" sz="1600" dirty="0">
              <a:solidFill>
                <a:schemeClr val="bg1"/>
              </a:solidFill>
              <a:latin typeface="ADLaM Display"/>
              <a:ea typeface="ADLaM Display"/>
              <a:cs typeface="ADLaM Display"/>
            </a:endParaRPr>
          </a:p>
          <a:p>
            <a:r>
              <a:rPr lang="en-US" sz="1600" dirty="0">
                <a:solidFill>
                  <a:schemeClr val="bg1"/>
                </a:solidFill>
                <a:latin typeface="ADLaM Display"/>
                <a:ea typeface="ADLaM Display"/>
                <a:cs typeface="ADLaM Display"/>
              </a:rPr>
              <a:t>-Creating and importing the DB took a while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D8BA30-804A-429C-8696-C9137168F01C}"/>
              </a:ext>
            </a:extLst>
          </p:cNvPr>
          <p:cNvSpPr txBox="1"/>
          <p:nvPr/>
        </p:nvSpPr>
        <p:spPr>
          <a:xfrm>
            <a:off x="6430108" y="5202115"/>
            <a:ext cx="3590192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ADLaM Display"/>
                <a:ea typeface="ADLaM Display"/>
                <a:cs typeface="ADLaM Display"/>
              </a:rPr>
              <a:t>Future?</a:t>
            </a:r>
          </a:p>
          <a:p>
            <a:r>
              <a:rPr lang="en-US" sz="1600" dirty="0">
                <a:solidFill>
                  <a:schemeClr val="bg1"/>
                </a:solidFill>
                <a:latin typeface="ADLaM Display"/>
                <a:ea typeface="ADLaM Display"/>
                <a:cs typeface="ADLaM Display"/>
              </a:rPr>
              <a:t>-Add a data scraper</a:t>
            </a:r>
          </a:p>
          <a:p>
            <a:r>
              <a:rPr lang="en-US" sz="1600" dirty="0">
                <a:solidFill>
                  <a:schemeClr val="bg1"/>
                </a:solidFill>
                <a:latin typeface="ADLaM Display"/>
                <a:ea typeface="ADLaM Display"/>
                <a:cs typeface="ADLaM Display"/>
              </a:rPr>
              <a:t>-OBD2 Scanner</a:t>
            </a:r>
          </a:p>
        </p:txBody>
      </p:sp>
    </p:spTree>
    <p:extLst>
      <p:ext uri="{BB962C8B-B14F-4D97-AF65-F5344CB8AC3E}">
        <p14:creationId xmlns:p14="http://schemas.microsoft.com/office/powerpoint/2010/main" val="3412173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361</cp:revision>
  <dcterms:created xsi:type="dcterms:W3CDTF">2024-04-24T18:19:03Z</dcterms:created>
  <dcterms:modified xsi:type="dcterms:W3CDTF">2024-05-02T16:24:14Z</dcterms:modified>
</cp:coreProperties>
</file>