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CAEAD-CB78-A2B4-CE06-4C58FB8C2953}" v="346" dt="2024-04-24T18:33:23.840"/>
    <p1510:client id="{2BF4B2DF-9055-E148-D4F0-0110FA3A0D9A}" v="8" dt="2024-04-25T01:39:14.982"/>
    <p1510:client id="{4D1E3A4A-BB21-A392-AE56-B75CCFB9A3A2}" v="52" dt="2024-04-24T20:19:03.826"/>
    <p1510:client id="{AB1B15C0-24B4-859E-5BB9-8B4BB16C0CD1}" v="435" dt="2024-04-24T20:11:13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su-is/MyAutoC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y infiniti G35, Custom Widebody, Your Thoughts? / IG ...">
            <a:extLst>
              <a:ext uri="{FF2B5EF4-FFF2-40B4-BE49-F238E27FC236}">
                <a16:creationId xmlns:a16="http://schemas.microsoft.com/office/drawing/2014/main" id="{E3BFE1E0-0BDB-54BC-F489-77981E0B6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" t="12705" r="1196" b="8430"/>
          <a:stretch/>
        </p:blipFill>
        <p:spPr>
          <a:xfrm>
            <a:off x="527677" y="351692"/>
            <a:ext cx="4199506" cy="2235610"/>
          </a:xfrm>
          <a:prstGeom prst="rect">
            <a:avLst/>
          </a:prstGeom>
        </p:spPr>
      </p:pic>
      <p:pic>
        <p:nvPicPr>
          <p:cNvPr id="10" name="Picture 9" descr="Inspirasi 25+ Cool Lowered Trucks">
            <a:extLst>
              <a:ext uri="{FF2B5EF4-FFF2-40B4-BE49-F238E27FC236}">
                <a16:creationId xmlns:a16="http://schemas.microsoft.com/office/drawing/2014/main" id="{61BEAFEA-8D15-D654-C048-CC66D798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94825" y="4195774"/>
            <a:ext cx="4379806" cy="2451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49BAD2-009C-3757-3555-8CB28697E0CC}"/>
              </a:ext>
            </a:extLst>
          </p:cNvPr>
          <p:cNvSpPr txBox="1"/>
          <p:nvPr/>
        </p:nvSpPr>
        <p:spPr>
          <a:xfrm rot="1020000">
            <a:off x="8339623" y="877707"/>
            <a:ext cx="2345126" cy="14003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Track your auto maintenance with basic information!</a:t>
            </a:r>
          </a:p>
          <a:p>
            <a:pPr algn="ctr" defTabSz="786384">
              <a:spcAft>
                <a:spcPts val="600"/>
              </a:spcAft>
            </a:pPr>
            <a:r>
              <a:rPr lang="en-US" sz="150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+</a:t>
            </a:r>
            <a:endParaRPr lang="en-US" sz="1500" dirty="0">
              <a:solidFill>
                <a:schemeClr val="bg1"/>
              </a:solidFill>
              <a:latin typeface="ADLaM Display"/>
              <a:ea typeface="ADLaM Display"/>
              <a:cs typeface="ADLaM Display"/>
            </a:endParaRPr>
          </a:p>
          <a:p>
            <a:pPr algn="ctr" defTabSz="786384"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Get caring tips/ideas!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D3FF9-FA32-6647-7D52-C33ECF210FD7}"/>
              </a:ext>
            </a:extLst>
          </p:cNvPr>
          <p:cNvSpPr txBox="1"/>
          <p:nvPr/>
        </p:nvSpPr>
        <p:spPr>
          <a:xfrm>
            <a:off x="2131019" y="2796427"/>
            <a:ext cx="7927190" cy="8805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5150" kern="1200" dirty="0" err="1">
                <a:solidFill>
                  <a:schemeClr val="bg1"/>
                </a:solidFill>
                <a:latin typeface="Matura MT Script Capitals"/>
                <a:ea typeface="+mn-ea"/>
                <a:cs typeface="+mn-cs"/>
              </a:rPr>
              <a:t>MyAutoCare</a:t>
            </a:r>
            <a:endParaRPr lang="en-US" sz="5150" dirty="0">
              <a:solidFill>
                <a:schemeClr val="bg1"/>
              </a:solidFill>
              <a:latin typeface="Matura MT Script Capital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9C88B1-6692-87D3-E137-3CE0207BEEA9}"/>
              </a:ext>
            </a:extLst>
          </p:cNvPr>
          <p:cNvSpPr txBox="1"/>
          <p:nvPr/>
        </p:nvSpPr>
        <p:spPr>
          <a:xfrm>
            <a:off x="3762190" y="3678073"/>
            <a:ext cx="48554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Don't ignore your car's health! Let me help you with it!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2EE02-1960-40AD-39D5-5B16C7F2CCB6}"/>
              </a:ext>
            </a:extLst>
          </p:cNvPr>
          <p:cNvSpPr txBox="1"/>
          <p:nvPr/>
        </p:nvSpPr>
        <p:spPr>
          <a:xfrm>
            <a:off x="4609354" y="5425899"/>
            <a:ext cx="2972696" cy="109260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By. Alejandro Frias</a:t>
            </a:r>
          </a:p>
          <a:p>
            <a:pPr algn="ctr" defTabSz="786384"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ea typeface="+mn-lt"/>
                <a:cs typeface="+mn-lt"/>
                <a:hlinkClick r:id="rId4"/>
              </a:rPr>
              <a:t>ksu-is/MyAutoCare: Auto Maintenance using sqlLite (github.com)</a:t>
            </a:r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6F7816F-2684-FC88-28A7-97EACC2A9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02" y="4185137"/>
            <a:ext cx="3877872" cy="23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230</cp:revision>
  <dcterms:created xsi:type="dcterms:W3CDTF">2024-04-24T18:19:03Z</dcterms:created>
  <dcterms:modified xsi:type="dcterms:W3CDTF">2024-04-25T01:40:11Z</dcterms:modified>
</cp:coreProperties>
</file>