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dinh" initials="dd" lastIdx="2" clrIdx="0">
    <p:extLst>
      <p:ext uri="{19B8F6BF-5375-455C-9EA6-DF929625EA0E}">
        <p15:presenceInfo xmlns:p15="http://schemas.microsoft.com/office/powerpoint/2012/main" userId="65acf9b9b5125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7258-E105-40EA-9556-43713DCF1792}" type="datetimeFigureOut">
              <a:rPr lang="en-GB" smtClean="0"/>
              <a:t>29/08/2014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187B-3A62-4533-826F-978CBF0A7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2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187B-3A62-4533-826F-978CBF0A7E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5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187B-3A62-4533-826F-978CBF0A7E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1E49-B0BC-40DC-9CCB-6505EE8A1E8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03D1-C3D9-4BFF-BC55-BF256809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trofine.com/" TargetMode="External"/><Relationship Id="rId4" Type="http://schemas.openxmlformats.org/officeDocument/2006/relationships/hyperlink" Target="http://vpb.com.v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0400" y="4112986"/>
            <a:ext cx="5740400" cy="2745014"/>
          </a:xfrm>
          <a:prstGeom prst="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479800" y="-98474"/>
            <a:ext cx="5228101" cy="3334043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26710" y="2445439"/>
            <a:ext cx="5487090" cy="3055030"/>
          </a:xfrm>
          <a:prstGeom prst="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9" y="0"/>
            <a:ext cx="498386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175" y="312228"/>
            <a:ext cx="1868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3</a:t>
            </a:r>
            <a:r>
              <a:rPr lang="en-US" sz="1400" dirty="0" smtClean="0"/>
              <a:t>: Block 1 will appear as people access website at the first time.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5814" y="2509453"/>
            <a:ext cx="2067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4</a:t>
            </a:r>
            <a:r>
              <a:rPr lang="en-US" sz="1400" dirty="0" smtClean="0"/>
              <a:t>: When scrolling  down it will be move from block 1 to block 2 or block 2 to block 3, step by step. Not move to fast. </a:t>
            </a:r>
          </a:p>
          <a:p>
            <a:r>
              <a:rPr lang="en-US" sz="1400" dirty="0" smtClean="0"/>
              <a:t>(reference: http</a:t>
            </a:r>
            <a:r>
              <a:rPr lang="en-US" sz="1400" dirty="0"/>
              <a:t>://</a:t>
            </a:r>
            <a:r>
              <a:rPr lang="en-US" sz="1400" dirty="0" smtClean="0"/>
              <a:t>www.platformblack.com.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8612" y="1159100"/>
            <a:ext cx="186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Block 1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15" y="2980155"/>
            <a:ext cx="186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Block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096" y="5729277"/>
            <a:ext cx="186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Block 3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50452" y="204993"/>
            <a:ext cx="2040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1</a:t>
            </a:r>
            <a:r>
              <a:rPr lang="en-US" sz="1400" dirty="0" smtClean="0"/>
              <a:t>: </a:t>
            </a:r>
            <a:r>
              <a:rPr lang="en-US" sz="1400" dirty="0"/>
              <a:t>Support screen resolution from 1024x768 -&gt; </a:t>
            </a:r>
            <a:r>
              <a:rPr lang="en-US" sz="1400" dirty="0" smtClean="0"/>
              <a:t>1366x768 (landscape style).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59622" y="1568547"/>
            <a:ext cx="1820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2</a:t>
            </a:r>
            <a:r>
              <a:rPr lang="en-US" sz="1400" dirty="0" smtClean="0"/>
              <a:t>: Font: the same as User interface of Online platform (UI).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519056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670" y="4842047"/>
            <a:ext cx="186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5</a:t>
            </a:r>
            <a:r>
              <a:rPr lang="en-US" sz="1400" dirty="0" smtClean="0"/>
              <a:t>: Block 2 and Block 3: Overlap the ‘</a:t>
            </a:r>
            <a:r>
              <a:rPr lang="en-US" sz="1400" b="1" i="1" dirty="0" smtClean="0"/>
              <a:t>Our Commitment</a:t>
            </a:r>
            <a:r>
              <a:rPr lang="en-US" sz="1400" dirty="0" smtClean="0"/>
              <a:t>’ Section.</a:t>
            </a:r>
          </a:p>
          <a:p>
            <a:endParaRPr lang="en-US" sz="1400" dirty="0"/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>
          <a:xfrm flipV="1">
            <a:off x="2183226" y="4748847"/>
            <a:ext cx="1470658" cy="6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44469" y="3487397"/>
            <a:ext cx="19466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We use static HTML only or have a management website for update, maintenance after launching? (Content management/admin site).</a:t>
            </a:r>
          </a:p>
        </p:txBody>
      </p:sp>
    </p:spTree>
    <p:extLst>
      <p:ext uri="{BB962C8B-B14F-4D97-AF65-F5344CB8AC3E}">
        <p14:creationId xmlns:p14="http://schemas.microsoft.com/office/powerpoint/2010/main" val="2815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3" y="0"/>
            <a:ext cx="4983861" cy="68580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7488305" y="1351128"/>
            <a:ext cx="2556796" cy="593921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8176545" y="1452703"/>
            <a:ext cx="186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Running word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846" y="268340"/>
            <a:ext cx="2011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8A</a:t>
            </a:r>
            <a:r>
              <a:rPr lang="en-US" sz="1400" dirty="0" smtClean="0"/>
              <a:t> - Opt 1: Using a </a:t>
            </a:r>
            <a:r>
              <a:rPr lang="en-US" sz="1400" b="1" dirty="0" smtClean="0"/>
              <a:t>fixed photo</a:t>
            </a:r>
            <a:r>
              <a:rPr lang="en-US" sz="1400" dirty="0" smtClean="0"/>
              <a:t> and be changed periodically by authorized user.  Photo will be replaced by another one but same size and same dpi (quality).</a:t>
            </a:r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3846" y="2299665"/>
            <a:ext cx="2047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Req</a:t>
            </a:r>
            <a:r>
              <a:rPr lang="en-US" sz="1400" u="sng" dirty="0"/>
              <a:t> 8</a:t>
            </a:r>
            <a:r>
              <a:rPr lang="en-US" sz="1400" u="sng" dirty="0" smtClean="0"/>
              <a:t>B</a:t>
            </a:r>
            <a:r>
              <a:rPr lang="en-US" sz="1400" dirty="0" smtClean="0"/>
              <a:t> </a:t>
            </a:r>
            <a:r>
              <a:rPr lang="en-US" sz="1400" dirty="0"/>
              <a:t>- Opt </a:t>
            </a:r>
            <a:r>
              <a:rPr lang="en-US" sz="1400" dirty="0" smtClean="0"/>
              <a:t>2: Photos will be </a:t>
            </a:r>
            <a:r>
              <a:rPr lang="en-US" sz="1400" b="1" dirty="0" smtClean="0"/>
              <a:t>automatically changed </a:t>
            </a:r>
            <a:r>
              <a:rPr lang="en-US" sz="1400" dirty="0" smtClean="0"/>
              <a:t>after 5s. It will be 3-4 photos run as slide show</a:t>
            </a:r>
          </a:p>
          <a:p>
            <a:r>
              <a:rPr lang="en-US" sz="1400" dirty="0" smtClean="0"/>
              <a:t>Pls estimate the time to develop this effect.</a:t>
            </a:r>
          </a:p>
          <a:p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45101" y="304505"/>
            <a:ext cx="186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6</a:t>
            </a:r>
            <a:r>
              <a:rPr lang="en-US" sz="1400" dirty="0" smtClean="0"/>
              <a:t>: Final photo will be replaced by another one but same size and same dpi (quality). </a:t>
            </a:r>
          </a:p>
          <a:p>
            <a:endParaRPr lang="en-US" sz="1400" dirty="0"/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8552305" y="871199"/>
            <a:ext cx="1492796" cy="18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45101" y="1455975"/>
            <a:ext cx="18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7:</a:t>
            </a:r>
            <a:r>
              <a:rPr lang="en-US" sz="1400" dirty="0" smtClean="0"/>
              <a:t> Running </a:t>
            </a:r>
            <a:r>
              <a:rPr lang="en-US" sz="1400" dirty="0" smtClean="0"/>
              <a:t>words.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 flipV="1">
            <a:off x="2996831" y="3620736"/>
            <a:ext cx="1998250" cy="1286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2565" y="4430167"/>
            <a:ext cx="1914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9</a:t>
            </a:r>
            <a:r>
              <a:rPr lang="en-US" sz="1400" dirty="0" smtClean="0"/>
              <a:t>: </a:t>
            </a:r>
            <a:r>
              <a:rPr lang="en-US" sz="1400" dirty="0"/>
              <a:t>When user </a:t>
            </a:r>
            <a:r>
              <a:rPr lang="en-US" sz="1400" dirty="0" smtClean="0"/>
              <a:t>clicks “</a:t>
            </a:r>
            <a:r>
              <a:rPr lang="en-US" sz="1400" dirty="0" err="1" smtClean="0"/>
              <a:t>i</a:t>
            </a:r>
            <a:r>
              <a:rPr lang="en-US" sz="1400" dirty="0" smtClean="0"/>
              <a:t>- Factor Platform”, </a:t>
            </a:r>
            <a:r>
              <a:rPr lang="en-US" sz="1400" dirty="0"/>
              <a:t>he will be redirected </a:t>
            </a:r>
            <a:r>
              <a:rPr lang="en-US" sz="1400" dirty="0" smtClean="0"/>
              <a:t>to “About </a:t>
            </a:r>
            <a:r>
              <a:rPr lang="en-US" sz="1400" dirty="0" err="1" smtClean="0"/>
              <a:t>i</a:t>
            </a:r>
            <a:r>
              <a:rPr lang="en-US" sz="1400" dirty="0" smtClean="0"/>
              <a:t>-Factor” page.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73829" y="855871"/>
            <a:ext cx="1188660" cy="49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2057511" y="855871"/>
            <a:ext cx="2004978" cy="1443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88" y="70400"/>
            <a:ext cx="4983861" cy="68580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20" name="Straight Arrow Connector 19"/>
          <p:cNvCxnSpPr>
            <a:stCxn id="97" idx="3"/>
          </p:cNvCxnSpPr>
          <p:nvPr/>
        </p:nvCxnSpPr>
        <p:spPr>
          <a:xfrm flipV="1">
            <a:off x="2264887" y="493840"/>
            <a:ext cx="5031983" cy="182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7" idx="3"/>
          </p:cNvCxnSpPr>
          <p:nvPr/>
        </p:nvCxnSpPr>
        <p:spPr>
          <a:xfrm flipV="1">
            <a:off x="2264887" y="506600"/>
            <a:ext cx="4512298" cy="1812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5" idx="3"/>
          </p:cNvCxnSpPr>
          <p:nvPr/>
        </p:nvCxnSpPr>
        <p:spPr>
          <a:xfrm flipV="1">
            <a:off x="2400883" y="460659"/>
            <a:ext cx="4020007" cy="630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5" idx="3"/>
          </p:cNvCxnSpPr>
          <p:nvPr/>
        </p:nvCxnSpPr>
        <p:spPr>
          <a:xfrm flipV="1">
            <a:off x="2400883" y="460657"/>
            <a:ext cx="3651707" cy="630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" idx="3"/>
          </p:cNvCxnSpPr>
          <p:nvPr/>
        </p:nvCxnSpPr>
        <p:spPr>
          <a:xfrm flipV="1">
            <a:off x="2400883" y="457064"/>
            <a:ext cx="3239924" cy="63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25281" y="451037"/>
            <a:ext cx="2835733" cy="630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0" idx="3"/>
          </p:cNvCxnSpPr>
          <p:nvPr/>
        </p:nvCxnSpPr>
        <p:spPr>
          <a:xfrm>
            <a:off x="2285517" y="4116729"/>
            <a:ext cx="3437804" cy="1942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0" idx="3"/>
          </p:cNvCxnSpPr>
          <p:nvPr/>
        </p:nvCxnSpPr>
        <p:spPr>
          <a:xfrm>
            <a:off x="2285517" y="4116729"/>
            <a:ext cx="4668283" cy="19184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6" idx="3"/>
          </p:cNvCxnSpPr>
          <p:nvPr/>
        </p:nvCxnSpPr>
        <p:spPr>
          <a:xfrm>
            <a:off x="2296419" y="5911874"/>
            <a:ext cx="3739105" cy="828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3"/>
          </p:cNvCxnSpPr>
          <p:nvPr/>
        </p:nvCxnSpPr>
        <p:spPr>
          <a:xfrm>
            <a:off x="2296419" y="5911874"/>
            <a:ext cx="4272258" cy="828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372" y="506599"/>
            <a:ext cx="2078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13</a:t>
            </a:r>
            <a:r>
              <a:rPr lang="en-US" sz="1400" dirty="0" smtClean="0"/>
              <a:t>: </a:t>
            </a:r>
            <a:r>
              <a:rPr lang="en-US" sz="1400" dirty="0" smtClean="0"/>
              <a:t>When a tab is selected, it must be changed to lighter color, other tabs will be changed to dark color.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46770" y="5329306"/>
            <a:ext cx="19496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16</a:t>
            </a:r>
            <a:r>
              <a:rPr lang="en-US" sz="1400" dirty="0" smtClean="0"/>
              <a:t>: </a:t>
            </a:r>
            <a:r>
              <a:rPr lang="en-US" sz="1400" dirty="0" smtClean="0"/>
              <a:t>VPB homepage (</a:t>
            </a:r>
            <a:r>
              <a:rPr lang="en-US" sz="1400" dirty="0" smtClean="0">
                <a:hlinkClick r:id="rId4"/>
              </a:rPr>
              <a:t>http://vpb.com.vn</a:t>
            </a:r>
            <a:r>
              <a:rPr lang="en-US" sz="1400" dirty="0" smtClean="0"/>
              <a:t>) and </a:t>
            </a:r>
            <a:r>
              <a:rPr lang="en-US" sz="1400" dirty="0" err="1" smtClean="0"/>
              <a:t>Entrofine</a:t>
            </a:r>
            <a:r>
              <a:rPr lang="en-US" sz="1400" dirty="0" smtClean="0"/>
              <a:t> homepage (</a:t>
            </a:r>
            <a:r>
              <a:rPr lang="en-US" sz="1400" dirty="0" smtClean="0">
                <a:hlinkClick r:id="rId5"/>
              </a:rPr>
              <a:t>http://entrofine.com</a:t>
            </a:r>
            <a:r>
              <a:rPr lang="en-US" sz="1400" dirty="0" smtClean="0"/>
              <a:t>). </a:t>
            </a:r>
          </a:p>
          <a:p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760015" y="137268"/>
            <a:ext cx="1894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10</a:t>
            </a:r>
            <a:r>
              <a:rPr lang="en-US" sz="1400" dirty="0" smtClean="0"/>
              <a:t>: </a:t>
            </a:r>
            <a:r>
              <a:rPr lang="en-US" sz="1400" dirty="0"/>
              <a:t>When user clicks </a:t>
            </a:r>
            <a:r>
              <a:rPr lang="en-US" sz="1400" dirty="0" smtClean="0"/>
              <a:t>“I-Factor” icon, </a:t>
            </a:r>
            <a:r>
              <a:rPr lang="en-US" sz="1400" dirty="0"/>
              <a:t>he will be redirected </a:t>
            </a:r>
            <a:r>
              <a:rPr lang="en-US" sz="1400" dirty="0" smtClean="0"/>
              <a:t>to homepage page.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15238" y="1842322"/>
            <a:ext cx="1949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14</a:t>
            </a:r>
            <a:r>
              <a:rPr lang="en-US" sz="1400" dirty="0" smtClean="0"/>
              <a:t>: </a:t>
            </a:r>
            <a:r>
              <a:rPr lang="en-US" sz="1400" dirty="0" smtClean="0"/>
              <a:t>When a tab is clicked, redirect user to login page or online platform </a:t>
            </a:r>
            <a:r>
              <a:rPr lang="en-US" sz="1400" dirty="0" smtClean="0"/>
              <a:t>home page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5868" y="3208788"/>
            <a:ext cx="19496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15</a:t>
            </a:r>
            <a:r>
              <a:rPr lang="en-US" sz="1400" dirty="0" smtClean="0"/>
              <a:t>: </a:t>
            </a:r>
            <a:r>
              <a:rPr lang="en-US" sz="1400" dirty="0" smtClean="0"/>
              <a:t>When user clicks “I need financing”, he will be redirected to seller registration </a:t>
            </a:r>
            <a:r>
              <a:rPr lang="en-US" sz="1400" dirty="0"/>
              <a:t>page, When user clicks “I </a:t>
            </a:r>
            <a:r>
              <a:rPr lang="en-US" sz="1400" dirty="0" smtClean="0"/>
              <a:t>want to invest”, </a:t>
            </a:r>
            <a:r>
              <a:rPr lang="en-US" sz="1400" dirty="0"/>
              <a:t>he will be redirected to </a:t>
            </a:r>
            <a:r>
              <a:rPr lang="en-US" sz="1400" dirty="0" smtClean="0"/>
              <a:t>Buyer </a:t>
            </a:r>
            <a:r>
              <a:rPr lang="en-US" sz="1400" dirty="0"/>
              <a:t>registration </a:t>
            </a:r>
            <a:r>
              <a:rPr lang="en-US" sz="1400" dirty="0" smtClean="0"/>
              <a:t>page.  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870643" y="2026071"/>
            <a:ext cx="1914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11</a:t>
            </a:r>
            <a:r>
              <a:rPr lang="en-US" sz="1400" dirty="0" smtClean="0"/>
              <a:t>: </a:t>
            </a:r>
            <a:r>
              <a:rPr lang="en-US" sz="1400" dirty="0"/>
              <a:t>When user clicks </a:t>
            </a:r>
            <a:r>
              <a:rPr lang="en-US" sz="1400" dirty="0" smtClean="0"/>
              <a:t>“Investors” or “Sellers” icon, </a:t>
            </a:r>
            <a:r>
              <a:rPr lang="en-US" sz="1400" dirty="0"/>
              <a:t>he will be redirected </a:t>
            </a:r>
            <a:r>
              <a:rPr lang="en-US" sz="1400" dirty="0" smtClean="0"/>
              <a:t>to “How It works” page.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497673" y="2871340"/>
            <a:ext cx="3262342" cy="533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87948" y="2877665"/>
            <a:ext cx="3262340" cy="9373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94923" y="4919105"/>
            <a:ext cx="4265092" cy="14809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865685" y="4950912"/>
            <a:ext cx="3894330" cy="14527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98903" y="4960995"/>
            <a:ext cx="3451385" cy="143272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684025" y="4944587"/>
            <a:ext cx="3075990" cy="14548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127029" y="4971147"/>
            <a:ext cx="2623259" cy="14295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50288" y="3848794"/>
            <a:ext cx="191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Req</a:t>
            </a:r>
            <a:r>
              <a:rPr lang="en-US" sz="1400" u="sng" dirty="0" smtClean="0"/>
              <a:t> </a:t>
            </a:r>
            <a:r>
              <a:rPr lang="en-US" sz="1400" u="sng" dirty="0" smtClean="0"/>
              <a:t>12</a:t>
            </a:r>
            <a:r>
              <a:rPr lang="en-US" sz="1400" dirty="0" smtClean="0"/>
              <a:t>: </a:t>
            </a:r>
            <a:r>
              <a:rPr lang="en-US" sz="1400" dirty="0"/>
              <a:t>When user clicks </a:t>
            </a:r>
            <a:r>
              <a:rPr lang="en-US" sz="1400" dirty="0" smtClean="0"/>
              <a:t>Word phases: About </a:t>
            </a:r>
            <a:r>
              <a:rPr lang="en-US" sz="1400" dirty="0" err="1" smtClean="0"/>
              <a:t>i</a:t>
            </a:r>
            <a:r>
              <a:rPr lang="en-US" sz="1400" dirty="0" smtClean="0"/>
              <a:t>-Factor, How It works, Contact us, Cookie policy, Term of use, </a:t>
            </a:r>
            <a:r>
              <a:rPr lang="en-US" sz="1400" dirty="0"/>
              <a:t>he will be redirected </a:t>
            </a:r>
            <a:r>
              <a:rPr lang="en-US" sz="1400" dirty="0" smtClean="0"/>
              <a:t>to sub-page accordingly.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723321" y="283692"/>
            <a:ext cx="3919443" cy="4898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430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Bui</dc:creator>
  <cp:lastModifiedBy>duy dinh</cp:lastModifiedBy>
  <cp:revision>47</cp:revision>
  <dcterms:created xsi:type="dcterms:W3CDTF">2014-08-28T10:33:30Z</dcterms:created>
  <dcterms:modified xsi:type="dcterms:W3CDTF">2014-08-29T04:34:07Z</dcterms:modified>
</cp:coreProperties>
</file>