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A1F1-FD6C-9D4B-BFE8-812A41E7639D}"/>
              </a:ext>
            </a:extLst>
          </p:cNvPr>
          <p:cNvSpPr>
            <a:spLocks noGrp="1"/>
          </p:cNvSpPr>
          <p:nvPr>
            <p:ph type="ctrTitle"/>
          </p:nvPr>
        </p:nvSpPr>
        <p:spPr/>
        <p:txBody>
          <a:bodyPr/>
          <a:lstStyle/>
          <a:p>
            <a:r>
              <a:rPr lang="en-US"/>
              <a:t>Moyom (MYM) Utility Token</a:t>
            </a:r>
          </a:p>
        </p:txBody>
      </p:sp>
      <p:sp>
        <p:nvSpPr>
          <p:cNvPr id="3" name="Subtitle 2">
            <a:extLst>
              <a:ext uri="{FF2B5EF4-FFF2-40B4-BE49-F238E27FC236}">
                <a16:creationId xmlns:a16="http://schemas.microsoft.com/office/drawing/2014/main" id="{63922141-978C-3540-A80B-A6528C2A9927}"/>
              </a:ext>
            </a:extLst>
          </p:cNvPr>
          <p:cNvSpPr>
            <a:spLocks noGrp="1"/>
          </p:cNvSpPr>
          <p:nvPr>
            <p:ph type="subTitle" idx="1"/>
          </p:nvPr>
        </p:nvSpPr>
        <p:spPr/>
        <p:txBody>
          <a:bodyPr/>
          <a:lstStyle/>
          <a:p>
            <a:r>
              <a:rPr lang="en-US"/>
              <a:t>Of ipparts exchange (Ippaex)</a:t>
            </a:r>
          </a:p>
        </p:txBody>
      </p:sp>
    </p:spTree>
    <p:extLst>
      <p:ext uri="{BB962C8B-B14F-4D97-AF65-F5344CB8AC3E}">
        <p14:creationId xmlns:p14="http://schemas.microsoft.com/office/powerpoint/2010/main" val="204494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578A-AA02-5F42-A779-4114232766E7}"/>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1DBC85A1-AA84-0548-AE75-D8209EAA2DF8}"/>
              </a:ext>
            </a:extLst>
          </p:cNvPr>
          <p:cNvSpPr>
            <a:spLocks noGrp="1"/>
          </p:cNvSpPr>
          <p:nvPr>
            <p:ph idx="1"/>
          </p:nvPr>
        </p:nvSpPr>
        <p:spPr/>
        <p:txBody>
          <a:bodyPr/>
          <a:lstStyle/>
          <a:p>
            <a:r>
              <a:rPr lang="en-US"/>
              <a:t>Current Capitalism = Imparting of ideas with “intelligence” systems + printing of money + exclusion of “creators” + development by “brothers and sisters”.</a:t>
            </a:r>
          </a:p>
          <a:p>
            <a:r>
              <a:rPr lang="en-US"/>
              <a:t>Funding gap, Info gap between the time good ideas originate and funding development of good ideas.</a:t>
            </a:r>
          </a:p>
          <a:p>
            <a:r>
              <a:rPr lang="en-US"/>
              <a:t>Ipparts Exchange (IPPAEX) closes the funding gap by capturing good ideas in brand tokens</a:t>
            </a:r>
          </a:p>
          <a:p>
            <a:r>
              <a:rPr lang="en-US"/>
              <a:t>When Moyom (MYM) is liquid it will fund brand development by paying for buying of listed brand tokens on (IPPAEX).</a:t>
            </a:r>
          </a:p>
          <a:p>
            <a:r>
              <a:rPr lang="en-US"/>
              <a:t>Know Your Client (KYC) Exchange must be developed.</a:t>
            </a:r>
          </a:p>
        </p:txBody>
      </p:sp>
    </p:spTree>
    <p:extLst>
      <p:ext uri="{BB962C8B-B14F-4D97-AF65-F5344CB8AC3E}">
        <p14:creationId xmlns:p14="http://schemas.microsoft.com/office/powerpoint/2010/main" val="346832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7FD2-6067-2748-ACA9-621AB8B8FD2A}"/>
              </a:ext>
            </a:extLst>
          </p:cNvPr>
          <p:cNvSpPr>
            <a:spLocks noGrp="1"/>
          </p:cNvSpPr>
          <p:nvPr>
            <p:ph type="title"/>
          </p:nvPr>
        </p:nvSpPr>
        <p:spPr/>
        <p:txBody>
          <a:bodyPr/>
          <a:lstStyle/>
          <a:p>
            <a:r>
              <a:rPr lang="en-US"/>
              <a:t>Know Your Client (KYC) Exchange</a:t>
            </a:r>
          </a:p>
        </p:txBody>
      </p:sp>
      <p:sp>
        <p:nvSpPr>
          <p:cNvPr id="3" name="Content Placeholder 2">
            <a:extLst>
              <a:ext uri="{FF2B5EF4-FFF2-40B4-BE49-F238E27FC236}">
                <a16:creationId xmlns:a16="http://schemas.microsoft.com/office/drawing/2014/main" id="{D2FEB4B6-9301-B045-A66A-4D1402E23546}"/>
              </a:ext>
            </a:extLst>
          </p:cNvPr>
          <p:cNvSpPr>
            <a:spLocks noGrp="1"/>
          </p:cNvSpPr>
          <p:nvPr>
            <p:ph idx="1"/>
          </p:nvPr>
        </p:nvSpPr>
        <p:spPr/>
        <p:txBody>
          <a:bodyPr/>
          <a:lstStyle/>
          <a:p>
            <a:r>
              <a:rPr lang="en-US"/>
              <a:t>Two systematic thefts of IPPAEX cryptocurrency working capital showed unacceptable risk, if KYC is not applicable.</a:t>
            </a:r>
          </a:p>
          <a:p>
            <a:r>
              <a:rPr lang="en-US"/>
              <a:t>Communication platform between brand token holders and brand owners to gather good ideas and remunerate for good ideas.</a:t>
            </a:r>
          </a:p>
          <a:p>
            <a:r>
              <a:rPr lang="en-US"/>
              <a:t>GIRO payment system and integration with VISA and Mastercard.</a:t>
            </a:r>
          </a:p>
          <a:p>
            <a:r>
              <a:rPr lang="en-US"/>
              <a:t>Fees will be minimum fees according to Intequinism to maximise the value of Africahead Ipparts (AFA) brand tokens.</a:t>
            </a:r>
          </a:p>
          <a:p>
            <a:r>
              <a:rPr lang="en-US"/>
              <a:t>Other brand tokens listing on IPPAEX need not comply with Intequinism.</a:t>
            </a:r>
          </a:p>
        </p:txBody>
      </p:sp>
    </p:spTree>
    <p:extLst>
      <p:ext uri="{BB962C8B-B14F-4D97-AF65-F5344CB8AC3E}">
        <p14:creationId xmlns:p14="http://schemas.microsoft.com/office/powerpoint/2010/main" val="360366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F173-E982-2241-B983-8CB20BA4CE4F}"/>
              </a:ext>
            </a:extLst>
          </p:cNvPr>
          <p:cNvSpPr>
            <a:spLocks noGrp="1"/>
          </p:cNvSpPr>
          <p:nvPr>
            <p:ph type="title"/>
          </p:nvPr>
        </p:nvSpPr>
        <p:spPr/>
        <p:txBody>
          <a:bodyPr/>
          <a:lstStyle/>
          <a:p>
            <a:r>
              <a:rPr lang="en-US"/>
              <a:t>Timeline</a:t>
            </a:r>
          </a:p>
        </p:txBody>
      </p:sp>
      <p:sp>
        <p:nvSpPr>
          <p:cNvPr id="3" name="Content Placeholder 2">
            <a:extLst>
              <a:ext uri="{FF2B5EF4-FFF2-40B4-BE49-F238E27FC236}">
                <a16:creationId xmlns:a16="http://schemas.microsoft.com/office/drawing/2014/main" id="{74022556-E0A0-1043-80A8-3426F509C6D4}"/>
              </a:ext>
            </a:extLst>
          </p:cNvPr>
          <p:cNvSpPr>
            <a:spLocks noGrp="1"/>
          </p:cNvSpPr>
          <p:nvPr>
            <p:ph idx="1"/>
          </p:nvPr>
        </p:nvSpPr>
        <p:spPr/>
        <p:txBody>
          <a:bodyPr/>
          <a:lstStyle/>
          <a:p>
            <a:r>
              <a:rPr lang="en-US"/>
              <a:t>Timeline not possible currently because it is dependent on investors buying MYM, Africahead Ipparts (AFA) and equity in Africahead.</a:t>
            </a:r>
          </a:p>
          <a:p>
            <a:r>
              <a:rPr lang="en-US"/>
              <a:t>Will probably buy an existing exchange platform, thus platform can be established quickly.</a:t>
            </a:r>
          </a:p>
          <a:p>
            <a:r>
              <a:rPr lang="en-US"/>
              <a:t>Hiring staff will take longer.</a:t>
            </a:r>
          </a:p>
        </p:txBody>
      </p:sp>
    </p:spTree>
    <p:extLst>
      <p:ext uri="{BB962C8B-B14F-4D97-AF65-F5344CB8AC3E}">
        <p14:creationId xmlns:p14="http://schemas.microsoft.com/office/powerpoint/2010/main" val="277706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6D74-B855-CC49-985C-4D34B5A61BB6}"/>
              </a:ext>
            </a:extLst>
          </p:cNvPr>
          <p:cNvSpPr>
            <a:spLocks noGrp="1"/>
          </p:cNvSpPr>
          <p:nvPr>
            <p:ph type="title"/>
          </p:nvPr>
        </p:nvSpPr>
        <p:spPr/>
        <p:txBody>
          <a:bodyPr/>
          <a:lstStyle/>
          <a:p>
            <a:r>
              <a:rPr lang="en-US"/>
              <a:t>Team</a:t>
            </a:r>
          </a:p>
        </p:txBody>
      </p:sp>
      <p:sp>
        <p:nvSpPr>
          <p:cNvPr id="3" name="Content Placeholder 2">
            <a:extLst>
              <a:ext uri="{FF2B5EF4-FFF2-40B4-BE49-F238E27FC236}">
                <a16:creationId xmlns:a16="http://schemas.microsoft.com/office/drawing/2014/main" id="{B3F4FA93-B316-EB47-A2C5-865B461190F9}"/>
              </a:ext>
            </a:extLst>
          </p:cNvPr>
          <p:cNvSpPr>
            <a:spLocks noGrp="1"/>
          </p:cNvSpPr>
          <p:nvPr>
            <p:ph idx="1"/>
          </p:nvPr>
        </p:nvSpPr>
        <p:spPr/>
        <p:txBody>
          <a:bodyPr/>
          <a:lstStyle/>
          <a:p>
            <a:r>
              <a:rPr lang="en-US"/>
              <a:t>To date Marquard Dirk Pienaar (MDP) did most of the work with independent others.</a:t>
            </a:r>
          </a:p>
          <a:p>
            <a:r>
              <a:rPr lang="en-US"/>
              <a:t>MDP qualified as chartered accountant (CA(SA)) during 1994 and with an M-degree in and of Philosophy during 2015, focusing on intequity (capital of ideas). He worked 10 years in banking and financial management, 10 years with entrepreneurship and researched his experience in academia for 10 years. Currently he is a businessman in Africahead and politician in Federal Party SA – FPSA, a new pllitical party in South Africa.</a:t>
            </a:r>
          </a:p>
          <a:p>
            <a:r>
              <a:rPr lang="en-US"/>
              <a:t>A paid team focusing on the attributes honesty and loving behavior will be appointed when capital is available. MDP does not have sufficient computer coding knowledge to continue on his own.</a:t>
            </a:r>
          </a:p>
        </p:txBody>
      </p:sp>
    </p:spTree>
    <p:extLst>
      <p:ext uri="{BB962C8B-B14F-4D97-AF65-F5344CB8AC3E}">
        <p14:creationId xmlns:p14="http://schemas.microsoft.com/office/powerpoint/2010/main" val="375878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6F35-534E-F840-928A-CB36A6900354}"/>
              </a:ext>
            </a:extLst>
          </p:cNvPr>
          <p:cNvSpPr>
            <a:spLocks noGrp="1"/>
          </p:cNvSpPr>
          <p:nvPr>
            <p:ph type="title"/>
          </p:nvPr>
        </p:nvSpPr>
        <p:spPr/>
        <p:txBody>
          <a:bodyPr/>
          <a:lstStyle/>
          <a:p>
            <a:r>
              <a:rPr lang="en-US"/>
              <a:t>Logo</a:t>
            </a:r>
          </a:p>
        </p:txBody>
      </p:sp>
      <p:pic>
        <p:nvPicPr>
          <p:cNvPr id="6" name="image2.png">
            <a:extLst>
              <a:ext uri="{FF2B5EF4-FFF2-40B4-BE49-F238E27FC236}">
                <a16:creationId xmlns:a16="http://schemas.microsoft.com/office/drawing/2014/main" id="{F31BE7AD-85DA-0C43-A2A6-4AE74E23EFE4}"/>
              </a:ext>
            </a:extLst>
          </p:cNvPr>
          <p:cNvPicPr>
            <a:picLocks noGrp="1"/>
          </p:cNvPicPr>
          <p:nvPr>
            <p:ph idx="1"/>
          </p:nvPr>
        </p:nvPicPr>
        <p:blipFill>
          <a:blip r:embed="rId2"/>
          <a:srcRect/>
          <a:stretch>
            <a:fillRect/>
          </a:stretch>
        </p:blipFill>
        <p:spPr>
          <a:xfrm>
            <a:off x="3690938" y="2274094"/>
            <a:ext cx="3771900" cy="3752850"/>
          </a:xfrm>
          <a:prstGeom prst="rect">
            <a:avLst/>
          </a:prstGeom>
          <a:ln/>
        </p:spPr>
      </p:pic>
    </p:spTree>
    <p:extLst>
      <p:ext uri="{BB962C8B-B14F-4D97-AF65-F5344CB8AC3E}">
        <p14:creationId xmlns:p14="http://schemas.microsoft.com/office/powerpoint/2010/main" val="120576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416E-52B2-5549-A3F7-329B8921A72A}"/>
              </a:ext>
            </a:extLst>
          </p:cNvPr>
          <p:cNvSpPr>
            <a:spLocks noGrp="1"/>
          </p:cNvSpPr>
          <p:nvPr>
            <p:ph type="title"/>
          </p:nvPr>
        </p:nvSpPr>
        <p:spPr/>
        <p:txBody>
          <a:bodyPr/>
          <a:lstStyle/>
          <a:p>
            <a:r>
              <a:rPr lang="en-US"/>
              <a:t>Token Attributes</a:t>
            </a:r>
          </a:p>
        </p:txBody>
      </p:sp>
      <p:sp>
        <p:nvSpPr>
          <p:cNvPr id="3" name="Content Placeholder 2">
            <a:extLst>
              <a:ext uri="{FF2B5EF4-FFF2-40B4-BE49-F238E27FC236}">
                <a16:creationId xmlns:a16="http://schemas.microsoft.com/office/drawing/2014/main" id="{681F4A21-9381-C742-965E-94251BE16111}"/>
              </a:ext>
            </a:extLst>
          </p:cNvPr>
          <p:cNvSpPr>
            <a:spLocks noGrp="1"/>
          </p:cNvSpPr>
          <p:nvPr>
            <p:ph idx="1"/>
          </p:nvPr>
        </p:nvSpPr>
        <p:spPr/>
        <p:txBody>
          <a:bodyPr/>
          <a:lstStyle/>
          <a:p>
            <a:r>
              <a:rPr lang="en-US"/>
              <a:t>Ethereum ERC20</a:t>
            </a:r>
          </a:p>
          <a:p>
            <a:r>
              <a:rPr lang="en-US"/>
              <a:t>Total supply = 1'000'000'000'000’000 (one quadrillion)</a:t>
            </a:r>
          </a:p>
          <a:p>
            <a:r>
              <a:rPr lang="en-US"/>
              <a:t>Decimals = 18</a:t>
            </a:r>
          </a:p>
          <a:p>
            <a:r>
              <a:rPr lang="en-US"/>
              <a:t>Name = Moyom</a:t>
            </a:r>
          </a:p>
          <a:p>
            <a:r>
              <a:rPr lang="en-US"/>
              <a:t>Ticker Symbol = MYM</a:t>
            </a:r>
          </a:p>
          <a:p>
            <a:r>
              <a:rPr lang="en-US"/>
              <a:t>Contract address = </a:t>
            </a:r>
            <a:r>
              <a:rPr lang="en-ZA" sz="1800">
                <a:effectLst/>
                <a:latin typeface="Consolas" panose="020B0609020204030204" pitchFamily="49" charset="0"/>
                <a:ea typeface="Calibri" panose="020F0502020204030204" pitchFamily="34" charset="0"/>
                <a:cs typeface="Calibri" panose="020F0502020204030204" pitchFamily="34" charset="0"/>
              </a:rPr>
              <a:t>0xb9892f9a892f3e251fc58b9076c56add528eb8a6</a:t>
            </a:r>
            <a:endParaRPr lang="en-US" sz="1800">
              <a:effectLst/>
              <a:latin typeface="Consolas" panose="020B0609020204030204" pitchFamily="49" charset="0"/>
              <a:ea typeface="Calibri" panose="020F0502020204030204" pitchFamily="34" charset="0"/>
              <a:cs typeface="Calibri" panose="020F0502020204030204" pitchFamily="34" charset="0"/>
            </a:endParaRPr>
          </a:p>
          <a:p>
            <a:endParaRPr lang="en-US"/>
          </a:p>
        </p:txBody>
      </p:sp>
    </p:spTree>
    <p:extLst>
      <p:ext uri="{BB962C8B-B14F-4D97-AF65-F5344CB8AC3E}">
        <p14:creationId xmlns:p14="http://schemas.microsoft.com/office/powerpoint/2010/main" val="420879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80FE-7A2B-B841-9C71-61CA7C4898EA}"/>
              </a:ext>
            </a:extLst>
          </p:cNvPr>
          <p:cNvSpPr>
            <a:spLocks noGrp="1"/>
          </p:cNvSpPr>
          <p:nvPr>
            <p:ph type="title"/>
          </p:nvPr>
        </p:nvSpPr>
        <p:spPr/>
        <p:txBody>
          <a:bodyPr/>
          <a:lstStyle/>
          <a:p>
            <a:r>
              <a:rPr lang="en-US"/>
              <a:t>Terms of Issue </a:t>
            </a:r>
          </a:p>
        </p:txBody>
      </p:sp>
      <p:sp>
        <p:nvSpPr>
          <p:cNvPr id="3" name="Content Placeholder 2">
            <a:extLst>
              <a:ext uri="{FF2B5EF4-FFF2-40B4-BE49-F238E27FC236}">
                <a16:creationId xmlns:a16="http://schemas.microsoft.com/office/drawing/2014/main" id="{A2C6F79B-4EA3-6541-8EA8-5C60D5A2054F}"/>
              </a:ext>
            </a:extLst>
          </p:cNvPr>
          <p:cNvSpPr>
            <a:spLocks noGrp="1"/>
          </p:cNvSpPr>
          <p:nvPr>
            <p:ph idx="1"/>
          </p:nvPr>
        </p:nvSpPr>
        <p:spPr/>
        <p:txBody>
          <a:bodyPr/>
          <a:lstStyle/>
          <a:p>
            <a:r>
              <a:rPr lang="en-US"/>
              <a:t>Governing authority = Financial Services Conduct Authority (FSCA) of South Africa.</a:t>
            </a:r>
          </a:p>
          <a:p>
            <a:r>
              <a:rPr lang="en-US"/>
              <a:t>Long term project not for short term profit or for retirement.</a:t>
            </a:r>
          </a:p>
          <a:p>
            <a:r>
              <a:rPr lang="en-US"/>
              <a:t>Current exchange platform = app.ledgerdex.com of Singapore</a:t>
            </a:r>
          </a:p>
          <a:p>
            <a:r>
              <a:rPr lang="en-US"/>
              <a:t>MYM is not a security and brand tokens listing on IPPAEX may not be securities.</a:t>
            </a:r>
          </a:p>
          <a:p>
            <a:pPr marL="0" indent="0">
              <a:buNone/>
            </a:pPr>
            <a:endParaRPr lang="en-US"/>
          </a:p>
        </p:txBody>
      </p:sp>
    </p:spTree>
    <p:extLst>
      <p:ext uri="{BB962C8B-B14F-4D97-AF65-F5344CB8AC3E}">
        <p14:creationId xmlns:p14="http://schemas.microsoft.com/office/powerpoint/2010/main" val="2308230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Moyom (MYM) Utility Token</vt:lpstr>
      <vt:lpstr>Background</vt:lpstr>
      <vt:lpstr>Know Your Client (KYC) Exchange</vt:lpstr>
      <vt:lpstr>Timeline</vt:lpstr>
      <vt:lpstr>Team</vt:lpstr>
      <vt:lpstr>Logo</vt:lpstr>
      <vt:lpstr>Token Attributes</vt:lpstr>
      <vt:lpstr>Terms of Issue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Moyom (MYM) Utility Token</dc:title>
  <dc:creator>Marquard Pienaar</dc:creator>
  <cp:lastModifiedBy>Marquard Pienaar</cp:lastModifiedBy>
  <cp:revision>2</cp:revision>
  <dcterms:created xsi:type="dcterms:W3CDTF">2021-07-10T08:10:10Z</dcterms:created>
  <dcterms:modified xsi:type="dcterms:W3CDTF">2021-10-30T13:13:28Z</dcterms:modified>
</cp:coreProperties>
</file>