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558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CE4038-460F-4AAF-8D39-B9DBF7714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F7397A-A080-43A7-8607-33236B9A7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5F356-A01E-430E-9532-B1AA43F8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FAA-79CE-4D4B-BD2F-B8D00381420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CEDE5-4A6B-4C56-BC9E-0AE83A40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851FF-74DA-4706-9F2F-816AA494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17D7-68AE-4905-AACD-D51502F28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16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836B61-5635-4259-8233-C2CA428D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BDEED1-3127-49F9-A063-D7B90DA04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27199A-EA0E-4C0F-92AD-8D6B4F05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FAA-79CE-4D4B-BD2F-B8D00381420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87C97D-3B7D-415E-AF16-DE4ACE72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694A12-2696-4913-8C5C-E0D9E6FA4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17D7-68AE-4905-AACD-D51502F28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81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32FE5A-C971-4B21-85E5-C1A9772A1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B18B3-95AD-41C2-87BD-0118916A7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4EEA-4958-414B-AC9C-7E53B9BD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FAA-79CE-4D4B-BD2F-B8D00381420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73953-7E50-4679-AC37-880C46E3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96970C-5CF0-43B6-9A08-9879D615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17D7-68AE-4905-AACD-D51502F28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06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B2CE34-75FE-4D7D-9AFF-3C8AF56B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54646-FC54-4895-A453-558C463C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104C0-76EC-483C-B1EB-D67FD67F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FAA-79CE-4D4B-BD2F-B8D00381420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F6CE56-2D7C-471B-A675-55571F1AB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CA9C4-4820-4BD9-BD07-5DDCD726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17D7-68AE-4905-AACD-D51502F28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87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FE7A22-AD94-41EA-B66D-9CAB27131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FF093-AF03-42BD-BE81-27CC5DF7B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B3B98E-7F63-425A-A8A3-D4611749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FAA-79CE-4D4B-BD2F-B8D00381420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ECFE7-E6B0-4619-90C5-F966B54E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11A0E-3560-4A45-BA8E-5A9FDDC4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17D7-68AE-4905-AACD-D51502F28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35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C9B12-CEAA-4B60-9F69-02C408BB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EE3B36-2566-4AC7-882E-F36FFCDE2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46D25-6C6A-43A7-962A-A228C0CA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02174-A78F-4EB4-82A5-6C75174C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FAA-79CE-4D4B-BD2F-B8D00381420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DE4C8-C88E-4DA5-96A5-77B415D0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77EB2-882D-48DF-BD2A-047F79806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17D7-68AE-4905-AACD-D51502F28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11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1C3C94-75F9-45C3-ABC0-F6FFF392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AC0ED9-C85A-4FE9-89C1-680A562ED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07B1D4-6F38-4BCB-AEAB-E21733BC1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ED1AA2-8AE8-44C1-9C9C-85DECF1B4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BB6414-288C-4B56-BB52-9CC449E385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5103EA-69EC-4243-8DAE-834C2F27F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FAA-79CE-4D4B-BD2F-B8D00381420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1235DBD-8E13-4B9E-BF2A-9927A16B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70CF9D-5B1F-4AEE-9BD1-FBB0C662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17D7-68AE-4905-AACD-D51502F28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1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2F683-C155-4FF6-B789-4E854660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CDBBA5-DAB4-4A15-BA20-CCBE023A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FAA-79CE-4D4B-BD2F-B8D00381420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BEFFC9-4EB1-4DEB-AD82-E3688008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61412-A8D2-49B0-B553-619D1396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17D7-68AE-4905-AACD-D51502F28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22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752AC-D2F1-4F59-A6AB-BD105F3E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FAA-79CE-4D4B-BD2F-B8D00381420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CF8E9B-1E22-4BB1-9E77-E7271976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D1DCF8-2081-4F12-99D2-D1A88B60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17D7-68AE-4905-AACD-D51502F28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89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DD37E-E5A6-45D3-AE89-A3B01412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5D0672-9BC5-4F4E-802F-2E7E4D23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5FA990-E0C0-4A64-88D5-0081E0914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622D6-66FC-4E0F-90DB-D55B11C7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FAA-79CE-4D4B-BD2F-B8D00381420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5B9A20-979D-400A-975A-395A5400E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43046D-335B-44B7-86DF-51E1D876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17D7-68AE-4905-AACD-D51502F28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3D737-F97A-4735-A1EB-0B918F5ED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36BE905-FE8B-47BF-BEF4-DADF9BA455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F3D5F-DBD3-45A4-A373-77B112F48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BD8CF-26BB-44AE-903C-4D84F749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D4FAA-79CE-4D4B-BD2F-B8D00381420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735A34-26C0-4B15-8B01-C20DC75B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14157-E10E-4B87-8177-23D4D3957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C17D7-68AE-4905-AACD-D51502F28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6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26067F-17BB-483F-81C2-DF95729E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0D1DA-CAC4-4BBD-A03E-CFB30AB91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99057-DF20-4B9C-81F3-E547A08C0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D4FAA-79CE-4D4B-BD2F-B8D003814203}" type="datetimeFigureOut">
              <a:rPr lang="ko-KR" altLang="en-US" smtClean="0"/>
              <a:t>2021-08-31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7BF50-E8FE-4CFC-92DB-539F139BA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A909B-798D-4087-AA8A-2EAD8EECF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C17D7-68AE-4905-AACD-D51502F285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2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253435C-D006-495B-8F2B-E35E793AD2EF}"/>
              </a:ext>
            </a:extLst>
          </p:cNvPr>
          <p:cNvSpPr txBox="1"/>
          <p:nvPr/>
        </p:nvSpPr>
        <p:spPr>
          <a:xfrm>
            <a:off x="5011408" y="1843950"/>
            <a:ext cx="216918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0" dirty="0">
                <a:latin typeface="Finger Paint" panose="020B0506040000020004" pitchFamily="34" charset="0"/>
              </a:rPr>
              <a:t>A</a:t>
            </a:r>
            <a:endParaRPr lang="ko-KR" altLang="en-US" sz="20000" dirty="0">
              <a:latin typeface="Finger Paint" panose="020B050604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AA525-0EAE-4FBC-9A22-B7B957D8AA0E}"/>
              </a:ext>
            </a:extLst>
          </p:cNvPr>
          <p:cNvSpPr txBox="1"/>
          <p:nvPr/>
        </p:nvSpPr>
        <p:spPr>
          <a:xfrm rot="16200000">
            <a:off x="5686068" y="3428999"/>
            <a:ext cx="81986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0" dirty="0">
                <a:latin typeface="Finger Paint" panose="020B0506040000020004" pitchFamily="34" charset="0"/>
              </a:rPr>
              <a:t>|</a:t>
            </a:r>
            <a:endParaRPr lang="ko-KR" altLang="en-US" sz="20000" dirty="0"/>
          </a:p>
        </p:txBody>
      </p:sp>
    </p:spTree>
    <p:extLst>
      <p:ext uri="{BB962C8B-B14F-4D97-AF65-F5344CB8AC3E}">
        <p14:creationId xmlns:p14="http://schemas.microsoft.com/office/powerpoint/2010/main" val="350845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Finger Paint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Jin</dc:creator>
  <cp:lastModifiedBy>Choi Jin</cp:lastModifiedBy>
  <cp:revision>8</cp:revision>
  <dcterms:created xsi:type="dcterms:W3CDTF">2021-08-31T07:56:11Z</dcterms:created>
  <dcterms:modified xsi:type="dcterms:W3CDTF">2021-08-31T08:12:31Z</dcterms:modified>
</cp:coreProperties>
</file>