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9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5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3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5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EA97-2613-47C8-A44B-BC8CE03E7D4E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3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1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1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822777" y="6419817"/>
            <a:ext cx="3018407" cy="4217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838007" y="6019492"/>
            <a:ext cx="1003176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Memory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431F5-8A91-483A-80B2-CCC98B96F5C4}"/>
              </a:ext>
            </a:extLst>
          </p:cNvPr>
          <p:cNvSpPr/>
          <p:nvPr/>
        </p:nvSpPr>
        <p:spPr>
          <a:xfrm>
            <a:off x="3031400" y="9576549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3953F-3F41-4574-8CFF-B14C932CDE45}"/>
              </a:ext>
            </a:extLst>
          </p:cNvPr>
          <p:cNvSpPr/>
          <p:nvPr/>
        </p:nvSpPr>
        <p:spPr>
          <a:xfrm>
            <a:off x="3031400" y="9576551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0C2B2C-4CF0-4743-9AC6-A2D1E274B81C}"/>
              </a:ext>
            </a:extLst>
          </p:cNvPr>
          <p:cNvSpPr/>
          <p:nvPr/>
        </p:nvSpPr>
        <p:spPr>
          <a:xfrm>
            <a:off x="3031398" y="8618172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216E1-2BE1-44B5-8A5F-D6E7823B3CE9}"/>
              </a:ext>
            </a:extLst>
          </p:cNvPr>
          <p:cNvSpPr/>
          <p:nvPr/>
        </p:nvSpPr>
        <p:spPr>
          <a:xfrm>
            <a:off x="3031398" y="8618174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F5D5A0-235F-460C-9389-B3BE1E90B932}"/>
              </a:ext>
            </a:extLst>
          </p:cNvPr>
          <p:cNvSpPr/>
          <p:nvPr/>
        </p:nvSpPr>
        <p:spPr>
          <a:xfrm>
            <a:off x="3031398" y="7657014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334DB3-050B-4B22-9FE0-2A91EDF41D84}"/>
              </a:ext>
            </a:extLst>
          </p:cNvPr>
          <p:cNvSpPr/>
          <p:nvPr/>
        </p:nvSpPr>
        <p:spPr>
          <a:xfrm>
            <a:off x="3031398" y="7657017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057A7-1607-49CA-89F8-10416FE9DB0B}"/>
              </a:ext>
            </a:extLst>
          </p:cNvPr>
          <p:cNvSpPr/>
          <p:nvPr/>
        </p:nvSpPr>
        <p:spPr>
          <a:xfrm>
            <a:off x="3031396" y="6695856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89AF6-EFDF-4A50-BE68-11199DE8CF4B}"/>
              </a:ext>
            </a:extLst>
          </p:cNvPr>
          <p:cNvSpPr/>
          <p:nvPr/>
        </p:nvSpPr>
        <p:spPr>
          <a:xfrm>
            <a:off x="3031396" y="6695859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EA7235C-6AE5-4D93-A8D2-D7E7A80F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72179"/>
              </p:ext>
            </p:extLst>
          </p:nvPr>
        </p:nvGraphicFramePr>
        <p:xfrm>
          <a:off x="6686129" y="458733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graphicFrame>
        <p:nvGraphicFramePr>
          <p:cNvPr id="29" name="표 26">
            <a:extLst>
              <a:ext uri="{FF2B5EF4-FFF2-40B4-BE49-F238E27FC236}">
                <a16:creationId xmlns:a16="http://schemas.microsoft.com/office/drawing/2014/main" id="{68924242-1C3D-48BE-BD3C-A5B8E7D0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45321"/>
              </p:ext>
            </p:extLst>
          </p:nvPr>
        </p:nvGraphicFramePr>
        <p:xfrm>
          <a:off x="8705429" y="458733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EE3F51-D86F-419D-B520-F288E1B1D1BE}"/>
              </a:ext>
            </a:extLst>
          </p:cNvPr>
          <p:cNvSpPr/>
          <p:nvPr/>
        </p:nvSpPr>
        <p:spPr>
          <a:xfrm>
            <a:off x="8705429" y="8212708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26">
            <a:extLst>
              <a:ext uri="{FF2B5EF4-FFF2-40B4-BE49-F238E27FC236}">
                <a16:creationId xmlns:a16="http://schemas.microsoft.com/office/drawing/2014/main" id="{C8F4D76B-4E21-4CDF-9A01-D1D14FE2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93568"/>
              </p:ext>
            </p:extLst>
          </p:nvPr>
        </p:nvGraphicFramePr>
        <p:xfrm>
          <a:off x="10724729" y="4587329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2549C-E4CF-44CC-922A-2BA8B0D752F1}"/>
              </a:ext>
            </a:extLst>
          </p:cNvPr>
          <p:cNvSpPr/>
          <p:nvPr/>
        </p:nvSpPr>
        <p:spPr>
          <a:xfrm>
            <a:off x="10724729" y="8212707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275AEA-3321-4CD6-BD95-159495B6300E}"/>
              </a:ext>
            </a:extLst>
          </p:cNvPr>
          <p:cNvSpPr/>
          <p:nvPr/>
        </p:nvSpPr>
        <p:spPr>
          <a:xfrm>
            <a:off x="10724729" y="5793357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F5CE28-C304-471F-AB7E-3EA49C35600B}"/>
              </a:ext>
            </a:extLst>
          </p:cNvPr>
          <p:cNvSpPr/>
          <p:nvPr/>
        </p:nvSpPr>
        <p:spPr>
          <a:xfrm>
            <a:off x="6680381" y="4183432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15FFFB-B55E-4A73-910B-03BCE890B9A7}"/>
              </a:ext>
            </a:extLst>
          </p:cNvPr>
          <p:cNvSpPr/>
          <p:nvPr/>
        </p:nvSpPr>
        <p:spPr>
          <a:xfrm>
            <a:off x="8699681" y="4183434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ACF877-7CE6-45C7-8524-E8F94391B9EC}"/>
              </a:ext>
            </a:extLst>
          </p:cNvPr>
          <p:cNvSpPr/>
          <p:nvPr/>
        </p:nvSpPr>
        <p:spPr>
          <a:xfrm>
            <a:off x="10718981" y="4183433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C644359-C1FD-4D5D-A715-0362F3DF5054}"/>
              </a:ext>
            </a:extLst>
          </p:cNvPr>
          <p:cNvSpPr/>
          <p:nvPr/>
        </p:nvSpPr>
        <p:spPr>
          <a:xfrm>
            <a:off x="9391302" y="7280070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4C18DAD-DC5D-4BFD-9587-F3710FC61786}"/>
              </a:ext>
            </a:extLst>
          </p:cNvPr>
          <p:cNvSpPr/>
          <p:nvPr/>
        </p:nvSpPr>
        <p:spPr>
          <a:xfrm>
            <a:off x="11409093" y="4865272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표 26">
            <a:extLst>
              <a:ext uri="{FF2B5EF4-FFF2-40B4-BE49-F238E27FC236}">
                <a16:creationId xmlns:a16="http://schemas.microsoft.com/office/drawing/2014/main" id="{0468D782-07B1-4D26-B55C-C06009B5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68320"/>
              </p:ext>
            </p:extLst>
          </p:nvPr>
        </p:nvGraphicFramePr>
        <p:xfrm>
          <a:off x="14763329" y="4587326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3EA430-AC0E-4BA7-8D24-B063307E03D7}"/>
              </a:ext>
            </a:extLst>
          </p:cNvPr>
          <p:cNvSpPr/>
          <p:nvPr/>
        </p:nvSpPr>
        <p:spPr>
          <a:xfrm>
            <a:off x="14763329" y="8212704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B587FC-7022-4E2A-8408-5AA4BAB0B97E}"/>
              </a:ext>
            </a:extLst>
          </p:cNvPr>
          <p:cNvSpPr/>
          <p:nvPr/>
        </p:nvSpPr>
        <p:spPr>
          <a:xfrm>
            <a:off x="14763329" y="5793354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D30F5-DF91-4E33-A2B5-4505E9C7B4B4}"/>
              </a:ext>
            </a:extLst>
          </p:cNvPr>
          <p:cNvSpPr/>
          <p:nvPr/>
        </p:nvSpPr>
        <p:spPr>
          <a:xfrm>
            <a:off x="14757581" y="4183430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C203C4-4FF4-4211-8C4C-47DC896D0FD4}"/>
              </a:ext>
            </a:extLst>
          </p:cNvPr>
          <p:cNvSpPr/>
          <p:nvPr/>
        </p:nvSpPr>
        <p:spPr>
          <a:xfrm>
            <a:off x="14763329" y="1662990"/>
            <a:ext cx="1483148" cy="241934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gamma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폭발: 14pt 53">
            <a:extLst>
              <a:ext uri="{FF2B5EF4-FFF2-40B4-BE49-F238E27FC236}">
                <a16:creationId xmlns:a16="http://schemas.microsoft.com/office/drawing/2014/main" id="{3E64121E-99D4-4D70-A98C-46B306E11475}"/>
              </a:ext>
            </a:extLst>
          </p:cNvPr>
          <p:cNvSpPr/>
          <p:nvPr/>
        </p:nvSpPr>
        <p:spPr>
          <a:xfrm>
            <a:off x="14777843" y="3276249"/>
            <a:ext cx="1468634" cy="109781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4F0912-7448-4AA8-88CC-5CAA30D23C58}"/>
              </a:ext>
            </a:extLst>
          </p:cNvPr>
          <p:cNvSpPr txBox="1"/>
          <p:nvPr/>
        </p:nvSpPr>
        <p:spPr>
          <a:xfrm>
            <a:off x="14858275" y="3721340"/>
            <a:ext cx="1231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Overflow</a:t>
            </a:r>
            <a:endParaRPr lang="ko-KR" altLang="en-US" sz="1200" b="1" dirty="0"/>
          </a:p>
        </p:txBody>
      </p:sp>
      <p:graphicFrame>
        <p:nvGraphicFramePr>
          <p:cNvPr id="59" name="표 26">
            <a:extLst>
              <a:ext uri="{FF2B5EF4-FFF2-40B4-BE49-F238E27FC236}">
                <a16:creationId xmlns:a16="http://schemas.microsoft.com/office/drawing/2014/main" id="{64B7B7F7-5D88-4DED-A6B3-A5717006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93568"/>
              </p:ext>
            </p:extLst>
          </p:nvPr>
        </p:nvGraphicFramePr>
        <p:xfrm>
          <a:off x="12744029" y="4587327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B3613995-1BC7-4AD9-9EF6-333D41763A3D}"/>
              </a:ext>
            </a:extLst>
          </p:cNvPr>
          <p:cNvSpPr/>
          <p:nvPr/>
        </p:nvSpPr>
        <p:spPr>
          <a:xfrm>
            <a:off x="12736772" y="8226995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DD163A-E776-4C17-B850-361CFB55BD30}"/>
              </a:ext>
            </a:extLst>
          </p:cNvPr>
          <p:cNvSpPr/>
          <p:nvPr/>
        </p:nvSpPr>
        <p:spPr>
          <a:xfrm>
            <a:off x="12736772" y="4595285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818BBA-3266-46B5-9142-B8DFED37E06F}"/>
              </a:ext>
            </a:extLst>
          </p:cNvPr>
          <p:cNvSpPr/>
          <p:nvPr/>
        </p:nvSpPr>
        <p:spPr>
          <a:xfrm>
            <a:off x="12738281" y="4183431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904F885-6E7C-46A4-948E-0FD54C9D3B5B}"/>
              </a:ext>
            </a:extLst>
          </p:cNvPr>
          <p:cNvSpPr/>
          <p:nvPr/>
        </p:nvSpPr>
        <p:spPr>
          <a:xfrm>
            <a:off x="13372451" y="3852777"/>
            <a:ext cx="843775" cy="1154219"/>
          </a:xfrm>
          <a:prstGeom prst="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3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81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</dc:creator>
  <cp:lastModifiedBy>Choi Jin</cp:lastModifiedBy>
  <cp:revision>23</cp:revision>
  <dcterms:created xsi:type="dcterms:W3CDTF">2021-02-12T22:07:46Z</dcterms:created>
  <dcterms:modified xsi:type="dcterms:W3CDTF">2021-02-13T01:15:43Z</dcterms:modified>
</cp:coreProperties>
</file>