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6" r:id="rId3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F2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DB204-9860-4269-88A9-B5437288D281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955EF-733C-41CD-B32D-36BA3EC74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8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5814" rtl="0" eaLnBrk="1" latinLnBrk="1" hangingPunct="1">
      <a:defRPr sz="611" kern="1200">
        <a:solidFill>
          <a:schemeClr val="tx1"/>
        </a:solidFill>
        <a:latin typeface="+mn-lt"/>
        <a:ea typeface="+mn-ea"/>
        <a:cs typeface="+mn-cs"/>
      </a:defRPr>
    </a:lvl1pPr>
    <a:lvl2pPr marL="232906" algn="l" defTabSz="465814" rtl="0" eaLnBrk="1" latinLnBrk="1" hangingPunct="1">
      <a:defRPr sz="611" kern="1200">
        <a:solidFill>
          <a:schemeClr val="tx1"/>
        </a:solidFill>
        <a:latin typeface="+mn-lt"/>
        <a:ea typeface="+mn-ea"/>
        <a:cs typeface="+mn-cs"/>
      </a:defRPr>
    </a:lvl2pPr>
    <a:lvl3pPr marL="465814" algn="l" defTabSz="465814" rtl="0" eaLnBrk="1" latinLnBrk="1" hangingPunct="1">
      <a:defRPr sz="611" kern="1200">
        <a:solidFill>
          <a:schemeClr val="tx1"/>
        </a:solidFill>
        <a:latin typeface="+mn-lt"/>
        <a:ea typeface="+mn-ea"/>
        <a:cs typeface="+mn-cs"/>
      </a:defRPr>
    </a:lvl3pPr>
    <a:lvl4pPr marL="698720" algn="l" defTabSz="465814" rtl="0" eaLnBrk="1" latinLnBrk="1" hangingPunct="1">
      <a:defRPr sz="611" kern="1200">
        <a:solidFill>
          <a:schemeClr val="tx1"/>
        </a:solidFill>
        <a:latin typeface="+mn-lt"/>
        <a:ea typeface="+mn-ea"/>
        <a:cs typeface="+mn-cs"/>
      </a:defRPr>
    </a:lvl4pPr>
    <a:lvl5pPr marL="931627" algn="l" defTabSz="465814" rtl="0" eaLnBrk="1" latinLnBrk="1" hangingPunct="1">
      <a:defRPr sz="611" kern="1200">
        <a:solidFill>
          <a:schemeClr val="tx1"/>
        </a:solidFill>
        <a:latin typeface="+mn-lt"/>
        <a:ea typeface="+mn-ea"/>
        <a:cs typeface="+mn-cs"/>
      </a:defRPr>
    </a:lvl5pPr>
    <a:lvl6pPr marL="1164534" algn="l" defTabSz="465814" rtl="0" eaLnBrk="1" latinLnBrk="1" hangingPunct="1">
      <a:defRPr sz="611" kern="1200">
        <a:solidFill>
          <a:schemeClr val="tx1"/>
        </a:solidFill>
        <a:latin typeface="+mn-lt"/>
        <a:ea typeface="+mn-ea"/>
        <a:cs typeface="+mn-cs"/>
      </a:defRPr>
    </a:lvl6pPr>
    <a:lvl7pPr marL="1397440" algn="l" defTabSz="465814" rtl="0" eaLnBrk="1" latinLnBrk="1" hangingPunct="1">
      <a:defRPr sz="611" kern="1200">
        <a:solidFill>
          <a:schemeClr val="tx1"/>
        </a:solidFill>
        <a:latin typeface="+mn-lt"/>
        <a:ea typeface="+mn-ea"/>
        <a:cs typeface="+mn-cs"/>
      </a:defRPr>
    </a:lvl7pPr>
    <a:lvl8pPr marL="1630348" algn="l" defTabSz="465814" rtl="0" eaLnBrk="1" latinLnBrk="1" hangingPunct="1">
      <a:defRPr sz="611" kern="1200">
        <a:solidFill>
          <a:schemeClr val="tx1"/>
        </a:solidFill>
        <a:latin typeface="+mn-lt"/>
        <a:ea typeface="+mn-ea"/>
        <a:cs typeface="+mn-cs"/>
      </a:defRPr>
    </a:lvl8pPr>
    <a:lvl9pPr marL="1863254" algn="l" defTabSz="465814" rtl="0" eaLnBrk="1" latinLnBrk="1" hangingPunct="1">
      <a:defRPr sz="6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1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4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8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98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96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4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9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0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00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5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50020" rtl="0" eaLnBrk="1" latinLnBrk="1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8F16C4-243E-4B11-A6CD-AEC3EC468968}"/>
              </a:ext>
            </a:extLst>
          </p:cNvPr>
          <p:cNvSpPr/>
          <p:nvPr/>
        </p:nvSpPr>
        <p:spPr>
          <a:xfrm>
            <a:off x="2165015" y="2443747"/>
            <a:ext cx="3908222" cy="2317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>
              <a:highlight>
                <a:srgbClr val="0000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9B3B00-5EF1-4ABC-914D-46DCB9D80294}"/>
              </a:ext>
            </a:extLst>
          </p:cNvPr>
          <p:cNvSpPr/>
          <p:nvPr/>
        </p:nvSpPr>
        <p:spPr>
          <a:xfrm>
            <a:off x="4180244" y="2043422"/>
            <a:ext cx="1892993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Vending Machine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68974C5-EC92-4383-B552-ADE7D710E9BF}"/>
              </a:ext>
            </a:extLst>
          </p:cNvPr>
          <p:cNvSpPr/>
          <p:nvPr/>
        </p:nvSpPr>
        <p:spPr>
          <a:xfrm>
            <a:off x="2383887" y="1491067"/>
            <a:ext cx="1390651" cy="1276709"/>
          </a:xfrm>
          <a:prstGeom prst="downArrow">
            <a:avLst>
              <a:gd name="adj1" fmla="val 70443"/>
              <a:gd name="adj2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₩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1,000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Button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237698-F3BC-4106-A860-443C1014BA9E}"/>
              </a:ext>
            </a:extLst>
          </p:cNvPr>
          <p:cNvSpPr/>
          <p:nvPr/>
        </p:nvSpPr>
        <p:spPr>
          <a:xfrm>
            <a:off x="2587088" y="3297837"/>
            <a:ext cx="3089476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If(money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&gt;= 1,000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C40FF8C-A22E-49E2-9FAF-F99E15717D58}"/>
              </a:ext>
            </a:extLst>
          </p:cNvPr>
          <p:cNvSpPr/>
          <p:nvPr/>
        </p:nvSpPr>
        <p:spPr>
          <a:xfrm>
            <a:off x="4485737" y="4437497"/>
            <a:ext cx="1390651" cy="1276709"/>
          </a:xfrm>
          <a:prstGeom prst="downArrow">
            <a:avLst>
              <a:gd name="adj1" fmla="val 70443"/>
              <a:gd name="adj2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Orange Juice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35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8F16C4-243E-4B11-A6CD-AEC3EC468968}"/>
              </a:ext>
            </a:extLst>
          </p:cNvPr>
          <p:cNvSpPr/>
          <p:nvPr/>
        </p:nvSpPr>
        <p:spPr>
          <a:xfrm>
            <a:off x="2023343" y="5453261"/>
            <a:ext cx="3018407" cy="4217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>
              <a:highlight>
                <a:srgbClr val="0000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9B3B00-5EF1-4ABC-914D-46DCB9D80294}"/>
              </a:ext>
            </a:extLst>
          </p:cNvPr>
          <p:cNvSpPr/>
          <p:nvPr/>
        </p:nvSpPr>
        <p:spPr>
          <a:xfrm>
            <a:off x="4038573" y="5052936"/>
            <a:ext cx="1003176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Memory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1431F5-8A91-483A-80B2-CCC98B96F5C4}"/>
              </a:ext>
            </a:extLst>
          </p:cNvPr>
          <p:cNvSpPr/>
          <p:nvPr/>
        </p:nvSpPr>
        <p:spPr>
          <a:xfrm>
            <a:off x="2231966" y="8609992"/>
            <a:ext cx="2605599" cy="821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73953F-3F41-4574-8CFF-B14C932CDE45}"/>
              </a:ext>
            </a:extLst>
          </p:cNvPr>
          <p:cNvSpPr/>
          <p:nvPr/>
        </p:nvSpPr>
        <p:spPr>
          <a:xfrm>
            <a:off x="2231966" y="8609995"/>
            <a:ext cx="652510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0C2B2C-4CF0-4743-9AC6-A2D1E274B81C}"/>
              </a:ext>
            </a:extLst>
          </p:cNvPr>
          <p:cNvSpPr/>
          <p:nvPr/>
        </p:nvSpPr>
        <p:spPr>
          <a:xfrm>
            <a:off x="2231964" y="7651615"/>
            <a:ext cx="2605599" cy="821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3216E1-2BE1-44B5-8A5F-D6E7823B3CE9}"/>
              </a:ext>
            </a:extLst>
          </p:cNvPr>
          <p:cNvSpPr/>
          <p:nvPr/>
        </p:nvSpPr>
        <p:spPr>
          <a:xfrm>
            <a:off x="2231964" y="7651618"/>
            <a:ext cx="652510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Heap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F5D5A0-235F-460C-9389-B3BE1E90B932}"/>
              </a:ext>
            </a:extLst>
          </p:cNvPr>
          <p:cNvSpPr/>
          <p:nvPr/>
        </p:nvSpPr>
        <p:spPr>
          <a:xfrm>
            <a:off x="2231964" y="6690457"/>
            <a:ext cx="2605599" cy="821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334DB3-050B-4B22-9FE0-2A91EDF41D84}"/>
              </a:ext>
            </a:extLst>
          </p:cNvPr>
          <p:cNvSpPr/>
          <p:nvPr/>
        </p:nvSpPr>
        <p:spPr>
          <a:xfrm>
            <a:off x="2231964" y="6690461"/>
            <a:ext cx="652510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8057A7-1607-49CA-89F8-10416FE9DB0B}"/>
              </a:ext>
            </a:extLst>
          </p:cNvPr>
          <p:cNvSpPr/>
          <p:nvPr/>
        </p:nvSpPr>
        <p:spPr>
          <a:xfrm>
            <a:off x="2231962" y="5729299"/>
            <a:ext cx="2605599" cy="821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C89AF6-EFDF-4A50-BE68-11199DE8CF4B}"/>
              </a:ext>
            </a:extLst>
          </p:cNvPr>
          <p:cNvSpPr/>
          <p:nvPr/>
        </p:nvSpPr>
        <p:spPr>
          <a:xfrm>
            <a:off x="2231962" y="5729303"/>
            <a:ext cx="652510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1EA7235C-6AE5-4D93-A8D2-D7E7A80F3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48734"/>
              </p:ext>
            </p:extLst>
          </p:nvPr>
        </p:nvGraphicFramePr>
        <p:xfrm>
          <a:off x="5886695" y="3620773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graphicFrame>
        <p:nvGraphicFramePr>
          <p:cNvPr id="29" name="표 26">
            <a:extLst>
              <a:ext uri="{FF2B5EF4-FFF2-40B4-BE49-F238E27FC236}">
                <a16:creationId xmlns:a16="http://schemas.microsoft.com/office/drawing/2014/main" id="{68924242-1C3D-48BE-BD3C-A5B8E7D0C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724423"/>
              </p:ext>
            </p:extLst>
          </p:nvPr>
        </p:nvGraphicFramePr>
        <p:xfrm>
          <a:off x="7905995" y="3620773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EE3F51-D86F-419D-B520-F288E1B1D1BE}"/>
              </a:ext>
            </a:extLst>
          </p:cNvPr>
          <p:cNvSpPr/>
          <p:nvPr/>
        </p:nvSpPr>
        <p:spPr>
          <a:xfrm>
            <a:off x="7905995" y="7246152"/>
            <a:ext cx="1483148" cy="2424721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alpha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3)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2" name="표 26">
            <a:extLst>
              <a:ext uri="{FF2B5EF4-FFF2-40B4-BE49-F238E27FC236}">
                <a16:creationId xmlns:a16="http://schemas.microsoft.com/office/drawing/2014/main" id="{C8F4D76B-4E21-4CDF-9A01-D1D14FE2A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71719"/>
              </p:ext>
            </p:extLst>
          </p:nvPr>
        </p:nvGraphicFramePr>
        <p:xfrm>
          <a:off x="9925295" y="3620772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32549C-E4CF-44CC-922A-2BA8B0D752F1}"/>
              </a:ext>
            </a:extLst>
          </p:cNvPr>
          <p:cNvSpPr/>
          <p:nvPr/>
        </p:nvSpPr>
        <p:spPr>
          <a:xfrm>
            <a:off x="9925295" y="7246151"/>
            <a:ext cx="1483148" cy="2424721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alpha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3)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275AEA-3321-4CD6-BD95-159495B6300E}"/>
              </a:ext>
            </a:extLst>
          </p:cNvPr>
          <p:cNvSpPr/>
          <p:nvPr/>
        </p:nvSpPr>
        <p:spPr>
          <a:xfrm>
            <a:off x="9925295" y="4826800"/>
            <a:ext cx="1483148" cy="2419348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beta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</a:t>
            </a:r>
            <a:r>
              <a:rPr lang="en-US" altLang="ko-KR" sz="1600" dirty="0">
                <a:solidFill>
                  <a:srgbClr val="1717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2147483647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5F5CE28-C304-471F-AB7E-3EA49C35600B}"/>
              </a:ext>
            </a:extLst>
          </p:cNvPr>
          <p:cNvSpPr/>
          <p:nvPr/>
        </p:nvSpPr>
        <p:spPr>
          <a:xfrm>
            <a:off x="5880947" y="3216875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D15FFFB-B55E-4A73-910B-03BCE890B9A7}"/>
              </a:ext>
            </a:extLst>
          </p:cNvPr>
          <p:cNvSpPr/>
          <p:nvPr/>
        </p:nvSpPr>
        <p:spPr>
          <a:xfrm>
            <a:off x="7900247" y="3216877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ACF877-7CE6-45C7-8524-E8F94391B9EC}"/>
              </a:ext>
            </a:extLst>
          </p:cNvPr>
          <p:cNvSpPr/>
          <p:nvPr/>
        </p:nvSpPr>
        <p:spPr>
          <a:xfrm>
            <a:off x="9919547" y="3216876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8C644359-C1FD-4D5D-A715-0362F3DF5054}"/>
              </a:ext>
            </a:extLst>
          </p:cNvPr>
          <p:cNvSpPr/>
          <p:nvPr/>
        </p:nvSpPr>
        <p:spPr>
          <a:xfrm>
            <a:off x="8591869" y="6313513"/>
            <a:ext cx="797275" cy="115422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24C18DAD-DC5D-4BFD-9587-F3710FC61786}"/>
              </a:ext>
            </a:extLst>
          </p:cNvPr>
          <p:cNvSpPr/>
          <p:nvPr/>
        </p:nvSpPr>
        <p:spPr>
          <a:xfrm>
            <a:off x="10609660" y="3898715"/>
            <a:ext cx="797275" cy="115422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6" name="표 26">
            <a:extLst>
              <a:ext uri="{FF2B5EF4-FFF2-40B4-BE49-F238E27FC236}">
                <a16:creationId xmlns:a16="http://schemas.microsoft.com/office/drawing/2014/main" id="{0468D782-07B1-4D26-B55C-C06009B58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91156"/>
              </p:ext>
            </p:extLst>
          </p:nvPr>
        </p:nvGraphicFramePr>
        <p:xfrm>
          <a:off x="13963895" y="3620769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6D3EA430-AC0E-4BA7-8D24-B063307E03D7}"/>
              </a:ext>
            </a:extLst>
          </p:cNvPr>
          <p:cNvSpPr/>
          <p:nvPr/>
        </p:nvSpPr>
        <p:spPr>
          <a:xfrm>
            <a:off x="13963895" y="7246148"/>
            <a:ext cx="1483148" cy="2424721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alpha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3)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AB587FC-7022-4E2A-8408-5AA4BAB0B97E}"/>
              </a:ext>
            </a:extLst>
          </p:cNvPr>
          <p:cNvSpPr/>
          <p:nvPr/>
        </p:nvSpPr>
        <p:spPr>
          <a:xfrm>
            <a:off x="13963895" y="4826797"/>
            <a:ext cx="1483148" cy="2419348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beta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</a:t>
            </a:r>
            <a:r>
              <a:rPr lang="en-US" altLang="ko-KR" sz="1600" dirty="0">
                <a:solidFill>
                  <a:srgbClr val="1717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2147483647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CD30F5-DF91-4E33-A2B5-4505E9C7B4B4}"/>
              </a:ext>
            </a:extLst>
          </p:cNvPr>
          <p:cNvSpPr/>
          <p:nvPr/>
        </p:nvSpPr>
        <p:spPr>
          <a:xfrm>
            <a:off x="13958147" y="3216873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8C203C4-4FF4-4211-8C4C-47DC896D0FD4}"/>
              </a:ext>
            </a:extLst>
          </p:cNvPr>
          <p:cNvSpPr/>
          <p:nvPr/>
        </p:nvSpPr>
        <p:spPr>
          <a:xfrm>
            <a:off x="13963895" y="696433"/>
            <a:ext cx="1483148" cy="2419348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gamma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</a:t>
            </a:r>
            <a:r>
              <a:rPr lang="en-US" altLang="ko-KR" sz="1600" dirty="0">
                <a:solidFill>
                  <a:srgbClr val="1717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폭발: 14pt 53">
            <a:extLst>
              <a:ext uri="{FF2B5EF4-FFF2-40B4-BE49-F238E27FC236}">
                <a16:creationId xmlns:a16="http://schemas.microsoft.com/office/drawing/2014/main" id="{3E64121E-99D4-4D70-A98C-46B306E11475}"/>
              </a:ext>
            </a:extLst>
          </p:cNvPr>
          <p:cNvSpPr/>
          <p:nvPr/>
        </p:nvSpPr>
        <p:spPr>
          <a:xfrm>
            <a:off x="13978409" y="2309692"/>
            <a:ext cx="1468634" cy="1097819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4F0912-7448-4AA8-88CC-5CAA30D23C58}"/>
              </a:ext>
            </a:extLst>
          </p:cNvPr>
          <p:cNvSpPr txBox="1"/>
          <p:nvPr/>
        </p:nvSpPr>
        <p:spPr>
          <a:xfrm>
            <a:off x="14058841" y="2754783"/>
            <a:ext cx="12315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Overflow</a:t>
            </a:r>
            <a:endParaRPr lang="ko-KR" altLang="en-US" sz="1200" b="1" dirty="0"/>
          </a:p>
        </p:txBody>
      </p:sp>
      <p:graphicFrame>
        <p:nvGraphicFramePr>
          <p:cNvPr id="59" name="표 26">
            <a:extLst>
              <a:ext uri="{FF2B5EF4-FFF2-40B4-BE49-F238E27FC236}">
                <a16:creationId xmlns:a16="http://schemas.microsoft.com/office/drawing/2014/main" id="{64B7B7F7-5D88-4DED-A6B3-A57170065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44801"/>
              </p:ext>
            </p:extLst>
          </p:nvPr>
        </p:nvGraphicFramePr>
        <p:xfrm>
          <a:off x="11944595" y="3620770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B3613995-1BC7-4AD9-9EF6-333D41763A3D}"/>
              </a:ext>
            </a:extLst>
          </p:cNvPr>
          <p:cNvSpPr/>
          <p:nvPr/>
        </p:nvSpPr>
        <p:spPr>
          <a:xfrm>
            <a:off x="11944595" y="7246146"/>
            <a:ext cx="1483148" cy="2424721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alpha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3)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8DD163A-E776-4C17-B850-361CFB55BD30}"/>
              </a:ext>
            </a:extLst>
          </p:cNvPr>
          <p:cNvSpPr/>
          <p:nvPr/>
        </p:nvSpPr>
        <p:spPr>
          <a:xfrm>
            <a:off x="11937338" y="3628728"/>
            <a:ext cx="1483148" cy="2419348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beta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</a:t>
            </a:r>
            <a:r>
              <a:rPr lang="en-US" altLang="ko-KR" sz="1600" dirty="0">
                <a:solidFill>
                  <a:srgbClr val="1717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2147483647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5818BBA-3266-46B5-9142-B8DFED37E06F}"/>
              </a:ext>
            </a:extLst>
          </p:cNvPr>
          <p:cNvSpPr/>
          <p:nvPr/>
        </p:nvSpPr>
        <p:spPr>
          <a:xfrm>
            <a:off x="11938847" y="3216874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화살표: 위쪽 64">
            <a:extLst>
              <a:ext uri="{FF2B5EF4-FFF2-40B4-BE49-F238E27FC236}">
                <a16:creationId xmlns:a16="http://schemas.microsoft.com/office/drawing/2014/main" id="{C904F885-6E7C-46A4-948E-0FD54C9D3B5B}"/>
              </a:ext>
            </a:extLst>
          </p:cNvPr>
          <p:cNvSpPr/>
          <p:nvPr/>
        </p:nvSpPr>
        <p:spPr>
          <a:xfrm>
            <a:off x="12573018" y="2886220"/>
            <a:ext cx="843775" cy="1154219"/>
          </a:xfrm>
          <a:prstGeom prst="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ko-KR" sz="12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br>
              <a:rPr lang="en-US" altLang="ko-KR" sz="12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br>
              <a:rPr lang="en-US" altLang="ko-KR" sz="12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endParaRPr lang="ko-KR" altLang="en-US" sz="120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3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101</Words>
  <Application>Microsoft Office PowerPoint</Application>
  <PresentationFormat>사용자 지정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Jin</dc:creator>
  <cp:lastModifiedBy>Choi Jin</cp:lastModifiedBy>
  <cp:revision>35</cp:revision>
  <dcterms:created xsi:type="dcterms:W3CDTF">2021-02-12T22:07:46Z</dcterms:created>
  <dcterms:modified xsi:type="dcterms:W3CDTF">2021-02-27T08:29:32Z</dcterms:modified>
</cp:coreProperties>
</file>