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35999738" cy="205200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4" y="-1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3358255"/>
            <a:ext cx="26999804" cy="7144009"/>
          </a:xfrm>
        </p:spPr>
        <p:txBody>
          <a:bodyPr anchor="b"/>
          <a:lstStyle>
            <a:lvl1pPr algn="ctr">
              <a:defRPr sz="1771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0777764"/>
            <a:ext cx="26999804" cy="4954255"/>
          </a:xfrm>
        </p:spPr>
        <p:txBody>
          <a:bodyPr/>
          <a:lstStyle>
            <a:lvl1pPr marL="0" indent="0" algn="ctr">
              <a:buNone/>
              <a:defRPr sz="7086"/>
            </a:lvl1pPr>
            <a:lvl2pPr marL="1349974" indent="0" algn="ctr">
              <a:buNone/>
              <a:defRPr sz="5905"/>
            </a:lvl2pPr>
            <a:lvl3pPr marL="2699949" indent="0" algn="ctr">
              <a:buNone/>
              <a:defRPr sz="5315"/>
            </a:lvl3pPr>
            <a:lvl4pPr marL="4049923" indent="0" algn="ctr">
              <a:buNone/>
              <a:defRPr sz="4724"/>
            </a:lvl4pPr>
            <a:lvl5pPr marL="5399898" indent="0" algn="ctr">
              <a:buNone/>
              <a:defRPr sz="4724"/>
            </a:lvl5pPr>
            <a:lvl6pPr marL="6749872" indent="0" algn="ctr">
              <a:buNone/>
              <a:defRPr sz="4724"/>
            </a:lvl6pPr>
            <a:lvl7pPr marL="8099847" indent="0" algn="ctr">
              <a:buNone/>
              <a:defRPr sz="4724"/>
            </a:lvl7pPr>
            <a:lvl8pPr marL="9449821" indent="0" algn="ctr">
              <a:buNone/>
              <a:defRPr sz="4724"/>
            </a:lvl8pPr>
            <a:lvl9pPr marL="10799796" indent="0" algn="ctr">
              <a:buNone/>
              <a:defRPr sz="472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97-2613-47C8-A44B-BC8CE03E7D4E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45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97-2613-47C8-A44B-BC8CE03E7D4E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29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1092501"/>
            <a:ext cx="7762444" cy="173897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1092501"/>
            <a:ext cx="22837334" cy="1738977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97-2613-47C8-A44B-BC8CE03E7D4E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65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97-2613-47C8-A44B-BC8CE03E7D4E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91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5115759"/>
            <a:ext cx="31049774" cy="8535759"/>
          </a:xfrm>
        </p:spPr>
        <p:txBody>
          <a:bodyPr anchor="b"/>
          <a:lstStyle>
            <a:lvl1pPr>
              <a:defRPr sz="1771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3732270"/>
            <a:ext cx="31049774" cy="4488754"/>
          </a:xfrm>
        </p:spPr>
        <p:txBody>
          <a:bodyPr/>
          <a:lstStyle>
            <a:lvl1pPr marL="0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1pPr>
            <a:lvl2pPr marL="1349974" indent="0">
              <a:buNone/>
              <a:defRPr sz="5905">
                <a:solidFill>
                  <a:schemeClr val="tx1">
                    <a:tint val="75000"/>
                  </a:schemeClr>
                </a:solidFill>
              </a:defRPr>
            </a:lvl2pPr>
            <a:lvl3pPr marL="2699949" indent="0">
              <a:buNone/>
              <a:defRPr sz="5315">
                <a:solidFill>
                  <a:schemeClr val="tx1">
                    <a:tint val="75000"/>
                  </a:schemeClr>
                </a:solidFill>
              </a:defRPr>
            </a:lvl3pPr>
            <a:lvl4pPr marL="4049923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4pPr>
            <a:lvl5pPr marL="53998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5pPr>
            <a:lvl6pPr marL="6749872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6pPr>
            <a:lvl7pPr marL="8099847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7pPr>
            <a:lvl8pPr marL="944982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8pPr>
            <a:lvl9pPr marL="10799796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97-2613-47C8-A44B-BC8CE03E7D4E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3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5462507"/>
            <a:ext cx="15299889" cy="1301976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5462507"/>
            <a:ext cx="15299889" cy="1301976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97-2613-47C8-A44B-BC8CE03E7D4E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89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092503"/>
            <a:ext cx="31049774" cy="39662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5030257"/>
            <a:ext cx="15229575" cy="2465252"/>
          </a:xfrm>
        </p:spPr>
        <p:txBody>
          <a:bodyPr anchor="b"/>
          <a:lstStyle>
            <a:lvl1pPr marL="0" indent="0">
              <a:buNone/>
              <a:defRPr sz="7086" b="1"/>
            </a:lvl1pPr>
            <a:lvl2pPr marL="1349974" indent="0">
              <a:buNone/>
              <a:defRPr sz="5905" b="1"/>
            </a:lvl2pPr>
            <a:lvl3pPr marL="2699949" indent="0">
              <a:buNone/>
              <a:defRPr sz="5315" b="1"/>
            </a:lvl3pPr>
            <a:lvl4pPr marL="4049923" indent="0">
              <a:buNone/>
              <a:defRPr sz="4724" b="1"/>
            </a:lvl4pPr>
            <a:lvl5pPr marL="5399898" indent="0">
              <a:buNone/>
              <a:defRPr sz="4724" b="1"/>
            </a:lvl5pPr>
            <a:lvl6pPr marL="6749872" indent="0">
              <a:buNone/>
              <a:defRPr sz="4724" b="1"/>
            </a:lvl6pPr>
            <a:lvl7pPr marL="8099847" indent="0">
              <a:buNone/>
              <a:defRPr sz="4724" b="1"/>
            </a:lvl7pPr>
            <a:lvl8pPr marL="9449821" indent="0">
              <a:buNone/>
              <a:defRPr sz="4724" b="1"/>
            </a:lvl8pPr>
            <a:lvl9pPr marL="10799796" indent="0">
              <a:buNone/>
              <a:defRPr sz="472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7495509"/>
            <a:ext cx="15229575" cy="1102476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5030257"/>
            <a:ext cx="15304578" cy="2465252"/>
          </a:xfrm>
        </p:spPr>
        <p:txBody>
          <a:bodyPr anchor="b"/>
          <a:lstStyle>
            <a:lvl1pPr marL="0" indent="0">
              <a:buNone/>
              <a:defRPr sz="7086" b="1"/>
            </a:lvl1pPr>
            <a:lvl2pPr marL="1349974" indent="0">
              <a:buNone/>
              <a:defRPr sz="5905" b="1"/>
            </a:lvl2pPr>
            <a:lvl3pPr marL="2699949" indent="0">
              <a:buNone/>
              <a:defRPr sz="5315" b="1"/>
            </a:lvl3pPr>
            <a:lvl4pPr marL="4049923" indent="0">
              <a:buNone/>
              <a:defRPr sz="4724" b="1"/>
            </a:lvl4pPr>
            <a:lvl5pPr marL="5399898" indent="0">
              <a:buNone/>
              <a:defRPr sz="4724" b="1"/>
            </a:lvl5pPr>
            <a:lvl6pPr marL="6749872" indent="0">
              <a:buNone/>
              <a:defRPr sz="4724" b="1"/>
            </a:lvl6pPr>
            <a:lvl7pPr marL="8099847" indent="0">
              <a:buNone/>
              <a:defRPr sz="4724" b="1"/>
            </a:lvl7pPr>
            <a:lvl8pPr marL="9449821" indent="0">
              <a:buNone/>
              <a:defRPr sz="4724" b="1"/>
            </a:lvl8pPr>
            <a:lvl9pPr marL="10799796" indent="0">
              <a:buNone/>
              <a:defRPr sz="472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7495509"/>
            <a:ext cx="15304578" cy="1102476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97-2613-47C8-A44B-BC8CE03E7D4E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93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97-2613-47C8-A44B-BC8CE03E7D4E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58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97-2613-47C8-A44B-BC8CE03E7D4E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66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368002"/>
            <a:ext cx="11610852" cy="4788006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954505"/>
            <a:ext cx="18224867" cy="14582518"/>
          </a:xfrm>
        </p:spPr>
        <p:txBody>
          <a:bodyPr/>
          <a:lstStyle>
            <a:lvl1pPr>
              <a:defRPr sz="9449"/>
            </a:lvl1pPr>
            <a:lvl2pPr>
              <a:defRPr sz="8268"/>
            </a:lvl2pPr>
            <a:lvl3pPr>
              <a:defRPr sz="7086"/>
            </a:lvl3pPr>
            <a:lvl4pPr>
              <a:defRPr sz="5905"/>
            </a:lvl4pPr>
            <a:lvl5pPr>
              <a:defRPr sz="5905"/>
            </a:lvl5pPr>
            <a:lvl6pPr>
              <a:defRPr sz="5905"/>
            </a:lvl6pPr>
            <a:lvl7pPr>
              <a:defRPr sz="5905"/>
            </a:lvl7pPr>
            <a:lvl8pPr>
              <a:defRPr sz="5905"/>
            </a:lvl8pPr>
            <a:lvl9pPr>
              <a:defRPr sz="590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6156008"/>
            <a:ext cx="11610852" cy="11404765"/>
          </a:xfrm>
        </p:spPr>
        <p:txBody>
          <a:bodyPr/>
          <a:lstStyle>
            <a:lvl1pPr marL="0" indent="0">
              <a:buNone/>
              <a:defRPr sz="4724"/>
            </a:lvl1pPr>
            <a:lvl2pPr marL="1349974" indent="0">
              <a:buNone/>
              <a:defRPr sz="4134"/>
            </a:lvl2pPr>
            <a:lvl3pPr marL="2699949" indent="0">
              <a:buNone/>
              <a:defRPr sz="3543"/>
            </a:lvl3pPr>
            <a:lvl4pPr marL="4049923" indent="0">
              <a:buNone/>
              <a:defRPr sz="2953"/>
            </a:lvl4pPr>
            <a:lvl5pPr marL="5399898" indent="0">
              <a:buNone/>
              <a:defRPr sz="2953"/>
            </a:lvl5pPr>
            <a:lvl6pPr marL="6749872" indent="0">
              <a:buNone/>
              <a:defRPr sz="2953"/>
            </a:lvl6pPr>
            <a:lvl7pPr marL="8099847" indent="0">
              <a:buNone/>
              <a:defRPr sz="2953"/>
            </a:lvl7pPr>
            <a:lvl8pPr marL="9449821" indent="0">
              <a:buNone/>
              <a:defRPr sz="2953"/>
            </a:lvl8pPr>
            <a:lvl9pPr marL="10799796" indent="0">
              <a:buNone/>
              <a:defRPr sz="295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97-2613-47C8-A44B-BC8CE03E7D4E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25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368002"/>
            <a:ext cx="11610852" cy="4788006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954505"/>
            <a:ext cx="18224867" cy="14582518"/>
          </a:xfrm>
        </p:spPr>
        <p:txBody>
          <a:bodyPr anchor="t"/>
          <a:lstStyle>
            <a:lvl1pPr marL="0" indent="0">
              <a:buNone/>
              <a:defRPr sz="9449"/>
            </a:lvl1pPr>
            <a:lvl2pPr marL="1349974" indent="0">
              <a:buNone/>
              <a:defRPr sz="8268"/>
            </a:lvl2pPr>
            <a:lvl3pPr marL="2699949" indent="0">
              <a:buNone/>
              <a:defRPr sz="7086"/>
            </a:lvl3pPr>
            <a:lvl4pPr marL="4049923" indent="0">
              <a:buNone/>
              <a:defRPr sz="5905"/>
            </a:lvl4pPr>
            <a:lvl5pPr marL="5399898" indent="0">
              <a:buNone/>
              <a:defRPr sz="5905"/>
            </a:lvl5pPr>
            <a:lvl6pPr marL="6749872" indent="0">
              <a:buNone/>
              <a:defRPr sz="5905"/>
            </a:lvl6pPr>
            <a:lvl7pPr marL="8099847" indent="0">
              <a:buNone/>
              <a:defRPr sz="5905"/>
            </a:lvl7pPr>
            <a:lvl8pPr marL="9449821" indent="0">
              <a:buNone/>
              <a:defRPr sz="5905"/>
            </a:lvl8pPr>
            <a:lvl9pPr marL="10799796" indent="0">
              <a:buNone/>
              <a:defRPr sz="590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6156008"/>
            <a:ext cx="11610852" cy="11404765"/>
          </a:xfrm>
        </p:spPr>
        <p:txBody>
          <a:bodyPr/>
          <a:lstStyle>
            <a:lvl1pPr marL="0" indent="0">
              <a:buNone/>
              <a:defRPr sz="4724"/>
            </a:lvl1pPr>
            <a:lvl2pPr marL="1349974" indent="0">
              <a:buNone/>
              <a:defRPr sz="4134"/>
            </a:lvl2pPr>
            <a:lvl3pPr marL="2699949" indent="0">
              <a:buNone/>
              <a:defRPr sz="3543"/>
            </a:lvl3pPr>
            <a:lvl4pPr marL="4049923" indent="0">
              <a:buNone/>
              <a:defRPr sz="2953"/>
            </a:lvl4pPr>
            <a:lvl5pPr marL="5399898" indent="0">
              <a:buNone/>
              <a:defRPr sz="2953"/>
            </a:lvl5pPr>
            <a:lvl6pPr marL="6749872" indent="0">
              <a:buNone/>
              <a:defRPr sz="2953"/>
            </a:lvl6pPr>
            <a:lvl7pPr marL="8099847" indent="0">
              <a:buNone/>
              <a:defRPr sz="2953"/>
            </a:lvl7pPr>
            <a:lvl8pPr marL="9449821" indent="0">
              <a:buNone/>
              <a:defRPr sz="2953"/>
            </a:lvl8pPr>
            <a:lvl9pPr marL="10799796" indent="0">
              <a:buNone/>
              <a:defRPr sz="295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97-2613-47C8-A44B-BC8CE03E7D4E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07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092503"/>
            <a:ext cx="31049774" cy="3966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5462507"/>
            <a:ext cx="31049774" cy="13019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9019025"/>
            <a:ext cx="8099941" cy="1092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CEA97-2613-47C8-A44B-BC8CE03E7D4E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9019025"/>
            <a:ext cx="12149912" cy="1092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9019025"/>
            <a:ext cx="8099941" cy="1092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73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699949" rtl="0" eaLnBrk="1" latinLnBrk="1" hangingPunct="1">
        <a:lnSpc>
          <a:spcPct val="90000"/>
        </a:lnSpc>
        <a:spcBef>
          <a:spcPct val="0"/>
        </a:spcBef>
        <a:buNone/>
        <a:defRPr sz="1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4987" indent="-674987" algn="l" defTabSz="2699949" rtl="0" eaLnBrk="1" latinLnBrk="1" hangingPunct="1">
        <a:lnSpc>
          <a:spcPct val="90000"/>
        </a:lnSpc>
        <a:spcBef>
          <a:spcPts val="2953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1pPr>
      <a:lvl2pPr marL="2024962" indent="-674987" algn="l" defTabSz="2699949" rtl="0" eaLnBrk="1" latinLnBrk="1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2pPr>
      <a:lvl3pPr marL="3374936" indent="-674987" algn="l" defTabSz="2699949" rtl="0" eaLnBrk="1" latinLnBrk="1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905" kern="1200">
          <a:solidFill>
            <a:schemeClr val="tx1"/>
          </a:solidFill>
          <a:latin typeface="+mn-lt"/>
          <a:ea typeface="+mn-ea"/>
          <a:cs typeface="+mn-cs"/>
        </a:defRPr>
      </a:lvl3pPr>
      <a:lvl4pPr marL="4724911" indent="-674987" algn="l" defTabSz="2699949" rtl="0" eaLnBrk="1" latinLnBrk="1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6074885" indent="-674987" algn="l" defTabSz="2699949" rtl="0" eaLnBrk="1" latinLnBrk="1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7424859" indent="-674987" algn="l" defTabSz="2699949" rtl="0" eaLnBrk="1" latinLnBrk="1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774834" indent="-674987" algn="l" defTabSz="2699949" rtl="0" eaLnBrk="1" latinLnBrk="1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10124808" indent="-674987" algn="l" defTabSz="2699949" rtl="0" eaLnBrk="1" latinLnBrk="1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1474783" indent="-674987" algn="l" defTabSz="2699949" rtl="0" eaLnBrk="1" latinLnBrk="1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99949" rtl="0" eaLnBrk="1" latinLnBrk="1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1pPr>
      <a:lvl2pPr marL="1349974" algn="l" defTabSz="2699949" rtl="0" eaLnBrk="1" latinLnBrk="1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2pPr>
      <a:lvl3pPr marL="2699949" algn="l" defTabSz="2699949" rtl="0" eaLnBrk="1" latinLnBrk="1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049923" algn="l" defTabSz="2699949" rtl="0" eaLnBrk="1" latinLnBrk="1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5399898" algn="l" defTabSz="2699949" rtl="0" eaLnBrk="1" latinLnBrk="1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6749872" algn="l" defTabSz="2699949" rtl="0" eaLnBrk="1" latinLnBrk="1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099847" algn="l" defTabSz="2699949" rtl="0" eaLnBrk="1" latinLnBrk="1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9449821" algn="l" defTabSz="2699949" rtl="0" eaLnBrk="1" latinLnBrk="1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0799796" algn="l" defTabSz="2699949" rtl="0" eaLnBrk="1" latinLnBrk="1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8F16C4-243E-4B11-A6CD-AEC3EC468968}"/>
              </a:ext>
            </a:extLst>
          </p:cNvPr>
          <p:cNvSpPr/>
          <p:nvPr/>
        </p:nvSpPr>
        <p:spPr>
          <a:xfrm>
            <a:off x="2822777" y="6419817"/>
            <a:ext cx="3908222" cy="2381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 dirty="0">
              <a:highlight>
                <a:srgbClr val="0000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9B3B00-5EF1-4ABC-914D-46DCB9D80294}"/>
              </a:ext>
            </a:extLst>
          </p:cNvPr>
          <p:cNvSpPr/>
          <p:nvPr/>
        </p:nvSpPr>
        <p:spPr>
          <a:xfrm>
            <a:off x="4838006" y="6019492"/>
            <a:ext cx="1892993" cy="4003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Vending Machine</a:t>
            </a:r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735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8F16C4-243E-4B11-A6CD-AEC3EC468968}"/>
              </a:ext>
            </a:extLst>
          </p:cNvPr>
          <p:cNvSpPr/>
          <p:nvPr/>
        </p:nvSpPr>
        <p:spPr>
          <a:xfrm>
            <a:off x="2822777" y="6419817"/>
            <a:ext cx="3018407" cy="42176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 dirty="0">
              <a:highlight>
                <a:srgbClr val="0000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9B3B00-5EF1-4ABC-914D-46DCB9D80294}"/>
              </a:ext>
            </a:extLst>
          </p:cNvPr>
          <p:cNvSpPr/>
          <p:nvPr/>
        </p:nvSpPr>
        <p:spPr>
          <a:xfrm>
            <a:off x="4838007" y="6019492"/>
            <a:ext cx="1003176" cy="4003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Memory</a:t>
            </a:r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1431F5-8A91-483A-80B2-CCC98B96F5C4}"/>
              </a:ext>
            </a:extLst>
          </p:cNvPr>
          <p:cNvSpPr/>
          <p:nvPr/>
        </p:nvSpPr>
        <p:spPr>
          <a:xfrm>
            <a:off x="3031400" y="9576549"/>
            <a:ext cx="2605599" cy="821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73953F-3F41-4574-8CFF-B14C932CDE45}"/>
              </a:ext>
            </a:extLst>
          </p:cNvPr>
          <p:cNvSpPr/>
          <p:nvPr/>
        </p:nvSpPr>
        <p:spPr>
          <a:xfrm>
            <a:off x="3031400" y="9576551"/>
            <a:ext cx="652510" cy="4003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Stack</a:t>
            </a:r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0C2B2C-4CF0-4743-9AC6-A2D1E274B81C}"/>
              </a:ext>
            </a:extLst>
          </p:cNvPr>
          <p:cNvSpPr/>
          <p:nvPr/>
        </p:nvSpPr>
        <p:spPr>
          <a:xfrm>
            <a:off x="3031398" y="8618172"/>
            <a:ext cx="2605599" cy="821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메모리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3216E1-2BE1-44B5-8A5F-D6E7823B3CE9}"/>
              </a:ext>
            </a:extLst>
          </p:cNvPr>
          <p:cNvSpPr/>
          <p:nvPr/>
        </p:nvSpPr>
        <p:spPr>
          <a:xfrm>
            <a:off x="3031398" y="8618174"/>
            <a:ext cx="652510" cy="4003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Heap</a:t>
            </a:r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F5D5A0-235F-460C-9389-B3BE1E90B932}"/>
              </a:ext>
            </a:extLst>
          </p:cNvPr>
          <p:cNvSpPr/>
          <p:nvPr/>
        </p:nvSpPr>
        <p:spPr>
          <a:xfrm>
            <a:off x="3031398" y="7657014"/>
            <a:ext cx="2605599" cy="821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메모리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334DB3-050B-4B22-9FE0-2A91EDF41D84}"/>
              </a:ext>
            </a:extLst>
          </p:cNvPr>
          <p:cNvSpPr/>
          <p:nvPr/>
        </p:nvSpPr>
        <p:spPr>
          <a:xfrm>
            <a:off x="3031398" y="7657017"/>
            <a:ext cx="652510" cy="4003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A8057A7-1607-49CA-89F8-10416FE9DB0B}"/>
              </a:ext>
            </a:extLst>
          </p:cNvPr>
          <p:cNvSpPr/>
          <p:nvPr/>
        </p:nvSpPr>
        <p:spPr>
          <a:xfrm>
            <a:off x="3031396" y="6695856"/>
            <a:ext cx="2605599" cy="821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메모리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8C89AF6-EFDF-4A50-BE68-11199DE8CF4B}"/>
              </a:ext>
            </a:extLst>
          </p:cNvPr>
          <p:cNvSpPr/>
          <p:nvPr/>
        </p:nvSpPr>
        <p:spPr>
          <a:xfrm>
            <a:off x="3031396" y="6695859"/>
            <a:ext cx="652510" cy="4003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1EA7235C-6AE5-4D93-A8D2-D7E7A80F3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572179"/>
              </p:ext>
            </p:extLst>
          </p:nvPr>
        </p:nvGraphicFramePr>
        <p:xfrm>
          <a:off x="6686129" y="4587330"/>
          <a:ext cx="1483148" cy="60501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0787">
                  <a:extLst>
                    <a:ext uri="{9D8B030D-6E8A-4147-A177-3AD203B41FA5}">
                      <a16:colId xmlns:a16="http://schemas.microsoft.com/office/drawing/2014/main" val="3537713744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1811374713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1217408415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2347158149"/>
                    </a:ext>
                  </a:extLst>
                </a:gridCol>
              </a:tblGrid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34406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6570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3413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82389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76333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95003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70631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74460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887306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72929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8369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86080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18792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38249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80698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592683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5123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346591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5971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902369"/>
                  </a:ext>
                </a:extLst>
              </a:tr>
            </a:tbl>
          </a:graphicData>
        </a:graphic>
      </p:graphicFrame>
      <p:graphicFrame>
        <p:nvGraphicFramePr>
          <p:cNvPr id="29" name="표 26">
            <a:extLst>
              <a:ext uri="{FF2B5EF4-FFF2-40B4-BE49-F238E27FC236}">
                <a16:creationId xmlns:a16="http://schemas.microsoft.com/office/drawing/2014/main" id="{68924242-1C3D-48BE-BD3C-A5B8E7D0C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50915"/>
              </p:ext>
            </p:extLst>
          </p:nvPr>
        </p:nvGraphicFramePr>
        <p:xfrm>
          <a:off x="8705429" y="4587330"/>
          <a:ext cx="1483148" cy="60501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0787">
                  <a:extLst>
                    <a:ext uri="{9D8B030D-6E8A-4147-A177-3AD203B41FA5}">
                      <a16:colId xmlns:a16="http://schemas.microsoft.com/office/drawing/2014/main" val="3537713744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1811374713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1217408415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2347158149"/>
                    </a:ext>
                  </a:extLst>
                </a:gridCol>
              </a:tblGrid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34406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6570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3413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82389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76333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95003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70631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74460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887306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72929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8369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86080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18792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38249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80698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592683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5123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346591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5971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902369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DFEE3F51-D86F-419D-B520-F288E1B1D1BE}"/>
              </a:ext>
            </a:extLst>
          </p:cNvPr>
          <p:cNvSpPr/>
          <p:nvPr/>
        </p:nvSpPr>
        <p:spPr>
          <a:xfrm>
            <a:off x="8705429" y="8212708"/>
            <a:ext cx="1483148" cy="2424721"/>
          </a:xfrm>
          <a:prstGeom prst="rect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 alpha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(value = 3)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2" name="표 26">
            <a:extLst>
              <a:ext uri="{FF2B5EF4-FFF2-40B4-BE49-F238E27FC236}">
                <a16:creationId xmlns:a16="http://schemas.microsoft.com/office/drawing/2014/main" id="{C8F4D76B-4E21-4CDF-9A01-D1D14FE2A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593568"/>
              </p:ext>
            </p:extLst>
          </p:nvPr>
        </p:nvGraphicFramePr>
        <p:xfrm>
          <a:off x="10724729" y="4587329"/>
          <a:ext cx="1483148" cy="60501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0787">
                  <a:extLst>
                    <a:ext uri="{9D8B030D-6E8A-4147-A177-3AD203B41FA5}">
                      <a16:colId xmlns:a16="http://schemas.microsoft.com/office/drawing/2014/main" val="3537713744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1811374713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1217408415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2347158149"/>
                    </a:ext>
                  </a:extLst>
                </a:gridCol>
              </a:tblGrid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34406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6570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3413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82389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76333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95003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70631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74460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887306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72929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8369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86080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18792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38249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80698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592683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5123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346591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5971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902369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8032549C-E4CF-44CC-922A-2BA8B0D752F1}"/>
              </a:ext>
            </a:extLst>
          </p:cNvPr>
          <p:cNvSpPr/>
          <p:nvPr/>
        </p:nvSpPr>
        <p:spPr>
          <a:xfrm>
            <a:off x="10724729" y="8212707"/>
            <a:ext cx="1483148" cy="2424721"/>
          </a:xfrm>
          <a:prstGeom prst="rect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 alpha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(value = 3)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3275AEA-3321-4CD6-BD95-159495B6300E}"/>
              </a:ext>
            </a:extLst>
          </p:cNvPr>
          <p:cNvSpPr/>
          <p:nvPr/>
        </p:nvSpPr>
        <p:spPr>
          <a:xfrm>
            <a:off x="10724729" y="5793357"/>
            <a:ext cx="1483148" cy="2419348"/>
          </a:xfrm>
          <a:prstGeom prst="rect">
            <a:avLst/>
          </a:prstGeom>
          <a:solidFill>
            <a:srgbClr val="92D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 beta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(value = </a:t>
            </a:r>
            <a:r>
              <a:rPr lang="en-US" altLang="ko-KR" sz="1600" b="0" i="0" dirty="0">
                <a:solidFill>
                  <a:srgbClr val="171717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2147483647</a:t>
            </a: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5F5CE28-C304-471F-AB7E-3EA49C35600B}"/>
              </a:ext>
            </a:extLst>
          </p:cNvPr>
          <p:cNvSpPr/>
          <p:nvPr/>
        </p:nvSpPr>
        <p:spPr>
          <a:xfrm>
            <a:off x="6680381" y="4183432"/>
            <a:ext cx="652510" cy="4003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Stack</a:t>
            </a:r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D15FFFB-B55E-4A73-910B-03BCE890B9A7}"/>
              </a:ext>
            </a:extLst>
          </p:cNvPr>
          <p:cNvSpPr/>
          <p:nvPr/>
        </p:nvSpPr>
        <p:spPr>
          <a:xfrm>
            <a:off x="8699681" y="4183434"/>
            <a:ext cx="652510" cy="4003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Stack</a:t>
            </a:r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5ACF877-7CE6-45C7-8524-E8F94391B9EC}"/>
              </a:ext>
            </a:extLst>
          </p:cNvPr>
          <p:cNvSpPr/>
          <p:nvPr/>
        </p:nvSpPr>
        <p:spPr>
          <a:xfrm>
            <a:off x="10718981" y="4183433"/>
            <a:ext cx="652510" cy="4003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Stack</a:t>
            </a:r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8C644359-C1FD-4D5D-A715-0362F3DF5054}"/>
              </a:ext>
            </a:extLst>
          </p:cNvPr>
          <p:cNvSpPr/>
          <p:nvPr/>
        </p:nvSpPr>
        <p:spPr>
          <a:xfrm>
            <a:off x="9391302" y="7280070"/>
            <a:ext cx="797275" cy="115422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24C18DAD-DC5D-4BFD-9587-F3710FC61786}"/>
              </a:ext>
            </a:extLst>
          </p:cNvPr>
          <p:cNvSpPr/>
          <p:nvPr/>
        </p:nvSpPr>
        <p:spPr>
          <a:xfrm>
            <a:off x="11409093" y="4865272"/>
            <a:ext cx="797275" cy="115422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6" name="표 26">
            <a:extLst>
              <a:ext uri="{FF2B5EF4-FFF2-40B4-BE49-F238E27FC236}">
                <a16:creationId xmlns:a16="http://schemas.microsoft.com/office/drawing/2014/main" id="{0468D782-07B1-4D26-B55C-C06009B58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568320"/>
              </p:ext>
            </p:extLst>
          </p:nvPr>
        </p:nvGraphicFramePr>
        <p:xfrm>
          <a:off x="14763329" y="4587326"/>
          <a:ext cx="1483148" cy="60501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0787">
                  <a:extLst>
                    <a:ext uri="{9D8B030D-6E8A-4147-A177-3AD203B41FA5}">
                      <a16:colId xmlns:a16="http://schemas.microsoft.com/office/drawing/2014/main" val="3537713744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1811374713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1217408415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2347158149"/>
                    </a:ext>
                  </a:extLst>
                </a:gridCol>
              </a:tblGrid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34406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6570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3413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82389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76333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95003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70631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74460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887306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72929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8369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86080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18792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38249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80698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592683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5123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346591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5971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902369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id="{6D3EA430-AC0E-4BA7-8D24-B063307E03D7}"/>
              </a:ext>
            </a:extLst>
          </p:cNvPr>
          <p:cNvSpPr/>
          <p:nvPr/>
        </p:nvSpPr>
        <p:spPr>
          <a:xfrm>
            <a:off x="14763329" y="8212704"/>
            <a:ext cx="1483148" cy="2424721"/>
          </a:xfrm>
          <a:prstGeom prst="rect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 alpha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(value = 3)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AB587FC-7022-4E2A-8408-5AA4BAB0B97E}"/>
              </a:ext>
            </a:extLst>
          </p:cNvPr>
          <p:cNvSpPr/>
          <p:nvPr/>
        </p:nvSpPr>
        <p:spPr>
          <a:xfrm>
            <a:off x="14763329" y="5793354"/>
            <a:ext cx="1483148" cy="2419348"/>
          </a:xfrm>
          <a:prstGeom prst="rect">
            <a:avLst/>
          </a:prstGeom>
          <a:solidFill>
            <a:srgbClr val="92D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 beta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(value = </a:t>
            </a:r>
            <a:r>
              <a:rPr lang="en-US" altLang="ko-KR" sz="1600" b="0" i="0" dirty="0">
                <a:solidFill>
                  <a:srgbClr val="171717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2147483647</a:t>
            </a: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0CD30F5-DF91-4E33-A2B5-4505E9C7B4B4}"/>
              </a:ext>
            </a:extLst>
          </p:cNvPr>
          <p:cNvSpPr/>
          <p:nvPr/>
        </p:nvSpPr>
        <p:spPr>
          <a:xfrm>
            <a:off x="14757581" y="4183430"/>
            <a:ext cx="652510" cy="4003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Stack</a:t>
            </a:r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8C203C4-4FF4-4211-8C4C-47DC896D0FD4}"/>
              </a:ext>
            </a:extLst>
          </p:cNvPr>
          <p:cNvSpPr/>
          <p:nvPr/>
        </p:nvSpPr>
        <p:spPr>
          <a:xfrm>
            <a:off x="14763329" y="1662990"/>
            <a:ext cx="1483148" cy="2419348"/>
          </a:xfrm>
          <a:prstGeom prst="rect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gamma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(value = </a:t>
            </a:r>
            <a:r>
              <a:rPr lang="en-US" altLang="ko-KR" sz="1600" b="0" i="0" dirty="0">
                <a:solidFill>
                  <a:srgbClr val="171717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22</a:t>
            </a: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폭발: 14pt 53">
            <a:extLst>
              <a:ext uri="{FF2B5EF4-FFF2-40B4-BE49-F238E27FC236}">
                <a16:creationId xmlns:a16="http://schemas.microsoft.com/office/drawing/2014/main" id="{3E64121E-99D4-4D70-A98C-46B306E11475}"/>
              </a:ext>
            </a:extLst>
          </p:cNvPr>
          <p:cNvSpPr/>
          <p:nvPr/>
        </p:nvSpPr>
        <p:spPr>
          <a:xfrm>
            <a:off x="14777843" y="3276249"/>
            <a:ext cx="1468634" cy="1097819"/>
          </a:xfrm>
          <a:prstGeom prst="irregularSeal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4F0912-7448-4AA8-88CC-5CAA30D23C58}"/>
              </a:ext>
            </a:extLst>
          </p:cNvPr>
          <p:cNvSpPr txBox="1"/>
          <p:nvPr/>
        </p:nvSpPr>
        <p:spPr>
          <a:xfrm>
            <a:off x="14858275" y="3721340"/>
            <a:ext cx="12315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Overflow</a:t>
            </a:r>
            <a:endParaRPr lang="ko-KR" altLang="en-US" sz="1200" b="1" dirty="0"/>
          </a:p>
        </p:txBody>
      </p:sp>
      <p:graphicFrame>
        <p:nvGraphicFramePr>
          <p:cNvPr id="59" name="표 26">
            <a:extLst>
              <a:ext uri="{FF2B5EF4-FFF2-40B4-BE49-F238E27FC236}">
                <a16:creationId xmlns:a16="http://schemas.microsoft.com/office/drawing/2014/main" id="{64B7B7F7-5D88-4DED-A6B3-A57170065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593568"/>
              </p:ext>
            </p:extLst>
          </p:nvPr>
        </p:nvGraphicFramePr>
        <p:xfrm>
          <a:off x="12744029" y="4587327"/>
          <a:ext cx="1483148" cy="60501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0787">
                  <a:extLst>
                    <a:ext uri="{9D8B030D-6E8A-4147-A177-3AD203B41FA5}">
                      <a16:colId xmlns:a16="http://schemas.microsoft.com/office/drawing/2014/main" val="3537713744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1811374713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1217408415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2347158149"/>
                    </a:ext>
                  </a:extLst>
                </a:gridCol>
              </a:tblGrid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34406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6570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3413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82389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76333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95003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70631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74460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887306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72929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8369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86080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18792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38249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80698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592683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5123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346591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5971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902369"/>
                  </a:ext>
                </a:extLst>
              </a:tr>
            </a:tbl>
          </a:graphicData>
        </a:graphic>
      </p:graphicFrame>
      <p:sp>
        <p:nvSpPr>
          <p:cNvPr id="60" name="직사각형 59">
            <a:extLst>
              <a:ext uri="{FF2B5EF4-FFF2-40B4-BE49-F238E27FC236}">
                <a16:creationId xmlns:a16="http://schemas.microsoft.com/office/drawing/2014/main" id="{B3613995-1BC7-4AD9-9EF6-333D41763A3D}"/>
              </a:ext>
            </a:extLst>
          </p:cNvPr>
          <p:cNvSpPr/>
          <p:nvPr/>
        </p:nvSpPr>
        <p:spPr>
          <a:xfrm>
            <a:off x="12744029" y="8212702"/>
            <a:ext cx="1483148" cy="2424721"/>
          </a:xfrm>
          <a:prstGeom prst="rect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 alpha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(value = 3)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8DD163A-E776-4C17-B850-361CFB55BD30}"/>
              </a:ext>
            </a:extLst>
          </p:cNvPr>
          <p:cNvSpPr/>
          <p:nvPr/>
        </p:nvSpPr>
        <p:spPr>
          <a:xfrm>
            <a:off x="12736772" y="4595285"/>
            <a:ext cx="1483148" cy="2419348"/>
          </a:xfrm>
          <a:prstGeom prst="rect">
            <a:avLst/>
          </a:prstGeom>
          <a:solidFill>
            <a:srgbClr val="92D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 beta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(value = </a:t>
            </a:r>
            <a:r>
              <a:rPr lang="en-US" altLang="ko-KR" sz="1600" b="0" i="0" dirty="0">
                <a:solidFill>
                  <a:srgbClr val="171717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2147483647</a:t>
            </a: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5818BBA-3266-46B5-9142-B8DFED37E06F}"/>
              </a:ext>
            </a:extLst>
          </p:cNvPr>
          <p:cNvSpPr/>
          <p:nvPr/>
        </p:nvSpPr>
        <p:spPr>
          <a:xfrm>
            <a:off x="12738281" y="4183431"/>
            <a:ext cx="652510" cy="4003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Stack</a:t>
            </a:r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화살표: 위쪽 64">
            <a:extLst>
              <a:ext uri="{FF2B5EF4-FFF2-40B4-BE49-F238E27FC236}">
                <a16:creationId xmlns:a16="http://schemas.microsoft.com/office/drawing/2014/main" id="{C904F885-6E7C-46A4-948E-0FD54C9D3B5B}"/>
              </a:ext>
            </a:extLst>
          </p:cNvPr>
          <p:cNvSpPr/>
          <p:nvPr/>
        </p:nvSpPr>
        <p:spPr>
          <a:xfrm>
            <a:off x="13372451" y="3852777"/>
            <a:ext cx="843775" cy="1154219"/>
          </a:xfrm>
          <a:prstGeom prst="up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P</a:t>
            </a:r>
            <a:b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</a:b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O</a:t>
            </a:r>
            <a:b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</a:b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P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9130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90</Words>
  <Application>Microsoft Office PowerPoint</Application>
  <PresentationFormat>사용자 지정</PresentationFormat>
  <Paragraphs>34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Jin</dc:creator>
  <cp:lastModifiedBy>Choi Jin</cp:lastModifiedBy>
  <cp:revision>27</cp:revision>
  <dcterms:created xsi:type="dcterms:W3CDTF">2021-02-12T22:07:46Z</dcterms:created>
  <dcterms:modified xsi:type="dcterms:W3CDTF">2021-02-14T00:43:42Z</dcterms:modified>
</cp:coreProperties>
</file>