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72B"/>
    <a:srgbClr val="3399FF"/>
    <a:srgbClr val="3C0000"/>
    <a:srgbClr val="132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2BFE6-4388-498D-8E04-5D9D92B21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86C549-F378-4F59-844C-CE6CEC844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8EDDB-186A-49C7-BBA8-EF3EE852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5F8C-EBDF-437D-A303-5F64F4F516C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F92AA-43D8-490B-9623-5BBB2D56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E2F39-9132-4B00-98D1-3E7915F9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2A1-7622-4F31-B6C3-F76DDDD98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7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6EA4E-3B39-4421-912A-9BEA0317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09358-145F-4F7A-B2DD-ED9E1C4FA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0BF8F-3B75-4ED3-BF71-F1558E18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5F8C-EBDF-437D-A303-5F64F4F516C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AB078-D480-41B3-95FF-64463E2B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EB524-66C1-46D7-89AD-3CDA06F5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2A1-7622-4F31-B6C3-F76DDDD98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5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C006DF-EAAC-47E2-80D5-A7B477E22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2111EF-3590-464F-9629-1EC9012B6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7AF5C-E85A-43F3-ADCD-C74C1C13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5F8C-EBDF-437D-A303-5F64F4F516C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E54DA-835B-4928-B082-93AD2D28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B8643-1A08-4673-B133-2F268684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2A1-7622-4F31-B6C3-F76DDDD98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8BEA1-C006-413D-8038-0ACE43A5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2F796-33A1-4B02-AB0D-CD33ACD1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048F1-E4DA-4BA2-9AA4-FD9C1979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5F8C-EBDF-437D-A303-5F64F4F516C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FF6AE-623B-4E10-9796-905CDF16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8B375-EBCC-4169-B039-25013929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2A1-7622-4F31-B6C3-F76DDDD98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5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95C24-4304-4C8F-975D-63711191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80F07-CD97-4ED7-AEB1-B9AF7DE60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C045B-2D69-4C19-92A6-B7E97793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5F8C-EBDF-437D-A303-5F64F4F516C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B6ACE-902C-437C-BAF2-938EDDB9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6D12C-9A2B-49D0-BEA8-C58926DB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2A1-7622-4F31-B6C3-F76DDDD98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8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31AC8-778C-40AC-9779-95A432FE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6092-5BAC-43F9-A62C-2EB628668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85CBBF-5394-4A07-BFD4-29586DF64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0BC1C-4A43-4387-BDA7-D6256976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5F8C-EBDF-437D-A303-5F64F4F516C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D7499-7C07-4D7B-8359-22D11B6E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83C1E9-FB6A-438A-B821-1750560E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2A1-7622-4F31-B6C3-F76DDDD98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7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E88E-4B24-46FE-A7EF-262E4EB2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8E3FD7-20F4-4C99-A093-E0DADDEE4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81EEC2-B905-4469-B461-495858D5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3F073B-E920-489D-92B4-E6FD2F7C5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8DE3CD-C7EB-482D-B2AA-BC8B217D6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007D61-1004-41CD-930A-CE3809EE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5F8C-EBDF-437D-A303-5F64F4F516C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927602-289F-415A-86D0-321070D7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AB80F8-2E06-46CA-A5D6-8B99D2B4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2A1-7622-4F31-B6C3-F76DDDD98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9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0AD06-9F35-4FB6-91C8-83E3B76D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0A982A-3C71-459F-813C-215E3399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5F8C-EBDF-437D-A303-5F64F4F516C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4FFF78-F7CB-4A42-A06C-B8B92A5A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D9934D-16AD-4433-86B5-EFD20E84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2A1-7622-4F31-B6C3-F76DDDD98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6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D8345-9E96-47A5-A40E-1DF4C4FE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5F8C-EBDF-437D-A303-5F64F4F516C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0FE2C9-63AE-4136-AE33-BF82C1F6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757FC-5D5D-4DA9-B60E-313AA7F8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2A1-7622-4F31-B6C3-F76DDDD98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6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D87F-05B6-414A-8DAB-287CA1C7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6F012-66CC-4986-BC78-EC14C092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E7F9C9-7124-4BB6-BAC6-49F6DA1C8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0A3B1-3A9E-49EA-A063-A1683A46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5F8C-EBDF-437D-A303-5F64F4F516C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2D99D7-95EA-43FA-8A1C-359CF67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2BED3-6A43-4DFF-AFD8-2FC0AD88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2A1-7622-4F31-B6C3-F76DDDD98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9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24A4D-D06C-44CC-BEAF-D1F87A17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E026BE-D95C-45F2-A68E-A9AD4E34A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E8946-4975-4D39-AD39-B4518DFBF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CEE87-C9C8-432F-A2EF-EAD709FE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5F8C-EBDF-437D-A303-5F64F4F516C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9475E-4067-4BD3-8ED3-FE3793F4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ED5D2-E039-4A27-9617-51AC0DBB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2A1-7622-4F31-B6C3-F76DDDD98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3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D89A6-95D0-42A8-BB7A-E419E597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EA354-B21A-47C1-88EF-5CA20AD82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7BB10-4A7E-4FE5-B3FD-929AFE1EA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D5F8C-EBDF-437D-A303-5F64F4F516C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A67E1-4C98-4ACB-9AD6-3470AA863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8F777-05FB-4B6A-8AE8-1D5DA3F3A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02A1-7622-4F31-B6C3-F76DDDD98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2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8F168CF7-160D-4AEA-9AA2-5DC9E6C98374}"/>
              </a:ext>
            </a:extLst>
          </p:cNvPr>
          <p:cNvGrpSpPr/>
          <p:nvPr/>
        </p:nvGrpSpPr>
        <p:grpSpPr>
          <a:xfrm>
            <a:off x="4296000" y="1045027"/>
            <a:ext cx="3600000" cy="3600000"/>
            <a:chOff x="4296000" y="1045027"/>
            <a:chExt cx="3600000" cy="360000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98CDB37-2AF2-4E1F-8C18-12AEDCD3079B}"/>
                </a:ext>
              </a:extLst>
            </p:cNvPr>
            <p:cNvCxnSpPr>
              <a:cxnSpLocks/>
            </p:cNvCxnSpPr>
            <p:nvPr/>
          </p:nvCxnSpPr>
          <p:spPr>
            <a:xfrm>
              <a:off x="5137749" y="2607866"/>
              <a:ext cx="1916502" cy="0"/>
            </a:xfrm>
            <a:prstGeom prst="line">
              <a:avLst/>
            </a:prstGeom>
            <a:ln w="203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3C7B62D6-25DA-44B4-ABDB-9160D5C51A9B}"/>
                </a:ext>
              </a:extLst>
            </p:cNvPr>
            <p:cNvSpPr/>
            <p:nvPr/>
          </p:nvSpPr>
          <p:spPr>
            <a:xfrm>
              <a:off x="4296000" y="1047001"/>
              <a:ext cx="3600000" cy="2790334"/>
            </a:xfrm>
            <a:prstGeom prst="triangle">
              <a:avLst/>
            </a:prstGeom>
            <a:noFill/>
            <a:ln w="203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09B86A8-4B17-4CC4-A8C8-4D68BDA4B89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045027"/>
              <a:ext cx="0" cy="3600000"/>
            </a:xfrm>
            <a:prstGeom prst="line">
              <a:avLst/>
            </a:prstGeom>
            <a:ln w="203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353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8F168CF7-160D-4AEA-9AA2-5DC9E6C98374}"/>
              </a:ext>
            </a:extLst>
          </p:cNvPr>
          <p:cNvGrpSpPr/>
          <p:nvPr/>
        </p:nvGrpSpPr>
        <p:grpSpPr>
          <a:xfrm>
            <a:off x="4296000" y="1045027"/>
            <a:ext cx="3600000" cy="3600000"/>
            <a:chOff x="4296000" y="1045027"/>
            <a:chExt cx="3600000" cy="360000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98CDB37-2AF2-4E1F-8C18-12AEDCD3079B}"/>
                </a:ext>
              </a:extLst>
            </p:cNvPr>
            <p:cNvCxnSpPr>
              <a:cxnSpLocks/>
            </p:cNvCxnSpPr>
            <p:nvPr/>
          </p:nvCxnSpPr>
          <p:spPr>
            <a:xfrm>
              <a:off x="5137749" y="2607866"/>
              <a:ext cx="1916502" cy="0"/>
            </a:xfrm>
            <a:prstGeom prst="line">
              <a:avLst/>
            </a:prstGeom>
            <a:ln w="203200">
              <a:solidFill>
                <a:srgbClr val="232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3C7B62D6-25DA-44B4-ABDB-9160D5C51A9B}"/>
                </a:ext>
              </a:extLst>
            </p:cNvPr>
            <p:cNvSpPr/>
            <p:nvPr/>
          </p:nvSpPr>
          <p:spPr>
            <a:xfrm>
              <a:off x="4296000" y="1047001"/>
              <a:ext cx="3600000" cy="2790334"/>
            </a:xfrm>
            <a:prstGeom prst="triangle">
              <a:avLst/>
            </a:prstGeom>
            <a:noFill/>
            <a:ln w="203200">
              <a:solidFill>
                <a:srgbClr val="2327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09B86A8-4B17-4CC4-A8C8-4D68BDA4B89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045027"/>
              <a:ext cx="0" cy="3600000"/>
            </a:xfrm>
            <a:prstGeom prst="line">
              <a:avLst/>
            </a:prstGeom>
            <a:ln w="203200">
              <a:solidFill>
                <a:srgbClr val="232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161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Jin</dc:creator>
  <cp:lastModifiedBy>Choi Jin</cp:lastModifiedBy>
  <cp:revision>5</cp:revision>
  <dcterms:created xsi:type="dcterms:W3CDTF">2022-04-18T15:32:01Z</dcterms:created>
  <dcterms:modified xsi:type="dcterms:W3CDTF">2022-04-19T23:12:06Z</dcterms:modified>
</cp:coreProperties>
</file>