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8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3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3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3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9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8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9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5A2B-DFB5-40A1-A5F1-08C5CB42C1A5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DF48-BDB8-4A02-917C-CDB3AF2B5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0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67069" y="584616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</a:p>
        </p:txBody>
      </p:sp>
      <p:sp>
        <p:nvSpPr>
          <p:cNvPr id="5" name="椭圆 4"/>
          <p:cNvSpPr/>
          <p:nvPr/>
        </p:nvSpPr>
        <p:spPr>
          <a:xfrm>
            <a:off x="2750696" y="2338465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67069" y="2338464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183442" y="2338463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750696" y="4077324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71410" y="4077323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80485" y="4077322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 flipH="1">
            <a:off x="3252867" y="1441875"/>
            <a:ext cx="1361284" cy="896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4"/>
            <a:endCxn id="6" idx="0"/>
          </p:cNvCxnSpPr>
          <p:nvPr/>
        </p:nvCxnSpPr>
        <p:spPr>
          <a:xfrm>
            <a:off x="4969240" y="1588957"/>
            <a:ext cx="0" cy="74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5"/>
            <a:endCxn id="7" idx="0"/>
          </p:cNvCxnSpPr>
          <p:nvPr/>
        </p:nvCxnSpPr>
        <p:spPr>
          <a:xfrm>
            <a:off x="5324328" y="1441875"/>
            <a:ext cx="1361285" cy="896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</p:cNvCxnSpPr>
          <p:nvPr/>
        </p:nvCxnSpPr>
        <p:spPr>
          <a:xfrm flipH="1">
            <a:off x="6004970" y="3195722"/>
            <a:ext cx="325554" cy="88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5"/>
            <a:endCxn id="13" idx="0"/>
          </p:cNvCxnSpPr>
          <p:nvPr/>
        </p:nvCxnSpPr>
        <p:spPr>
          <a:xfrm>
            <a:off x="7040701" y="3195722"/>
            <a:ext cx="341955" cy="88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4"/>
            <a:endCxn id="11" idx="0"/>
          </p:cNvCxnSpPr>
          <p:nvPr/>
        </p:nvCxnSpPr>
        <p:spPr>
          <a:xfrm>
            <a:off x="3252867" y="3342806"/>
            <a:ext cx="0" cy="734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6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467069" y="584616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oot</a:t>
            </a:r>
          </a:p>
        </p:txBody>
      </p:sp>
      <p:sp>
        <p:nvSpPr>
          <p:cNvPr id="5" name="椭圆 4"/>
          <p:cNvSpPr/>
          <p:nvPr/>
        </p:nvSpPr>
        <p:spPr>
          <a:xfrm>
            <a:off x="3695075" y="2338465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11448" y="2338464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27821" y="2338463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15789" y="4077323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24864" y="4077322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ACADD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4" idx="4"/>
            <a:endCxn id="5" idx="0"/>
          </p:cNvCxnSpPr>
          <p:nvPr/>
        </p:nvCxnSpPr>
        <p:spPr>
          <a:xfrm flipH="1">
            <a:off x="4197246" y="1588957"/>
            <a:ext cx="771994" cy="74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4"/>
            <a:endCxn id="6" idx="0"/>
          </p:cNvCxnSpPr>
          <p:nvPr/>
        </p:nvCxnSpPr>
        <p:spPr>
          <a:xfrm>
            <a:off x="4969240" y="1588957"/>
            <a:ext cx="944379" cy="74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5"/>
            <a:endCxn id="7" idx="0"/>
          </p:cNvCxnSpPr>
          <p:nvPr/>
        </p:nvCxnSpPr>
        <p:spPr>
          <a:xfrm>
            <a:off x="5324328" y="1441875"/>
            <a:ext cx="2305664" cy="896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</p:cNvCxnSpPr>
          <p:nvPr/>
        </p:nvCxnSpPr>
        <p:spPr>
          <a:xfrm flipH="1">
            <a:off x="6949349" y="3195722"/>
            <a:ext cx="325554" cy="88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5"/>
            <a:endCxn id="13" idx="0"/>
          </p:cNvCxnSpPr>
          <p:nvPr/>
        </p:nvCxnSpPr>
        <p:spPr>
          <a:xfrm>
            <a:off x="7985080" y="3195722"/>
            <a:ext cx="341955" cy="88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2007756" y="2338462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012097" y="4077321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47163" y="4077321"/>
            <a:ext cx="1004341" cy="1004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5" idx="3"/>
            <a:endCxn id="22" idx="0"/>
          </p:cNvCxnSpPr>
          <p:nvPr/>
        </p:nvCxnSpPr>
        <p:spPr>
          <a:xfrm flipH="1">
            <a:off x="3514268" y="3195724"/>
            <a:ext cx="327889" cy="881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24" idx="0"/>
          </p:cNvCxnSpPr>
          <p:nvPr/>
        </p:nvCxnSpPr>
        <p:spPr>
          <a:xfrm>
            <a:off x="4552334" y="3195724"/>
            <a:ext cx="397000" cy="881597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3"/>
            <a:endCxn id="20" idx="0"/>
          </p:cNvCxnSpPr>
          <p:nvPr/>
        </p:nvCxnSpPr>
        <p:spPr>
          <a:xfrm flipH="1">
            <a:off x="2509927" y="1441875"/>
            <a:ext cx="2104224" cy="896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0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>Africamonkey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Africamonkey</dc:creator>
  <cp:lastModifiedBy>Africamonkey</cp:lastModifiedBy>
  <cp:revision>5</cp:revision>
  <dcterms:created xsi:type="dcterms:W3CDTF">2017-04-12T07:16:28Z</dcterms:created>
  <dcterms:modified xsi:type="dcterms:W3CDTF">2017-04-12T07:39:21Z</dcterms:modified>
</cp:coreProperties>
</file>