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3244-6A58-4677-80A7-1D9D9382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466F5-A6A0-4BAB-B057-9626FCE67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56C1-8B87-4EBE-827B-4FC65947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7100-B8E7-454C-94E0-CE8FD98D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D49F-6FED-44D3-89D4-1EB877F2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51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0B96-8E63-4D75-AF27-5BA49AF1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9B06-0D8B-44D7-91CE-D4717A4C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A79F-0BE3-4043-8370-38168B71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421F-5BFE-418F-98FB-6FB9A32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ABF4-46B0-422C-94B9-72359D6F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9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18296-4F23-47C8-B215-4629008C4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6B5FA-5EB4-4854-B626-09464FAE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4B09-64A2-42FD-8C88-450218E9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31BE-D114-4C16-9CCE-57E37CE2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3F3B-39EC-421A-B012-77DBC178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4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ECEB-7114-45D6-B58A-26EE5D6F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80F4-A9EC-4B4B-BCC3-D23A177C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E833-365D-48E4-A687-43C1A99B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51A1-00EF-44F5-A069-DC07C45C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20C3-AC42-4B50-BE53-579D8C1C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7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145-3E6A-4A04-A1C8-41879F5D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D2B2-52A2-46AB-8DDB-B7AF905C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3DC1-5B6B-4D7D-A755-C4150C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9CB4-0A16-4019-8BE3-BA1DB8D5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7D5A-0C79-47D2-AAE5-F6AE694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92CB-B394-4EE9-87A9-0F6D036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C146-C86E-4D32-8B3E-7D910BB5F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6A644-6608-4A15-8D09-82DFB0DB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E96E-1955-43FA-8058-FBD02FF2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C37CC-78B2-4293-AD76-1D824D1E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FADE-90ED-43D6-925E-8C002E87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0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2D6C-C0F6-4300-BC5D-F55AD2A7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D84C-3D11-42C6-8B92-4B1A92E2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FE1F5-8E76-4C22-93DE-47F500E8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14304-CA32-4CC5-97EA-12F19B1F0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4F20E-49E2-4A17-B5D6-C050973C3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2D8FF-7E90-4D3B-A6D7-D19103B5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5FD0E-2568-4BC3-9433-321DF1BE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D5B4D-4D02-48A4-A9F0-7F699BA1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5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8AAE-0528-4DF7-863A-0694BB11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C14B3-BD42-4587-AC73-38EE5325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9F47A-6EBC-46A5-B9B5-AEF9BD6A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51F84-049B-47FC-8E4E-6707642E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41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CBBA9-B462-487E-A038-CB83FFFC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9E535-5884-457B-9117-48C4A875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2EE15-8166-40DE-ABBD-9C33B10D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59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A5D4-1417-4BFC-BC4E-54812A5D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98EA-288B-4FAF-90B5-BA1E4C73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B56D1-17CB-4D3B-9207-032A96E5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DC36-7A67-40B5-83B1-11EFC6F1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8EF-0852-4A2D-8240-26839860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07972-39AA-41BC-B29B-FEE77147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2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DB6E-37D7-4A31-9514-535379D7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7A097-EFB4-4E81-852C-870B493EA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2614-2005-4867-819F-C2369476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28B0C-E795-4EB6-9925-76DBC63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0BAC-18BA-4863-A7BC-68CA219E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DA74B-5572-43A9-95D6-C5CEAD02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69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68858-FB43-4DD8-8DB9-385DC9E1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CDBB6-6384-407F-9F38-E43B890E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A98-3980-430D-ACBE-2697D7AF2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3B87-561E-4A3B-8366-73A20DF6E882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65F0-2041-422E-86F2-607F88D24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DC4A-3739-48A8-9C00-E79569211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E0D-C1AA-426F-8412-2ABE916C3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072B-5C1C-4A0C-85B3-33AE7DCD4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Slides for Reading, Tweaking and using R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9E3B7-51CC-4CD3-9229-B5784661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5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2F74">
            <a:extLst>
              <a:ext uri="{FF2B5EF4-FFF2-40B4-BE49-F238E27FC236}">
                <a16:creationId xmlns:a16="http://schemas.microsoft.com/office/drawing/2014/main" id="{AA173B36-6901-4A43-B1B5-62F2DFB6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85" y="2098606"/>
            <a:ext cx="5442230" cy="266078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326756-AEA4-4E92-BFA7-2BC932E35BE8}"/>
              </a:ext>
            </a:extLst>
          </p:cNvPr>
          <p:cNvSpPr/>
          <p:nvPr/>
        </p:nvSpPr>
        <p:spPr>
          <a:xfrm>
            <a:off x="4504632" y="2610075"/>
            <a:ext cx="2839279" cy="1196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A638F-90DE-4AAD-A3FA-660E43857943}"/>
              </a:ext>
            </a:extLst>
          </p:cNvPr>
          <p:cNvSpPr/>
          <p:nvPr/>
        </p:nvSpPr>
        <p:spPr>
          <a:xfrm>
            <a:off x="7343912" y="2303324"/>
            <a:ext cx="854766" cy="257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FE40">
            <a:extLst>
              <a:ext uri="{FF2B5EF4-FFF2-40B4-BE49-F238E27FC236}">
                <a16:creationId xmlns:a16="http://schemas.microsoft.com/office/drawing/2014/main" id="{834B0062-E4EC-4E4B-B402-7E772FED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48" y="2222438"/>
            <a:ext cx="2006703" cy="24131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FB394E-D373-4FF6-B584-1413045A9FAF}"/>
              </a:ext>
            </a:extLst>
          </p:cNvPr>
          <p:cNvSpPr/>
          <p:nvPr/>
        </p:nvSpPr>
        <p:spPr>
          <a:xfrm>
            <a:off x="5241233" y="4402276"/>
            <a:ext cx="1517376" cy="23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2D9E3-459D-4279-92BF-6F38A00C59EF}"/>
              </a:ext>
            </a:extLst>
          </p:cNvPr>
          <p:cNvSpPr/>
          <p:nvPr/>
        </p:nvSpPr>
        <p:spPr>
          <a:xfrm>
            <a:off x="5092646" y="3052071"/>
            <a:ext cx="1218701" cy="257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D9219-B4F4-475B-B237-ED370AA496C6}"/>
              </a:ext>
            </a:extLst>
          </p:cNvPr>
          <p:cNvSpPr/>
          <p:nvPr/>
        </p:nvSpPr>
        <p:spPr>
          <a:xfrm>
            <a:off x="5092647" y="2198668"/>
            <a:ext cx="457805" cy="257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8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43DF">
            <a:extLst>
              <a:ext uri="{FF2B5EF4-FFF2-40B4-BE49-F238E27FC236}">
                <a16:creationId xmlns:a16="http://schemas.microsoft.com/office/drawing/2014/main" id="{CBFE65C6-1412-4D5E-B58E-4DF677A9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62" y="1323867"/>
            <a:ext cx="4388076" cy="42102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869609-347A-449D-AE66-C4523E789C19}"/>
              </a:ext>
            </a:extLst>
          </p:cNvPr>
          <p:cNvSpPr/>
          <p:nvPr/>
        </p:nvSpPr>
        <p:spPr>
          <a:xfrm>
            <a:off x="6314659" y="2233582"/>
            <a:ext cx="1308654" cy="1284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9C994-1238-494D-9518-1BD07E349696}"/>
              </a:ext>
            </a:extLst>
          </p:cNvPr>
          <p:cNvSpPr/>
          <p:nvPr/>
        </p:nvSpPr>
        <p:spPr>
          <a:xfrm>
            <a:off x="6006546" y="1678954"/>
            <a:ext cx="1308654" cy="269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2D35E-01EF-4D09-8EFD-F154B9F3D021}"/>
              </a:ext>
            </a:extLst>
          </p:cNvPr>
          <p:cNvSpPr/>
          <p:nvPr/>
        </p:nvSpPr>
        <p:spPr>
          <a:xfrm>
            <a:off x="6556512" y="4719028"/>
            <a:ext cx="1205949" cy="28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65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4B2E">
            <a:extLst>
              <a:ext uri="{FF2B5EF4-FFF2-40B4-BE49-F238E27FC236}">
                <a16:creationId xmlns:a16="http://schemas.microsoft.com/office/drawing/2014/main" id="{D6309D09-66CF-4359-8047-5CEBA21C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43" y="1866819"/>
            <a:ext cx="5124713" cy="31243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086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C8BE">
            <a:extLst>
              <a:ext uri="{FF2B5EF4-FFF2-40B4-BE49-F238E27FC236}">
                <a16:creationId xmlns:a16="http://schemas.microsoft.com/office/drawing/2014/main" id="{3571C7B3-27A2-4A4A-95D1-1C60ECAFB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78" y="1425472"/>
            <a:ext cx="4775445" cy="4007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83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D325">
            <a:extLst>
              <a:ext uri="{FF2B5EF4-FFF2-40B4-BE49-F238E27FC236}">
                <a16:creationId xmlns:a16="http://schemas.microsoft.com/office/drawing/2014/main" id="{63BC1325-806B-4F98-93B4-5CCD31287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06" y="725557"/>
            <a:ext cx="7144041" cy="22661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EA572B-EB70-470D-B1B0-E374417921F5}"/>
              </a:ext>
            </a:extLst>
          </p:cNvPr>
          <p:cNvSpPr/>
          <p:nvPr/>
        </p:nvSpPr>
        <p:spPr>
          <a:xfrm>
            <a:off x="6987210" y="2711323"/>
            <a:ext cx="2031737" cy="28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89EAB-5736-4C14-8B2C-C04C185E251F}"/>
              </a:ext>
            </a:extLst>
          </p:cNvPr>
          <p:cNvSpPr/>
          <p:nvPr/>
        </p:nvSpPr>
        <p:spPr>
          <a:xfrm>
            <a:off x="1874906" y="2711323"/>
            <a:ext cx="2726911" cy="28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9BF13-A5CD-4C99-9DE8-12E8D9D49518}"/>
              </a:ext>
            </a:extLst>
          </p:cNvPr>
          <p:cNvSpPr/>
          <p:nvPr/>
        </p:nvSpPr>
        <p:spPr>
          <a:xfrm>
            <a:off x="1874906" y="1445741"/>
            <a:ext cx="1729685" cy="28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AE65">
            <a:extLst>
              <a:ext uri="{FF2B5EF4-FFF2-40B4-BE49-F238E27FC236}">
                <a16:creationId xmlns:a16="http://schemas.microsoft.com/office/drawing/2014/main" id="{3E19B289-4BB1-48E8-A180-A837D43B2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17" y="2612983"/>
            <a:ext cx="6140766" cy="1632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520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71CD">
            <a:extLst>
              <a:ext uri="{FF2B5EF4-FFF2-40B4-BE49-F238E27FC236}">
                <a16:creationId xmlns:a16="http://schemas.microsoft.com/office/drawing/2014/main" id="{0649F927-FFEC-4823-8ECC-FBDF522B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76" y="1381020"/>
            <a:ext cx="3880049" cy="40959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572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FBB2">
            <a:extLst>
              <a:ext uri="{FF2B5EF4-FFF2-40B4-BE49-F238E27FC236}">
                <a16:creationId xmlns:a16="http://schemas.microsoft.com/office/drawing/2014/main" id="{349495DE-19C7-4C08-876E-21252E31C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39" y="1726309"/>
            <a:ext cx="5192571" cy="32432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6E415B-8F6D-47F0-A311-59F64307871A}"/>
              </a:ext>
            </a:extLst>
          </p:cNvPr>
          <p:cNvSpPr/>
          <p:nvPr/>
        </p:nvSpPr>
        <p:spPr>
          <a:xfrm>
            <a:off x="4174435" y="2641750"/>
            <a:ext cx="1739348" cy="200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8801C-8E2E-4AB2-B99A-8FC46B7C2E34}"/>
              </a:ext>
            </a:extLst>
          </p:cNvPr>
          <p:cNvSpPr/>
          <p:nvPr/>
        </p:nvSpPr>
        <p:spPr>
          <a:xfrm>
            <a:off x="2736574" y="2842592"/>
            <a:ext cx="4071730" cy="200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2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5252">
            <a:extLst>
              <a:ext uri="{FF2B5EF4-FFF2-40B4-BE49-F238E27FC236}">
                <a16:creationId xmlns:a16="http://schemas.microsoft.com/office/drawing/2014/main" id="{5CA1B3C9-FE11-4F9D-B4A3-31CE69823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29" y="2203386"/>
            <a:ext cx="4827576" cy="31637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F661EF-FD47-4D73-B8C8-9BD9BB7748B8}"/>
              </a:ext>
            </a:extLst>
          </p:cNvPr>
          <p:cNvSpPr/>
          <p:nvPr/>
        </p:nvSpPr>
        <p:spPr>
          <a:xfrm>
            <a:off x="5009322" y="3429000"/>
            <a:ext cx="1868556" cy="2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3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7003">
            <a:extLst>
              <a:ext uri="{FF2B5EF4-FFF2-40B4-BE49-F238E27FC236}">
                <a16:creationId xmlns:a16="http://schemas.microsoft.com/office/drawing/2014/main" id="{2326291B-F6CE-43C9-9B9B-3F14A923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02" y="1250838"/>
            <a:ext cx="5753396" cy="4356324"/>
          </a:xfrm>
          <a:prstGeom prst="rect">
            <a:avLst/>
          </a:prstGeom>
        </p:spPr>
      </p:pic>
      <p:pic>
        <p:nvPicPr>
          <p:cNvPr id="5" name="Snagit_PPTB039">
            <a:extLst>
              <a:ext uri="{FF2B5EF4-FFF2-40B4-BE49-F238E27FC236}">
                <a16:creationId xmlns:a16="http://schemas.microsoft.com/office/drawing/2014/main" id="{B02FA55A-6D8E-492E-AD6C-B3D3FF78B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02" y="1250838"/>
            <a:ext cx="5753396" cy="43563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7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4347">
            <a:extLst>
              <a:ext uri="{FF2B5EF4-FFF2-40B4-BE49-F238E27FC236}">
                <a16:creationId xmlns:a16="http://schemas.microsoft.com/office/drawing/2014/main" id="{A57B4B64-5C06-4FA0-8599-6F83F0C2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28" y="2203386"/>
            <a:ext cx="4938049" cy="32361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5B5F26-89B7-4FCA-ADFF-5BE91F311D72}"/>
              </a:ext>
            </a:extLst>
          </p:cNvPr>
          <p:cNvSpPr/>
          <p:nvPr/>
        </p:nvSpPr>
        <p:spPr>
          <a:xfrm>
            <a:off x="5039138" y="3468756"/>
            <a:ext cx="1838739" cy="2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5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2E45">
            <a:extLst>
              <a:ext uri="{FF2B5EF4-FFF2-40B4-BE49-F238E27FC236}">
                <a16:creationId xmlns:a16="http://schemas.microsoft.com/office/drawing/2014/main" id="{08F87E02-F92D-4E2D-837E-DF14C418C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11" y="2466925"/>
            <a:ext cx="2482978" cy="19241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5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6B47">
            <a:extLst>
              <a:ext uri="{FF2B5EF4-FFF2-40B4-BE49-F238E27FC236}">
                <a16:creationId xmlns:a16="http://schemas.microsoft.com/office/drawing/2014/main" id="{FC225BD8-AFF6-453D-B3DD-49EC8B101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34" y="1447698"/>
            <a:ext cx="6451932" cy="39626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96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532F">
            <a:extLst>
              <a:ext uri="{FF2B5EF4-FFF2-40B4-BE49-F238E27FC236}">
                <a16:creationId xmlns:a16="http://schemas.microsoft.com/office/drawing/2014/main" id="{181CC7E8-F3EA-4987-B2CA-C56825A6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76" y="2527253"/>
            <a:ext cx="4851649" cy="18034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2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ED26">
            <a:extLst>
              <a:ext uri="{FF2B5EF4-FFF2-40B4-BE49-F238E27FC236}">
                <a16:creationId xmlns:a16="http://schemas.microsoft.com/office/drawing/2014/main" id="{9DBCFFD4-0FFE-4701-B7BF-D38ACA78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70" y="1594037"/>
            <a:ext cx="3949903" cy="35307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2DB4BC-E9FB-42D0-9B53-D06A90CBE590}"/>
              </a:ext>
            </a:extLst>
          </p:cNvPr>
          <p:cNvSpPr/>
          <p:nvPr/>
        </p:nvSpPr>
        <p:spPr>
          <a:xfrm>
            <a:off x="6619461" y="2474843"/>
            <a:ext cx="1143000" cy="954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1B808-3B28-44C9-BB6D-A1ECF0A5B6C8}"/>
              </a:ext>
            </a:extLst>
          </p:cNvPr>
          <p:cNvSpPr/>
          <p:nvPr/>
        </p:nvSpPr>
        <p:spPr>
          <a:xfrm>
            <a:off x="5628861" y="3791548"/>
            <a:ext cx="642730" cy="233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0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DA1A">
            <a:extLst>
              <a:ext uri="{FF2B5EF4-FFF2-40B4-BE49-F238E27FC236}">
                <a16:creationId xmlns:a16="http://schemas.microsoft.com/office/drawing/2014/main" id="{69E18BF7-E442-460D-A57E-B972E8B5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81" y="2171635"/>
            <a:ext cx="5594638" cy="25147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7ACC25-6233-4153-A132-F0EC72F263AC}"/>
              </a:ext>
            </a:extLst>
          </p:cNvPr>
          <p:cNvSpPr/>
          <p:nvPr/>
        </p:nvSpPr>
        <p:spPr>
          <a:xfrm>
            <a:off x="3298680" y="2171635"/>
            <a:ext cx="5209215" cy="45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FB2B0-8302-45C7-A25B-3EDDA6DB4F52}"/>
              </a:ext>
            </a:extLst>
          </p:cNvPr>
          <p:cNvSpPr/>
          <p:nvPr/>
        </p:nvSpPr>
        <p:spPr>
          <a:xfrm>
            <a:off x="4515678" y="2718120"/>
            <a:ext cx="3187148" cy="591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1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nagit_PPT72A8">
            <a:extLst>
              <a:ext uri="{FF2B5EF4-FFF2-40B4-BE49-F238E27FC236}">
                <a16:creationId xmlns:a16="http://schemas.microsoft.com/office/drawing/2014/main" id="{9FE889C5-5F31-4D41-B8B0-FD97895E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25" y="2860646"/>
            <a:ext cx="4864350" cy="113670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2B9800-7933-4C31-9E91-A87F39D1A9A8}"/>
              </a:ext>
            </a:extLst>
          </p:cNvPr>
          <p:cNvSpPr/>
          <p:nvPr/>
        </p:nvSpPr>
        <p:spPr>
          <a:xfrm>
            <a:off x="7689573" y="3716227"/>
            <a:ext cx="642730" cy="233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91690-C281-472A-BB53-92CD94FACA7F}"/>
              </a:ext>
            </a:extLst>
          </p:cNvPr>
          <p:cNvSpPr/>
          <p:nvPr/>
        </p:nvSpPr>
        <p:spPr>
          <a:xfrm>
            <a:off x="3750365" y="3085869"/>
            <a:ext cx="642730" cy="233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2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5884">
            <a:extLst>
              <a:ext uri="{FF2B5EF4-FFF2-40B4-BE49-F238E27FC236}">
                <a16:creationId xmlns:a16="http://schemas.microsoft.com/office/drawing/2014/main" id="{95D7E4E2-1137-4C3C-B821-87D3C6AE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40" y="1378829"/>
            <a:ext cx="3130711" cy="33847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4EBD67-B754-46DD-BF9F-3DE7C4293A50}"/>
              </a:ext>
            </a:extLst>
          </p:cNvPr>
          <p:cNvSpPr/>
          <p:nvPr/>
        </p:nvSpPr>
        <p:spPr>
          <a:xfrm>
            <a:off x="5284303" y="1549497"/>
            <a:ext cx="430697" cy="47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4FB3A-19C0-4F68-8831-9005FE5DD877}"/>
              </a:ext>
            </a:extLst>
          </p:cNvPr>
          <p:cNvSpPr/>
          <p:nvPr/>
        </p:nvSpPr>
        <p:spPr>
          <a:xfrm>
            <a:off x="3538330" y="4506497"/>
            <a:ext cx="854766" cy="257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7279</TotalTime>
  <Words>9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Slides for Reading, Tweaking and using R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Reading, Tweaking and using R Commands</dc:title>
  <dc:creator>Roger Stern</dc:creator>
  <cp:lastModifiedBy>Roger Stern</cp:lastModifiedBy>
  <cp:revision>17</cp:revision>
  <dcterms:created xsi:type="dcterms:W3CDTF">2018-07-25T20:05:21Z</dcterms:created>
  <dcterms:modified xsi:type="dcterms:W3CDTF">2018-07-30T21:24:42Z</dcterms:modified>
</cp:coreProperties>
</file>