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rainmefordevsecops/SonarQube-Jenkins.git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up 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/>
              <a:t>Congrats 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Setup Completed</a:t>
            </a:r>
          </a:p>
          <a:p>
            <a:r>
              <a:rPr lang="en-GB" dirty="0" err="1" smtClean="0"/>
              <a:t>SonarQube</a:t>
            </a:r>
            <a:r>
              <a:rPr lang="en-GB" dirty="0" smtClean="0"/>
              <a:t> Setup Completed</a:t>
            </a:r>
          </a:p>
          <a:p>
            <a:r>
              <a:rPr lang="en-GB" dirty="0" smtClean="0"/>
              <a:t>Jenkins Setup Completed</a:t>
            </a:r>
          </a:p>
          <a:p>
            <a:endParaRPr lang="en-GB" dirty="0" smtClean="0"/>
          </a:p>
          <a:p>
            <a:r>
              <a:rPr lang="en-GB" dirty="0" smtClean="0"/>
              <a:t>What’s Next  ?</a:t>
            </a:r>
          </a:p>
          <a:p>
            <a:r>
              <a:rPr lang="en-GB" dirty="0"/>
              <a:t> </a:t>
            </a:r>
            <a:r>
              <a:rPr lang="en-GB" dirty="0" smtClean="0"/>
              <a:t>Create Various projects in Jenkins and </a:t>
            </a:r>
            <a:r>
              <a:rPr lang="en-GB" dirty="0" err="1" smtClean="0"/>
              <a:t>analyze</a:t>
            </a:r>
            <a:r>
              <a:rPr lang="en-GB" dirty="0" smtClean="0"/>
              <a:t> using </a:t>
            </a:r>
            <a:r>
              <a:rPr lang="en-GB" dirty="0" err="1" smtClean="0"/>
              <a:t>SonarQube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err="1" smtClean="0"/>
              <a:t>SonarQube</a:t>
            </a:r>
            <a:r>
              <a:rPr lang="en-GB" sz="3200" u="sng" dirty="0" smtClean="0"/>
              <a:t>/Jenkins Installation Steps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3962401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Install </a:t>
            </a:r>
            <a:r>
              <a:rPr lang="en-GB" dirty="0" err="1" smtClean="0"/>
              <a:t>SonarQube</a:t>
            </a:r>
            <a:r>
              <a:rPr lang="en-GB" dirty="0" smtClean="0"/>
              <a:t> using </a:t>
            </a:r>
            <a:r>
              <a:rPr lang="en-GB" dirty="0" err="1" smtClean="0"/>
              <a:t>docker</a:t>
            </a:r>
            <a:r>
              <a:rPr lang="en-GB" dirty="0" smtClean="0"/>
              <a:t>-compose file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git </a:t>
            </a:r>
            <a:r>
              <a:rPr lang="en-GB" dirty="0"/>
              <a:t>clone 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github.com/trainmefordevsecops/SonarQube-Jenkins.git</a:t>
            </a:r>
            <a:endParaRPr lang="en-GB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cd </a:t>
            </a:r>
            <a:r>
              <a:rPr lang="en-GB" dirty="0"/>
              <a:t> </a:t>
            </a:r>
            <a:r>
              <a:rPr lang="en-GB" dirty="0" err="1" smtClean="0"/>
              <a:t>SonarQube</a:t>
            </a:r>
            <a:r>
              <a:rPr lang="en-GB" dirty="0" smtClean="0"/>
              <a:t>-Jenkins/</a:t>
            </a:r>
            <a:r>
              <a:rPr lang="en-GB" dirty="0" err="1" smtClean="0"/>
              <a:t>SonarQube</a:t>
            </a:r>
            <a:endParaRPr lang="en-GB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GB" dirty="0" err="1"/>
              <a:t>d</a:t>
            </a:r>
            <a:r>
              <a:rPr lang="en-GB" dirty="0" err="1" smtClean="0"/>
              <a:t>ocker</a:t>
            </a:r>
            <a:r>
              <a:rPr lang="en-GB" dirty="0" smtClean="0"/>
              <a:t>-compose up </a:t>
            </a:r>
            <a:r>
              <a:rPr lang="mr-IN" dirty="0" smtClean="0"/>
              <a:t>–</a:t>
            </a:r>
            <a:r>
              <a:rPr lang="en-GB" dirty="0" smtClean="0"/>
              <a:t>d</a:t>
            </a:r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Install Jenkins using </a:t>
            </a:r>
            <a:r>
              <a:rPr lang="en-GB" dirty="0" err="1" smtClean="0"/>
              <a:t>docker</a:t>
            </a:r>
            <a:r>
              <a:rPr lang="en-GB" dirty="0" smtClean="0"/>
              <a:t>-compose file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cd </a:t>
            </a:r>
            <a:r>
              <a:rPr lang="en-GB" dirty="0" err="1" smtClean="0"/>
              <a:t>SonarQube</a:t>
            </a:r>
            <a:r>
              <a:rPr lang="en-GB" dirty="0" smtClean="0"/>
              <a:t>-Jenkins/Jenkins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err="1"/>
              <a:t>d</a:t>
            </a:r>
            <a:r>
              <a:rPr lang="en-GB" dirty="0" err="1" smtClean="0"/>
              <a:t>ocker</a:t>
            </a:r>
            <a:r>
              <a:rPr lang="en-GB" dirty="0" smtClean="0"/>
              <a:t>-compose up -d</a:t>
            </a:r>
            <a:endParaRPr lang="en-GB" dirty="0"/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GB" u="sng" dirty="0" err="1" smtClean="0"/>
              <a:t>SonarQube</a:t>
            </a:r>
            <a:r>
              <a:rPr lang="en-GB" u="sng" dirty="0" smtClean="0"/>
              <a:t> &amp; Jenkins Dashboard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46652"/>
            <a:ext cx="10515600" cy="5511347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1346652"/>
            <a:ext cx="5340338" cy="5065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47" y="1346652"/>
            <a:ext cx="5027826" cy="50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17666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Install </a:t>
            </a:r>
            <a:r>
              <a:rPr lang="en-GB" sz="3600" dirty="0" err="1" smtClean="0"/>
              <a:t>SonarQube</a:t>
            </a:r>
            <a:r>
              <a:rPr lang="en-GB" sz="3600" dirty="0" smtClean="0"/>
              <a:t> </a:t>
            </a:r>
            <a:r>
              <a:rPr lang="en-GB" sz="3600" dirty="0" err="1" smtClean="0"/>
              <a:t>Pluggin</a:t>
            </a:r>
            <a:r>
              <a:rPr lang="en-GB" sz="3600" dirty="0" smtClean="0"/>
              <a:t> Jenkins</a:t>
            </a:r>
            <a:endParaRPr lang="en-GB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5" y="1796143"/>
            <a:ext cx="9906001" cy="4559059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 smtClean="0"/>
              <a:t>Install Coverage </a:t>
            </a:r>
            <a:r>
              <a:rPr lang="en-GB" sz="3600" u="sng" dirty="0" err="1" smtClean="0"/>
              <a:t>Pluggin</a:t>
            </a:r>
            <a:r>
              <a:rPr lang="en-GB" sz="3600" u="sng" dirty="0" smtClean="0"/>
              <a:t> Jenkins</a:t>
            </a:r>
            <a:endParaRPr lang="en-GB" sz="36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2634343"/>
            <a:ext cx="10167257" cy="3646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" y="1836511"/>
            <a:ext cx="10515600" cy="4351338"/>
          </a:xfrm>
        </p:spPr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/>
              <a:t>J</a:t>
            </a:r>
            <a:r>
              <a:rPr lang="en-GB" dirty="0" err="1" smtClean="0"/>
              <a:t>acoco</a:t>
            </a:r>
            <a:r>
              <a:rPr lang="en-GB" dirty="0" smtClean="0"/>
              <a:t> : coverage </a:t>
            </a:r>
            <a:r>
              <a:rPr lang="en-GB" dirty="0" err="1" smtClean="0"/>
              <a:t>pluggin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9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613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Install Coverage </a:t>
            </a:r>
            <a:r>
              <a:rPr lang="en-GB" sz="3600" u="sng" dirty="0" err="1"/>
              <a:t>Pluggin</a:t>
            </a:r>
            <a:r>
              <a:rPr lang="en-GB" sz="3600" u="sng" dirty="0"/>
              <a:t> Jenkins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7771"/>
            <a:ext cx="10515600" cy="35487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76"/>
            <a:ext cx="10515600" cy="4351338"/>
          </a:xfrm>
        </p:spPr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cobertura</a:t>
            </a:r>
            <a:r>
              <a:rPr lang="en-GB" dirty="0" smtClean="0"/>
              <a:t> : Coverage </a:t>
            </a:r>
            <a:r>
              <a:rPr lang="en-GB" dirty="0" err="1" smtClean="0"/>
              <a:t>pluggin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3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err="1" smtClean="0"/>
              <a:t>SonarQube</a:t>
            </a:r>
            <a:r>
              <a:rPr lang="en-GB" sz="3600" u="sng" dirty="0" smtClean="0"/>
              <a:t> Token Setup for Jenkins</a:t>
            </a:r>
            <a:endParaRPr lang="en-GB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3586"/>
            <a:ext cx="10820400" cy="4683377"/>
          </a:xfrm>
        </p:spPr>
      </p:pic>
    </p:spTree>
    <p:extLst>
      <p:ext uri="{BB962C8B-B14F-4D97-AF65-F5344CB8AC3E}">
        <p14:creationId xmlns:p14="http://schemas.microsoft.com/office/powerpoint/2010/main" val="6735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2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 smtClean="0"/>
              <a:t>Jenkins Credentials Setup For </a:t>
            </a:r>
            <a:r>
              <a:rPr lang="en-GB" sz="3600" u="sng" dirty="0" err="1" smtClean="0"/>
              <a:t>SonarQube</a:t>
            </a:r>
            <a:endParaRPr lang="en-GB" sz="36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87"/>
            <a:ext cx="10515600" cy="4767942"/>
          </a:xfrm>
        </p:spPr>
      </p:pic>
    </p:spTree>
    <p:extLst>
      <p:ext uri="{BB962C8B-B14F-4D97-AF65-F5344CB8AC3E}">
        <p14:creationId xmlns:p14="http://schemas.microsoft.com/office/powerpoint/2010/main" val="9351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/>
              <a:t>Install Jenkins Agent</a:t>
            </a:r>
            <a:endParaRPr lang="en-GB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524000"/>
            <a:ext cx="10451323" cy="4778829"/>
          </a:xfrm>
        </p:spPr>
      </p:pic>
    </p:spTree>
    <p:extLst>
      <p:ext uri="{BB962C8B-B14F-4D97-AF65-F5344CB8AC3E}">
        <p14:creationId xmlns:p14="http://schemas.microsoft.com/office/powerpoint/2010/main" val="81462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100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SonarQube                </vt:lpstr>
      <vt:lpstr>SonarQube/Jenkins Installation Steps</vt:lpstr>
      <vt:lpstr>SonarQube &amp; Jenkins Dashboard</vt:lpstr>
      <vt:lpstr>Install SonarQube Pluggin Jenkins</vt:lpstr>
      <vt:lpstr>Install Coverage Pluggin Jenkins</vt:lpstr>
      <vt:lpstr>Install Coverage Pluggin Jenkins</vt:lpstr>
      <vt:lpstr>SonarQube Token Setup for Jenkins</vt:lpstr>
      <vt:lpstr>Jenkins Credentials Setup For SonarQube</vt:lpstr>
      <vt:lpstr>Install Jenkins Agent</vt:lpstr>
      <vt:lpstr>Congrats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54</cp:revision>
  <dcterms:created xsi:type="dcterms:W3CDTF">2020-05-03T09:36:49Z</dcterms:created>
  <dcterms:modified xsi:type="dcterms:W3CDTF">2020-05-07T15:30:10Z</dcterms:modified>
</cp:coreProperties>
</file>