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ed Hat Display Black"/>
      <p:bold r:id="rId24"/>
      <p:boldItalic r:id="rId25"/>
    </p:embeddedFont>
    <p:embeddedFont>
      <p:font typeface="Red Hat Display"/>
      <p:regular r:id="rId26"/>
      <p:bold r:id="rId27"/>
      <p:italic r:id="rId28"/>
      <p:boldItalic r:id="rId29"/>
    </p:embeddedFont>
    <p:embeddedFont>
      <p:font typeface="Red Hat Text"/>
      <p:regular r:id="rId30"/>
      <p:bold r:id="rId31"/>
      <p:italic r:id="rId32"/>
      <p:boldItalic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edHatDisplayBlack-bold.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edHatDisplay-regular.fntdata"/><Relationship Id="rId25" Type="http://schemas.openxmlformats.org/officeDocument/2006/relationships/font" Target="fonts/RedHatDisplayBlack-boldItalic.fntdata"/><Relationship Id="rId28" Type="http://schemas.openxmlformats.org/officeDocument/2006/relationships/font" Target="fonts/RedHatDisplay-italic.fntdata"/><Relationship Id="rId27" Type="http://schemas.openxmlformats.org/officeDocument/2006/relationships/font" Target="fonts/RedHatDisplay-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edHatDisplay-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edHatText-bold.fntdata"/><Relationship Id="rId30" Type="http://schemas.openxmlformats.org/officeDocument/2006/relationships/font" Target="fonts/RedHatText-regular.fntdata"/><Relationship Id="rId11" Type="http://schemas.openxmlformats.org/officeDocument/2006/relationships/slide" Target="slides/slide7.xml"/><Relationship Id="rId33" Type="http://schemas.openxmlformats.org/officeDocument/2006/relationships/font" Target="fonts/RedHatText-boldItalic.fntdata"/><Relationship Id="rId10" Type="http://schemas.openxmlformats.org/officeDocument/2006/relationships/slide" Target="slides/slide6.xml"/><Relationship Id="rId32" Type="http://schemas.openxmlformats.org/officeDocument/2006/relationships/font" Target="fonts/RedHatText-italic.fntdata"/><Relationship Id="rId13" Type="http://schemas.openxmlformats.org/officeDocument/2006/relationships/slide" Target="slides/slide9.xml"/><Relationship Id="rId35" Type="http://schemas.openxmlformats.org/officeDocument/2006/relationships/font" Target="fonts/Merriweather-bold.fntdata"/><Relationship Id="rId12" Type="http://schemas.openxmlformats.org/officeDocument/2006/relationships/slide" Target="slides/slide8.xml"/><Relationship Id="rId34" Type="http://schemas.openxmlformats.org/officeDocument/2006/relationships/font" Target="fonts/Merriweather-regular.fntdata"/><Relationship Id="rId15" Type="http://schemas.openxmlformats.org/officeDocument/2006/relationships/slide" Target="slides/slide11.xml"/><Relationship Id="rId37" Type="http://schemas.openxmlformats.org/officeDocument/2006/relationships/font" Target="fonts/Merriweather-boldItalic.fntdata"/><Relationship Id="rId14" Type="http://schemas.openxmlformats.org/officeDocument/2006/relationships/slide" Target="slides/slide10.xml"/><Relationship Id="rId36" Type="http://schemas.openxmlformats.org/officeDocument/2006/relationships/font" Target="fonts/Merriweather-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c6b8f265f_1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c6b8f265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a6c2e122f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a6c2e12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537e90b11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37e90b1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c8d650ed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9c8d650e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537e90b11b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37e90b11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c6b8f265f_1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c6b8f265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9c6b8f265f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9c6b8f265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9c6b8f265f_2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9c6b8f265f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9c6b8f265f_1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9c6b8f265f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c6b8f265f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c6b8f265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c6b8f265f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c6b8f265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c6b8f265f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c6b8f26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c6b8f265f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c6b8f265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c6b8f265f_0_1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c6b8f265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2381" y="2381"/>
            <a:ext cx="6642640" cy="5138738"/>
          </a:xfrm>
          <a:custGeom>
            <a:rect b="b" l="l" r="r" t="t"/>
            <a:pathLst>
              <a:path extrusionOk="0" h="6851650" w="8856853">
                <a:moveTo>
                  <a:pt x="0" y="6851650"/>
                </a:moveTo>
                <a:lnTo>
                  <a:pt x="0" y="6433884"/>
                </a:lnTo>
                <a:cubicBezTo>
                  <a:pt x="1681036" y="6368796"/>
                  <a:pt x="3257550" y="5672836"/>
                  <a:pt x="4439349" y="4473956"/>
                </a:cubicBezTo>
                <a:cubicBezTo>
                  <a:pt x="5622417" y="3273870"/>
                  <a:pt x="6295644" y="1685100"/>
                  <a:pt x="6335332" y="0"/>
                </a:cubicBezTo>
                <a:lnTo>
                  <a:pt x="8856853" y="0"/>
                </a:lnTo>
                <a:cubicBezTo>
                  <a:pt x="8845614" y="674103"/>
                  <a:pt x="8760016" y="1344911"/>
                  <a:pt x="8601646" y="2000250"/>
                </a:cubicBezTo>
                <a:cubicBezTo>
                  <a:pt x="8447278" y="2636692"/>
                  <a:pt x="8224456" y="3254546"/>
                  <a:pt x="7937056" y="3843020"/>
                </a:cubicBezTo>
                <a:cubicBezTo>
                  <a:pt x="7653845" y="4422306"/>
                  <a:pt x="7310120" y="4969980"/>
                  <a:pt x="6911594" y="5476875"/>
                </a:cubicBezTo>
                <a:cubicBezTo>
                  <a:pt x="6515100" y="5980576"/>
                  <a:pt x="6066975" y="6441377"/>
                  <a:pt x="5574475" y="6851650"/>
                </a:cubicBezTo>
                <a:close/>
              </a:path>
            </a:pathLst>
          </a:custGeom>
          <a:solidFill>
            <a:schemeClr val="accent5"/>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2"/>
          <p:cNvSpPr/>
          <p:nvPr/>
        </p:nvSpPr>
        <p:spPr>
          <a:xfrm>
            <a:off x="2375" y="2375"/>
            <a:ext cx="4762558" cy="4836719"/>
          </a:xfrm>
          <a:custGeom>
            <a:rect b="b" l="l" r="r" t="t"/>
            <a:pathLst>
              <a:path extrusionOk="0" h="6427533" w="6328981">
                <a:moveTo>
                  <a:pt x="0" y="3907092"/>
                </a:moveTo>
                <a:cubicBezTo>
                  <a:pt x="1005313" y="3844208"/>
                  <a:pt x="1951406" y="3410027"/>
                  <a:pt x="2654618" y="2688844"/>
                </a:cubicBezTo>
                <a:cubicBezTo>
                  <a:pt x="3360649" y="1967326"/>
                  <a:pt x="3772757" y="1008780"/>
                  <a:pt x="3810635" y="0"/>
                </a:cubicBezTo>
                <a:lnTo>
                  <a:pt x="6328982" y="0"/>
                </a:lnTo>
                <a:cubicBezTo>
                  <a:pt x="6289294" y="1683385"/>
                  <a:pt x="5616575" y="3270631"/>
                  <a:pt x="4434840" y="4469511"/>
                </a:cubicBezTo>
                <a:cubicBezTo>
                  <a:pt x="3254375" y="5667375"/>
                  <a:pt x="1679575" y="6362447"/>
                  <a:pt x="0" y="6427534"/>
                </a:cubicBezTo>
                <a:close/>
              </a:path>
            </a:pathLst>
          </a:custGeom>
          <a:solidFill>
            <a:schemeClr val="accent3"/>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2375" y="2375"/>
            <a:ext cx="2872234" cy="2945059"/>
          </a:xfrm>
          <a:custGeom>
            <a:rect b="b" l="l" r="r" t="t"/>
            <a:pathLst>
              <a:path extrusionOk="0" h="3900741" w="3804284">
                <a:moveTo>
                  <a:pt x="0" y="0"/>
                </a:moveTo>
                <a:lnTo>
                  <a:pt x="3804285" y="0"/>
                </a:lnTo>
                <a:cubicBezTo>
                  <a:pt x="3766408" y="1007123"/>
                  <a:pt x="3354934" y="1964074"/>
                  <a:pt x="2650046" y="2684399"/>
                </a:cubicBezTo>
                <a:cubicBezTo>
                  <a:pt x="1948066" y="3404400"/>
                  <a:pt x="1003605" y="3837896"/>
                  <a:pt x="0" y="3900741"/>
                </a:cubicBezTo>
                <a:close/>
              </a:path>
            </a:pathLst>
          </a:custGeom>
          <a:solidFill>
            <a:schemeClr val="accent1"/>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txBox="1"/>
          <p:nvPr>
            <p:ph type="ctrTitle"/>
          </p:nvPr>
        </p:nvSpPr>
        <p:spPr>
          <a:xfrm>
            <a:off x="855300" y="1991825"/>
            <a:ext cx="7433400" cy="1159800"/>
          </a:xfrm>
          <a:prstGeom prst="rect">
            <a:avLst/>
          </a:prstGeom>
        </p:spPr>
        <p:txBody>
          <a:bodyPr anchorCtr="0" anchor="ctr" bIns="0" lIns="0" spcFirstLastPara="1" rIns="0" wrap="square" tIns="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
    <p:spTree>
      <p:nvGrpSpPr>
        <p:cNvPr id="68" name="Shape 68"/>
        <p:cNvGrpSpPr/>
        <p:nvPr/>
      </p:nvGrpSpPr>
      <p:grpSpPr>
        <a:xfrm>
          <a:off x="0" y="0"/>
          <a:ext cx="0" cy="0"/>
          <a:chOff x="0" y="0"/>
          <a:chExt cx="0" cy="0"/>
        </a:xfrm>
      </p:grpSpPr>
      <p:pic>
        <p:nvPicPr>
          <p:cNvPr id="69" name="Google Shape;69;p11"/>
          <p:cNvPicPr preferRelativeResize="0"/>
          <p:nvPr/>
        </p:nvPicPr>
        <p:blipFill rotWithShape="1">
          <a:blip r:embed="rId2">
            <a:alphaModFix/>
          </a:blip>
          <a:srcRect b="42419" l="0" r="0" t="0"/>
          <a:stretch/>
        </p:blipFill>
        <p:spPr>
          <a:xfrm>
            <a:off x="-76200" y="0"/>
            <a:ext cx="8775850" cy="5143499"/>
          </a:xfrm>
          <a:prstGeom prst="rect">
            <a:avLst/>
          </a:prstGeom>
          <a:noFill/>
          <a:ln>
            <a:noFill/>
          </a:ln>
        </p:spPr>
      </p:pic>
      <p:sp>
        <p:nvSpPr>
          <p:cNvPr id="70" name="Google Shape;70;p11"/>
          <p:cNvSpPr/>
          <p:nvPr/>
        </p:nvSpPr>
        <p:spPr>
          <a:xfrm>
            <a:off x="2381" y="2381"/>
            <a:ext cx="6642640" cy="5138738"/>
          </a:xfrm>
          <a:custGeom>
            <a:rect b="b" l="l" r="r" t="t"/>
            <a:pathLst>
              <a:path extrusionOk="0" h="6851650" w="8856853">
                <a:moveTo>
                  <a:pt x="0" y="6851650"/>
                </a:moveTo>
                <a:lnTo>
                  <a:pt x="0" y="6433884"/>
                </a:lnTo>
                <a:cubicBezTo>
                  <a:pt x="1681036" y="6368796"/>
                  <a:pt x="3257550" y="5672836"/>
                  <a:pt x="4439349" y="4473956"/>
                </a:cubicBezTo>
                <a:cubicBezTo>
                  <a:pt x="5622417" y="3273870"/>
                  <a:pt x="6295644" y="1685100"/>
                  <a:pt x="6335332" y="0"/>
                </a:cubicBezTo>
                <a:lnTo>
                  <a:pt x="8856853" y="0"/>
                </a:lnTo>
                <a:cubicBezTo>
                  <a:pt x="8845614" y="674103"/>
                  <a:pt x="8760016" y="1344911"/>
                  <a:pt x="8601646" y="2000250"/>
                </a:cubicBezTo>
                <a:cubicBezTo>
                  <a:pt x="8447278" y="2636692"/>
                  <a:pt x="8224456" y="3254546"/>
                  <a:pt x="7937056" y="3843020"/>
                </a:cubicBezTo>
                <a:cubicBezTo>
                  <a:pt x="7653845" y="4422306"/>
                  <a:pt x="7310120" y="4969980"/>
                  <a:pt x="6911594" y="5476875"/>
                </a:cubicBezTo>
                <a:cubicBezTo>
                  <a:pt x="6515100" y="5980576"/>
                  <a:pt x="6066975" y="6441377"/>
                  <a:pt x="5574475" y="6851650"/>
                </a:cubicBezTo>
                <a:close/>
              </a:path>
            </a:pathLst>
          </a:custGeom>
          <a:solidFill>
            <a:srgbClr val="FFFFFF">
              <a:alpha val="390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71" name="Google Shape;71;p11"/>
          <p:cNvPicPr preferRelativeResize="0"/>
          <p:nvPr/>
        </p:nvPicPr>
        <p:blipFill rotWithShape="1">
          <a:blip r:embed="rId2">
            <a:alphaModFix amt="75000"/>
          </a:blip>
          <a:srcRect b="18599" l="0" r="0" t="0"/>
          <a:stretch/>
        </p:blipFill>
        <p:spPr>
          <a:xfrm>
            <a:off x="2375" y="0"/>
            <a:ext cx="6207925" cy="5143499"/>
          </a:xfrm>
          <a:prstGeom prst="rect">
            <a:avLst/>
          </a:prstGeom>
          <a:noFill/>
          <a:ln>
            <a:noFill/>
          </a:ln>
        </p:spPr>
      </p:pic>
      <p:sp>
        <p:nvSpPr>
          <p:cNvPr id="72" name="Google Shape;72;p11"/>
          <p:cNvSpPr/>
          <p:nvPr/>
        </p:nvSpPr>
        <p:spPr>
          <a:xfrm>
            <a:off x="2375" y="2375"/>
            <a:ext cx="4762558" cy="4836719"/>
          </a:xfrm>
          <a:custGeom>
            <a:rect b="b" l="l" r="r" t="t"/>
            <a:pathLst>
              <a:path extrusionOk="0" h="6427533" w="6328981">
                <a:moveTo>
                  <a:pt x="0" y="3907092"/>
                </a:moveTo>
                <a:cubicBezTo>
                  <a:pt x="1005313" y="3844208"/>
                  <a:pt x="1951406" y="3410027"/>
                  <a:pt x="2654618" y="2688844"/>
                </a:cubicBezTo>
                <a:cubicBezTo>
                  <a:pt x="3360649" y="1967326"/>
                  <a:pt x="3772757" y="1008780"/>
                  <a:pt x="3810635" y="0"/>
                </a:cubicBezTo>
                <a:lnTo>
                  <a:pt x="6328982" y="0"/>
                </a:lnTo>
                <a:cubicBezTo>
                  <a:pt x="6289294" y="1683385"/>
                  <a:pt x="5616575" y="3270631"/>
                  <a:pt x="4434840" y="4469511"/>
                </a:cubicBezTo>
                <a:cubicBezTo>
                  <a:pt x="3254375" y="5667375"/>
                  <a:pt x="1679575" y="6362447"/>
                  <a:pt x="0" y="6427534"/>
                </a:cubicBezTo>
                <a:close/>
              </a:path>
            </a:pathLst>
          </a:custGeom>
          <a:solidFill>
            <a:srgbClr val="FFFFFF">
              <a:alpha val="122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1"/>
          <p:cNvSpPr/>
          <p:nvPr/>
        </p:nvSpPr>
        <p:spPr>
          <a:xfrm>
            <a:off x="2375" y="2375"/>
            <a:ext cx="2872234" cy="2945059"/>
          </a:xfrm>
          <a:custGeom>
            <a:rect b="b" l="l" r="r" t="t"/>
            <a:pathLst>
              <a:path extrusionOk="0" h="3900741" w="3804284">
                <a:moveTo>
                  <a:pt x="0" y="0"/>
                </a:moveTo>
                <a:lnTo>
                  <a:pt x="3804285" y="0"/>
                </a:lnTo>
                <a:cubicBezTo>
                  <a:pt x="3766408" y="1007123"/>
                  <a:pt x="3354934" y="1964074"/>
                  <a:pt x="2650046" y="2684399"/>
                </a:cubicBezTo>
                <a:cubicBezTo>
                  <a:pt x="1948066" y="3404400"/>
                  <a:pt x="1003605" y="3837896"/>
                  <a:pt x="0" y="3900741"/>
                </a:cubicBezTo>
                <a:close/>
              </a:path>
            </a:pathLst>
          </a:custGeom>
          <a:solidFill>
            <a:srgbClr val="FFFFFF">
              <a:alpha val="217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75" name="Google Shape;75;p11"/>
          <p:cNvPicPr preferRelativeResize="0"/>
          <p:nvPr/>
        </p:nvPicPr>
        <p:blipFill>
          <a:blip r:embed="rId2">
            <a:alphaModFix amt="50000"/>
          </a:blip>
          <a:stretch>
            <a:fillRect/>
          </a:stretch>
        </p:blipFill>
        <p:spPr>
          <a:xfrm>
            <a:off x="2375" y="0"/>
            <a:ext cx="3735399" cy="380217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4" name="Shape 14"/>
        <p:cNvGrpSpPr/>
        <p:nvPr/>
      </p:nvGrpSpPr>
      <p:grpSpPr>
        <a:xfrm>
          <a:off x="0" y="0"/>
          <a:ext cx="0" cy="0"/>
          <a:chOff x="0" y="0"/>
          <a:chExt cx="0" cy="0"/>
        </a:xfrm>
      </p:grpSpPr>
      <p:sp>
        <p:nvSpPr>
          <p:cNvPr id="15" name="Google Shape;15;p3"/>
          <p:cNvSpPr/>
          <p:nvPr/>
        </p:nvSpPr>
        <p:spPr>
          <a:xfrm>
            <a:off x="2381" y="2381"/>
            <a:ext cx="6642640" cy="5138738"/>
          </a:xfrm>
          <a:custGeom>
            <a:rect b="b" l="l" r="r" t="t"/>
            <a:pathLst>
              <a:path extrusionOk="0" h="6851650" w="8856853">
                <a:moveTo>
                  <a:pt x="0" y="6851650"/>
                </a:moveTo>
                <a:lnTo>
                  <a:pt x="0" y="6433884"/>
                </a:lnTo>
                <a:cubicBezTo>
                  <a:pt x="1681036" y="6368796"/>
                  <a:pt x="3257550" y="5672836"/>
                  <a:pt x="4439349" y="4473956"/>
                </a:cubicBezTo>
                <a:cubicBezTo>
                  <a:pt x="5622417" y="3273870"/>
                  <a:pt x="6295644" y="1685100"/>
                  <a:pt x="6335332" y="0"/>
                </a:cubicBezTo>
                <a:lnTo>
                  <a:pt x="8856853" y="0"/>
                </a:lnTo>
                <a:cubicBezTo>
                  <a:pt x="8845614" y="674103"/>
                  <a:pt x="8760016" y="1344911"/>
                  <a:pt x="8601646" y="2000250"/>
                </a:cubicBezTo>
                <a:cubicBezTo>
                  <a:pt x="8447278" y="2636692"/>
                  <a:pt x="8224456" y="3254546"/>
                  <a:pt x="7937056" y="3843020"/>
                </a:cubicBezTo>
                <a:cubicBezTo>
                  <a:pt x="7653845" y="4422306"/>
                  <a:pt x="7310120" y="4969980"/>
                  <a:pt x="6911594" y="5476875"/>
                </a:cubicBezTo>
                <a:cubicBezTo>
                  <a:pt x="6515100" y="5980576"/>
                  <a:pt x="6066975" y="6441377"/>
                  <a:pt x="5574475" y="6851650"/>
                </a:cubicBezTo>
                <a:close/>
              </a:path>
            </a:pathLst>
          </a:custGeom>
          <a:solidFill>
            <a:schemeClr val="accent5"/>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3"/>
          <p:cNvSpPr/>
          <p:nvPr/>
        </p:nvSpPr>
        <p:spPr>
          <a:xfrm>
            <a:off x="2375" y="2375"/>
            <a:ext cx="4762558" cy="4836719"/>
          </a:xfrm>
          <a:custGeom>
            <a:rect b="b" l="l" r="r" t="t"/>
            <a:pathLst>
              <a:path extrusionOk="0" h="6427533" w="6328981">
                <a:moveTo>
                  <a:pt x="0" y="3907092"/>
                </a:moveTo>
                <a:cubicBezTo>
                  <a:pt x="1005313" y="3844208"/>
                  <a:pt x="1951406" y="3410027"/>
                  <a:pt x="2654618" y="2688844"/>
                </a:cubicBezTo>
                <a:cubicBezTo>
                  <a:pt x="3360649" y="1967326"/>
                  <a:pt x="3772757" y="1008780"/>
                  <a:pt x="3810635" y="0"/>
                </a:cubicBezTo>
                <a:lnTo>
                  <a:pt x="6328982" y="0"/>
                </a:lnTo>
                <a:cubicBezTo>
                  <a:pt x="6289294" y="1683385"/>
                  <a:pt x="5616575" y="3270631"/>
                  <a:pt x="4434840" y="4469511"/>
                </a:cubicBezTo>
                <a:cubicBezTo>
                  <a:pt x="3254375" y="5667375"/>
                  <a:pt x="1679575" y="6362447"/>
                  <a:pt x="0" y="6427534"/>
                </a:cubicBezTo>
                <a:close/>
              </a:path>
            </a:pathLst>
          </a:custGeom>
          <a:solidFill>
            <a:schemeClr val="accent3"/>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3"/>
          <p:cNvSpPr/>
          <p:nvPr/>
        </p:nvSpPr>
        <p:spPr>
          <a:xfrm>
            <a:off x="2375" y="2375"/>
            <a:ext cx="2872234" cy="2945059"/>
          </a:xfrm>
          <a:custGeom>
            <a:rect b="b" l="l" r="r" t="t"/>
            <a:pathLst>
              <a:path extrusionOk="0" h="3900741" w="3804284">
                <a:moveTo>
                  <a:pt x="0" y="0"/>
                </a:moveTo>
                <a:lnTo>
                  <a:pt x="3804285" y="0"/>
                </a:lnTo>
                <a:cubicBezTo>
                  <a:pt x="3766408" y="1007123"/>
                  <a:pt x="3354934" y="1964074"/>
                  <a:pt x="2650046" y="2684399"/>
                </a:cubicBezTo>
                <a:cubicBezTo>
                  <a:pt x="1948066" y="3404400"/>
                  <a:pt x="1003605" y="3837896"/>
                  <a:pt x="0" y="3900741"/>
                </a:cubicBezTo>
                <a:close/>
              </a:path>
            </a:pathLst>
          </a:custGeom>
          <a:solidFill>
            <a:schemeClr val="accent1"/>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3"/>
          <p:cNvSpPr txBox="1"/>
          <p:nvPr>
            <p:ph type="ctrTitle"/>
          </p:nvPr>
        </p:nvSpPr>
        <p:spPr>
          <a:xfrm>
            <a:off x="855300" y="1583350"/>
            <a:ext cx="74334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9" name="Google Shape;19;p3"/>
          <p:cNvSpPr txBox="1"/>
          <p:nvPr>
            <p:ph idx="1" type="subTitle"/>
          </p:nvPr>
        </p:nvSpPr>
        <p:spPr>
          <a:xfrm>
            <a:off x="855300" y="2840054"/>
            <a:ext cx="7433400" cy="7848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2400"/>
              <a:buNone/>
              <a:defRPr>
                <a:solidFill>
                  <a:schemeClr val="dk2"/>
                </a:solidFill>
              </a:defRPr>
            </a:lvl1pPr>
            <a:lvl2pPr lvl="1" rtl="0">
              <a:spcBef>
                <a:spcPts val="600"/>
              </a:spcBef>
              <a:spcAft>
                <a:spcPts val="0"/>
              </a:spcAft>
              <a:buClr>
                <a:schemeClr val="dk2"/>
              </a:buClr>
              <a:buSzPts val="3000"/>
              <a:buNone/>
              <a:defRPr sz="3000">
                <a:solidFill>
                  <a:schemeClr val="dk2"/>
                </a:solidFill>
              </a:defRPr>
            </a:lvl2pPr>
            <a:lvl3pPr lvl="2" rtl="0">
              <a:spcBef>
                <a:spcPts val="600"/>
              </a:spcBef>
              <a:spcAft>
                <a:spcPts val="0"/>
              </a:spcAft>
              <a:buClr>
                <a:schemeClr val="dk2"/>
              </a:buClr>
              <a:buSzPts val="3000"/>
              <a:buNone/>
              <a:defRPr sz="3000">
                <a:solidFill>
                  <a:schemeClr val="dk2"/>
                </a:solidFill>
              </a:defRPr>
            </a:lvl3pPr>
            <a:lvl4pPr lvl="3" rtl="0">
              <a:spcBef>
                <a:spcPts val="600"/>
              </a:spcBef>
              <a:spcAft>
                <a:spcPts val="0"/>
              </a:spcAft>
              <a:buClr>
                <a:schemeClr val="dk2"/>
              </a:buClr>
              <a:buSzPts val="3000"/>
              <a:buNone/>
              <a:defRPr sz="3000">
                <a:solidFill>
                  <a:schemeClr val="dk2"/>
                </a:solidFill>
              </a:defRPr>
            </a:lvl4pPr>
            <a:lvl5pPr lvl="4" rtl="0">
              <a:spcBef>
                <a:spcPts val="600"/>
              </a:spcBef>
              <a:spcAft>
                <a:spcPts val="0"/>
              </a:spcAft>
              <a:buClr>
                <a:schemeClr val="dk2"/>
              </a:buClr>
              <a:buSzPts val="3000"/>
              <a:buNone/>
              <a:defRPr sz="3000">
                <a:solidFill>
                  <a:schemeClr val="dk2"/>
                </a:solidFill>
              </a:defRPr>
            </a:lvl5pPr>
            <a:lvl6pPr lvl="5" rtl="0">
              <a:spcBef>
                <a:spcPts val="600"/>
              </a:spcBef>
              <a:spcAft>
                <a:spcPts val="0"/>
              </a:spcAft>
              <a:buClr>
                <a:schemeClr val="dk2"/>
              </a:buClr>
              <a:buSzPts val="3000"/>
              <a:buNone/>
              <a:defRPr sz="3000">
                <a:solidFill>
                  <a:schemeClr val="dk2"/>
                </a:solidFill>
              </a:defRPr>
            </a:lvl6pPr>
            <a:lvl7pPr lvl="6" rtl="0">
              <a:spcBef>
                <a:spcPts val="600"/>
              </a:spcBef>
              <a:spcAft>
                <a:spcPts val="0"/>
              </a:spcAft>
              <a:buClr>
                <a:schemeClr val="dk2"/>
              </a:buClr>
              <a:buSzPts val="3000"/>
              <a:buNone/>
              <a:defRPr sz="3000">
                <a:solidFill>
                  <a:schemeClr val="dk2"/>
                </a:solidFill>
              </a:defRPr>
            </a:lvl7pPr>
            <a:lvl8pPr lvl="7" rtl="0">
              <a:spcBef>
                <a:spcPts val="600"/>
              </a:spcBef>
              <a:spcAft>
                <a:spcPts val="0"/>
              </a:spcAft>
              <a:buClr>
                <a:schemeClr val="dk2"/>
              </a:buClr>
              <a:buSzPts val="3000"/>
              <a:buNone/>
              <a:defRPr sz="3000">
                <a:solidFill>
                  <a:schemeClr val="dk2"/>
                </a:solidFill>
              </a:defRPr>
            </a:lvl8pPr>
            <a:lvl9pPr lvl="8" rtl="0">
              <a:spcBef>
                <a:spcPts val="600"/>
              </a:spcBef>
              <a:spcAft>
                <a:spcPts val="600"/>
              </a:spcAft>
              <a:buClr>
                <a:schemeClr val="dk2"/>
              </a:buClr>
              <a:buSzPts val="3000"/>
              <a:buNone/>
              <a:defRPr sz="30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0" name="Shape 20"/>
        <p:cNvGrpSpPr/>
        <p:nvPr/>
      </p:nvGrpSpPr>
      <p:grpSpPr>
        <a:xfrm>
          <a:off x="0" y="0"/>
          <a:ext cx="0" cy="0"/>
          <a:chOff x="0" y="0"/>
          <a:chExt cx="0" cy="0"/>
        </a:xfrm>
      </p:grpSpPr>
      <p:sp>
        <p:nvSpPr>
          <p:cNvPr id="21" name="Google Shape;21;p4"/>
          <p:cNvSpPr/>
          <p:nvPr/>
        </p:nvSpPr>
        <p:spPr>
          <a:xfrm>
            <a:off x="2381" y="2381"/>
            <a:ext cx="6642640" cy="5138738"/>
          </a:xfrm>
          <a:custGeom>
            <a:rect b="b" l="l" r="r" t="t"/>
            <a:pathLst>
              <a:path extrusionOk="0" h="6851650" w="8856853">
                <a:moveTo>
                  <a:pt x="0" y="6851650"/>
                </a:moveTo>
                <a:lnTo>
                  <a:pt x="0" y="6433884"/>
                </a:lnTo>
                <a:cubicBezTo>
                  <a:pt x="1681036" y="6368796"/>
                  <a:pt x="3257550" y="5672836"/>
                  <a:pt x="4439349" y="4473956"/>
                </a:cubicBezTo>
                <a:cubicBezTo>
                  <a:pt x="5622417" y="3273870"/>
                  <a:pt x="6295644" y="1685100"/>
                  <a:pt x="6335332" y="0"/>
                </a:cubicBezTo>
                <a:lnTo>
                  <a:pt x="8856853" y="0"/>
                </a:lnTo>
                <a:cubicBezTo>
                  <a:pt x="8845614" y="674103"/>
                  <a:pt x="8760016" y="1344911"/>
                  <a:pt x="8601646" y="2000250"/>
                </a:cubicBezTo>
                <a:cubicBezTo>
                  <a:pt x="8447278" y="2636692"/>
                  <a:pt x="8224456" y="3254546"/>
                  <a:pt x="7937056" y="3843020"/>
                </a:cubicBezTo>
                <a:cubicBezTo>
                  <a:pt x="7653845" y="4422306"/>
                  <a:pt x="7310120" y="4969980"/>
                  <a:pt x="6911594" y="5476875"/>
                </a:cubicBezTo>
                <a:cubicBezTo>
                  <a:pt x="6515100" y="5980576"/>
                  <a:pt x="6066975" y="6441377"/>
                  <a:pt x="5574475" y="6851650"/>
                </a:cubicBezTo>
                <a:close/>
              </a:path>
            </a:pathLst>
          </a:custGeom>
          <a:solidFill>
            <a:schemeClr val="accent5"/>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4"/>
          <p:cNvSpPr/>
          <p:nvPr/>
        </p:nvSpPr>
        <p:spPr>
          <a:xfrm>
            <a:off x="2375" y="2375"/>
            <a:ext cx="4762558" cy="4836719"/>
          </a:xfrm>
          <a:custGeom>
            <a:rect b="b" l="l" r="r" t="t"/>
            <a:pathLst>
              <a:path extrusionOk="0" h="6427533" w="6328981">
                <a:moveTo>
                  <a:pt x="0" y="3907092"/>
                </a:moveTo>
                <a:cubicBezTo>
                  <a:pt x="1005313" y="3844208"/>
                  <a:pt x="1951406" y="3410027"/>
                  <a:pt x="2654618" y="2688844"/>
                </a:cubicBezTo>
                <a:cubicBezTo>
                  <a:pt x="3360649" y="1967326"/>
                  <a:pt x="3772757" y="1008780"/>
                  <a:pt x="3810635" y="0"/>
                </a:cubicBezTo>
                <a:lnTo>
                  <a:pt x="6328982" y="0"/>
                </a:lnTo>
                <a:cubicBezTo>
                  <a:pt x="6289294" y="1683385"/>
                  <a:pt x="5616575" y="3270631"/>
                  <a:pt x="4434840" y="4469511"/>
                </a:cubicBezTo>
                <a:cubicBezTo>
                  <a:pt x="3254375" y="5667375"/>
                  <a:pt x="1679575" y="6362447"/>
                  <a:pt x="0" y="6427534"/>
                </a:cubicBezTo>
                <a:close/>
              </a:path>
            </a:pathLst>
          </a:custGeom>
          <a:solidFill>
            <a:schemeClr val="accent3"/>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4"/>
          <p:cNvSpPr/>
          <p:nvPr/>
        </p:nvSpPr>
        <p:spPr>
          <a:xfrm>
            <a:off x="2375" y="2375"/>
            <a:ext cx="2872234" cy="2945059"/>
          </a:xfrm>
          <a:custGeom>
            <a:rect b="b" l="l" r="r" t="t"/>
            <a:pathLst>
              <a:path extrusionOk="0" h="3900741" w="3804284">
                <a:moveTo>
                  <a:pt x="0" y="0"/>
                </a:moveTo>
                <a:lnTo>
                  <a:pt x="3804285" y="0"/>
                </a:lnTo>
                <a:cubicBezTo>
                  <a:pt x="3766408" y="1007123"/>
                  <a:pt x="3354934" y="1964074"/>
                  <a:pt x="2650046" y="2684399"/>
                </a:cubicBezTo>
                <a:cubicBezTo>
                  <a:pt x="1948066" y="3404400"/>
                  <a:pt x="1003605" y="3837896"/>
                  <a:pt x="0" y="3900741"/>
                </a:cubicBezTo>
                <a:close/>
              </a:path>
            </a:pathLst>
          </a:custGeom>
          <a:solidFill>
            <a:schemeClr val="accent1"/>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4"/>
          <p:cNvSpPr txBox="1"/>
          <p:nvPr>
            <p:ph idx="1" type="body"/>
          </p:nvPr>
        </p:nvSpPr>
        <p:spPr>
          <a:xfrm>
            <a:off x="1351725" y="896325"/>
            <a:ext cx="6390000" cy="3484200"/>
          </a:xfrm>
          <a:prstGeom prst="rect">
            <a:avLst/>
          </a:prstGeom>
        </p:spPr>
        <p:txBody>
          <a:bodyPr anchorCtr="0" anchor="t" bIns="0" lIns="0" spcFirstLastPara="1" rIns="0" wrap="square" tIns="0">
            <a:noAutofit/>
          </a:bodyPr>
          <a:lstStyle>
            <a:lvl1pPr indent="-457200" lvl="0" marL="457200" rtl="0">
              <a:spcBef>
                <a:spcPts val="0"/>
              </a:spcBef>
              <a:spcAft>
                <a:spcPts val="0"/>
              </a:spcAft>
              <a:buSzPts val="3600"/>
              <a:buChar char="⊚"/>
              <a:defRPr sz="3600"/>
            </a:lvl1pPr>
            <a:lvl2pPr indent="-457200" lvl="1" marL="914400" rtl="0">
              <a:spcBef>
                <a:spcPts val="600"/>
              </a:spcBef>
              <a:spcAft>
                <a:spcPts val="0"/>
              </a:spcAft>
              <a:buSzPts val="3600"/>
              <a:buChar char="○"/>
              <a:defRPr sz="3600"/>
            </a:lvl2pPr>
            <a:lvl3pPr indent="-457200" lvl="2" marL="1371600" rtl="0">
              <a:spcBef>
                <a:spcPts val="600"/>
              </a:spcBef>
              <a:spcAft>
                <a:spcPts val="0"/>
              </a:spcAft>
              <a:buSzPts val="3600"/>
              <a:buChar char="■"/>
              <a:defRPr sz="3600"/>
            </a:lvl3pPr>
            <a:lvl4pPr indent="-457200" lvl="3" marL="1828800" rtl="0">
              <a:spcBef>
                <a:spcPts val="600"/>
              </a:spcBef>
              <a:spcAft>
                <a:spcPts val="0"/>
              </a:spcAft>
              <a:buSzPts val="3600"/>
              <a:buChar char="●"/>
              <a:defRPr sz="3600"/>
            </a:lvl4pPr>
            <a:lvl5pPr indent="-457200" lvl="4" marL="2286000" rtl="0">
              <a:spcBef>
                <a:spcPts val="600"/>
              </a:spcBef>
              <a:spcAft>
                <a:spcPts val="0"/>
              </a:spcAft>
              <a:buSzPts val="3600"/>
              <a:buChar char="○"/>
              <a:defRPr sz="3600"/>
            </a:lvl5pPr>
            <a:lvl6pPr indent="-457200" lvl="5" marL="2743200" rtl="0">
              <a:spcBef>
                <a:spcPts val="600"/>
              </a:spcBef>
              <a:spcAft>
                <a:spcPts val="0"/>
              </a:spcAft>
              <a:buSzPts val="3600"/>
              <a:buChar char="■"/>
              <a:defRPr sz="3600"/>
            </a:lvl6pPr>
            <a:lvl7pPr indent="-457200" lvl="6" marL="3200400" rtl="0">
              <a:spcBef>
                <a:spcPts val="600"/>
              </a:spcBef>
              <a:spcAft>
                <a:spcPts val="0"/>
              </a:spcAft>
              <a:buSzPts val="3600"/>
              <a:buChar char="●"/>
              <a:defRPr sz="3600"/>
            </a:lvl7pPr>
            <a:lvl8pPr indent="-457200" lvl="7" marL="3657600" rtl="0">
              <a:spcBef>
                <a:spcPts val="600"/>
              </a:spcBef>
              <a:spcAft>
                <a:spcPts val="0"/>
              </a:spcAft>
              <a:buSzPts val="3600"/>
              <a:buChar char="○"/>
              <a:defRPr sz="3600"/>
            </a:lvl8pPr>
            <a:lvl9pPr indent="-457200" lvl="8" marL="4114800" rtl="0">
              <a:spcBef>
                <a:spcPts val="600"/>
              </a:spcBef>
              <a:spcAft>
                <a:spcPts val="600"/>
              </a:spcAft>
              <a:buSzPts val="3600"/>
              <a:buChar char="■"/>
              <a:defRPr sz="3600"/>
            </a:lvl9pPr>
          </a:lstStyle>
          <a:p/>
        </p:txBody>
      </p:sp>
      <p:sp>
        <p:nvSpPr>
          <p:cNvPr id="25" name="Google Shape;25;p4"/>
          <p:cNvSpPr txBox="1"/>
          <p:nvPr/>
        </p:nvSpPr>
        <p:spPr>
          <a:xfrm>
            <a:off x="609600" y="459575"/>
            <a:ext cx="918000" cy="1110900"/>
          </a:xfrm>
          <a:prstGeom prst="rect">
            <a:avLst/>
          </a:prstGeom>
          <a:noFill/>
          <a:ln>
            <a:noFill/>
          </a:ln>
          <a:effectLst>
            <a:outerShdw blurRad="85725" rotWithShape="0" algn="bl" dir="5400000" dist="38100">
              <a:schemeClr val="lt1">
                <a:alpha val="35000"/>
              </a:schemeClr>
            </a:outerShdw>
          </a:effectLst>
        </p:spPr>
        <p:txBody>
          <a:bodyPr anchorCtr="0" anchor="t" bIns="0" lIns="0" spcFirstLastPara="1" rIns="0" wrap="square" tIns="0">
            <a:noAutofit/>
          </a:bodyPr>
          <a:lstStyle/>
          <a:p>
            <a:pPr indent="0" lvl="0" marL="0" rtl="0" algn="l">
              <a:spcBef>
                <a:spcPts val="0"/>
              </a:spcBef>
              <a:spcAft>
                <a:spcPts val="0"/>
              </a:spcAft>
              <a:buNone/>
            </a:pPr>
            <a:r>
              <a:rPr b="1" lang="en" sz="9600">
                <a:solidFill>
                  <a:schemeClr val="dk1"/>
                </a:solidFill>
              </a:rPr>
              <a:t>“</a:t>
            </a:r>
            <a:endParaRPr b="1" sz="9600">
              <a:solidFill>
                <a:schemeClr val="dk1"/>
              </a:solidFill>
            </a:endParaRPr>
          </a:p>
        </p:txBody>
      </p:sp>
      <p:sp>
        <p:nvSpPr>
          <p:cNvPr id="26" name="Google Shape;26;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7" name="Shape 27"/>
        <p:cNvGrpSpPr/>
        <p:nvPr/>
      </p:nvGrpSpPr>
      <p:grpSpPr>
        <a:xfrm>
          <a:off x="0" y="0"/>
          <a:ext cx="0" cy="0"/>
          <a:chOff x="0" y="0"/>
          <a:chExt cx="0" cy="0"/>
        </a:xfrm>
      </p:grpSpPr>
      <p:sp>
        <p:nvSpPr>
          <p:cNvPr id="28" name="Google Shape;28;p5"/>
          <p:cNvSpPr/>
          <p:nvPr/>
        </p:nvSpPr>
        <p:spPr>
          <a:xfrm>
            <a:off x="2381" y="2381"/>
            <a:ext cx="6642640" cy="5138738"/>
          </a:xfrm>
          <a:custGeom>
            <a:rect b="b" l="l" r="r" t="t"/>
            <a:pathLst>
              <a:path extrusionOk="0" h="6851650" w="8856853">
                <a:moveTo>
                  <a:pt x="0" y="6851650"/>
                </a:moveTo>
                <a:lnTo>
                  <a:pt x="0" y="6433884"/>
                </a:lnTo>
                <a:cubicBezTo>
                  <a:pt x="1681036" y="6368796"/>
                  <a:pt x="3257550" y="5672836"/>
                  <a:pt x="4439349" y="4473956"/>
                </a:cubicBezTo>
                <a:cubicBezTo>
                  <a:pt x="5622417" y="3273870"/>
                  <a:pt x="6295644" y="1685100"/>
                  <a:pt x="6335332" y="0"/>
                </a:cubicBezTo>
                <a:lnTo>
                  <a:pt x="8856853" y="0"/>
                </a:lnTo>
                <a:cubicBezTo>
                  <a:pt x="8845614" y="674103"/>
                  <a:pt x="8760016" y="1344911"/>
                  <a:pt x="8601646" y="2000250"/>
                </a:cubicBezTo>
                <a:cubicBezTo>
                  <a:pt x="8447278" y="2636692"/>
                  <a:pt x="8224456" y="3254546"/>
                  <a:pt x="7937056" y="3843020"/>
                </a:cubicBezTo>
                <a:cubicBezTo>
                  <a:pt x="7653845" y="4422306"/>
                  <a:pt x="7310120" y="4969980"/>
                  <a:pt x="6911594" y="5476875"/>
                </a:cubicBezTo>
                <a:cubicBezTo>
                  <a:pt x="6515100" y="5980576"/>
                  <a:pt x="6066975" y="6441377"/>
                  <a:pt x="5574475" y="6851650"/>
                </a:cubicBezTo>
                <a:close/>
              </a:path>
            </a:pathLst>
          </a:custGeom>
          <a:solidFill>
            <a:schemeClr val="accent5"/>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5"/>
          <p:cNvSpPr/>
          <p:nvPr/>
        </p:nvSpPr>
        <p:spPr>
          <a:xfrm>
            <a:off x="2375" y="2375"/>
            <a:ext cx="4762558" cy="4836719"/>
          </a:xfrm>
          <a:custGeom>
            <a:rect b="b" l="l" r="r" t="t"/>
            <a:pathLst>
              <a:path extrusionOk="0" h="6427533" w="6328981">
                <a:moveTo>
                  <a:pt x="0" y="3907092"/>
                </a:moveTo>
                <a:cubicBezTo>
                  <a:pt x="1005313" y="3844208"/>
                  <a:pt x="1951406" y="3410027"/>
                  <a:pt x="2654618" y="2688844"/>
                </a:cubicBezTo>
                <a:cubicBezTo>
                  <a:pt x="3360649" y="1967326"/>
                  <a:pt x="3772757" y="1008780"/>
                  <a:pt x="3810635" y="0"/>
                </a:cubicBezTo>
                <a:lnTo>
                  <a:pt x="6328982" y="0"/>
                </a:lnTo>
                <a:cubicBezTo>
                  <a:pt x="6289294" y="1683385"/>
                  <a:pt x="5616575" y="3270631"/>
                  <a:pt x="4434840" y="4469511"/>
                </a:cubicBezTo>
                <a:cubicBezTo>
                  <a:pt x="3254375" y="5667375"/>
                  <a:pt x="1679575" y="6362447"/>
                  <a:pt x="0" y="6427534"/>
                </a:cubicBezTo>
                <a:close/>
              </a:path>
            </a:pathLst>
          </a:custGeom>
          <a:solidFill>
            <a:schemeClr val="accent3"/>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5"/>
          <p:cNvSpPr/>
          <p:nvPr/>
        </p:nvSpPr>
        <p:spPr>
          <a:xfrm>
            <a:off x="2375" y="2375"/>
            <a:ext cx="2872234" cy="2945059"/>
          </a:xfrm>
          <a:custGeom>
            <a:rect b="b" l="l" r="r" t="t"/>
            <a:pathLst>
              <a:path extrusionOk="0" h="3900741" w="3804284">
                <a:moveTo>
                  <a:pt x="0" y="0"/>
                </a:moveTo>
                <a:lnTo>
                  <a:pt x="3804285" y="0"/>
                </a:lnTo>
                <a:cubicBezTo>
                  <a:pt x="3766408" y="1007123"/>
                  <a:pt x="3354934" y="1964074"/>
                  <a:pt x="2650046" y="2684399"/>
                </a:cubicBezTo>
                <a:cubicBezTo>
                  <a:pt x="1948066" y="3404400"/>
                  <a:pt x="1003605" y="3837896"/>
                  <a:pt x="0" y="3900741"/>
                </a:cubicBezTo>
                <a:close/>
              </a:path>
            </a:pathLst>
          </a:custGeom>
          <a:solidFill>
            <a:schemeClr val="accent1"/>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5"/>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2" name="Google Shape;32;p5"/>
          <p:cNvSpPr txBox="1"/>
          <p:nvPr>
            <p:ph idx="1" type="body"/>
          </p:nvPr>
        </p:nvSpPr>
        <p:spPr>
          <a:xfrm>
            <a:off x="855300" y="1353947"/>
            <a:ext cx="7433400" cy="30339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600"/>
              </a:spcBef>
              <a:spcAft>
                <a:spcPts val="0"/>
              </a:spcAft>
              <a:buSzPts val="2400"/>
              <a:buChar char="○"/>
              <a:defRPr/>
            </a:lvl2pPr>
            <a:lvl3pPr indent="-381000" lvl="2" marL="1371600" rtl="0">
              <a:spcBef>
                <a:spcPts val="600"/>
              </a:spcBef>
              <a:spcAft>
                <a:spcPts val="0"/>
              </a:spcAft>
              <a:buSzPts val="2400"/>
              <a:buChar char="■"/>
              <a:defRPr/>
            </a:lvl3pPr>
            <a:lvl4pPr indent="-381000" lvl="3" marL="1828800" rtl="0">
              <a:spcBef>
                <a:spcPts val="600"/>
              </a:spcBef>
              <a:spcAft>
                <a:spcPts val="0"/>
              </a:spcAft>
              <a:buSzPts val="2400"/>
              <a:buChar char="●"/>
              <a:defRPr/>
            </a:lvl4pPr>
            <a:lvl5pPr indent="-381000" lvl="4" marL="2286000" rtl="0">
              <a:spcBef>
                <a:spcPts val="600"/>
              </a:spcBef>
              <a:spcAft>
                <a:spcPts val="0"/>
              </a:spcAft>
              <a:buSzPts val="2400"/>
              <a:buChar char="○"/>
              <a:defRPr/>
            </a:lvl5pPr>
            <a:lvl6pPr indent="-381000" lvl="5" marL="2743200" rtl="0">
              <a:spcBef>
                <a:spcPts val="600"/>
              </a:spcBef>
              <a:spcAft>
                <a:spcPts val="0"/>
              </a:spcAft>
              <a:buSzPts val="2400"/>
              <a:buChar char="■"/>
              <a:defRPr/>
            </a:lvl6pPr>
            <a:lvl7pPr indent="-381000" lvl="6" marL="3200400" rtl="0">
              <a:spcBef>
                <a:spcPts val="600"/>
              </a:spcBef>
              <a:spcAft>
                <a:spcPts val="0"/>
              </a:spcAft>
              <a:buSzPts val="2400"/>
              <a:buChar char="●"/>
              <a:defRPr/>
            </a:lvl7pPr>
            <a:lvl8pPr indent="-381000" lvl="7" marL="3657600" rtl="0">
              <a:spcBef>
                <a:spcPts val="600"/>
              </a:spcBef>
              <a:spcAft>
                <a:spcPts val="0"/>
              </a:spcAft>
              <a:buSzPts val="2400"/>
              <a:buChar char="○"/>
              <a:defRPr/>
            </a:lvl8pPr>
            <a:lvl9pPr indent="-381000" lvl="8" marL="4114800" rtl="0">
              <a:spcBef>
                <a:spcPts val="600"/>
              </a:spcBef>
              <a:spcAft>
                <a:spcPts val="600"/>
              </a:spcAft>
              <a:buSzPts val="2400"/>
              <a:buChar char="■"/>
              <a:defRPr/>
            </a:lvl9pPr>
          </a:lstStyle>
          <a:p/>
        </p:txBody>
      </p:sp>
      <p:sp>
        <p:nvSpPr>
          <p:cNvPr id="33" name="Google Shape;33;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4" name="Shape 34"/>
        <p:cNvGrpSpPr/>
        <p:nvPr/>
      </p:nvGrpSpPr>
      <p:grpSpPr>
        <a:xfrm>
          <a:off x="0" y="0"/>
          <a:ext cx="0" cy="0"/>
          <a:chOff x="0" y="0"/>
          <a:chExt cx="0" cy="0"/>
        </a:xfrm>
      </p:grpSpPr>
      <p:sp>
        <p:nvSpPr>
          <p:cNvPr id="35" name="Google Shape;35;p6"/>
          <p:cNvSpPr/>
          <p:nvPr/>
        </p:nvSpPr>
        <p:spPr>
          <a:xfrm>
            <a:off x="2381" y="2381"/>
            <a:ext cx="6642640" cy="5138738"/>
          </a:xfrm>
          <a:custGeom>
            <a:rect b="b" l="l" r="r" t="t"/>
            <a:pathLst>
              <a:path extrusionOk="0" h="6851650" w="8856853">
                <a:moveTo>
                  <a:pt x="0" y="6851650"/>
                </a:moveTo>
                <a:lnTo>
                  <a:pt x="0" y="6433884"/>
                </a:lnTo>
                <a:cubicBezTo>
                  <a:pt x="1681036" y="6368796"/>
                  <a:pt x="3257550" y="5672836"/>
                  <a:pt x="4439349" y="4473956"/>
                </a:cubicBezTo>
                <a:cubicBezTo>
                  <a:pt x="5622417" y="3273870"/>
                  <a:pt x="6295644" y="1685100"/>
                  <a:pt x="6335332" y="0"/>
                </a:cubicBezTo>
                <a:lnTo>
                  <a:pt x="8856853" y="0"/>
                </a:lnTo>
                <a:cubicBezTo>
                  <a:pt x="8845614" y="674103"/>
                  <a:pt x="8760016" y="1344911"/>
                  <a:pt x="8601646" y="2000250"/>
                </a:cubicBezTo>
                <a:cubicBezTo>
                  <a:pt x="8447278" y="2636692"/>
                  <a:pt x="8224456" y="3254546"/>
                  <a:pt x="7937056" y="3843020"/>
                </a:cubicBezTo>
                <a:cubicBezTo>
                  <a:pt x="7653845" y="4422306"/>
                  <a:pt x="7310120" y="4969980"/>
                  <a:pt x="6911594" y="5476875"/>
                </a:cubicBezTo>
                <a:cubicBezTo>
                  <a:pt x="6515100" y="5980576"/>
                  <a:pt x="6066975" y="6441377"/>
                  <a:pt x="5574475" y="6851650"/>
                </a:cubicBezTo>
                <a:close/>
              </a:path>
            </a:pathLst>
          </a:custGeom>
          <a:solidFill>
            <a:schemeClr val="accent5"/>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6"/>
          <p:cNvSpPr/>
          <p:nvPr/>
        </p:nvSpPr>
        <p:spPr>
          <a:xfrm>
            <a:off x="2375" y="2375"/>
            <a:ext cx="4762558" cy="4836719"/>
          </a:xfrm>
          <a:custGeom>
            <a:rect b="b" l="l" r="r" t="t"/>
            <a:pathLst>
              <a:path extrusionOk="0" h="6427533" w="6328981">
                <a:moveTo>
                  <a:pt x="0" y="3907092"/>
                </a:moveTo>
                <a:cubicBezTo>
                  <a:pt x="1005313" y="3844208"/>
                  <a:pt x="1951406" y="3410027"/>
                  <a:pt x="2654618" y="2688844"/>
                </a:cubicBezTo>
                <a:cubicBezTo>
                  <a:pt x="3360649" y="1967326"/>
                  <a:pt x="3772757" y="1008780"/>
                  <a:pt x="3810635" y="0"/>
                </a:cubicBezTo>
                <a:lnTo>
                  <a:pt x="6328982" y="0"/>
                </a:lnTo>
                <a:cubicBezTo>
                  <a:pt x="6289294" y="1683385"/>
                  <a:pt x="5616575" y="3270631"/>
                  <a:pt x="4434840" y="4469511"/>
                </a:cubicBezTo>
                <a:cubicBezTo>
                  <a:pt x="3254375" y="5667375"/>
                  <a:pt x="1679575" y="6362447"/>
                  <a:pt x="0" y="6427534"/>
                </a:cubicBezTo>
                <a:close/>
              </a:path>
            </a:pathLst>
          </a:custGeom>
          <a:solidFill>
            <a:schemeClr val="accent3"/>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6"/>
          <p:cNvSpPr/>
          <p:nvPr/>
        </p:nvSpPr>
        <p:spPr>
          <a:xfrm>
            <a:off x="2375" y="2375"/>
            <a:ext cx="2872234" cy="2945059"/>
          </a:xfrm>
          <a:custGeom>
            <a:rect b="b" l="l" r="r" t="t"/>
            <a:pathLst>
              <a:path extrusionOk="0" h="3900741" w="3804284">
                <a:moveTo>
                  <a:pt x="0" y="0"/>
                </a:moveTo>
                <a:lnTo>
                  <a:pt x="3804285" y="0"/>
                </a:lnTo>
                <a:cubicBezTo>
                  <a:pt x="3766408" y="1007123"/>
                  <a:pt x="3354934" y="1964074"/>
                  <a:pt x="2650046" y="2684399"/>
                </a:cubicBezTo>
                <a:cubicBezTo>
                  <a:pt x="1948066" y="3404400"/>
                  <a:pt x="1003605" y="3837896"/>
                  <a:pt x="0" y="3900741"/>
                </a:cubicBezTo>
                <a:close/>
              </a:path>
            </a:pathLst>
          </a:custGeom>
          <a:solidFill>
            <a:schemeClr val="accent1"/>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6"/>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9" name="Google Shape;39;p6"/>
          <p:cNvSpPr txBox="1"/>
          <p:nvPr>
            <p:ph idx="1" type="body"/>
          </p:nvPr>
        </p:nvSpPr>
        <p:spPr>
          <a:xfrm>
            <a:off x="855275" y="1353950"/>
            <a:ext cx="34731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40" name="Google Shape;40;p6"/>
          <p:cNvSpPr txBox="1"/>
          <p:nvPr>
            <p:ph idx="2" type="body"/>
          </p:nvPr>
        </p:nvSpPr>
        <p:spPr>
          <a:xfrm>
            <a:off x="4815597" y="1353950"/>
            <a:ext cx="34731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41" name="Google Shape;41;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2" name="Shape 42"/>
        <p:cNvGrpSpPr/>
        <p:nvPr/>
      </p:nvGrpSpPr>
      <p:grpSpPr>
        <a:xfrm>
          <a:off x="0" y="0"/>
          <a:ext cx="0" cy="0"/>
          <a:chOff x="0" y="0"/>
          <a:chExt cx="0" cy="0"/>
        </a:xfrm>
      </p:grpSpPr>
      <p:sp>
        <p:nvSpPr>
          <p:cNvPr id="43" name="Google Shape;43;p7"/>
          <p:cNvSpPr/>
          <p:nvPr/>
        </p:nvSpPr>
        <p:spPr>
          <a:xfrm>
            <a:off x="2381" y="2381"/>
            <a:ext cx="6642640" cy="5138738"/>
          </a:xfrm>
          <a:custGeom>
            <a:rect b="b" l="l" r="r" t="t"/>
            <a:pathLst>
              <a:path extrusionOk="0" h="6851650" w="8856853">
                <a:moveTo>
                  <a:pt x="0" y="6851650"/>
                </a:moveTo>
                <a:lnTo>
                  <a:pt x="0" y="6433884"/>
                </a:lnTo>
                <a:cubicBezTo>
                  <a:pt x="1681036" y="6368796"/>
                  <a:pt x="3257550" y="5672836"/>
                  <a:pt x="4439349" y="4473956"/>
                </a:cubicBezTo>
                <a:cubicBezTo>
                  <a:pt x="5622417" y="3273870"/>
                  <a:pt x="6295644" y="1685100"/>
                  <a:pt x="6335332" y="0"/>
                </a:cubicBezTo>
                <a:lnTo>
                  <a:pt x="8856853" y="0"/>
                </a:lnTo>
                <a:cubicBezTo>
                  <a:pt x="8845614" y="674103"/>
                  <a:pt x="8760016" y="1344911"/>
                  <a:pt x="8601646" y="2000250"/>
                </a:cubicBezTo>
                <a:cubicBezTo>
                  <a:pt x="8447278" y="2636692"/>
                  <a:pt x="8224456" y="3254546"/>
                  <a:pt x="7937056" y="3843020"/>
                </a:cubicBezTo>
                <a:cubicBezTo>
                  <a:pt x="7653845" y="4422306"/>
                  <a:pt x="7310120" y="4969980"/>
                  <a:pt x="6911594" y="5476875"/>
                </a:cubicBezTo>
                <a:cubicBezTo>
                  <a:pt x="6515100" y="5980576"/>
                  <a:pt x="6066975" y="6441377"/>
                  <a:pt x="5574475" y="6851650"/>
                </a:cubicBezTo>
                <a:close/>
              </a:path>
            </a:pathLst>
          </a:custGeom>
          <a:solidFill>
            <a:schemeClr val="accent5"/>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7"/>
          <p:cNvSpPr/>
          <p:nvPr/>
        </p:nvSpPr>
        <p:spPr>
          <a:xfrm>
            <a:off x="2375" y="2375"/>
            <a:ext cx="4762558" cy="4836719"/>
          </a:xfrm>
          <a:custGeom>
            <a:rect b="b" l="l" r="r" t="t"/>
            <a:pathLst>
              <a:path extrusionOk="0" h="6427533" w="6328981">
                <a:moveTo>
                  <a:pt x="0" y="3907092"/>
                </a:moveTo>
                <a:cubicBezTo>
                  <a:pt x="1005313" y="3844208"/>
                  <a:pt x="1951406" y="3410027"/>
                  <a:pt x="2654618" y="2688844"/>
                </a:cubicBezTo>
                <a:cubicBezTo>
                  <a:pt x="3360649" y="1967326"/>
                  <a:pt x="3772757" y="1008780"/>
                  <a:pt x="3810635" y="0"/>
                </a:cubicBezTo>
                <a:lnTo>
                  <a:pt x="6328982" y="0"/>
                </a:lnTo>
                <a:cubicBezTo>
                  <a:pt x="6289294" y="1683385"/>
                  <a:pt x="5616575" y="3270631"/>
                  <a:pt x="4434840" y="4469511"/>
                </a:cubicBezTo>
                <a:cubicBezTo>
                  <a:pt x="3254375" y="5667375"/>
                  <a:pt x="1679575" y="6362447"/>
                  <a:pt x="0" y="6427534"/>
                </a:cubicBezTo>
                <a:close/>
              </a:path>
            </a:pathLst>
          </a:custGeom>
          <a:solidFill>
            <a:schemeClr val="accent3"/>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7"/>
          <p:cNvSpPr/>
          <p:nvPr/>
        </p:nvSpPr>
        <p:spPr>
          <a:xfrm>
            <a:off x="2375" y="2375"/>
            <a:ext cx="2872234" cy="2945059"/>
          </a:xfrm>
          <a:custGeom>
            <a:rect b="b" l="l" r="r" t="t"/>
            <a:pathLst>
              <a:path extrusionOk="0" h="3900741" w="3804284">
                <a:moveTo>
                  <a:pt x="0" y="0"/>
                </a:moveTo>
                <a:lnTo>
                  <a:pt x="3804285" y="0"/>
                </a:lnTo>
                <a:cubicBezTo>
                  <a:pt x="3766408" y="1007123"/>
                  <a:pt x="3354934" y="1964074"/>
                  <a:pt x="2650046" y="2684399"/>
                </a:cubicBezTo>
                <a:cubicBezTo>
                  <a:pt x="1948066" y="3404400"/>
                  <a:pt x="1003605" y="3837896"/>
                  <a:pt x="0" y="3900741"/>
                </a:cubicBezTo>
                <a:close/>
              </a:path>
            </a:pathLst>
          </a:custGeom>
          <a:solidFill>
            <a:schemeClr val="accent1"/>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7"/>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7" name="Google Shape;47;p7"/>
          <p:cNvSpPr txBox="1"/>
          <p:nvPr>
            <p:ph idx="1" type="body"/>
          </p:nvPr>
        </p:nvSpPr>
        <p:spPr>
          <a:xfrm>
            <a:off x="855300" y="1353950"/>
            <a:ext cx="23157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48" name="Google Shape;48;p7"/>
          <p:cNvSpPr txBox="1"/>
          <p:nvPr>
            <p:ph idx="2" type="body"/>
          </p:nvPr>
        </p:nvSpPr>
        <p:spPr>
          <a:xfrm>
            <a:off x="3414196" y="1353950"/>
            <a:ext cx="23157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49" name="Google Shape;49;p7"/>
          <p:cNvSpPr txBox="1"/>
          <p:nvPr>
            <p:ph idx="3" type="body"/>
          </p:nvPr>
        </p:nvSpPr>
        <p:spPr>
          <a:xfrm>
            <a:off x="5973091" y="1353950"/>
            <a:ext cx="23157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50" name="Google Shape;50;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
          <p:cNvSpPr/>
          <p:nvPr/>
        </p:nvSpPr>
        <p:spPr>
          <a:xfrm>
            <a:off x="2381" y="2381"/>
            <a:ext cx="6642640" cy="5138738"/>
          </a:xfrm>
          <a:custGeom>
            <a:rect b="b" l="l" r="r" t="t"/>
            <a:pathLst>
              <a:path extrusionOk="0" h="6851650" w="8856853">
                <a:moveTo>
                  <a:pt x="0" y="6851650"/>
                </a:moveTo>
                <a:lnTo>
                  <a:pt x="0" y="6433884"/>
                </a:lnTo>
                <a:cubicBezTo>
                  <a:pt x="1681036" y="6368796"/>
                  <a:pt x="3257550" y="5672836"/>
                  <a:pt x="4439349" y="4473956"/>
                </a:cubicBezTo>
                <a:cubicBezTo>
                  <a:pt x="5622417" y="3273870"/>
                  <a:pt x="6295644" y="1685100"/>
                  <a:pt x="6335332" y="0"/>
                </a:cubicBezTo>
                <a:lnTo>
                  <a:pt x="8856853" y="0"/>
                </a:lnTo>
                <a:cubicBezTo>
                  <a:pt x="8845614" y="674103"/>
                  <a:pt x="8760016" y="1344911"/>
                  <a:pt x="8601646" y="2000250"/>
                </a:cubicBezTo>
                <a:cubicBezTo>
                  <a:pt x="8447278" y="2636692"/>
                  <a:pt x="8224456" y="3254546"/>
                  <a:pt x="7937056" y="3843020"/>
                </a:cubicBezTo>
                <a:cubicBezTo>
                  <a:pt x="7653845" y="4422306"/>
                  <a:pt x="7310120" y="4969980"/>
                  <a:pt x="6911594" y="5476875"/>
                </a:cubicBezTo>
                <a:cubicBezTo>
                  <a:pt x="6515100" y="5980576"/>
                  <a:pt x="6066975" y="6441377"/>
                  <a:pt x="5574475" y="6851650"/>
                </a:cubicBezTo>
                <a:close/>
              </a:path>
            </a:pathLst>
          </a:custGeom>
          <a:solidFill>
            <a:schemeClr val="accent5"/>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8"/>
          <p:cNvSpPr/>
          <p:nvPr/>
        </p:nvSpPr>
        <p:spPr>
          <a:xfrm>
            <a:off x="2375" y="2375"/>
            <a:ext cx="4762558" cy="4836719"/>
          </a:xfrm>
          <a:custGeom>
            <a:rect b="b" l="l" r="r" t="t"/>
            <a:pathLst>
              <a:path extrusionOk="0" h="6427533" w="6328981">
                <a:moveTo>
                  <a:pt x="0" y="3907092"/>
                </a:moveTo>
                <a:cubicBezTo>
                  <a:pt x="1005313" y="3844208"/>
                  <a:pt x="1951406" y="3410027"/>
                  <a:pt x="2654618" y="2688844"/>
                </a:cubicBezTo>
                <a:cubicBezTo>
                  <a:pt x="3360649" y="1967326"/>
                  <a:pt x="3772757" y="1008780"/>
                  <a:pt x="3810635" y="0"/>
                </a:cubicBezTo>
                <a:lnTo>
                  <a:pt x="6328982" y="0"/>
                </a:lnTo>
                <a:cubicBezTo>
                  <a:pt x="6289294" y="1683385"/>
                  <a:pt x="5616575" y="3270631"/>
                  <a:pt x="4434840" y="4469511"/>
                </a:cubicBezTo>
                <a:cubicBezTo>
                  <a:pt x="3254375" y="5667375"/>
                  <a:pt x="1679575" y="6362447"/>
                  <a:pt x="0" y="6427534"/>
                </a:cubicBezTo>
                <a:close/>
              </a:path>
            </a:pathLst>
          </a:custGeom>
          <a:solidFill>
            <a:schemeClr val="accent3"/>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8"/>
          <p:cNvSpPr/>
          <p:nvPr/>
        </p:nvSpPr>
        <p:spPr>
          <a:xfrm>
            <a:off x="2375" y="2375"/>
            <a:ext cx="2872234" cy="2945059"/>
          </a:xfrm>
          <a:custGeom>
            <a:rect b="b" l="l" r="r" t="t"/>
            <a:pathLst>
              <a:path extrusionOk="0" h="3900741" w="3804284">
                <a:moveTo>
                  <a:pt x="0" y="0"/>
                </a:moveTo>
                <a:lnTo>
                  <a:pt x="3804285" y="0"/>
                </a:lnTo>
                <a:cubicBezTo>
                  <a:pt x="3766408" y="1007123"/>
                  <a:pt x="3354934" y="1964074"/>
                  <a:pt x="2650046" y="2684399"/>
                </a:cubicBezTo>
                <a:cubicBezTo>
                  <a:pt x="1948066" y="3404400"/>
                  <a:pt x="1003605" y="3837896"/>
                  <a:pt x="0" y="3900741"/>
                </a:cubicBezTo>
                <a:close/>
              </a:path>
            </a:pathLst>
          </a:custGeom>
          <a:solidFill>
            <a:schemeClr val="accent1"/>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8"/>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6" name="Google Shape;56;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9"/>
          <p:cNvSpPr/>
          <p:nvPr/>
        </p:nvSpPr>
        <p:spPr>
          <a:xfrm>
            <a:off x="2381" y="2381"/>
            <a:ext cx="6642640" cy="5138738"/>
          </a:xfrm>
          <a:custGeom>
            <a:rect b="b" l="l" r="r" t="t"/>
            <a:pathLst>
              <a:path extrusionOk="0" h="6851650" w="8856853">
                <a:moveTo>
                  <a:pt x="0" y="6851650"/>
                </a:moveTo>
                <a:lnTo>
                  <a:pt x="0" y="6433884"/>
                </a:lnTo>
                <a:cubicBezTo>
                  <a:pt x="1681036" y="6368796"/>
                  <a:pt x="3257550" y="5672836"/>
                  <a:pt x="4439349" y="4473956"/>
                </a:cubicBezTo>
                <a:cubicBezTo>
                  <a:pt x="5622417" y="3273870"/>
                  <a:pt x="6295644" y="1685100"/>
                  <a:pt x="6335332" y="0"/>
                </a:cubicBezTo>
                <a:lnTo>
                  <a:pt x="8856853" y="0"/>
                </a:lnTo>
                <a:cubicBezTo>
                  <a:pt x="8845614" y="674103"/>
                  <a:pt x="8760016" y="1344911"/>
                  <a:pt x="8601646" y="2000250"/>
                </a:cubicBezTo>
                <a:cubicBezTo>
                  <a:pt x="8447278" y="2636692"/>
                  <a:pt x="8224456" y="3254546"/>
                  <a:pt x="7937056" y="3843020"/>
                </a:cubicBezTo>
                <a:cubicBezTo>
                  <a:pt x="7653845" y="4422306"/>
                  <a:pt x="7310120" y="4969980"/>
                  <a:pt x="6911594" y="5476875"/>
                </a:cubicBezTo>
                <a:cubicBezTo>
                  <a:pt x="6515100" y="5980576"/>
                  <a:pt x="6066975" y="6441377"/>
                  <a:pt x="5574475" y="6851650"/>
                </a:cubicBezTo>
                <a:close/>
              </a:path>
            </a:pathLst>
          </a:custGeom>
          <a:solidFill>
            <a:schemeClr val="accent5"/>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9"/>
          <p:cNvSpPr/>
          <p:nvPr/>
        </p:nvSpPr>
        <p:spPr>
          <a:xfrm>
            <a:off x="2375" y="2375"/>
            <a:ext cx="4762558" cy="4836719"/>
          </a:xfrm>
          <a:custGeom>
            <a:rect b="b" l="l" r="r" t="t"/>
            <a:pathLst>
              <a:path extrusionOk="0" h="6427533" w="6328981">
                <a:moveTo>
                  <a:pt x="0" y="3907092"/>
                </a:moveTo>
                <a:cubicBezTo>
                  <a:pt x="1005313" y="3844208"/>
                  <a:pt x="1951406" y="3410027"/>
                  <a:pt x="2654618" y="2688844"/>
                </a:cubicBezTo>
                <a:cubicBezTo>
                  <a:pt x="3360649" y="1967326"/>
                  <a:pt x="3772757" y="1008780"/>
                  <a:pt x="3810635" y="0"/>
                </a:cubicBezTo>
                <a:lnTo>
                  <a:pt x="6328982" y="0"/>
                </a:lnTo>
                <a:cubicBezTo>
                  <a:pt x="6289294" y="1683385"/>
                  <a:pt x="5616575" y="3270631"/>
                  <a:pt x="4434840" y="4469511"/>
                </a:cubicBezTo>
                <a:cubicBezTo>
                  <a:pt x="3254375" y="5667375"/>
                  <a:pt x="1679575" y="6362447"/>
                  <a:pt x="0" y="6427534"/>
                </a:cubicBezTo>
                <a:close/>
              </a:path>
            </a:pathLst>
          </a:custGeom>
          <a:solidFill>
            <a:schemeClr val="accent3"/>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9"/>
          <p:cNvSpPr/>
          <p:nvPr/>
        </p:nvSpPr>
        <p:spPr>
          <a:xfrm>
            <a:off x="2375" y="2375"/>
            <a:ext cx="2872234" cy="2945059"/>
          </a:xfrm>
          <a:custGeom>
            <a:rect b="b" l="l" r="r" t="t"/>
            <a:pathLst>
              <a:path extrusionOk="0" h="3900741" w="3804284">
                <a:moveTo>
                  <a:pt x="0" y="0"/>
                </a:moveTo>
                <a:lnTo>
                  <a:pt x="3804285" y="0"/>
                </a:lnTo>
                <a:cubicBezTo>
                  <a:pt x="3766408" y="1007123"/>
                  <a:pt x="3354934" y="1964074"/>
                  <a:pt x="2650046" y="2684399"/>
                </a:cubicBezTo>
                <a:cubicBezTo>
                  <a:pt x="1948066" y="3404400"/>
                  <a:pt x="1003605" y="3837896"/>
                  <a:pt x="0" y="3900741"/>
                </a:cubicBezTo>
                <a:close/>
              </a:path>
            </a:pathLst>
          </a:custGeom>
          <a:solidFill>
            <a:schemeClr val="accent1"/>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9"/>
          <p:cNvSpPr txBox="1"/>
          <p:nvPr>
            <p:ph idx="1" type="body"/>
          </p:nvPr>
        </p:nvSpPr>
        <p:spPr>
          <a:xfrm>
            <a:off x="855300" y="4177700"/>
            <a:ext cx="7433400" cy="343500"/>
          </a:xfrm>
          <a:prstGeom prst="rect">
            <a:avLst/>
          </a:prstGeom>
        </p:spPr>
        <p:txBody>
          <a:bodyPr anchorCtr="0" anchor="t" bIns="0" lIns="0" spcFirstLastPara="1" rIns="0" wrap="square" tIns="0">
            <a:noAutofit/>
          </a:bodyPr>
          <a:lstStyle>
            <a:lvl1pPr indent="-228600" lvl="0" marL="457200" rtl="0">
              <a:spcBef>
                <a:spcPts val="0"/>
              </a:spcBef>
              <a:spcAft>
                <a:spcPts val="600"/>
              </a:spcAft>
              <a:buSzPts val="1600"/>
              <a:buNone/>
              <a:defRPr sz="1600"/>
            </a:lvl1pPr>
          </a:lstStyle>
          <a:p/>
        </p:txBody>
      </p:sp>
      <p:sp>
        <p:nvSpPr>
          <p:cNvPr id="62" name="Google Shape;62;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0"/>
          <p:cNvSpPr/>
          <p:nvPr/>
        </p:nvSpPr>
        <p:spPr>
          <a:xfrm>
            <a:off x="2381" y="2381"/>
            <a:ext cx="6642640" cy="5138738"/>
          </a:xfrm>
          <a:custGeom>
            <a:rect b="b" l="l" r="r" t="t"/>
            <a:pathLst>
              <a:path extrusionOk="0" h="6851650" w="8856853">
                <a:moveTo>
                  <a:pt x="0" y="6851650"/>
                </a:moveTo>
                <a:lnTo>
                  <a:pt x="0" y="6433884"/>
                </a:lnTo>
                <a:cubicBezTo>
                  <a:pt x="1681036" y="6368796"/>
                  <a:pt x="3257550" y="5672836"/>
                  <a:pt x="4439349" y="4473956"/>
                </a:cubicBezTo>
                <a:cubicBezTo>
                  <a:pt x="5622417" y="3273870"/>
                  <a:pt x="6295644" y="1685100"/>
                  <a:pt x="6335332" y="0"/>
                </a:cubicBezTo>
                <a:lnTo>
                  <a:pt x="8856853" y="0"/>
                </a:lnTo>
                <a:cubicBezTo>
                  <a:pt x="8845614" y="674103"/>
                  <a:pt x="8760016" y="1344911"/>
                  <a:pt x="8601646" y="2000250"/>
                </a:cubicBezTo>
                <a:cubicBezTo>
                  <a:pt x="8447278" y="2636692"/>
                  <a:pt x="8224456" y="3254546"/>
                  <a:pt x="7937056" y="3843020"/>
                </a:cubicBezTo>
                <a:cubicBezTo>
                  <a:pt x="7653845" y="4422306"/>
                  <a:pt x="7310120" y="4969980"/>
                  <a:pt x="6911594" y="5476875"/>
                </a:cubicBezTo>
                <a:cubicBezTo>
                  <a:pt x="6515100" y="5980576"/>
                  <a:pt x="6066975" y="6441377"/>
                  <a:pt x="5574475" y="6851650"/>
                </a:cubicBezTo>
                <a:close/>
              </a:path>
            </a:pathLst>
          </a:custGeom>
          <a:solidFill>
            <a:schemeClr val="accent5"/>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10"/>
          <p:cNvSpPr/>
          <p:nvPr/>
        </p:nvSpPr>
        <p:spPr>
          <a:xfrm>
            <a:off x="2375" y="2375"/>
            <a:ext cx="4762558" cy="4836719"/>
          </a:xfrm>
          <a:custGeom>
            <a:rect b="b" l="l" r="r" t="t"/>
            <a:pathLst>
              <a:path extrusionOk="0" h="6427533" w="6328981">
                <a:moveTo>
                  <a:pt x="0" y="3907092"/>
                </a:moveTo>
                <a:cubicBezTo>
                  <a:pt x="1005313" y="3844208"/>
                  <a:pt x="1951406" y="3410027"/>
                  <a:pt x="2654618" y="2688844"/>
                </a:cubicBezTo>
                <a:cubicBezTo>
                  <a:pt x="3360649" y="1967326"/>
                  <a:pt x="3772757" y="1008780"/>
                  <a:pt x="3810635" y="0"/>
                </a:cubicBezTo>
                <a:lnTo>
                  <a:pt x="6328982" y="0"/>
                </a:lnTo>
                <a:cubicBezTo>
                  <a:pt x="6289294" y="1683385"/>
                  <a:pt x="5616575" y="3270631"/>
                  <a:pt x="4434840" y="4469511"/>
                </a:cubicBezTo>
                <a:cubicBezTo>
                  <a:pt x="3254375" y="5667375"/>
                  <a:pt x="1679575" y="6362447"/>
                  <a:pt x="0" y="6427534"/>
                </a:cubicBezTo>
                <a:close/>
              </a:path>
            </a:pathLst>
          </a:custGeom>
          <a:solidFill>
            <a:schemeClr val="accent3"/>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10"/>
          <p:cNvSpPr/>
          <p:nvPr/>
        </p:nvSpPr>
        <p:spPr>
          <a:xfrm>
            <a:off x="2375" y="2375"/>
            <a:ext cx="2872234" cy="2945059"/>
          </a:xfrm>
          <a:custGeom>
            <a:rect b="b" l="l" r="r" t="t"/>
            <a:pathLst>
              <a:path extrusionOk="0" h="3900741" w="3804284">
                <a:moveTo>
                  <a:pt x="0" y="0"/>
                </a:moveTo>
                <a:lnTo>
                  <a:pt x="3804285" y="0"/>
                </a:lnTo>
                <a:cubicBezTo>
                  <a:pt x="3766408" y="1007123"/>
                  <a:pt x="3354934" y="1964074"/>
                  <a:pt x="2650046" y="2684399"/>
                </a:cubicBezTo>
                <a:cubicBezTo>
                  <a:pt x="1948066" y="3404400"/>
                  <a:pt x="1003605" y="3837896"/>
                  <a:pt x="0" y="3900741"/>
                </a:cubicBezTo>
                <a:close/>
              </a:path>
            </a:pathLst>
          </a:custGeom>
          <a:solidFill>
            <a:schemeClr val="accent1"/>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dk1"/>
              </a:buClr>
              <a:buSzPts val="3200"/>
              <a:buFont typeface="Red Hat Display Black"/>
              <a:buNone/>
              <a:defRPr sz="3200">
                <a:solidFill>
                  <a:schemeClr val="dk1"/>
                </a:solidFill>
                <a:latin typeface="Red Hat Display Black"/>
                <a:ea typeface="Red Hat Display Black"/>
                <a:cs typeface="Red Hat Display Black"/>
                <a:sym typeface="Red Hat Display Black"/>
              </a:defRPr>
            </a:lvl1pPr>
            <a:lvl2pPr lvl="1" rtl="0">
              <a:lnSpc>
                <a:spcPct val="90000"/>
              </a:lnSpc>
              <a:spcBef>
                <a:spcPts val="0"/>
              </a:spcBef>
              <a:spcAft>
                <a:spcPts val="0"/>
              </a:spcAft>
              <a:buClr>
                <a:schemeClr val="dk1"/>
              </a:buClr>
              <a:buSzPts val="3200"/>
              <a:buFont typeface="Red Hat Display Black"/>
              <a:buNone/>
              <a:defRPr sz="3200">
                <a:solidFill>
                  <a:schemeClr val="dk1"/>
                </a:solidFill>
                <a:latin typeface="Red Hat Display Black"/>
                <a:ea typeface="Red Hat Display Black"/>
                <a:cs typeface="Red Hat Display Black"/>
                <a:sym typeface="Red Hat Display Black"/>
              </a:defRPr>
            </a:lvl2pPr>
            <a:lvl3pPr lvl="2" rtl="0">
              <a:lnSpc>
                <a:spcPct val="90000"/>
              </a:lnSpc>
              <a:spcBef>
                <a:spcPts val="0"/>
              </a:spcBef>
              <a:spcAft>
                <a:spcPts val="0"/>
              </a:spcAft>
              <a:buClr>
                <a:schemeClr val="dk1"/>
              </a:buClr>
              <a:buSzPts val="3200"/>
              <a:buFont typeface="Red Hat Display Black"/>
              <a:buNone/>
              <a:defRPr sz="3200">
                <a:solidFill>
                  <a:schemeClr val="dk1"/>
                </a:solidFill>
                <a:latin typeface="Red Hat Display Black"/>
                <a:ea typeface="Red Hat Display Black"/>
                <a:cs typeface="Red Hat Display Black"/>
                <a:sym typeface="Red Hat Display Black"/>
              </a:defRPr>
            </a:lvl3pPr>
            <a:lvl4pPr lvl="3" rtl="0">
              <a:lnSpc>
                <a:spcPct val="90000"/>
              </a:lnSpc>
              <a:spcBef>
                <a:spcPts val="0"/>
              </a:spcBef>
              <a:spcAft>
                <a:spcPts val="0"/>
              </a:spcAft>
              <a:buClr>
                <a:schemeClr val="dk1"/>
              </a:buClr>
              <a:buSzPts val="3200"/>
              <a:buFont typeface="Red Hat Display Black"/>
              <a:buNone/>
              <a:defRPr sz="3200">
                <a:solidFill>
                  <a:schemeClr val="dk1"/>
                </a:solidFill>
                <a:latin typeface="Red Hat Display Black"/>
                <a:ea typeface="Red Hat Display Black"/>
                <a:cs typeface="Red Hat Display Black"/>
                <a:sym typeface="Red Hat Display Black"/>
              </a:defRPr>
            </a:lvl4pPr>
            <a:lvl5pPr lvl="4" rtl="0">
              <a:lnSpc>
                <a:spcPct val="90000"/>
              </a:lnSpc>
              <a:spcBef>
                <a:spcPts val="0"/>
              </a:spcBef>
              <a:spcAft>
                <a:spcPts val="0"/>
              </a:spcAft>
              <a:buClr>
                <a:schemeClr val="dk1"/>
              </a:buClr>
              <a:buSzPts val="3200"/>
              <a:buFont typeface="Red Hat Display Black"/>
              <a:buNone/>
              <a:defRPr sz="3200">
                <a:solidFill>
                  <a:schemeClr val="dk1"/>
                </a:solidFill>
                <a:latin typeface="Red Hat Display Black"/>
                <a:ea typeface="Red Hat Display Black"/>
                <a:cs typeface="Red Hat Display Black"/>
                <a:sym typeface="Red Hat Display Black"/>
              </a:defRPr>
            </a:lvl5pPr>
            <a:lvl6pPr lvl="5" rtl="0">
              <a:lnSpc>
                <a:spcPct val="90000"/>
              </a:lnSpc>
              <a:spcBef>
                <a:spcPts val="0"/>
              </a:spcBef>
              <a:spcAft>
                <a:spcPts val="0"/>
              </a:spcAft>
              <a:buClr>
                <a:schemeClr val="dk1"/>
              </a:buClr>
              <a:buSzPts val="3200"/>
              <a:buFont typeface="Red Hat Display Black"/>
              <a:buNone/>
              <a:defRPr sz="3200">
                <a:solidFill>
                  <a:schemeClr val="dk1"/>
                </a:solidFill>
                <a:latin typeface="Red Hat Display Black"/>
                <a:ea typeface="Red Hat Display Black"/>
                <a:cs typeface="Red Hat Display Black"/>
                <a:sym typeface="Red Hat Display Black"/>
              </a:defRPr>
            </a:lvl6pPr>
            <a:lvl7pPr lvl="6" rtl="0">
              <a:lnSpc>
                <a:spcPct val="90000"/>
              </a:lnSpc>
              <a:spcBef>
                <a:spcPts val="0"/>
              </a:spcBef>
              <a:spcAft>
                <a:spcPts val="0"/>
              </a:spcAft>
              <a:buClr>
                <a:schemeClr val="dk1"/>
              </a:buClr>
              <a:buSzPts val="3200"/>
              <a:buFont typeface="Red Hat Display Black"/>
              <a:buNone/>
              <a:defRPr sz="3200">
                <a:solidFill>
                  <a:schemeClr val="dk1"/>
                </a:solidFill>
                <a:latin typeface="Red Hat Display Black"/>
                <a:ea typeface="Red Hat Display Black"/>
                <a:cs typeface="Red Hat Display Black"/>
                <a:sym typeface="Red Hat Display Black"/>
              </a:defRPr>
            </a:lvl7pPr>
            <a:lvl8pPr lvl="7" rtl="0">
              <a:lnSpc>
                <a:spcPct val="90000"/>
              </a:lnSpc>
              <a:spcBef>
                <a:spcPts val="0"/>
              </a:spcBef>
              <a:spcAft>
                <a:spcPts val="0"/>
              </a:spcAft>
              <a:buClr>
                <a:schemeClr val="dk1"/>
              </a:buClr>
              <a:buSzPts val="3200"/>
              <a:buFont typeface="Red Hat Display Black"/>
              <a:buNone/>
              <a:defRPr sz="3200">
                <a:solidFill>
                  <a:schemeClr val="dk1"/>
                </a:solidFill>
                <a:latin typeface="Red Hat Display Black"/>
                <a:ea typeface="Red Hat Display Black"/>
                <a:cs typeface="Red Hat Display Black"/>
                <a:sym typeface="Red Hat Display Black"/>
              </a:defRPr>
            </a:lvl8pPr>
            <a:lvl9pPr lvl="8" rtl="0">
              <a:lnSpc>
                <a:spcPct val="90000"/>
              </a:lnSpc>
              <a:spcBef>
                <a:spcPts val="0"/>
              </a:spcBef>
              <a:spcAft>
                <a:spcPts val="0"/>
              </a:spcAft>
              <a:buClr>
                <a:schemeClr val="dk1"/>
              </a:buClr>
              <a:buSzPts val="3200"/>
              <a:buFont typeface="Red Hat Display Black"/>
              <a:buNone/>
              <a:defRPr sz="3200">
                <a:solidFill>
                  <a:schemeClr val="dk1"/>
                </a:solidFill>
                <a:latin typeface="Red Hat Display Black"/>
                <a:ea typeface="Red Hat Display Black"/>
                <a:cs typeface="Red Hat Display Black"/>
                <a:sym typeface="Red Hat Display Black"/>
              </a:defRPr>
            </a:lvl9pPr>
          </a:lstStyle>
          <a:p/>
        </p:txBody>
      </p:sp>
      <p:sp>
        <p:nvSpPr>
          <p:cNvPr id="7" name="Google Shape;7;p1"/>
          <p:cNvSpPr txBox="1"/>
          <p:nvPr>
            <p:ph idx="1" type="body"/>
          </p:nvPr>
        </p:nvSpPr>
        <p:spPr>
          <a:xfrm>
            <a:off x="855300" y="1353947"/>
            <a:ext cx="7433400" cy="3033900"/>
          </a:xfrm>
          <a:prstGeom prst="rect">
            <a:avLst/>
          </a:prstGeom>
          <a:noFill/>
          <a:ln>
            <a:noFill/>
          </a:ln>
        </p:spPr>
        <p:txBody>
          <a:bodyPr anchorCtr="0" anchor="t" bIns="0" lIns="0" spcFirstLastPara="1" rIns="0" wrap="square" tIns="0">
            <a:noAutofit/>
          </a:bodyPr>
          <a:lstStyle>
            <a:lvl1pPr indent="-381000" lvl="0" marL="457200" rtl="0">
              <a:spcBef>
                <a:spcPts val="0"/>
              </a:spcBef>
              <a:spcAft>
                <a:spcPts val="0"/>
              </a:spcAft>
              <a:buClr>
                <a:schemeClr val="dk2"/>
              </a:buClr>
              <a:buSzPts val="2400"/>
              <a:buFont typeface="Red Hat Text"/>
              <a:buChar char="⊚"/>
              <a:defRPr sz="2400">
                <a:solidFill>
                  <a:schemeClr val="dk1"/>
                </a:solidFill>
                <a:latin typeface="Red Hat Text"/>
                <a:ea typeface="Red Hat Text"/>
                <a:cs typeface="Red Hat Text"/>
                <a:sym typeface="Red Hat Text"/>
              </a:defRPr>
            </a:lvl1pPr>
            <a:lvl2pPr indent="-381000" lvl="1" marL="914400" rtl="0">
              <a:spcBef>
                <a:spcPts val="6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2pPr>
            <a:lvl3pPr indent="-381000" lvl="2" marL="1371600" rtl="0">
              <a:spcBef>
                <a:spcPts val="6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3pPr>
            <a:lvl4pPr indent="-381000" lvl="3" marL="1828800" rtl="0">
              <a:spcBef>
                <a:spcPts val="6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indent="-381000" lvl="4" marL="2286000" rtl="0">
              <a:spcBef>
                <a:spcPts val="6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indent="-381000" lvl="5" marL="2743200" rtl="0">
              <a:spcBef>
                <a:spcPts val="6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indent="-381000" lvl="6" marL="3200400" rtl="0">
              <a:spcBef>
                <a:spcPts val="6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indent="-381000" lvl="7" marL="3657600" rtl="0">
              <a:spcBef>
                <a:spcPts val="6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indent="-381000" lvl="8" marL="4114800" rtl="0">
              <a:spcBef>
                <a:spcPts val="600"/>
              </a:spcBef>
              <a:spcAft>
                <a:spcPts val="6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sz="1300">
                <a:solidFill>
                  <a:schemeClr val="dk1"/>
                </a:solidFill>
                <a:latin typeface="Red Hat Text"/>
                <a:ea typeface="Red Hat Text"/>
                <a:cs typeface="Red Hat Text"/>
                <a:sym typeface="Red Hat Text"/>
              </a:defRPr>
            </a:lvl1pPr>
            <a:lvl2pPr lvl="1" rtl="0" algn="r">
              <a:buNone/>
              <a:defRPr sz="1300">
                <a:solidFill>
                  <a:schemeClr val="dk1"/>
                </a:solidFill>
                <a:latin typeface="Red Hat Text"/>
                <a:ea typeface="Red Hat Text"/>
                <a:cs typeface="Red Hat Text"/>
                <a:sym typeface="Red Hat Text"/>
              </a:defRPr>
            </a:lvl2pPr>
            <a:lvl3pPr lvl="2" rtl="0" algn="r">
              <a:buNone/>
              <a:defRPr sz="1300">
                <a:solidFill>
                  <a:schemeClr val="dk1"/>
                </a:solidFill>
                <a:latin typeface="Red Hat Text"/>
                <a:ea typeface="Red Hat Text"/>
                <a:cs typeface="Red Hat Text"/>
                <a:sym typeface="Red Hat Text"/>
              </a:defRPr>
            </a:lvl3pPr>
            <a:lvl4pPr lvl="3" rtl="0" algn="r">
              <a:buNone/>
              <a:defRPr sz="1300">
                <a:solidFill>
                  <a:schemeClr val="dk1"/>
                </a:solidFill>
                <a:latin typeface="Red Hat Text"/>
                <a:ea typeface="Red Hat Text"/>
                <a:cs typeface="Red Hat Text"/>
                <a:sym typeface="Red Hat Text"/>
              </a:defRPr>
            </a:lvl4pPr>
            <a:lvl5pPr lvl="4" rtl="0" algn="r">
              <a:buNone/>
              <a:defRPr sz="1300">
                <a:solidFill>
                  <a:schemeClr val="dk1"/>
                </a:solidFill>
                <a:latin typeface="Red Hat Text"/>
                <a:ea typeface="Red Hat Text"/>
                <a:cs typeface="Red Hat Text"/>
                <a:sym typeface="Red Hat Text"/>
              </a:defRPr>
            </a:lvl5pPr>
            <a:lvl6pPr lvl="5" rtl="0" algn="r">
              <a:buNone/>
              <a:defRPr sz="1300">
                <a:solidFill>
                  <a:schemeClr val="dk1"/>
                </a:solidFill>
                <a:latin typeface="Red Hat Text"/>
                <a:ea typeface="Red Hat Text"/>
                <a:cs typeface="Red Hat Text"/>
                <a:sym typeface="Red Hat Text"/>
              </a:defRPr>
            </a:lvl6pPr>
            <a:lvl7pPr lvl="6" rtl="0" algn="r">
              <a:buNone/>
              <a:defRPr sz="1300">
                <a:solidFill>
                  <a:schemeClr val="dk1"/>
                </a:solidFill>
                <a:latin typeface="Red Hat Text"/>
                <a:ea typeface="Red Hat Text"/>
                <a:cs typeface="Red Hat Text"/>
                <a:sym typeface="Red Hat Text"/>
              </a:defRPr>
            </a:lvl7pPr>
            <a:lvl8pPr lvl="7" rtl="0" algn="r">
              <a:buNone/>
              <a:defRPr sz="1300">
                <a:solidFill>
                  <a:schemeClr val="dk1"/>
                </a:solidFill>
                <a:latin typeface="Red Hat Text"/>
                <a:ea typeface="Red Hat Text"/>
                <a:cs typeface="Red Hat Text"/>
                <a:sym typeface="Red Hat Text"/>
              </a:defRPr>
            </a:lvl8pPr>
            <a:lvl9pPr lvl="8" rtl="0" algn="r">
              <a:buNone/>
              <a:defRPr sz="1300">
                <a:solidFill>
                  <a:schemeClr val="dk1"/>
                </a:solidFill>
                <a:latin typeface="Red Hat Text"/>
                <a:ea typeface="Red Hat Text"/>
                <a:cs typeface="Red Hat Text"/>
                <a:sym typeface="Red Hat Tex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2"/>
          <p:cNvSpPr txBox="1"/>
          <p:nvPr>
            <p:ph type="ctrTitle"/>
          </p:nvPr>
        </p:nvSpPr>
        <p:spPr>
          <a:xfrm>
            <a:off x="571850" y="2055825"/>
            <a:ext cx="74334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latin typeface="Red Hat Display"/>
                <a:ea typeface="Red Hat Display"/>
                <a:cs typeface="Red Hat Display"/>
                <a:sym typeface="Red Hat Display"/>
              </a:rPr>
              <a:t>Welcome to the</a:t>
            </a:r>
            <a:endParaRPr>
              <a:latin typeface="Red Hat Display"/>
              <a:ea typeface="Red Hat Display"/>
              <a:cs typeface="Red Hat Display"/>
              <a:sym typeface="Red Hat Display"/>
            </a:endParaRPr>
          </a:p>
          <a:p>
            <a:pPr indent="0" lvl="0" marL="0" rtl="0" algn="ctr">
              <a:spcBef>
                <a:spcPts val="0"/>
              </a:spcBef>
              <a:spcAft>
                <a:spcPts val="0"/>
              </a:spcAft>
              <a:buNone/>
            </a:pPr>
            <a:r>
              <a:rPr lang="en">
                <a:latin typeface="Red Hat Display"/>
                <a:ea typeface="Red Hat Display"/>
                <a:cs typeface="Red Hat Display"/>
                <a:sym typeface="Red Hat Display"/>
              </a:rPr>
              <a:t>Presentation of</a:t>
            </a:r>
            <a:r>
              <a:rPr lang="en"/>
              <a:t> </a:t>
            </a:r>
            <a:endParaRPr/>
          </a:p>
          <a:p>
            <a:pPr indent="0" lvl="0" marL="0" rtl="0" algn="ctr">
              <a:spcBef>
                <a:spcPts val="0"/>
              </a:spcBef>
              <a:spcAft>
                <a:spcPts val="0"/>
              </a:spcAft>
              <a:buNone/>
            </a:pPr>
            <a:r>
              <a:rPr lang="en"/>
              <a:t> Web App Based Tuition Media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1"/>
          <p:cNvSpPr txBox="1"/>
          <p:nvPr/>
        </p:nvSpPr>
        <p:spPr>
          <a:xfrm>
            <a:off x="0" y="-154000"/>
            <a:ext cx="91440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FFFFFF"/>
                </a:solidFill>
                <a:latin typeface="Red Hat Text"/>
                <a:ea typeface="Red Hat Text"/>
                <a:cs typeface="Red Hat Text"/>
                <a:sym typeface="Red Hat Text"/>
              </a:rPr>
              <a:t>Use Case Diagram Cont.</a:t>
            </a:r>
            <a:endParaRPr b="1" sz="4000">
              <a:solidFill>
                <a:srgbClr val="FFFFFF"/>
              </a:solidFill>
              <a:latin typeface="Red Hat Text"/>
              <a:ea typeface="Red Hat Text"/>
              <a:cs typeface="Red Hat Text"/>
              <a:sym typeface="Red Hat Text"/>
            </a:endParaRPr>
          </a:p>
        </p:txBody>
      </p:sp>
      <p:pic>
        <p:nvPicPr>
          <p:cNvPr id="165" name="Google Shape;165;p21"/>
          <p:cNvPicPr preferRelativeResize="0"/>
          <p:nvPr/>
        </p:nvPicPr>
        <p:blipFill>
          <a:blip r:embed="rId3">
            <a:alphaModFix/>
          </a:blip>
          <a:stretch>
            <a:fillRect/>
          </a:stretch>
        </p:blipFill>
        <p:spPr>
          <a:xfrm>
            <a:off x="1383250" y="589350"/>
            <a:ext cx="6392424" cy="4554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71" name="Google Shape;171;p22"/>
          <p:cNvSpPr txBox="1"/>
          <p:nvPr/>
        </p:nvSpPr>
        <p:spPr>
          <a:xfrm>
            <a:off x="0" y="-154000"/>
            <a:ext cx="91440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FFFFFF"/>
                </a:solidFill>
                <a:latin typeface="Red Hat Text"/>
                <a:ea typeface="Red Hat Text"/>
                <a:cs typeface="Red Hat Text"/>
                <a:sym typeface="Red Hat Text"/>
              </a:rPr>
              <a:t>Use Case Diagram Cont.</a:t>
            </a:r>
            <a:endParaRPr b="1" sz="4000">
              <a:solidFill>
                <a:srgbClr val="FFFFFF"/>
              </a:solidFill>
              <a:latin typeface="Red Hat Text"/>
              <a:ea typeface="Red Hat Text"/>
              <a:cs typeface="Red Hat Text"/>
              <a:sym typeface="Red Hat Text"/>
            </a:endParaRPr>
          </a:p>
        </p:txBody>
      </p:sp>
      <p:pic>
        <p:nvPicPr>
          <p:cNvPr id="172" name="Google Shape;172;p22"/>
          <p:cNvPicPr preferRelativeResize="0"/>
          <p:nvPr/>
        </p:nvPicPr>
        <p:blipFill>
          <a:blip r:embed="rId3">
            <a:alphaModFix/>
          </a:blip>
          <a:stretch>
            <a:fillRect/>
          </a:stretch>
        </p:blipFill>
        <p:spPr>
          <a:xfrm>
            <a:off x="1369800" y="646775"/>
            <a:ext cx="6405876" cy="44966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78" name="Google Shape;178;p23"/>
          <p:cNvSpPr txBox="1"/>
          <p:nvPr/>
        </p:nvSpPr>
        <p:spPr>
          <a:xfrm>
            <a:off x="0" y="-154000"/>
            <a:ext cx="91440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FFFFFF"/>
                </a:solidFill>
                <a:latin typeface="Red Hat Text"/>
                <a:ea typeface="Red Hat Text"/>
                <a:cs typeface="Red Hat Text"/>
                <a:sym typeface="Red Hat Text"/>
              </a:rPr>
              <a:t>Sequence Diagram</a:t>
            </a:r>
            <a:endParaRPr b="1" sz="4000">
              <a:solidFill>
                <a:srgbClr val="FFFFFF"/>
              </a:solidFill>
              <a:latin typeface="Red Hat Text"/>
              <a:ea typeface="Red Hat Text"/>
              <a:cs typeface="Red Hat Text"/>
              <a:sym typeface="Red Hat Text"/>
            </a:endParaRPr>
          </a:p>
        </p:txBody>
      </p:sp>
      <p:pic>
        <p:nvPicPr>
          <p:cNvPr id="179" name="Google Shape;179;p23"/>
          <p:cNvPicPr preferRelativeResize="0"/>
          <p:nvPr/>
        </p:nvPicPr>
        <p:blipFill>
          <a:blip r:embed="rId3">
            <a:alphaModFix/>
          </a:blip>
          <a:stretch>
            <a:fillRect/>
          </a:stretch>
        </p:blipFill>
        <p:spPr>
          <a:xfrm>
            <a:off x="1383250" y="674550"/>
            <a:ext cx="6405850" cy="44689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85" name="Google Shape;185;p24"/>
          <p:cNvSpPr txBox="1"/>
          <p:nvPr/>
        </p:nvSpPr>
        <p:spPr>
          <a:xfrm>
            <a:off x="0" y="-154000"/>
            <a:ext cx="91440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FFFFFF"/>
                </a:solidFill>
                <a:latin typeface="Red Hat Text"/>
                <a:ea typeface="Red Hat Text"/>
                <a:cs typeface="Red Hat Text"/>
                <a:sym typeface="Red Hat Text"/>
              </a:rPr>
              <a:t>Activity</a:t>
            </a:r>
            <a:r>
              <a:rPr b="1" lang="en" sz="4000">
                <a:solidFill>
                  <a:srgbClr val="FFFFFF"/>
                </a:solidFill>
                <a:latin typeface="Red Hat Text"/>
                <a:ea typeface="Red Hat Text"/>
                <a:cs typeface="Red Hat Text"/>
                <a:sym typeface="Red Hat Text"/>
              </a:rPr>
              <a:t> Diagram for Tutor</a:t>
            </a:r>
            <a:endParaRPr b="1" sz="4000">
              <a:solidFill>
                <a:srgbClr val="FFFFFF"/>
              </a:solidFill>
              <a:latin typeface="Red Hat Text"/>
              <a:ea typeface="Red Hat Text"/>
              <a:cs typeface="Red Hat Text"/>
              <a:sym typeface="Red Hat Text"/>
            </a:endParaRPr>
          </a:p>
        </p:txBody>
      </p:sp>
      <p:pic>
        <p:nvPicPr>
          <p:cNvPr id="186" name="Google Shape;186;p24"/>
          <p:cNvPicPr preferRelativeResize="0"/>
          <p:nvPr/>
        </p:nvPicPr>
        <p:blipFill>
          <a:blip r:embed="rId3">
            <a:alphaModFix/>
          </a:blip>
          <a:stretch>
            <a:fillRect/>
          </a:stretch>
        </p:blipFill>
        <p:spPr>
          <a:xfrm>
            <a:off x="1369800" y="644625"/>
            <a:ext cx="6405877" cy="44988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25"/>
          <p:cNvSpPr txBox="1"/>
          <p:nvPr/>
        </p:nvSpPr>
        <p:spPr>
          <a:xfrm>
            <a:off x="0" y="-154000"/>
            <a:ext cx="91440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FFFFFF"/>
                </a:solidFill>
                <a:latin typeface="Red Hat Text"/>
                <a:ea typeface="Red Hat Text"/>
                <a:cs typeface="Red Hat Text"/>
                <a:sym typeface="Red Hat Text"/>
              </a:rPr>
              <a:t>Activity Diagram for Student</a:t>
            </a:r>
            <a:endParaRPr b="1" sz="4000">
              <a:solidFill>
                <a:srgbClr val="FFFFFF"/>
              </a:solidFill>
              <a:latin typeface="Red Hat Text"/>
              <a:ea typeface="Red Hat Text"/>
              <a:cs typeface="Red Hat Text"/>
              <a:sym typeface="Red Hat Text"/>
            </a:endParaRPr>
          </a:p>
        </p:txBody>
      </p:sp>
      <p:pic>
        <p:nvPicPr>
          <p:cNvPr id="193" name="Google Shape;193;p25"/>
          <p:cNvPicPr preferRelativeResize="0"/>
          <p:nvPr/>
        </p:nvPicPr>
        <p:blipFill>
          <a:blip r:embed="rId3">
            <a:alphaModFix/>
          </a:blip>
          <a:stretch>
            <a:fillRect/>
          </a:stretch>
        </p:blipFill>
        <p:spPr>
          <a:xfrm>
            <a:off x="1369801" y="674600"/>
            <a:ext cx="6405877" cy="446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99" name="Google Shape;199;p26"/>
          <p:cNvSpPr txBox="1"/>
          <p:nvPr/>
        </p:nvSpPr>
        <p:spPr>
          <a:xfrm>
            <a:off x="0" y="-154000"/>
            <a:ext cx="91440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FFFFFF"/>
                </a:solidFill>
                <a:latin typeface="Red Hat Text"/>
                <a:ea typeface="Red Hat Text"/>
                <a:cs typeface="Red Hat Text"/>
                <a:sym typeface="Red Hat Text"/>
              </a:rPr>
              <a:t>Swimlane</a:t>
            </a:r>
            <a:r>
              <a:rPr b="1" lang="en" sz="4000">
                <a:solidFill>
                  <a:srgbClr val="FFFFFF"/>
                </a:solidFill>
                <a:latin typeface="Red Hat Text"/>
                <a:ea typeface="Red Hat Text"/>
                <a:cs typeface="Red Hat Text"/>
                <a:sym typeface="Red Hat Text"/>
              </a:rPr>
              <a:t> Diagram for Tutor</a:t>
            </a:r>
            <a:endParaRPr b="1" sz="4000">
              <a:solidFill>
                <a:srgbClr val="FFFFFF"/>
              </a:solidFill>
              <a:latin typeface="Red Hat Text"/>
              <a:ea typeface="Red Hat Text"/>
              <a:cs typeface="Red Hat Text"/>
              <a:sym typeface="Red Hat Text"/>
            </a:endParaRPr>
          </a:p>
        </p:txBody>
      </p:sp>
      <p:pic>
        <p:nvPicPr>
          <p:cNvPr id="200" name="Google Shape;200;p26"/>
          <p:cNvPicPr preferRelativeResize="0"/>
          <p:nvPr/>
        </p:nvPicPr>
        <p:blipFill>
          <a:blip r:embed="rId3">
            <a:alphaModFix/>
          </a:blip>
          <a:stretch>
            <a:fillRect/>
          </a:stretch>
        </p:blipFill>
        <p:spPr>
          <a:xfrm>
            <a:off x="1385973" y="674550"/>
            <a:ext cx="6360073" cy="446889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06" name="Google Shape;206;p27"/>
          <p:cNvSpPr txBox="1"/>
          <p:nvPr/>
        </p:nvSpPr>
        <p:spPr>
          <a:xfrm>
            <a:off x="0" y="-154000"/>
            <a:ext cx="91440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FFFFFF"/>
                </a:solidFill>
                <a:latin typeface="Red Hat Text"/>
                <a:ea typeface="Red Hat Text"/>
                <a:cs typeface="Red Hat Text"/>
                <a:sym typeface="Red Hat Text"/>
              </a:rPr>
              <a:t>Class Diagram</a:t>
            </a:r>
            <a:endParaRPr b="1" sz="4000">
              <a:solidFill>
                <a:srgbClr val="FFFFFF"/>
              </a:solidFill>
              <a:latin typeface="Red Hat Text"/>
              <a:ea typeface="Red Hat Text"/>
              <a:cs typeface="Red Hat Text"/>
              <a:sym typeface="Red Hat Text"/>
            </a:endParaRPr>
          </a:p>
        </p:txBody>
      </p:sp>
      <p:pic>
        <p:nvPicPr>
          <p:cNvPr id="207" name="Google Shape;207;p27"/>
          <p:cNvPicPr preferRelativeResize="0"/>
          <p:nvPr/>
        </p:nvPicPr>
        <p:blipFill>
          <a:blip r:embed="rId3">
            <a:alphaModFix/>
          </a:blip>
          <a:stretch>
            <a:fillRect/>
          </a:stretch>
        </p:blipFill>
        <p:spPr>
          <a:xfrm>
            <a:off x="1369800" y="583800"/>
            <a:ext cx="6405876" cy="45596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13" name="Google Shape;213;p28"/>
          <p:cNvSpPr txBox="1"/>
          <p:nvPr/>
        </p:nvSpPr>
        <p:spPr>
          <a:xfrm>
            <a:off x="0" y="-154000"/>
            <a:ext cx="91440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900">
                <a:solidFill>
                  <a:srgbClr val="FFFFFF"/>
                </a:solidFill>
                <a:latin typeface="Red Hat Text"/>
                <a:ea typeface="Red Hat Text"/>
                <a:cs typeface="Red Hat Text"/>
                <a:sym typeface="Red Hat Text"/>
              </a:rPr>
              <a:t>DFD Context Diagram</a:t>
            </a:r>
            <a:r>
              <a:rPr b="1" lang="en" sz="4000">
                <a:solidFill>
                  <a:srgbClr val="FFFFFF"/>
                </a:solidFill>
                <a:latin typeface="Red Hat Text"/>
                <a:ea typeface="Red Hat Text"/>
                <a:cs typeface="Red Hat Text"/>
                <a:sym typeface="Red Hat Text"/>
              </a:rPr>
              <a:t> </a:t>
            </a:r>
            <a:endParaRPr b="1" sz="4000">
              <a:solidFill>
                <a:srgbClr val="FFFFFF"/>
              </a:solidFill>
              <a:latin typeface="Red Hat Text"/>
              <a:ea typeface="Red Hat Text"/>
              <a:cs typeface="Red Hat Text"/>
              <a:sym typeface="Red Hat Text"/>
            </a:endParaRPr>
          </a:p>
        </p:txBody>
      </p:sp>
      <p:pic>
        <p:nvPicPr>
          <p:cNvPr id="214" name="Google Shape;214;p28"/>
          <p:cNvPicPr preferRelativeResize="0"/>
          <p:nvPr/>
        </p:nvPicPr>
        <p:blipFill>
          <a:blip r:embed="rId3">
            <a:alphaModFix/>
          </a:blip>
          <a:stretch>
            <a:fillRect/>
          </a:stretch>
        </p:blipFill>
        <p:spPr>
          <a:xfrm>
            <a:off x="1370575" y="674600"/>
            <a:ext cx="6390876" cy="44689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20" name="Google Shape;220;p29"/>
          <p:cNvSpPr txBox="1"/>
          <p:nvPr/>
        </p:nvSpPr>
        <p:spPr>
          <a:xfrm>
            <a:off x="0" y="-154000"/>
            <a:ext cx="91440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900">
                <a:solidFill>
                  <a:srgbClr val="FFFFFF"/>
                </a:solidFill>
                <a:latin typeface="Red Hat Text"/>
                <a:ea typeface="Red Hat Text"/>
                <a:cs typeface="Red Hat Text"/>
                <a:sym typeface="Red Hat Text"/>
              </a:rPr>
              <a:t>DFD Level-1 Diagram</a:t>
            </a:r>
            <a:r>
              <a:rPr b="1" lang="en" sz="4000">
                <a:solidFill>
                  <a:srgbClr val="FFFFFF"/>
                </a:solidFill>
                <a:latin typeface="Red Hat Text"/>
                <a:ea typeface="Red Hat Text"/>
                <a:cs typeface="Red Hat Text"/>
                <a:sym typeface="Red Hat Text"/>
              </a:rPr>
              <a:t> </a:t>
            </a:r>
            <a:endParaRPr b="1" sz="4000">
              <a:solidFill>
                <a:srgbClr val="FFFFFF"/>
              </a:solidFill>
              <a:latin typeface="Red Hat Text"/>
              <a:ea typeface="Red Hat Text"/>
              <a:cs typeface="Red Hat Text"/>
              <a:sym typeface="Red Hat Text"/>
            </a:endParaRPr>
          </a:p>
        </p:txBody>
      </p:sp>
      <p:pic>
        <p:nvPicPr>
          <p:cNvPr id="221" name="Google Shape;221;p29"/>
          <p:cNvPicPr preferRelativeResize="0"/>
          <p:nvPr/>
        </p:nvPicPr>
        <p:blipFill>
          <a:blip r:embed="rId3">
            <a:alphaModFix/>
          </a:blip>
          <a:stretch>
            <a:fillRect/>
          </a:stretch>
        </p:blipFill>
        <p:spPr>
          <a:xfrm>
            <a:off x="1369800" y="674550"/>
            <a:ext cx="6392450" cy="4468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27" name="Google Shape;227;p30"/>
          <p:cNvPicPr preferRelativeResize="0"/>
          <p:nvPr/>
        </p:nvPicPr>
        <p:blipFill rotWithShape="1">
          <a:blip r:embed="rId3">
            <a:alphaModFix/>
          </a:blip>
          <a:srcRect b="0" l="14787" r="14794" t="0"/>
          <a:stretch/>
        </p:blipFill>
        <p:spPr>
          <a:xfrm>
            <a:off x="-5086100" y="-5124300"/>
            <a:ext cx="10143000" cy="10267800"/>
          </a:xfrm>
          <a:prstGeom prst="pie">
            <a:avLst>
              <a:gd fmla="val 21593668" name="adj1"/>
              <a:gd fmla="val 5390224" name="adj2"/>
            </a:avLst>
          </a:prstGeom>
          <a:noFill/>
          <a:ln>
            <a:noFill/>
          </a:ln>
        </p:spPr>
      </p:pic>
      <p:sp>
        <p:nvSpPr>
          <p:cNvPr id="228" name="Google Shape;228;p30"/>
          <p:cNvSpPr txBox="1"/>
          <p:nvPr>
            <p:ph idx="4294967295" type="ctrTitle"/>
          </p:nvPr>
        </p:nvSpPr>
        <p:spPr>
          <a:xfrm>
            <a:off x="5056900" y="913200"/>
            <a:ext cx="4087200" cy="1165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7900"/>
              <a:t>Thanks!</a:t>
            </a:r>
            <a:endParaRPr sz="7900"/>
          </a:p>
        </p:txBody>
      </p:sp>
      <p:sp>
        <p:nvSpPr>
          <p:cNvPr id="229" name="Google Shape;229;p30"/>
          <p:cNvSpPr txBox="1"/>
          <p:nvPr>
            <p:ph idx="4294967295" type="subTitle"/>
          </p:nvPr>
        </p:nvSpPr>
        <p:spPr>
          <a:xfrm>
            <a:off x="5183800" y="2078400"/>
            <a:ext cx="3845400" cy="4836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b="1" lang="en" sz="2000"/>
              <a:t>We Hope that you enjoyed it</a:t>
            </a:r>
            <a:br>
              <a:rPr lang="en" sz="2000"/>
            </a:br>
            <a:endParaRPr b="1"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86" name="Google Shape;86;p13"/>
          <p:cNvSpPr txBox="1"/>
          <p:nvPr/>
        </p:nvSpPr>
        <p:spPr>
          <a:xfrm>
            <a:off x="57300" y="0"/>
            <a:ext cx="9029400" cy="15174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5300">
                <a:solidFill>
                  <a:schemeClr val="dk1"/>
                </a:solidFill>
                <a:latin typeface="Red Hat Display Black"/>
                <a:ea typeface="Red Hat Display Black"/>
                <a:cs typeface="Red Hat Display Black"/>
                <a:sym typeface="Red Hat Display Black"/>
              </a:rPr>
              <a:t>Web App Based Tuition Media</a:t>
            </a:r>
            <a:endParaRPr sz="5300">
              <a:solidFill>
                <a:schemeClr val="dk1"/>
              </a:solidFill>
              <a:latin typeface="Red Hat Display Black"/>
              <a:ea typeface="Red Hat Display Black"/>
              <a:cs typeface="Red Hat Display Black"/>
              <a:sym typeface="Red Hat Display Black"/>
            </a:endParaRPr>
          </a:p>
        </p:txBody>
      </p:sp>
      <p:sp>
        <p:nvSpPr>
          <p:cNvPr id="87" name="Google Shape;87;p13"/>
          <p:cNvSpPr/>
          <p:nvPr/>
        </p:nvSpPr>
        <p:spPr>
          <a:xfrm flipH="1" rot="4538298">
            <a:off x="159347" y="204745"/>
            <a:ext cx="311986" cy="29789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dk1"/>
          </a:solidFill>
          <a:ln>
            <a:noFill/>
          </a:ln>
          <a:effectLst>
            <a:outerShdw blurRad="214313" rotWithShape="0" algn="bl" dir="5400000" dist="2857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flipH="1" rot="-2051376">
            <a:off x="397683" y="717640"/>
            <a:ext cx="233655" cy="223102"/>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dk1"/>
          </a:solidFill>
          <a:ln>
            <a:noFill/>
          </a:ln>
          <a:effectLst>
            <a:outerShdw blurRad="214313" rotWithShape="0" algn="bl" dir="5400000" dist="2857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flipH="1" rot="-1592292">
            <a:off x="1095796" y="921921"/>
            <a:ext cx="433514" cy="31274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dk1"/>
          </a:solidFill>
          <a:ln>
            <a:noFill/>
          </a:ln>
          <a:effectLst>
            <a:outerShdw blurRad="214313" rotWithShape="0" algn="bl" dir="5400000" dist="2857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flipH="1" rot="874550">
            <a:off x="8598919" y="204742"/>
            <a:ext cx="312013" cy="29792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dk1"/>
          </a:solidFill>
          <a:ln>
            <a:noFill/>
          </a:ln>
          <a:effectLst>
            <a:outerShdw blurRad="214313" rotWithShape="0" algn="bl" dir="5400000" dist="2857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flipH="1" rot="-2051376">
            <a:off x="8638096" y="887915"/>
            <a:ext cx="233655" cy="223102"/>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dk1"/>
          </a:solidFill>
          <a:ln>
            <a:noFill/>
          </a:ln>
          <a:effectLst>
            <a:outerShdw blurRad="214313" rotWithShape="0" algn="bl" dir="5400000" dist="2857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flipH="1" rot="2484302">
            <a:off x="7864872" y="1168660"/>
            <a:ext cx="210487" cy="20098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dk1"/>
          </a:solidFill>
          <a:ln>
            <a:noFill/>
          </a:ln>
          <a:effectLst>
            <a:outerShdw blurRad="214313" rotWithShape="0" algn="bl" dir="5400000" dist="2857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txBox="1"/>
          <p:nvPr/>
        </p:nvSpPr>
        <p:spPr>
          <a:xfrm>
            <a:off x="0" y="1467575"/>
            <a:ext cx="9144000" cy="29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600"/>
              </a:spcAft>
              <a:buNone/>
            </a:pPr>
            <a:r>
              <a:t/>
            </a:r>
            <a:endParaRPr sz="2200">
              <a:solidFill>
                <a:schemeClr val="dk1"/>
              </a:solidFill>
              <a:latin typeface="Red Hat Text"/>
              <a:ea typeface="Red Hat Text"/>
              <a:cs typeface="Red Hat Text"/>
              <a:sym typeface="Red Hat Text"/>
            </a:endParaRPr>
          </a:p>
        </p:txBody>
      </p:sp>
      <p:sp>
        <p:nvSpPr>
          <p:cNvPr id="94" name="Google Shape;94;p13"/>
          <p:cNvSpPr txBox="1"/>
          <p:nvPr/>
        </p:nvSpPr>
        <p:spPr>
          <a:xfrm>
            <a:off x="85950" y="2067850"/>
            <a:ext cx="8972100" cy="3233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400">
                <a:solidFill>
                  <a:schemeClr val="dk1"/>
                </a:solidFill>
                <a:latin typeface="Red Hat Text"/>
                <a:ea typeface="Red Hat Text"/>
                <a:cs typeface="Red Hat Text"/>
                <a:sym typeface="Red Hat Text"/>
              </a:rPr>
              <a:t>Contri</a:t>
            </a:r>
            <a:r>
              <a:rPr b="1" lang="en" sz="2400">
                <a:solidFill>
                  <a:schemeClr val="dk1"/>
                </a:solidFill>
                <a:latin typeface="Red Hat Text"/>
                <a:ea typeface="Red Hat Text"/>
                <a:cs typeface="Red Hat Text"/>
                <a:sym typeface="Red Hat Text"/>
              </a:rPr>
              <a:t>butions of Different Members :</a:t>
            </a:r>
            <a:endParaRPr b="1" sz="2400">
              <a:solidFill>
                <a:schemeClr val="dk1"/>
              </a:solidFill>
              <a:latin typeface="Red Hat Text"/>
              <a:ea typeface="Red Hat Text"/>
              <a:cs typeface="Red Hat Text"/>
              <a:sym typeface="Red Hat Text"/>
            </a:endParaRPr>
          </a:p>
          <a:p>
            <a:pPr indent="0" lvl="0" marL="0" rtl="0" algn="l">
              <a:lnSpc>
                <a:spcPct val="150000"/>
              </a:lnSpc>
              <a:spcBef>
                <a:spcPts val="600"/>
              </a:spcBef>
              <a:spcAft>
                <a:spcPts val="0"/>
              </a:spcAft>
              <a:buNone/>
            </a:pPr>
            <a:r>
              <a:rPr lang="en" sz="2400">
                <a:solidFill>
                  <a:schemeClr val="dk1"/>
                </a:solidFill>
                <a:latin typeface="Red Hat Text"/>
                <a:ea typeface="Red Hat Text"/>
                <a:cs typeface="Red Hat Text"/>
                <a:sym typeface="Red Hat Text"/>
              </a:rPr>
              <a:t>Afridi Ibn Rahman</a:t>
            </a:r>
            <a:r>
              <a:rPr b="1" lang="en" sz="2100">
                <a:solidFill>
                  <a:schemeClr val="dk1"/>
                </a:solidFill>
                <a:latin typeface="Red Hat Text"/>
                <a:ea typeface="Red Hat Text"/>
                <a:cs typeface="Red Hat Text"/>
                <a:sym typeface="Red Hat Text"/>
              </a:rPr>
              <a:t>   :   </a:t>
            </a:r>
            <a:r>
              <a:rPr b="1" lang="en" sz="2100">
                <a:solidFill>
                  <a:schemeClr val="dk1"/>
                </a:solidFill>
                <a:latin typeface="Red Hat Text"/>
                <a:ea typeface="Red Hat Text"/>
                <a:cs typeface="Red Hat Text"/>
                <a:sym typeface="Red Hat Text"/>
              </a:rPr>
              <a:t>https://github.com/afridirahman97</a:t>
            </a:r>
            <a:r>
              <a:rPr b="1" lang="en" sz="2100">
                <a:solidFill>
                  <a:schemeClr val="dk1"/>
                </a:solidFill>
                <a:latin typeface="Red Hat Text"/>
                <a:ea typeface="Red Hat Text"/>
                <a:cs typeface="Red Hat Text"/>
                <a:sym typeface="Red Hat Text"/>
              </a:rPr>
              <a:t>          </a:t>
            </a:r>
            <a:endParaRPr b="1" sz="2100">
              <a:solidFill>
                <a:schemeClr val="dk1"/>
              </a:solidFill>
              <a:latin typeface="Red Hat Text"/>
              <a:ea typeface="Red Hat Text"/>
              <a:cs typeface="Red Hat Text"/>
              <a:sym typeface="Red Hat Text"/>
            </a:endParaRPr>
          </a:p>
          <a:p>
            <a:pPr indent="0" lvl="0" marL="0" rtl="0" algn="l">
              <a:lnSpc>
                <a:spcPct val="150000"/>
              </a:lnSpc>
              <a:spcBef>
                <a:spcPts val="600"/>
              </a:spcBef>
              <a:spcAft>
                <a:spcPts val="0"/>
              </a:spcAft>
              <a:buNone/>
            </a:pPr>
            <a:r>
              <a:rPr lang="en" sz="2400">
                <a:solidFill>
                  <a:schemeClr val="dk1"/>
                </a:solidFill>
                <a:latin typeface="Red Hat Text"/>
                <a:ea typeface="Red Hat Text"/>
                <a:cs typeface="Red Hat Text"/>
                <a:sym typeface="Red Hat Text"/>
              </a:rPr>
              <a:t>Jasarat Zaheen :</a:t>
            </a:r>
            <a:r>
              <a:rPr b="1" lang="en" sz="2400">
                <a:solidFill>
                  <a:schemeClr val="dk1"/>
                </a:solidFill>
                <a:latin typeface="Red Hat Text"/>
                <a:ea typeface="Red Hat Text"/>
                <a:cs typeface="Red Hat Text"/>
                <a:sym typeface="Red Hat Text"/>
              </a:rPr>
              <a:t> </a:t>
            </a:r>
            <a:r>
              <a:rPr b="1" lang="en" sz="2100">
                <a:solidFill>
                  <a:schemeClr val="dk1"/>
                </a:solidFill>
                <a:latin typeface="Red Hat Text"/>
                <a:ea typeface="Red Hat Text"/>
                <a:cs typeface="Red Hat Text"/>
                <a:sym typeface="Red Hat Text"/>
              </a:rPr>
              <a:t>https://github.com/Jasarat19</a:t>
            </a:r>
            <a:endParaRPr b="1" sz="2100">
              <a:solidFill>
                <a:schemeClr val="dk1"/>
              </a:solidFill>
              <a:latin typeface="Red Hat Text"/>
              <a:ea typeface="Red Hat Text"/>
              <a:cs typeface="Red Hat Text"/>
              <a:sym typeface="Red Hat Text"/>
            </a:endParaRPr>
          </a:p>
          <a:p>
            <a:pPr indent="0" lvl="0" marL="0" rtl="0" algn="l">
              <a:lnSpc>
                <a:spcPct val="150000"/>
              </a:lnSpc>
              <a:spcBef>
                <a:spcPts val="600"/>
              </a:spcBef>
              <a:spcAft>
                <a:spcPts val="0"/>
              </a:spcAft>
              <a:buNone/>
            </a:pPr>
            <a:r>
              <a:rPr lang="en" sz="2400">
                <a:solidFill>
                  <a:schemeClr val="dk1"/>
                </a:solidFill>
                <a:latin typeface="Red Hat Text"/>
                <a:ea typeface="Red Hat Text"/>
                <a:cs typeface="Red Hat Text"/>
                <a:sym typeface="Red Hat Text"/>
              </a:rPr>
              <a:t>Subhi Bhuiyan :</a:t>
            </a:r>
            <a:r>
              <a:rPr b="1" lang="en" sz="2100">
                <a:solidFill>
                  <a:schemeClr val="dk1"/>
                </a:solidFill>
                <a:latin typeface="Red Hat Text"/>
                <a:ea typeface="Red Hat Text"/>
                <a:cs typeface="Red Hat Text"/>
                <a:sym typeface="Red Hat Text"/>
              </a:rPr>
              <a:t> https://github.com/SubhiBhuiyan</a:t>
            </a:r>
            <a:endParaRPr b="1" sz="1700">
              <a:solidFill>
                <a:schemeClr val="dk1"/>
              </a:solidFill>
              <a:latin typeface="Red Hat Text"/>
              <a:ea typeface="Red Hat Text"/>
              <a:cs typeface="Red Hat Text"/>
              <a:sym typeface="Red Hat Text"/>
            </a:endParaRPr>
          </a:p>
          <a:p>
            <a:pPr indent="0" lvl="0" marL="0" rtl="0" algn="l">
              <a:spcBef>
                <a:spcPts val="600"/>
              </a:spcBef>
              <a:spcAft>
                <a:spcPts val="600"/>
              </a:spcAft>
              <a:buNone/>
            </a:pPr>
            <a:r>
              <a:rPr b="1" lang="en" sz="2000">
                <a:solidFill>
                  <a:schemeClr val="dk1"/>
                </a:solidFill>
                <a:latin typeface="Red Hat Text"/>
                <a:ea typeface="Red Hat Text"/>
                <a:cs typeface="Red Hat Text"/>
                <a:sym typeface="Red Hat Text"/>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00" name="Google Shape;100;p14"/>
          <p:cNvSpPr txBox="1"/>
          <p:nvPr>
            <p:ph idx="4294967295" type="ctrTitle"/>
          </p:nvPr>
        </p:nvSpPr>
        <p:spPr>
          <a:xfrm>
            <a:off x="1157275" y="54025"/>
            <a:ext cx="7872300" cy="832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400"/>
              <a:t>Story Behind The Idea</a:t>
            </a:r>
            <a:endParaRPr sz="5400"/>
          </a:p>
        </p:txBody>
      </p:sp>
      <p:sp>
        <p:nvSpPr>
          <p:cNvPr id="101" name="Google Shape;101;p14"/>
          <p:cNvSpPr/>
          <p:nvPr/>
        </p:nvSpPr>
        <p:spPr>
          <a:xfrm flipH="1" rot="874550">
            <a:off x="8803831" y="221567"/>
            <a:ext cx="312013" cy="29792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dk1"/>
          </a:solidFill>
          <a:ln>
            <a:noFill/>
          </a:ln>
          <a:effectLst>
            <a:outerShdw blurRad="214313" rotWithShape="0" algn="bl" dir="5400000" dist="2857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4"/>
          <p:cNvGrpSpPr/>
          <p:nvPr/>
        </p:nvGrpSpPr>
        <p:grpSpPr>
          <a:xfrm flipH="1" rot="-181258">
            <a:off x="231552" y="203077"/>
            <a:ext cx="620773" cy="558509"/>
            <a:chOff x="570875" y="4322250"/>
            <a:chExt cx="443300" cy="443325"/>
          </a:xfrm>
        </p:grpSpPr>
        <p:sp>
          <p:nvSpPr>
            <p:cNvPr id="103" name="Google Shape;103;p14"/>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a:effectLst>
              <a:outerShdw blurRad="214313" rotWithShape="0" algn="bl" dir="5400000" dist="2857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a:effectLst>
              <a:outerShdw blurRad="214313" rotWithShape="0" algn="bl" dir="5400000" dist="2857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a:effectLst>
              <a:outerShdw blurRad="214313" rotWithShape="0" algn="bl" dir="5400000" dist="2857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a:effectLst>
              <a:outerShdw blurRad="214313" rotWithShape="0" algn="bl" dir="5400000" dist="2857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4"/>
          <p:cNvSpPr/>
          <p:nvPr/>
        </p:nvSpPr>
        <p:spPr>
          <a:xfrm flipH="1" rot="-2051376">
            <a:off x="8638096" y="712127"/>
            <a:ext cx="233655" cy="223102"/>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dk1"/>
          </a:solidFill>
          <a:ln>
            <a:noFill/>
          </a:ln>
          <a:effectLst>
            <a:outerShdw blurRad="214313" rotWithShape="0" algn="bl" dir="5400000" dist="2857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flipH="1" rot="2484302">
            <a:off x="8520722" y="44485"/>
            <a:ext cx="210487" cy="20098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dk1"/>
          </a:solidFill>
          <a:ln>
            <a:noFill/>
          </a:ln>
          <a:effectLst>
            <a:outerShdw blurRad="214313" rotWithShape="0" algn="bl" dir="5400000" dist="2857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txBox="1"/>
          <p:nvPr>
            <p:ph idx="4294967295" type="subTitle"/>
          </p:nvPr>
        </p:nvSpPr>
        <p:spPr>
          <a:xfrm>
            <a:off x="80575" y="1093425"/>
            <a:ext cx="8948700" cy="38652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a:t>Home Tutoring is a common phenomenon in Bangladesh. usually, home tutoring job offers are posted in various Facebook groups. But these Facebook groups often fail to establish a proper communication between the interested tutors and the intermediary media. So, We thought of an idea to create a separate platform that will serve as the easiest modern process of posting home tutoring openings where there will be better communication through proper informations, better credibility of the jobs as well as the interested tutors.</a:t>
            </a:r>
            <a:endParaRPr/>
          </a:p>
        </p:txBody>
      </p:sp>
      <p:sp>
        <p:nvSpPr>
          <p:cNvPr id="110" name="Google Shape;110;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ph type="title"/>
          </p:nvPr>
        </p:nvSpPr>
        <p:spPr>
          <a:xfrm>
            <a:off x="218100" y="266200"/>
            <a:ext cx="87078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4000"/>
              <a:t>How will the System Work ?</a:t>
            </a:r>
            <a:endParaRPr sz="4000"/>
          </a:p>
        </p:txBody>
      </p:sp>
      <p:sp>
        <p:nvSpPr>
          <p:cNvPr id="116" name="Google Shape;116;p15"/>
          <p:cNvSpPr txBox="1"/>
          <p:nvPr>
            <p:ph idx="1" type="body"/>
          </p:nvPr>
        </p:nvSpPr>
        <p:spPr>
          <a:xfrm>
            <a:off x="138600" y="877775"/>
            <a:ext cx="5636400" cy="4173300"/>
          </a:xfrm>
          <a:prstGeom prst="rect">
            <a:avLst/>
          </a:prstGeom>
        </p:spPr>
        <p:txBody>
          <a:bodyPr anchorCtr="0" anchor="t" bIns="0" lIns="0" spcFirstLastPara="1" rIns="0" wrap="square" tIns="0">
            <a:noAutofit/>
          </a:bodyPr>
          <a:lstStyle/>
          <a:p>
            <a:pPr indent="-381000" lvl="0" marL="457200" rtl="0" algn="l">
              <a:spcBef>
                <a:spcPts val="0"/>
              </a:spcBef>
              <a:spcAft>
                <a:spcPts val="0"/>
              </a:spcAft>
              <a:buSzPts val="2400"/>
              <a:buChar char="⊚"/>
            </a:pPr>
            <a:r>
              <a:rPr lang="en"/>
              <a:t>Tutors and students will first register themselves to the system from any device.</a:t>
            </a:r>
            <a:endParaRPr/>
          </a:p>
          <a:p>
            <a:pPr indent="-381000" lvl="0" marL="457200" rtl="0" algn="l">
              <a:spcBef>
                <a:spcPts val="600"/>
              </a:spcBef>
              <a:spcAft>
                <a:spcPts val="0"/>
              </a:spcAft>
              <a:buSzPts val="2400"/>
              <a:buChar char="⊚"/>
            </a:pPr>
            <a:r>
              <a:rPr lang="en"/>
              <a:t>Tutors will search for jobs and apply for it if they find a suitable job.</a:t>
            </a:r>
            <a:endParaRPr/>
          </a:p>
          <a:p>
            <a:pPr indent="-381000" lvl="0" marL="457200" rtl="0" algn="l">
              <a:spcBef>
                <a:spcPts val="600"/>
              </a:spcBef>
              <a:spcAft>
                <a:spcPts val="0"/>
              </a:spcAft>
              <a:buSzPts val="2400"/>
              <a:buChar char="⊚"/>
            </a:pPr>
            <a:r>
              <a:rPr lang="en"/>
              <a:t>Media will check the tutor’s background through this system and will notify them if they are selected for the job.</a:t>
            </a:r>
            <a:endParaRPr/>
          </a:p>
          <a:p>
            <a:pPr indent="-381000" lvl="0" marL="457200" rtl="0" algn="l">
              <a:spcBef>
                <a:spcPts val="600"/>
              </a:spcBef>
              <a:spcAft>
                <a:spcPts val="0"/>
              </a:spcAft>
              <a:buSzPts val="2400"/>
              <a:buChar char="⊚"/>
            </a:pPr>
            <a:r>
              <a:rPr lang="en"/>
              <a:t>Students will request for a tutor to the media through the system.</a:t>
            </a:r>
            <a:endParaRPr/>
          </a:p>
          <a:p>
            <a:pPr indent="0" lvl="0" marL="0" rtl="0" algn="l">
              <a:spcBef>
                <a:spcPts val="600"/>
              </a:spcBef>
              <a:spcAft>
                <a:spcPts val="600"/>
              </a:spcAft>
              <a:buNone/>
            </a:pPr>
            <a:r>
              <a:t/>
            </a:r>
            <a:endParaRPr/>
          </a:p>
        </p:txBody>
      </p:sp>
      <p:sp>
        <p:nvSpPr>
          <p:cNvPr id="117" name="Google Shape;117;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18" name="Google Shape;118;p15"/>
          <p:cNvGrpSpPr/>
          <p:nvPr/>
        </p:nvGrpSpPr>
        <p:grpSpPr>
          <a:xfrm>
            <a:off x="7715335" y="970183"/>
            <a:ext cx="950412" cy="2063544"/>
            <a:chOff x="2547150" y="238125"/>
            <a:chExt cx="2525675" cy="5238750"/>
          </a:xfrm>
        </p:grpSpPr>
        <p:sp>
          <p:nvSpPr>
            <p:cNvPr id="119" name="Google Shape;119;p15"/>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a:effectLst>
              <a:outerShdw blurRad="228600" rotWithShape="0" algn="bl" dir="5400000" dist="47625">
                <a:schemeClr val="accent6">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3" name="Google Shape;123;p15"/>
          <p:cNvPicPr preferRelativeResize="0"/>
          <p:nvPr/>
        </p:nvPicPr>
        <p:blipFill>
          <a:blip r:embed="rId3">
            <a:alphaModFix/>
          </a:blip>
          <a:stretch>
            <a:fillRect/>
          </a:stretch>
        </p:blipFill>
        <p:spPr>
          <a:xfrm>
            <a:off x="7735400" y="1147300"/>
            <a:ext cx="913200" cy="1717050"/>
          </a:xfrm>
          <a:prstGeom prst="rect">
            <a:avLst/>
          </a:prstGeom>
          <a:noFill/>
          <a:ln>
            <a:noFill/>
          </a:ln>
        </p:spPr>
      </p:pic>
      <p:grpSp>
        <p:nvGrpSpPr>
          <p:cNvPr id="124" name="Google Shape;124;p15"/>
          <p:cNvGrpSpPr/>
          <p:nvPr/>
        </p:nvGrpSpPr>
        <p:grpSpPr>
          <a:xfrm>
            <a:off x="6244747" y="3182739"/>
            <a:ext cx="2681525" cy="1868392"/>
            <a:chOff x="520649" y="1241129"/>
            <a:chExt cx="4537267" cy="2661148"/>
          </a:xfrm>
        </p:grpSpPr>
        <p:sp>
          <p:nvSpPr>
            <p:cNvPr id="125" name="Google Shape;125;p15"/>
            <p:cNvSpPr/>
            <p:nvPr/>
          </p:nvSpPr>
          <p:spPr>
            <a:xfrm>
              <a:off x="892099" y="1241129"/>
              <a:ext cx="3793780" cy="2539405"/>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5"/>
            <p:cNvSpPr/>
            <p:nvPr/>
          </p:nvSpPr>
          <p:spPr>
            <a:xfrm>
              <a:off x="520649" y="3832321"/>
              <a:ext cx="4537267" cy="69956"/>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2"/>
            </a:solidFill>
            <a:ln>
              <a:noFill/>
            </a:ln>
            <a:effectLst>
              <a:outerShdw blurRad="228600" rotWithShape="0" algn="bl" dir="5400000" dist="47625">
                <a:schemeClr val="accent6">
                  <a:alpha val="5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27" name="Google Shape;127;p15"/>
            <p:cNvSpPr/>
            <p:nvPr/>
          </p:nvSpPr>
          <p:spPr>
            <a:xfrm>
              <a:off x="520649" y="3776295"/>
              <a:ext cx="4536567" cy="55964"/>
            </a:xfrm>
            <a:custGeom>
              <a:rect b="b" l="l" r="r" t="t"/>
              <a:pathLst>
                <a:path extrusionOk="0" h="76142" w="6172200">
                  <a:moveTo>
                    <a:pt x="0" y="76143"/>
                  </a:moveTo>
                  <a:lnTo>
                    <a:pt x="6172200" y="76143"/>
                  </a:lnTo>
                  <a:lnTo>
                    <a:pt x="6172200" y="0"/>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128" name="Google Shape;128;p15"/>
          <p:cNvPicPr preferRelativeResize="0"/>
          <p:nvPr/>
        </p:nvPicPr>
        <p:blipFill>
          <a:blip r:embed="rId4">
            <a:alphaModFix/>
          </a:blip>
          <a:stretch>
            <a:fillRect/>
          </a:stretch>
        </p:blipFill>
        <p:spPr>
          <a:xfrm>
            <a:off x="6548725" y="3283975"/>
            <a:ext cx="2082802" cy="1570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ph type="ctrTitle"/>
          </p:nvPr>
        </p:nvSpPr>
        <p:spPr>
          <a:xfrm>
            <a:off x="0" y="-107800"/>
            <a:ext cx="9144000" cy="701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4500"/>
              <a:t>Requirement Analysis</a:t>
            </a:r>
            <a:endParaRPr sz="4500"/>
          </a:p>
        </p:txBody>
      </p:sp>
      <p:sp>
        <p:nvSpPr>
          <p:cNvPr id="134" name="Google Shape;134;p16"/>
          <p:cNvSpPr txBox="1"/>
          <p:nvPr/>
        </p:nvSpPr>
        <p:spPr>
          <a:xfrm>
            <a:off x="0" y="701300"/>
            <a:ext cx="9144000" cy="444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a:solidFill>
                  <a:srgbClr val="FFFFFF"/>
                </a:solidFill>
                <a:latin typeface="Merriweather"/>
                <a:ea typeface="Merriweather"/>
                <a:cs typeface="Merriweather"/>
                <a:sym typeface="Merriweather"/>
              </a:rPr>
              <a:t>Functional Requirement:</a:t>
            </a:r>
            <a:endParaRPr b="1" sz="2100">
              <a:solidFill>
                <a:srgbClr val="FFFFFF"/>
              </a:solidFill>
              <a:latin typeface="Merriweather"/>
              <a:ea typeface="Merriweather"/>
              <a:cs typeface="Merriweather"/>
              <a:sym typeface="Merriweather"/>
            </a:endParaRPr>
          </a:p>
          <a:p>
            <a:pPr indent="-342900" lvl="0" marL="457200" rtl="0" algn="l">
              <a:lnSpc>
                <a:spcPct val="115000"/>
              </a:lnSpc>
              <a:spcBef>
                <a:spcPts val="0"/>
              </a:spcBef>
              <a:spcAft>
                <a:spcPts val="0"/>
              </a:spcAft>
              <a:buClr>
                <a:srgbClr val="FFFFFF"/>
              </a:buClr>
              <a:buSzPts val="1800"/>
              <a:buFont typeface="Red Hat Text"/>
              <a:buChar char="➔"/>
            </a:pPr>
            <a:r>
              <a:rPr lang="en" sz="1800">
                <a:solidFill>
                  <a:srgbClr val="FFFFFF"/>
                </a:solidFill>
                <a:latin typeface="Red Hat Text"/>
                <a:ea typeface="Red Hat Text"/>
                <a:cs typeface="Red Hat Text"/>
                <a:sym typeface="Red Hat Text"/>
              </a:rPr>
              <a:t>The system will record information details of the students and tutors.</a:t>
            </a:r>
            <a:endParaRPr sz="1800">
              <a:solidFill>
                <a:srgbClr val="FFFFFF"/>
              </a:solidFill>
              <a:latin typeface="Red Hat Text"/>
              <a:ea typeface="Red Hat Text"/>
              <a:cs typeface="Red Hat Text"/>
              <a:sym typeface="Red Hat Text"/>
            </a:endParaRPr>
          </a:p>
          <a:p>
            <a:pPr indent="-342900" lvl="0" marL="457200" rtl="0" algn="l">
              <a:spcBef>
                <a:spcPts val="0"/>
              </a:spcBef>
              <a:spcAft>
                <a:spcPts val="0"/>
              </a:spcAft>
              <a:buClr>
                <a:srgbClr val="FFFFFF"/>
              </a:buClr>
              <a:buSzPts val="1800"/>
              <a:buFont typeface="Red Hat Text"/>
              <a:buChar char="➔"/>
            </a:pPr>
            <a:r>
              <a:rPr lang="en" sz="1800">
                <a:solidFill>
                  <a:srgbClr val="FFFFFF"/>
                </a:solidFill>
                <a:latin typeface="Red Hat Text"/>
                <a:ea typeface="Red Hat Text"/>
                <a:cs typeface="Red Hat Text"/>
                <a:sym typeface="Red Hat Text"/>
              </a:rPr>
              <a:t>The system will record the user registration-fees.</a:t>
            </a:r>
            <a:endParaRPr sz="1800">
              <a:solidFill>
                <a:srgbClr val="FFFFFF"/>
              </a:solidFill>
              <a:latin typeface="Red Hat Text"/>
              <a:ea typeface="Red Hat Text"/>
              <a:cs typeface="Red Hat Text"/>
              <a:sym typeface="Red Hat Text"/>
            </a:endParaRPr>
          </a:p>
          <a:p>
            <a:pPr indent="-342900" lvl="0" marL="457200" rtl="0" algn="l">
              <a:spcBef>
                <a:spcPts val="0"/>
              </a:spcBef>
              <a:spcAft>
                <a:spcPts val="0"/>
              </a:spcAft>
              <a:buClr>
                <a:srgbClr val="FFFFFF"/>
              </a:buClr>
              <a:buSzPts val="1800"/>
              <a:buFont typeface="Red Hat Text"/>
              <a:buChar char="➔"/>
            </a:pPr>
            <a:r>
              <a:rPr lang="en" sz="1800">
                <a:solidFill>
                  <a:srgbClr val="FFFFFF"/>
                </a:solidFill>
                <a:latin typeface="Red Hat Text"/>
                <a:ea typeface="Red Hat Text"/>
                <a:cs typeface="Red Hat Text"/>
                <a:sym typeface="Red Hat Text"/>
              </a:rPr>
              <a:t>The system will enable students to create tuition offers according to a specified  format.</a:t>
            </a:r>
            <a:endParaRPr sz="1800">
              <a:solidFill>
                <a:srgbClr val="FFFFFF"/>
              </a:solidFill>
              <a:latin typeface="Red Hat Text"/>
              <a:ea typeface="Red Hat Text"/>
              <a:cs typeface="Red Hat Text"/>
              <a:sym typeface="Red Hat Text"/>
            </a:endParaRPr>
          </a:p>
          <a:p>
            <a:pPr indent="-342900" lvl="0" marL="457200" rtl="0" algn="l">
              <a:spcBef>
                <a:spcPts val="0"/>
              </a:spcBef>
              <a:spcAft>
                <a:spcPts val="0"/>
              </a:spcAft>
              <a:buClr>
                <a:srgbClr val="FFFFFF"/>
              </a:buClr>
              <a:buSzPts val="1800"/>
              <a:buFont typeface="Red Hat Text"/>
              <a:buChar char="➔"/>
            </a:pPr>
            <a:r>
              <a:rPr lang="en" sz="1800">
                <a:solidFill>
                  <a:srgbClr val="FFFFFF"/>
                </a:solidFill>
                <a:latin typeface="Red Hat Text"/>
                <a:ea typeface="Red Hat Text"/>
                <a:cs typeface="Red Hat Text"/>
                <a:sym typeface="Red Hat Text"/>
              </a:rPr>
              <a:t>The system will display offers adhering to the specified format.</a:t>
            </a:r>
            <a:endParaRPr sz="1800">
              <a:solidFill>
                <a:srgbClr val="FFFFFF"/>
              </a:solidFill>
              <a:latin typeface="Red Hat Text"/>
              <a:ea typeface="Red Hat Text"/>
              <a:cs typeface="Red Hat Text"/>
              <a:sym typeface="Red Hat Text"/>
            </a:endParaRPr>
          </a:p>
          <a:p>
            <a:pPr indent="-342900" lvl="0" marL="457200" rtl="0" algn="l">
              <a:spcBef>
                <a:spcPts val="0"/>
              </a:spcBef>
              <a:spcAft>
                <a:spcPts val="0"/>
              </a:spcAft>
              <a:buClr>
                <a:srgbClr val="FFFFFF"/>
              </a:buClr>
              <a:buSzPts val="1800"/>
              <a:buFont typeface="Red Hat Text"/>
              <a:buChar char="➔"/>
            </a:pPr>
            <a:r>
              <a:rPr lang="en" sz="1800">
                <a:solidFill>
                  <a:srgbClr val="FFFFFF"/>
                </a:solidFill>
                <a:latin typeface="Red Hat Text"/>
                <a:ea typeface="Red Hat Text"/>
                <a:cs typeface="Red Hat Text"/>
                <a:sym typeface="Red Hat Text"/>
              </a:rPr>
              <a:t> The system allows tutors to search and browse tuition offers by subjects of interest.</a:t>
            </a:r>
            <a:endParaRPr sz="1800">
              <a:solidFill>
                <a:srgbClr val="FFFFFF"/>
              </a:solidFill>
              <a:latin typeface="Red Hat Text"/>
              <a:ea typeface="Red Hat Text"/>
              <a:cs typeface="Red Hat Text"/>
              <a:sym typeface="Red Hat Text"/>
            </a:endParaRPr>
          </a:p>
          <a:p>
            <a:pPr indent="-342900" lvl="0" marL="457200" rtl="0" algn="l">
              <a:spcBef>
                <a:spcPts val="0"/>
              </a:spcBef>
              <a:spcAft>
                <a:spcPts val="0"/>
              </a:spcAft>
              <a:buClr>
                <a:srgbClr val="FFFFFF"/>
              </a:buClr>
              <a:buSzPts val="1800"/>
              <a:buFont typeface="Red Hat Text"/>
              <a:buChar char="➔"/>
            </a:pPr>
            <a:r>
              <a:rPr lang="en" sz="1800">
                <a:solidFill>
                  <a:srgbClr val="FFFFFF"/>
                </a:solidFill>
                <a:latin typeface="Red Hat Text"/>
                <a:ea typeface="Red Hat Text"/>
                <a:cs typeface="Red Hat Text"/>
                <a:sym typeface="Red Hat Text"/>
              </a:rPr>
              <a:t>The system will allow tutors to know if an offer is available or not.</a:t>
            </a:r>
            <a:endParaRPr sz="1800">
              <a:solidFill>
                <a:srgbClr val="FFFFFF"/>
              </a:solidFill>
              <a:latin typeface="Red Hat Text"/>
              <a:ea typeface="Red Hat Text"/>
              <a:cs typeface="Red Hat Text"/>
              <a:sym typeface="Red Hat Text"/>
            </a:endParaRPr>
          </a:p>
          <a:p>
            <a:pPr indent="-342900" lvl="0" marL="457200" rtl="0" algn="l">
              <a:spcBef>
                <a:spcPts val="0"/>
              </a:spcBef>
              <a:spcAft>
                <a:spcPts val="0"/>
              </a:spcAft>
              <a:buClr>
                <a:srgbClr val="FFFFFF"/>
              </a:buClr>
              <a:buSzPts val="1800"/>
              <a:buFont typeface="Red Hat Text"/>
              <a:buChar char="➔"/>
            </a:pPr>
            <a:r>
              <a:rPr lang="en" sz="1800">
                <a:solidFill>
                  <a:srgbClr val="FFFFFF"/>
                </a:solidFill>
                <a:latin typeface="Red Hat Text"/>
                <a:ea typeface="Red Hat Text"/>
                <a:cs typeface="Red Hat Text"/>
                <a:sym typeface="Red Hat Text"/>
              </a:rPr>
              <a:t>The system enables tutors to up-vote their interest in the listed offers.</a:t>
            </a:r>
            <a:endParaRPr sz="1800">
              <a:solidFill>
                <a:srgbClr val="FFFFFF"/>
              </a:solidFill>
              <a:latin typeface="Red Hat Text"/>
              <a:ea typeface="Red Hat Text"/>
              <a:cs typeface="Red Hat Text"/>
              <a:sym typeface="Red Hat Text"/>
            </a:endParaRPr>
          </a:p>
          <a:p>
            <a:pPr indent="-342900" lvl="0" marL="457200" rtl="0" algn="l">
              <a:spcBef>
                <a:spcPts val="0"/>
              </a:spcBef>
              <a:spcAft>
                <a:spcPts val="0"/>
              </a:spcAft>
              <a:buClr>
                <a:srgbClr val="FFFFFF"/>
              </a:buClr>
              <a:buSzPts val="1800"/>
              <a:buFont typeface="Red Hat Text"/>
              <a:buChar char="➔"/>
            </a:pPr>
            <a:r>
              <a:rPr lang="en" sz="1800">
                <a:solidFill>
                  <a:srgbClr val="FFFFFF"/>
                </a:solidFill>
                <a:latin typeface="Red Hat Text"/>
                <a:ea typeface="Red Hat Text"/>
                <a:cs typeface="Red Hat Text"/>
                <a:sym typeface="Red Hat Text"/>
              </a:rPr>
              <a:t> The system shall notify the tutors if they are selected for a tuition offer.</a:t>
            </a:r>
            <a:endParaRPr sz="1800">
              <a:solidFill>
                <a:srgbClr val="FFFFFF"/>
              </a:solidFill>
              <a:latin typeface="Red Hat Text"/>
              <a:ea typeface="Red Hat Text"/>
              <a:cs typeface="Red Hat Text"/>
              <a:sym typeface="Red Hat Text"/>
            </a:endParaRPr>
          </a:p>
          <a:p>
            <a:pPr indent="-342900" lvl="0" marL="457200" rtl="0" algn="l">
              <a:spcBef>
                <a:spcPts val="0"/>
              </a:spcBef>
              <a:spcAft>
                <a:spcPts val="0"/>
              </a:spcAft>
              <a:buClr>
                <a:srgbClr val="FFFFFF"/>
              </a:buClr>
              <a:buSzPts val="1800"/>
              <a:buFont typeface="Red Hat Text"/>
              <a:buChar char="➔"/>
            </a:pPr>
            <a:r>
              <a:rPr lang="en" sz="1800">
                <a:solidFill>
                  <a:srgbClr val="FFFFFF"/>
                </a:solidFill>
                <a:latin typeface="Red Hat Text"/>
                <a:ea typeface="Red Hat Text"/>
                <a:cs typeface="Red Hat Text"/>
                <a:sym typeface="Red Hat Text"/>
              </a:rPr>
              <a:t>The system enables tutors to schedule their viva appointment online.</a:t>
            </a:r>
            <a:endParaRPr sz="1800">
              <a:solidFill>
                <a:srgbClr val="FFFFFF"/>
              </a:solidFill>
              <a:latin typeface="Red Hat Text"/>
              <a:ea typeface="Red Hat Text"/>
              <a:cs typeface="Red Hat Text"/>
              <a:sym typeface="Red Hat Text"/>
            </a:endParaRPr>
          </a:p>
          <a:p>
            <a:pPr indent="-342900" lvl="0" marL="457200" rtl="0" algn="l">
              <a:spcBef>
                <a:spcPts val="0"/>
              </a:spcBef>
              <a:spcAft>
                <a:spcPts val="0"/>
              </a:spcAft>
              <a:buClr>
                <a:srgbClr val="FFFFFF"/>
              </a:buClr>
              <a:buSzPts val="1800"/>
              <a:buFont typeface="Red Hat Text"/>
              <a:buChar char="➔"/>
            </a:pPr>
            <a:r>
              <a:rPr lang="en" sz="1800">
                <a:solidFill>
                  <a:srgbClr val="FFFFFF"/>
                </a:solidFill>
                <a:latin typeface="Red Hat Text"/>
                <a:ea typeface="Red Hat Text"/>
                <a:cs typeface="Red Hat Text"/>
                <a:sym typeface="Red Hat Text"/>
              </a:rPr>
              <a:t>The system will record commission received from tutor’s first salary as stated in the contract.</a:t>
            </a:r>
            <a:endParaRPr sz="1800">
              <a:solidFill>
                <a:srgbClr val="FFFFFF"/>
              </a:solidFill>
              <a:latin typeface="Red Hat Text"/>
              <a:ea typeface="Red Hat Text"/>
              <a:cs typeface="Red Hat Text"/>
              <a:sym typeface="Red Hat Text"/>
            </a:endParaRPr>
          </a:p>
          <a:p>
            <a:pPr indent="-342900" lvl="0" marL="457200" rtl="0" algn="l">
              <a:spcBef>
                <a:spcPts val="0"/>
              </a:spcBef>
              <a:spcAft>
                <a:spcPts val="0"/>
              </a:spcAft>
              <a:buClr>
                <a:srgbClr val="FFFFFF"/>
              </a:buClr>
              <a:buSzPts val="1800"/>
              <a:buFont typeface="Red Hat Text"/>
              <a:buChar char="➔"/>
            </a:pPr>
            <a:r>
              <a:rPr lang="en" sz="1800">
                <a:solidFill>
                  <a:srgbClr val="FFFFFF"/>
                </a:solidFill>
                <a:latin typeface="Red Hat Text"/>
                <a:ea typeface="Red Hat Text"/>
                <a:cs typeface="Red Hat Text"/>
                <a:sym typeface="Red Hat Text"/>
              </a:rPr>
              <a:t>The system will keep track of the free one-year trial subscription of the registered students.</a:t>
            </a:r>
            <a:endParaRPr sz="1800">
              <a:solidFill>
                <a:srgbClr val="FFFFFF"/>
              </a:solidFill>
              <a:latin typeface="Red Hat Text"/>
              <a:ea typeface="Red Hat Text"/>
              <a:cs typeface="Red Hat Text"/>
              <a:sym typeface="Red Hat Text"/>
            </a:endParaRPr>
          </a:p>
          <a:p>
            <a:pPr indent="0" lvl="0" marL="0" rtl="0" algn="l">
              <a:spcBef>
                <a:spcPts val="0"/>
              </a:spcBef>
              <a:spcAft>
                <a:spcPts val="0"/>
              </a:spcAft>
              <a:buNone/>
            </a:pPr>
            <a:r>
              <a:t/>
            </a:r>
            <a:endParaRPr>
              <a:solidFill>
                <a:srgbClr val="FFFFFF"/>
              </a:solidFill>
              <a:latin typeface="Red Hat Text"/>
              <a:ea typeface="Red Hat Text"/>
              <a:cs typeface="Red Hat Text"/>
              <a:sym typeface="Red Hat Tex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ctrTitle"/>
          </p:nvPr>
        </p:nvSpPr>
        <p:spPr>
          <a:xfrm>
            <a:off x="0" y="-107800"/>
            <a:ext cx="9144000" cy="701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4500"/>
              <a:t>Requirement Analysis Cont.</a:t>
            </a:r>
            <a:endParaRPr sz="4500"/>
          </a:p>
        </p:txBody>
      </p:sp>
      <p:sp>
        <p:nvSpPr>
          <p:cNvPr id="140" name="Google Shape;140;p17"/>
          <p:cNvSpPr txBox="1"/>
          <p:nvPr/>
        </p:nvSpPr>
        <p:spPr>
          <a:xfrm>
            <a:off x="0" y="901500"/>
            <a:ext cx="9144000" cy="4103400"/>
          </a:xfrm>
          <a:prstGeom prst="rect">
            <a:avLst/>
          </a:prstGeom>
          <a:noFill/>
          <a:ln>
            <a:noFill/>
          </a:ln>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b="1" lang="en" sz="2100">
                <a:solidFill>
                  <a:srgbClr val="FFFFFF"/>
                </a:solidFill>
                <a:latin typeface="Merriweather"/>
                <a:ea typeface="Merriweather"/>
                <a:cs typeface="Merriweather"/>
                <a:sym typeface="Merriweather"/>
              </a:rPr>
              <a:t>Non-</a:t>
            </a:r>
            <a:r>
              <a:rPr b="1" lang="en" sz="2100">
                <a:solidFill>
                  <a:srgbClr val="FFFFFF"/>
                </a:solidFill>
                <a:latin typeface="Merriweather"/>
                <a:ea typeface="Merriweather"/>
                <a:cs typeface="Merriweather"/>
                <a:sym typeface="Merriweather"/>
              </a:rPr>
              <a:t>Functional Requirement</a:t>
            </a:r>
            <a:r>
              <a:rPr b="1" lang="en" sz="2100" u="sng">
                <a:solidFill>
                  <a:srgbClr val="FFFFFF"/>
                </a:solidFill>
                <a:latin typeface="Merriweather"/>
                <a:ea typeface="Merriweather"/>
                <a:cs typeface="Merriweather"/>
                <a:sym typeface="Merriweather"/>
              </a:rPr>
              <a:t>:</a:t>
            </a:r>
            <a:endParaRPr b="1" sz="2100" u="sng">
              <a:solidFill>
                <a:srgbClr val="FFFFFF"/>
              </a:solidFill>
              <a:latin typeface="Merriweather"/>
              <a:ea typeface="Merriweather"/>
              <a:cs typeface="Merriweather"/>
              <a:sym typeface="Merriweather"/>
            </a:endParaRPr>
          </a:p>
          <a:p>
            <a:pPr indent="-355600" lvl="0" marL="457200" rtl="0" algn="l">
              <a:lnSpc>
                <a:spcPct val="135000"/>
              </a:lnSpc>
              <a:spcBef>
                <a:spcPts val="0"/>
              </a:spcBef>
              <a:spcAft>
                <a:spcPts val="0"/>
              </a:spcAft>
              <a:buClr>
                <a:srgbClr val="FFFFFF"/>
              </a:buClr>
              <a:buSzPts val="2000"/>
              <a:buFont typeface="Merriweather"/>
              <a:buAutoNum type="arabicPeriod"/>
            </a:pPr>
            <a:r>
              <a:rPr lang="en" sz="2000">
                <a:solidFill>
                  <a:srgbClr val="FFFFFF"/>
                </a:solidFill>
                <a:latin typeface="Merriweather"/>
                <a:ea typeface="Merriweather"/>
                <a:cs typeface="Merriweather"/>
                <a:sym typeface="Merriweather"/>
              </a:rPr>
              <a:t>Operational</a:t>
            </a:r>
            <a:endParaRPr sz="2000">
              <a:solidFill>
                <a:srgbClr val="FFFFFF"/>
              </a:solidFill>
              <a:latin typeface="Merriweather"/>
              <a:ea typeface="Merriweather"/>
              <a:cs typeface="Merriweather"/>
              <a:sym typeface="Merriweather"/>
            </a:endParaRPr>
          </a:p>
          <a:p>
            <a:pPr indent="0" lvl="0" marL="457200" rtl="0" algn="l">
              <a:lnSpc>
                <a:spcPct val="135000"/>
              </a:lnSpc>
              <a:spcBef>
                <a:spcPts val="0"/>
              </a:spcBef>
              <a:spcAft>
                <a:spcPts val="0"/>
              </a:spcAft>
              <a:buNone/>
            </a:pPr>
            <a:r>
              <a:rPr b="1" lang="en" sz="1800">
                <a:solidFill>
                  <a:srgbClr val="FFFFFF"/>
                </a:solidFill>
                <a:latin typeface="Red Hat Text"/>
                <a:ea typeface="Red Hat Text"/>
                <a:cs typeface="Red Hat Text"/>
                <a:sym typeface="Red Hat Text"/>
              </a:rPr>
              <a:t>1.1</a:t>
            </a:r>
            <a:r>
              <a:rPr lang="en" sz="1800">
                <a:solidFill>
                  <a:srgbClr val="FFFFFF"/>
                </a:solidFill>
                <a:latin typeface="Red Hat Text"/>
                <a:ea typeface="Red Hat Text"/>
                <a:cs typeface="Red Hat Text"/>
                <a:sym typeface="Red Hat Text"/>
              </a:rPr>
              <a:t> The system should run on PCs, tablets and other handheld devices.</a:t>
            </a:r>
            <a:endParaRPr sz="1800">
              <a:solidFill>
                <a:srgbClr val="FFFFFF"/>
              </a:solidFill>
              <a:latin typeface="Red Hat Text"/>
              <a:ea typeface="Red Hat Text"/>
              <a:cs typeface="Red Hat Text"/>
              <a:sym typeface="Red Hat Text"/>
            </a:endParaRPr>
          </a:p>
          <a:p>
            <a:pPr indent="0" lvl="0" marL="457200" rtl="0" algn="l">
              <a:lnSpc>
                <a:spcPct val="135000"/>
              </a:lnSpc>
              <a:spcBef>
                <a:spcPts val="0"/>
              </a:spcBef>
              <a:spcAft>
                <a:spcPts val="0"/>
              </a:spcAft>
              <a:buNone/>
            </a:pPr>
            <a:r>
              <a:rPr b="1" lang="en" sz="1800">
                <a:solidFill>
                  <a:srgbClr val="FFFFFF"/>
                </a:solidFill>
                <a:latin typeface="Red Hat Text"/>
                <a:ea typeface="Red Hat Text"/>
                <a:cs typeface="Red Hat Text"/>
                <a:sym typeface="Red Hat Text"/>
              </a:rPr>
              <a:t>1.2</a:t>
            </a:r>
            <a:r>
              <a:rPr lang="en" sz="1800">
                <a:solidFill>
                  <a:srgbClr val="FFFFFF"/>
                </a:solidFill>
                <a:latin typeface="Red Hat Text"/>
                <a:ea typeface="Red Hat Text"/>
                <a:cs typeface="Red Hat Text"/>
                <a:sym typeface="Red Hat Text"/>
              </a:rPr>
              <a:t> The system should integrate with existing tuition-media management system.</a:t>
            </a:r>
            <a:endParaRPr sz="1800">
              <a:solidFill>
                <a:srgbClr val="FFFFFF"/>
              </a:solidFill>
              <a:latin typeface="Red Hat Text"/>
              <a:ea typeface="Red Hat Text"/>
              <a:cs typeface="Red Hat Text"/>
              <a:sym typeface="Red Hat Text"/>
            </a:endParaRPr>
          </a:p>
          <a:p>
            <a:pPr indent="0" lvl="0" marL="457200" rtl="0" algn="l">
              <a:lnSpc>
                <a:spcPct val="135000"/>
              </a:lnSpc>
              <a:spcBef>
                <a:spcPts val="0"/>
              </a:spcBef>
              <a:spcAft>
                <a:spcPts val="0"/>
              </a:spcAft>
              <a:buNone/>
            </a:pPr>
            <a:r>
              <a:rPr b="1" lang="en" sz="1800">
                <a:solidFill>
                  <a:srgbClr val="FFFFFF"/>
                </a:solidFill>
                <a:latin typeface="Red Hat Text"/>
                <a:ea typeface="Red Hat Text"/>
                <a:cs typeface="Red Hat Text"/>
                <a:sym typeface="Red Hat Text"/>
              </a:rPr>
              <a:t>1.3</a:t>
            </a:r>
            <a:r>
              <a:rPr lang="en" sz="1800">
                <a:solidFill>
                  <a:srgbClr val="FFFFFF"/>
                </a:solidFill>
                <a:latin typeface="Red Hat Text"/>
                <a:ea typeface="Red Hat Text"/>
                <a:cs typeface="Red Hat Text"/>
                <a:sym typeface="Red Hat Text"/>
              </a:rPr>
              <a:t> The system should be able to work on any Web browser.</a:t>
            </a:r>
            <a:endParaRPr sz="1800">
              <a:solidFill>
                <a:srgbClr val="FFFFFF"/>
              </a:solidFill>
              <a:latin typeface="Red Hat Text"/>
              <a:ea typeface="Red Hat Text"/>
              <a:cs typeface="Red Hat Text"/>
              <a:sym typeface="Red Hat Text"/>
            </a:endParaRPr>
          </a:p>
          <a:p>
            <a:pPr indent="-355600" lvl="0" marL="457200" rtl="0" algn="l">
              <a:lnSpc>
                <a:spcPct val="135000"/>
              </a:lnSpc>
              <a:spcBef>
                <a:spcPts val="0"/>
              </a:spcBef>
              <a:spcAft>
                <a:spcPts val="0"/>
              </a:spcAft>
              <a:buClr>
                <a:srgbClr val="FFFFFF"/>
              </a:buClr>
              <a:buSzPts val="2000"/>
              <a:buFont typeface="Merriweather"/>
              <a:buAutoNum type="arabicPeriod"/>
            </a:pPr>
            <a:r>
              <a:rPr lang="en" sz="2000">
                <a:solidFill>
                  <a:srgbClr val="FFFFFF"/>
                </a:solidFill>
                <a:latin typeface="Merriweather"/>
                <a:ea typeface="Merriweather"/>
                <a:cs typeface="Merriweather"/>
                <a:sym typeface="Merriweather"/>
              </a:rPr>
              <a:t>Performance</a:t>
            </a:r>
            <a:endParaRPr sz="2000">
              <a:solidFill>
                <a:srgbClr val="FFFFFF"/>
              </a:solidFill>
              <a:latin typeface="Merriweather"/>
              <a:ea typeface="Merriweather"/>
              <a:cs typeface="Merriweather"/>
              <a:sym typeface="Merriweather"/>
            </a:endParaRPr>
          </a:p>
          <a:p>
            <a:pPr indent="0" lvl="0" marL="457200" rtl="0" algn="l">
              <a:lnSpc>
                <a:spcPct val="135000"/>
              </a:lnSpc>
              <a:spcBef>
                <a:spcPts val="0"/>
              </a:spcBef>
              <a:spcAft>
                <a:spcPts val="0"/>
              </a:spcAft>
              <a:buNone/>
            </a:pPr>
            <a:r>
              <a:rPr b="1" lang="en" sz="1800">
                <a:solidFill>
                  <a:srgbClr val="FFFFFF"/>
                </a:solidFill>
                <a:latin typeface="Red Hat Text"/>
                <a:ea typeface="Red Hat Text"/>
                <a:cs typeface="Red Hat Text"/>
                <a:sym typeface="Red Hat Text"/>
              </a:rPr>
              <a:t>2.1</a:t>
            </a:r>
            <a:r>
              <a:rPr lang="en" sz="1800">
                <a:solidFill>
                  <a:srgbClr val="FFFFFF"/>
                </a:solidFill>
                <a:latin typeface="Red Hat Text"/>
                <a:ea typeface="Red Hat Text"/>
                <a:cs typeface="Red Hat Text"/>
                <a:sym typeface="Red Hat Text"/>
              </a:rPr>
              <a:t> Any interaction between the user and the system should not exceed 2 seconds.</a:t>
            </a:r>
            <a:endParaRPr sz="1800">
              <a:solidFill>
                <a:srgbClr val="FFFFFF"/>
              </a:solidFill>
              <a:latin typeface="Red Hat Text"/>
              <a:ea typeface="Red Hat Text"/>
              <a:cs typeface="Red Hat Text"/>
              <a:sym typeface="Red Hat Text"/>
            </a:endParaRPr>
          </a:p>
          <a:p>
            <a:pPr indent="0" lvl="0" marL="457200" rtl="0" algn="l">
              <a:lnSpc>
                <a:spcPct val="135000"/>
              </a:lnSpc>
              <a:spcBef>
                <a:spcPts val="0"/>
              </a:spcBef>
              <a:spcAft>
                <a:spcPts val="0"/>
              </a:spcAft>
              <a:buNone/>
            </a:pPr>
            <a:r>
              <a:rPr b="1" lang="en" sz="1800">
                <a:solidFill>
                  <a:srgbClr val="FFFFFF"/>
                </a:solidFill>
                <a:latin typeface="Red Hat Text"/>
                <a:ea typeface="Red Hat Text"/>
                <a:cs typeface="Red Hat Text"/>
                <a:sym typeface="Red Hat Text"/>
              </a:rPr>
              <a:t>2.2</a:t>
            </a:r>
            <a:r>
              <a:rPr lang="en" sz="1800">
                <a:solidFill>
                  <a:srgbClr val="FFFFFF"/>
                </a:solidFill>
                <a:latin typeface="Red Hat Text"/>
                <a:ea typeface="Red Hat Text"/>
                <a:cs typeface="Red Hat Text"/>
                <a:sym typeface="Red Hat Text"/>
              </a:rPr>
              <a:t> The system supports 500 simultaneous users from 9-12 A.M. ; 100 simultaneous users all the time.</a:t>
            </a:r>
            <a:endParaRPr sz="1800">
              <a:solidFill>
                <a:srgbClr val="FFFFFF"/>
              </a:solidFill>
              <a:latin typeface="Red Hat Text"/>
              <a:ea typeface="Red Hat Text"/>
              <a:cs typeface="Red Hat Text"/>
              <a:sym typeface="Red Hat Text"/>
            </a:endParaRPr>
          </a:p>
          <a:p>
            <a:pPr indent="0" lvl="0" marL="457200" rtl="0" algn="l">
              <a:lnSpc>
                <a:spcPct val="135000"/>
              </a:lnSpc>
              <a:spcBef>
                <a:spcPts val="0"/>
              </a:spcBef>
              <a:spcAft>
                <a:spcPts val="0"/>
              </a:spcAft>
              <a:buNone/>
            </a:pPr>
            <a:r>
              <a:rPr b="1" lang="en" sz="1800">
                <a:solidFill>
                  <a:srgbClr val="FFFFFF"/>
                </a:solidFill>
                <a:latin typeface="Red Hat Text"/>
                <a:ea typeface="Red Hat Text"/>
                <a:cs typeface="Red Hat Text"/>
                <a:sym typeface="Red Hat Text"/>
              </a:rPr>
              <a:t>2.3</a:t>
            </a:r>
            <a:r>
              <a:rPr lang="en" sz="1800">
                <a:solidFill>
                  <a:srgbClr val="FFFFFF"/>
                </a:solidFill>
                <a:latin typeface="Red Hat Text"/>
                <a:ea typeface="Red Hat Text"/>
                <a:cs typeface="Red Hat Text"/>
                <a:sym typeface="Red Hat Text"/>
              </a:rPr>
              <a:t> The system should be available to use throughout the year.</a:t>
            </a:r>
            <a:endParaRPr sz="1800">
              <a:solidFill>
                <a:srgbClr val="FFFFFF"/>
              </a:solidFill>
              <a:latin typeface="Red Hat Text"/>
              <a:ea typeface="Red Hat Text"/>
              <a:cs typeface="Red Hat Text"/>
              <a:sym typeface="Red Hat Text"/>
            </a:endParaRPr>
          </a:p>
          <a:p>
            <a:pPr indent="0" lvl="0" marL="457200" rtl="0" algn="l">
              <a:lnSpc>
                <a:spcPct val="135000"/>
              </a:lnSpc>
              <a:spcBef>
                <a:spcPts val="0"/>
              </a:spcBef>
              <a:spcAft>
                <a:spcPts val="0"/>
              </a:spcAft>
              <a:buNone/>
            </a:pPr>
            <a:r>
              <a:t/>
            </a:r>
            <a:endParaRPr sz="1800">
              <a:solidFill>
                <a:srgbClr val="FFFFFF"/>
              </a:solidFill>
              <a:latin typeface="Red Hat Text"/>
              <a:ea typeface="Red Hat Text"/>
              <a:cs typeface="Red Hat Text"/>
              <a:sym typeface="Red Hat Text"/>
            </a:endParaRPr>
          </a:p>
          <a:p>
            <a:pPr indent="0" lvl="0" marL="457200" rtl="0" algn="l">
              <a:spcBef>
                <a:spcPts val="0"/>
              </a:spcBef>
              <a:spcAft>
                <a:spcPts val="0"/>
              </a:spcAft>
              <a:buNone/>
            </a:pPr>
            <a:r>
              <a:t/>
            </a:r>
            <a:endParaRPr sz="1800">
              <a:solidFill>
                <a:srgbClr val="FFFFFF"/>
              </a:solidFill>
              <a:latin typeface="Red Hat Text"/>
              <a:ea typeface="Red Hat Text"/>
              <a:cs typeface="Red Hat Text"/>
              <a:sym typeface="Red Hat Text"/>
            </a:endParaRPr>
          </a:p>
          <a:p>
            <a:pPr indent="0" lvl="0" marL="0" rtl="0" algn="l">
              <a:spcBef>
                <a:spcPts val="0"/>
              </a:spcBef>
              <a:spcAft>
                <a:spcPts val="0"/>
              </a:spcAft>
              <a:buNone/>
            </a:pPr>
            <a:r>
              <a:t/>
            </a:r>
            <a:endParaRPr>
              <a:solidFill>
                <a:srgbClr val="FFFFFF"/>
              </a:solidFill>
              <a:latin typeface="Red Hat Text"/>
              <a:ea typeface="Red Hat Text"/>
              <a:cs typeface="Red Hat Text"/>
              <a:sym typeface="Red Hat Tex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type="ctrTitle"/>
          </p:nvPr>
        </p:nvSpPr>
        <p:spPr>
          <a:xfrm>
            <a:off x="0" y="-107800"/>
            <a:ext cx="9144000" cy="701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4500"/>
              <a:t>Requirement Analysis Cont.</a:t>
            </a:r>
            <a:endParaRPr sz="4500"/>
          </a:p>
        </p:txBody>
      </p:sp>
      <p:sp>
        <p:nvSpPr>
          <p:cNvPr id="146" name="Google Shape;146;p18"/>
          <p:cNvSpPr txBox="1"/>
          <p:nvPr/>
        </p:nvSpPr>
        <p:spPr>
          <a:xfrm>
            <a:off x="0" y="1008925"/>
            <a:ext cx="9144000" cy="2979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100">
                <a:solidFill>
                  <a:srgbClr val="FFFFFF"/>
                </a:solidFill>
                <a:latin typeface="Merriweather"/>
                <a:ea typeface="Merriweather"/>
                <a:cs typeface="Merriweather"/>
                <a:sym typeface="Merriweather"/>
              </a:rPr>
              <a:t>Non-Functional Requirement</a:t>
            </a:r>
            <a:r>
              <a:rPr b="1" lang="en" sz="2100" u="sng">
                <a:solidFill>
                  <a:srgbClr val="FFFFFF"/>
                </a:solidFill>
                <a:latin typeface="Merriweather"/>
                <a:ea typeface="Merriweather"/>
                <a:cs typeface="Merriweather"/>
                <a:sym typeface="Merriweather"/>
              </a:rPr>
              <a:t>:</a:t>
            </a:r>
            <a:endParaRPr b="1" sz="2100" u="sng">
              <a:solidFill>
                <a:srgbClr val="FFFFFF"/>
              </a:solidFill>
              <a:latin typeface="Merriweather"/>
              <a:ea typeface="Merriweather"/>
              <a:cs typeface="Merriweather"/>
              <a:sym typeface="Merriweather"/>
            </a:endParaRPr>
          </a:p>
          <a:p>
            <a:pPr indent="0" lvl="0" marL="0" rtl="0" algn="l">
              <a:lnSpc>
                <a:spcPct val="150000"/>
              </a:lnSpc>
              <a:spcBef>
                <a:spcPts val="0"/>
              </a:spcBef>
              <a:spcAft>
                <a:spcPts val="0"/>
              </a:spcAft>
              <a:buNone/>
            </a:pPr>
            <a:r>
              <a:rPr lang="en" sz="2000">
                <a:solidFill>
                  <a:srgbClr val="FFFFFF"/>
                </a:solidFill>
                <a:latin typeface="Merriweather"/>
                <a:ea typeface="Merriweather"/>
                <a:cs typeface="Merriweather"/>
                <a:sym typeface="Merriweather"/>
              </a:rPr>
              <a:t>3.    Security</a:t>
            </a:r>
            <a:endParaRPr sz="2000">
              <a:solidFill>
                <a:srgbClr val="FFFFFF"/>
              </a:solidFill>
              <a:latin typeface="Merriweather"/>
              <a:ea typeface="Merriweather"/>
              <a:cs typeface="Merriweather"/>
              <a:sym typeface="Merriweather"/>
            </a:endParaRPr>
          </a:p>
          <a:p>
            <a:pPr indent="0" lvl="0" marL="457200" rtl="0" algn="l">
              <a:lnSpc>
                <a:spcPct val="135000"/>
              </a:lnSpc>
              <a:spcBef>
                <a:spcPts val="0"/>
              </a:spcBef>
              <a:spcAft>
                <a:spcPts val="0"/>
              </a:spcAft>
              <a:buNone/>
            </a:pPr>
            <a:r>
              <a:rPr b="1" lang="en" sz="1800">
                <a:solidFill>
                  <a:srgbClr val="FFFFFF"/>
                </a:solidFill>
                <a:latin typeface="Red Hat Text"/>
                <a:ea typeface="Red Hat Text"/>
                <a:cs typeface="Red Hat Text"/>
                <a:sym typeface="Red Hat Text"/>
              </a:rPr>
              <a:t>3</a:t>
            </a:r>
            <a:r>
              <a:rPr b="1" lang="en" sz="1800">
                <a:solidFill>
                  <a:srgbClr val="FFFFFF"/>
                </a:solidFill>
                <a:latin typeface="Red Hat Text"/>
                <a:ea typeface="Red Hat Text"/>
                <a:cs typeface="Red Hat Text"/>
                <a:sym typeface="Red Hat Text"/>
              </a:rPr>
              <a:t>.1</a:t>
            </a:r>
            <a:r>
              <a:rPr lang="en" sz="1800">
                <a:solidFill>
                  <a:srgbClr val="FFFFFF"/>
                </a:solidFill>
                <a:latin typeface="Red Hat Text"/>
                <a:ea typeface="Red Hat Text"/>
                <a:cs typeface="Red Hat Text"/>
                <a:sym typeface="Red Hat Text"/>
              </a:rPr>
              <a:t> </a:t>
            </a:r>
            <a:r>
              <a:rPr lang="en" sz="1800">
                <a:solidFill>
                  <a:srgbClr val="FFFFFF"/>
                </a:solidFill>
                <a:latin typeface="Red Hat Text"/>
                <a:ea typeface="Red Hat Text"/>
                <a:cs typeface="Red Hat Text"/>
                <a:sym typeface="Red Hat Text"/>
              </a:rPr>
              <a:t> No unauthorized person can access the database.</a:t>
            </a:r>
            <a:endParaRPr sz="1800">
              <a:solidFill>
                <a:srgbClr val="FFFFFF"/>
              </a:solidFill>
              <a:latin typeface="Red Hat Text"/>
              <a:ea typeface="Red Hat Text"/>
              <a:cs typeface="Red Hat Text"/>
              <a:sym typeface="Red Hat Text"/>
            </a:endParaRPr>
          </a:p>
          <a:p>
            <a:pPr indent="0" lvl="0" marL="457200" rtl="0" algn="l">
              <a:lnSpc>
                <a:spcPct val="135000"/>
              </a:lnSpc>
              <a:spcBef>
                <a:spcPts val="0"/>
              </a:spcBef>
              <a:spcAft>
                <a:spcPts val="0"/>
              </a:spcAft>
              <a:buNone/>
            </a:pPr>
            <a:r>
              <a:rPr b="1" lang="en" sz="1800">
                <a:solidFill>
                  <a:srgbClr val="FFFFFF"/>
                </a:solidFill>
                <a:latin typeface="Red Hat Text"/>
                <a:ea typeface="Red Hat Text"/>
                <a:cs typeface="Red Hat Text"/>
                <a:sym typeface="Red Hat Text"/>
              </a:rPr>
              <a:t>3</a:t>
            </a:r>
            <a:r>
              <a:rPr b="1" lang="en" sz="1800">
                <a:solidFill>
                  <a:srgbClr val="FFFFFF"/>
                </a:solidFill>
                <a:latin typeface="Red Hat Text"/>
                <a:ea typeface="Red Hat Text"/>
                <a:cs typeface="Red Hat Text"/>
                <a:sym typeface="Red Hat Text"/>
              </a:rPr>
              <a:t>.2</a:t>
            </a:r>
            <a:r>
              <a:rPr lang="en" sz="1800">
                <a:solidFill>
                  <a:srgbClr val="FFFFFF"/>
                </a:solidFill>
                <a:latin typeface="Red Hat Text"/>
                <a:ea typeface="Red Hat Text"/>
                <a:cs typeface="Red Hat Text"/>
                <a:sym typeface="Red Hat Text"/>
              </a:rPr>
              <a:t> </a:t>
            </a:r>
            <a:r>
              <a:rPr lang="en" sz="1800">
                <a:solidFill>
                  <a:srgbClr val="FFFFFF"/>
                </a:solidFill>
                <a:latin typeface="Red Hat Text"/>
                <a:ea typeface="Red Hat Text"/>
                <a:cs typeface="Red Hat Text"/>
                <a:sym typeface="Red Hat Text"/>
              </a:rPr>
              <a:t>Only authorized personnel can see and edit the detailed information of the records. </a:t>
            </a:r>
            <a:endParaRPr sz="1800">
              <a:solidFill>
                <a:srgbClr val="FFFFFF"/>
              </a:solidFill>
              <a:latin typeface="Red Hat Text"/>
              <a:ea typeface="Red Hat Text"/>
              <a:cs typeface="Red Hat Text"/>
              <a:sym typeface="Red Hat Text"/>
            </a:endParaRPr>
          </a:p>
          <a:p>
            <a:pPr indent="0" lvl="0" marL="457200" rtl="0" algn="l">
              <a:lnSpc>
                <a:spcPct val="135000"/>
              </a:lnSpc>
              <a:spcBef>
                <a:spcPts val="0"/>
              </a:spcBef>
              <a:spcAft>
                <a:spcPts val="0"/>
              </a:spcAft>
              <a:buNone/>
            </a:pPr>
            <a:r>
              <a:rPr b="1" lang="en" sz="1800">
                <a:solidFill>
                  <a:srgbClr val="FFFFFF"/>
                </a:solidFill>
                <a:latin typeface="Red Hat Text"/>
                <a:ea typeface="Red Hat Text"/>
                <a:cs typeface="Red Hat Text"/>
                <a:sym typeface="Red Hat Text"/>
              </a:rPr>
              <a:t>3</a:t>
            </a:r>
            <a:r>
              <a:rPr b="1" lang="en" sz="1800">
                <a:solidFill>
                  <a:srgbClr val="FFFFFF"/>
                </a:solidFill>
                <a:latin typeface="Red Hat Text"/>
                <a:ea typeface="Red Hat Text"/>
                <a:cs typeface="Red Hat Text"/>
                <a:sym typeface="Red Hat Text"/>
              </a:rPr>
              <a:t>.3</a:t>
            </a:r>
            <a:r>
              <a:rPr lang="en" sz="1800">
                <a:solidFill>
                  <a:srgbClr val="FFFFFF"/>
                </a:solidFill>
                <a:latin typeface="Red Hat Text"/>
                <a:ea typeface="Red Hat Text"/>
                <a:cs typeface="Red Hat Text"/>
                <a:sym typeface="Red Hat Text"/>
              </a:rPr>
              <a:t> </a:t>
            </a:r>
            <a:r>
              <a:rPr lang="en" sz="1800">
                <a:solidFill>
                  <a:srgbClr val="FFFFFF"/>
                </a:solidFill>
                <a:latin typeface="Red Hat Text"/>
                <a:ea typeface="Red Hat Text"/>
                <a:cs typeface="Red Hat Text"/>
                <a:sym typeface="Red Hat Text"/>
              </a:rPr>
              <a:t>Only authorized personnel can approve tuition offers.</a:t>
            </a:r>
            <a:endParaRPr sz="1800">
              <a:solidFill>
                <a:srgbClr val="FFFFFF"/>
              </a:solidFill>
              <a:latin typeface="Red Hat Text"/>
              <a:ea typeface="Red Hat Text"/>
              <a:cs typeface="Red Hat Text"/>
              <a:sym typeface="Red Hat Text"/>
            </a:endParaRPr>
          </a:p>
          <a:p>
            <a:pPr indent="0" lvl="0" marL="457200" rtl="0" algn="l">
              <a:lnSpc>
                <a:spcPct val="135000"/>
              </a:lnSpc>
              <a:spcBef>
                <a:spcPts val="0"/>
              </a:spcBef>
              <a:spcAft>
                <a:spcPts val="0"/>
              </a:spcAft>
              <a:buNone/>
            </a:pPr>
            <a:r>
              <a:rPr b="1" lang="en" sz="1800">
                <a:solidFill>
                  <a:srgbClr val="FFFFFF"/>
                </a:solidFill>
                <a:latin typeface="Red Hat Text"/>
                <a:ea typeface="Red Hat Text"/>
                <a:cs typeface="Red Hat Text"/>
                <a:sym typeface="Red Hat Text"/>
              </a:rPr>
              <a:t>3.4</a:t>
            </a:r>
            <a:r>
              <a:rPr lang="en" sz="1800">
                <a:solidFill>
                  <a:srgbClr val="FFFFFF"/>
                </a:solidFill>
                <a:latin typeface="Red Hat Text"/>
                <a:ea typeface="Red Hat Text"/>
                <a:cs typeface="Red Hat Text"/>
                <a:sym typeface="Red Hat Text"/>
              </a:rPr>
              <a:t> The system includes all available safeguard from viruses.</a:t>
            </a:r>
            <a:endParaRPr sz="1800">
              <a:solidFill>
                <a:srgbClr val="FFFFFF"/>
              </a:solidFill>
              <a:latin typeface="Red Hat Text"/>
              <a:ea typeface="Red Hat Text"/>
              <a:cs typeface="Red Hat Text"/>
              <a:sym typeface="Red Hat Text"/>
            </a:endParaRPr>
          </a:p>
          <a:p>
            <a:pPr indent="0" lvl="0" marL="457200" rtl="0" algn="l">
              <a:spcBef>
                <a:spcPts val="0"/>
              </a:spcBef>
              <a:spcAft>
                <a:spcPts val="0"/>
              </a:spcAft>
              <a:buNone/>
            </a:pPr>
            <a:r>
              <a:t/>
            </a:r>
            <a:endParaRPr sz="1800">
              <a:solidFill>
                <a:srgbClr val="FFFFFF"/>
              </a:solidFill>
              <a:latin typeface="Red Hat Text"/>
              <a:ea typeface="Red Hat Text"/>
              <a:cs typeface="Red Hat Text"/>
              <a:sym typeface="Red Hat Text"/>
            </a:endParaRPr>
          </a:p>
          <a:p>
            <a:pPr indent="0" lvl="0" marL="0" rtl="0" algn="l">
              <a:spcBef>
                <a:spcPts val="0"/>
              </a:spcBef>
              <a:spcAft>
                <a:spcPts val="0"/>
              </a:spcAft>
              <a:buNone/>
            </a:pPr>
            <a:r>
              <a:t/>
            </a:r>
            <a:endParaRPr>
              <a:solidFill>
                <a:srgbClr val="FFFFFF"/>
              </a:solidFill>
              <a:latin typeface="Red Hat Text"/>
              <a:ea typeface="Red Hat Text"/>
              <a:cs typeface="Red Hat Text"/>
              <a:sym typeface="Red Hat Tex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type="ctrTitle"/>
          </p:nvPr>
        </p:nvSpPr>
        <p:spPr>
          <a:xfrm>
            <a:off x="0" y="-107800"/>
            <a:ext cx="9144000" cy="701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4500"/>
              <a:t>Requirement Analysis Cont.</a:t>
            </a:r>
            <a:endParaRPr sz="4500"/>
          </a:p>
        </p:txBody>
      </p:sp>
      <p:sp>
        <p:nvSpPr>
          <p:cNvPr id="152" name="Google Shape;152;p19"/>
          <p:cNvSpPr txBox="1"/>
          <p:nvPr/>
        </p:nvSpPr>
        <p:spPr>
          <a:xfrm>
            <a:off x="0" y="1008925"/>
            <a:ext cx="9144000" cy="354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100">
                <a:solidFill>
                  <a:srgbClr val="FFFFFF"/>
                </a:solidFill>
                <a:latin typeface="Merriweather"/>
                <a:ea typeface="Merriweather"/>
                <a:cs typeface="Merriweather"/>
                <a:sym typeface="Merriweather"/>
              </a:rPr>
              <a:t>Non-Functional Requirement</a:t>
            </a:r>
            <a:r>
              <a:rPr b="1" lang="en" sz="2100" u="sng">
                <a:solidFill>
                  <a:srgbClr val="FFFFFF"/>
                </a:solidFill>
                <a:latin typeface="Merriweather"/>
                <a:ea typeface="Merriweather"/>
                <a:cs typeface="Merriweather"/>
                <a:sym typeface="Merriweather"/>
              </a:rPr>
              <a:t>:</a:t>
            </a:r>
            <a:endParaRPr b="1" sz="2100" u="sng">
              <a:solidFill>
                <a:srgbClr val="FFFFFF"/>
              </a:solidFill>
              <a:latin typeface="Merriweather"/>
              <a:ea typeface="Merriweather"/>
              <a:cs typeface="Merriweather"/>
              <a:sym typeface="Merriweather"/>
            </a:endParaRPr>
          </a:p>
          <a:p>
            <a:pPr indent="0" lvl="0" marL="0" rtl="0" algn="l">
              <a:lnSpc>
                <a:spcPct val="150000"/>
              </a:lnSpc>
              <a:spcBef>
                <a:spcPts val="0"/>
              </a:spcBef>
              <a:spcAft>
                <a:spcPts val="0"/>
              </a:spcAft>
              <a:buNone/>
            </a:pPr>
            <a:r>
              <a:rPr lang="en" sz="2000">
                <a:solidFill>
                  <a:srgbClr val="FFFFFF"/>
                </a:solidFill>
                <a:latin typeface="Merriweather"/>
                <a:ea typeface="Merriweather"/>
                <a:cs typeface="Merriweather"/>
                <a:sym typeface="Merriweather"/>
              </a:rPr>
              <a:t>4</a:t>
            </a:r>
            <a:r>
              <a:rPr lang="en" sz="2000">
                <a:solidFill>
                  <a:srgbClr val="FFFFFF"/>
                </a:solidFill>
                <a:latin typeface="Merriweather"/>
                <a:ea typeface="Merriweather"/>
                <a:cs typeface="Merriweather"/>
                <a:sym typeface="Merriweather"/>
              </a:rPr>
              <a:t>.    </a:t>
            </a:r>
            <a:r>
              <a:rPr lang="en" sz="2000">
                <a:solidFill>
                  <a:srgbClr val="FFFFFF"/>
                </a:solidFill>
                <a:latin typeface="Merriweather"/>
                <a:ea typeface="Merriweather"/>
                <a:cs typeface="Merriweather"/>
                <a:sym typeface="Merriweather"/>
              </a:rPr>
              <a:t>Cultural and Political</a:t>
            </a:r>
            <a:endParaRPr sz="2000">
              <a:solidFill>
                <a:srgbClr val="FFFFFF"/>
              </a:solidFill>
              <a:latin typeface="Merriweather"/>
              <a:ea typeface="Merriweather"/>
              <a:cs typeface="Merriweather"/>
              <a:sym typeface="Merriweather"/>
            </a:endParaRPr>
          </a:p>
          <a:p>
            <a:pPr indent="0" lvl="0" marL="457200" rtl="0" algn="l">
              <a:lnSpc>
                <a:spcPct val="135000"/>
              </a:lnSpc>
              <a:spcBef>
                <a:spcPts val="0"/>
              </a:spcBef>
              <a:spcAft>
                <a:spcPts val="0"/>
              </a:spcAft>
              <a:buNone/>
            </a:pPr>
            <a:r>
              <a:rPr b="1" lang="en" sz="1800">
                <a:solidFill>
                  <a:srgbClr val="FFFFFF"/>
                </a:solidFill>
                <a:latin typeface="Red Hat Text"/>
                <a:ea typeface="Red Hat Text"/>
                <a:cs typeface="Red Hat Text"/>
                <a:sym typeface="Red Hat Text"/>
              </a:rPr>
              <a:t>4.1 </a:t>
            </a:r>
            <a:r>
              <a:rPr lang="en" sz="1800">
                <a:solidFill>
                  <a:srgbClr val="FFFFFF"/>
                </a:solidFill>
                <a:latin typeface="Red Hat Text"/>
                <a:ea typeface="Red Hat Text"/>
                <a:cs typeface="Red Hat Text"/>
                <a:sym typeface="Red Hat Text"/>
              </a:rPr>
              <a:t>Personal information of students and tutors are protected in compliance with the Data Protection Act.</a:t>
            </a:r>
            <a:endParaRPr sz="1800">
              <a:solidFill>
                <a:srgbClr val="FFFFFF"/>
              </a:solidFill>
              <a:latin typeface="Red Hat Text"/>
              <a:ea typeface="Red Hat Text"/>
              <a:cs typeface="Red Hat Text"/>
              <a:sym typeface="Red Hat Text"/>
            </a:endParaRPr>
          </a:p>
          <a:p>
            <a:pPr indent="0" lvl="0" marL="457200" rtl="0" algn="l">
              <a:lnSpc>
                <a:spcPct val="135000"/>
              </a:lnSpc>
              <a:spcBef>
                <a:spcPts val="0"/>
              </a:spcBef>
              <a:spcAft>
                <a:spcPts val="0"/>
              </a:spcAft>
              <a:buNone/>
            </a:pPr>
            <a:r>
              <a:rPr b="1" lang="en" sz="1800">
                <a:solidFill>
                  <a:srgbClr val="FFFFFF"/>
                </a:solidFill>
                <a:latin typeface="Red Hat Text"/>
                <a:ea typeface="Red Hat Text"/>
                <a:cs typeface="Red Hat Text"/>
                <a:sym typeface="Red Hat Text"/>
              </a:rPr>
              <a:t>4.2 </a:t>
            </a:r>
            <a:r>
              <a:rPr lang="en" sz="1800">
                <a:solidFill>
                  <a:srgbClr val="FFFFFF"/>
                </a:solidFill>
                <a:latin typeface="Red Hat Text"/>
                <a:ea typeface="Red Hat Text"/>
                <a:cs typeface="Red Hat Text"/>
                <a:sym typeface="Red Hat Text"/>
              </a:rPr>
              <a:t>System available in English and Bangla languages.</a:t>
            </a:r>
            <a:endParaRPr sz="1800">
              <a:solidFill>
                <a:srgbClr val="FFFFFF"/>
              </a:solidFill>
              <a:latin typeface="Red Hat Text"/>
              <a:ea typeface="Red Hat Text"/>
              <a:cs typeface="Red Hat Text"/>
              <a:sym typeface="Red Hat Text"/>
            </a:endParaRPr>
          </a:p>
          <a:p>
            <a:pPr indent="0" lvl="0" marL="457200" rtl="0" algn="l">
              <a:lnSpc>
                <a:spcPct val="135000"/>
              </a:lnSpc>
              <a:spcBef>
                <a:spcPts val="0"/>
              </a:spcBef>
              <a:spcAft>
                <a:spcPts val="0"/>
              </a:spcAft>
              <a:buNone/>
            </a:pPr>
            <a:r>
              <a:rPr b="1" lang="en" sz="1800">
                <a:solidFill>
                  <a:srgbClr val="FFFFFF"/>
                </a:solidFill>
                <a:latin typeface="Red Hat Text"/>
                <a:ea typeface="Red Hat Text"/>
                <a:cs typeface="Red Hat Text"/>
                <a:sym typeface="Red Hat Text"/>
              </a:rPr>
              <a:t>4.3 </a:t>
            </a:r>
            <a:r>
              <a:rPr lang="en" sz="1800">
                <a:solidFill>
                  <a:srgbClr val="FFFFFF"/>
                </a:solidFill>
                <a:latin typeface="Red Hat Text"/>
                <a:ea typeface="Red Hat Text"/>
                <a:cs typeface="Red Hat Text"/>
                <a:sym typeface="Red Hat Text"/>
              </a:rPr>
              <a:t>Data centers located in Bangladesh.</a:t>
            </a:r>
            <a:endParaRPr sz="1800">
              <a:solidFill>
                <a:srgbClr val="FFFFFF"/>
              </a:solidFill>
              <a:latin typeface="Red Hat Text"/>
              <a:ea typeface="Red Hat Text"/>
              <a:cs typeface="Red Hat Text"/>
              <a:sym typeface="Red Hat Text"/>
            </a:endParaRPr>
          </a:p>
          <a:p>
            <a:pPr indent="0" lvl="0" marL="457200" rtl="0" algn="l">
              <a:lnSpc>
                <a:spcPct val="135000"/>
              </a:lnSpc>
              <a:spcBef>
                <a:spcPts val="0"/>
              </a:spcBef>
              <a:spcAft>
                <a:spcPts val="0"/>
              </a:spcAft>
              <a:buNone/>
            </a:pPr>
            <a:r>
              <a:rPr b="1" lang="en" sz="1800">
                <a:solidFill>
                  <a:srgbClr val="FFFFFF"/>
                </a:solidFill>
                <a:latin typeface="Red Hat Text"/>
                <a:ea typeface="Red Hat Text"/>
                <a:cs typeface="Red Hat Text"/>
                <a:sym typeface="Red Hat Text"/>
              </a:rPr>
              <a:t>4.4 </a:t>
            </a:r>
            <a:r>
              <a:rPr lang="en" sz="1800">
                <a:solidFill>
                  <a:srgbClr val="FFFFFF"/>
                </a:solidFill>
                <a:latin typeface="Red Hat Text"/>
                <a:ea typeface="Red Hat Text"/>
                <a:cs typeface="Red Hat Text"/>
                <a:sym typeface="Red Hat Text"/>
              </a:rPr>
              <a:t>Tuition-media company reserves the right to adopt legal actions if unethical approaches are taken by the users.</a:t>
            </a:r>
            <a:endParaRPr sz="1800">
              <a:solidFill>
                <a:srgbClr val="FFFFFF"/>
              </a:solidFill>
              <a:latin typeface="Red Hat Text"/>
              <a:ea typeface="Red Hat Text"/>
              <a:cs typeface="Red Hat Text"/>
              <a:sym typeface="Red Hat Text"/>
            </a:endParaRPr>
          </a:p>
          <a:p>
            <a:pPr indent="0" lvl="0" marL="457200" rtl="0" algn="l">
              <a:lnSpc>
                <a:spcPct val="135000"/>
              </a:lnSpc>
              <a:spcBef>
                <a:spcPts val="0"/>
              </a:spcBef>
              <a:spcAft>
                <a:spcPts val="0"/>
              </a:spcAft>
              <a:buNone/>
            </a:pPr>
            <a:r>
              <a:t/>
            </a:r>
            <a:endParaRPr b="1" sz="1800">
              <a:solidFill>
                <a:srgbClr val="FFFFFF"/>
              </a:solidFill>
              <a:latin typeface="Red Hat Text"/>
              <a:ea typeface="Red Hat Text"/>
              <a:cs typeface="Red Hat Text"/>
              <a:sym typeface="Red Hat Text"/>
            </a:endParaRPr>
          </a:p>
          <a:p>
            <a:pPr indent="0" lvl="0" marL="457200" rtl="0" algn="l">
              <a:spcBef>
                <a:spcPts val="0"/>
              </a:spcBef>
              <a:spcAft>
                <a:spcPts val="0"/>
              </a:spcAft>
              <a:buNone/>
            </a:pPr>
            <a:r>
              <a:t/>
            </a:r>
            <a:endParaRPr sz="1800">
              <a:solidFill>
                <a:srgbClr val="FFFFFF"/>
              </a:solidFill>
              <a:latin typeface="Red Hat Text"/>
              <a:ea typeface="Red Hat Text"/>
              <a:cs typeface="Red Hat Text"/>
              <a:sym typeface="Red Hat Text"/>
            </a:endParaRPr>
          </a:p>
          <a:p>
            <a:pPr indent="0" lvl="0" marL="0" rtl="0" algn="l">
              <a:spcBef>
                <a:spcPts val="0"/>
              </a:spcBef>
              <a:spcAft>
                <a:spcPts val="0"/>
              </a:spcAft>
              <a:buNone/>
            </a:pPr>
            <a:r>
              <a:t/>
            </a:r>
            <a:endParaRPr>
              <a:solidFill>
                <a:srgbClr val="FFFFFF"/>
              </a:solidFill>
              <a:latin typeface="Red Hat Text"/>
              <a:ea typeface="Red Hat Text"/>
              <a:cs typeface="Red Hat Text"/>
              <a:sym typeface="Red Hat Tex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nvSpPr>
        <p:spPr>
          <a:xfrm>
            <a:off x="0" y="-123200"/>
            <a:ext cx="91440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FFFFFF"/>
                </a:solidFill>
                <a:latin typeface="Red Hat Text"/>
                <a:ea typeface="Red Hat Text"/>
                <a:cs typeface="Red Hat Text"/>
                <a:sym typeface="Red Hat Text"/>
              </a:rPr>
              <a:t>Use Case Diagram</a:t>
            </a:r>
            <a:endParaRPr b="1" sz="4000">
              <a:solidFill>
                <a:srgbClr val="FFFFFF"/>
              </a:solidFill>
              <a:latin typeface="Red Hat Text"/>
              <a:ea typeface="Red Hat Text"/>
              <a:cs typeface="Red Hat Text"/>
              <a:sym typeface="Red Hat Text"/>
            </a:endParaRPr>
          </a:p>
        </p:txBody>
      </p:sp>
      <p:pic>
        <p:nvPicPr>
          <p:cNvPr id="158" name="Google Shape;158;p20"/>
          <p:cNvPicPr preferRelativeResize="0"/>
          <p:nvPr/>
        </p:nvPicPr>
        <p:blipFill>
          <a:blip r:embed="rId3">
            <a:alphaModFix/>
          </a:blip>
          <a:stretch>
            <a:fillRect/>
          </a:stretch>
        </p:blipFill>
        <p:spPr>
          <a:xfrm>
            <a:off x="1369800" y="569800"/>
            <a:ext cx="6405876" cy="4573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rgilia template">
  <a:themeElements>
    <a:clrScheme name="Custom 347">
      <a:dk1>
        <a:srgbClr val="FFFFFF"/>
      </a:dk1>
      <a:lt1>
        <a:srgbClr val="01050E"/>
      </a:lt1>
      <a:dk2>
        <a:srgbClr val="DDE0EB"/>
      </a:dk2>
      <a:lt2>
        <a:srgbClr val="777FA0"/>
      </a:lt2>
      <a:accent1>
        <a:srgbClr val="0342A9"/>
      </a:accent1>
      <a:accent2>
        <a:srgbClr val="0F9EC5"/>
      </a:accent2>
      <a:accent3>
        <a:srgbClr val="023290"/>
      </a:accent3>
      <a:accent4>
        <a:srgbClr val="027190"/>
      </a:accent4>
      <a:accent5>
        <a:srgbClr val="022376"/>
      </a:accent5>
      <a:accent6>
        <a:srgbClr val="01135D"/>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