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231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2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33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9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8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80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7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2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5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5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3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9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80" y="2346959"/>
            <a:ext cx="8575040" cy="2313305"/>
          </a:xfrm>
        </p:spPr>
        <p:txBody>
          <a:bodyPr>
            <a:normAutofit/>
          </a:bodyPr>
          <a:lstStyle/>
          <a:p>
            <a:pPr algn="ctr"/>
            <a:r>
              <a:rPr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Pizza Sales</a:t>
            </a:r>
            <a:r>
              <a:rPr lang="en-I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Dashboard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641"/>
            <a:ext cx="9143999" cy="1086627"/>
          </a:xfrm>
        </p:spPr>
        <p:txBody>
          <a:bodyPr>
            <a:normAutofit fontScale="90000"/>
          </a:bodyPr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View: Sales Trends &amp;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C8F4B-50FF-473B-70F3-66C0920FD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268"/>
            <a:ext cx="9144000" cy="5730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4EA174-8F7E-9144-6F4E-94B1175BB308}"/>
              </a:ext>
            </a:extLst>
          </p:cNvPr>
          <p:cNvSpPr/>
          <p:nvPr/>
        </p:nvSpPr>
        <p:spPr>
          <a:xfrm>
            <a:off x="981155" y="2644170"/>
            <a:ext cx="718169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ooper Black" panose="0208090404030B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23065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DC9C-23E8-D462-9A6C-4724D466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203201"/>
            <a:ext cx="7704667" cy="1981200"/>
          </a:xfrm>
        </p:spPr>
        <p:txBody>
          <a:bodyPr>
            <a:normAutofit/>
          </a:bodyPr>
          <a:lstStyle/>
          <a:p>
            <a:r>
              <a:rPr lang="en-IN" sz="4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87FB1-D449-9212-7E8D-BDAF8CBC2C23}"/>
              </a:ext>
            </a:extLst>
          </p:cNvPr>
          <p:cNvSpPr txBox="1"/>
          <p:nvPr/>
        </p:nvSpPr>
        <p:spPr>
          <a:xfrm>
            <a:off x="1351280" y="2265680"/>
            <a:ext cx="633984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sz="2400" dirty="0"/>
              <a:t>Key KPIs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sz="2400" dirty="0"/>
              <a:t>Sales Trend Analysis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sz="2400" dirty="0"/>
              <a:t>Sales by Category &amp; Size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sz="2400" dirty="0"/>
              <a:t>Sales Performance Insights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IN" sz="2400" dirty="0"/>
              <a:t>Dashboard design Evaluation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Dashboard View: Best/Worst Sellers Overview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400" dirty="0"/>
              <a:t>Dashboard View: Sales Trends &amp; Performance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04919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98040"/>
            <a:ext cx="7704667" cy="3332816"/>
          </a:xfrm>
        </p:spPr>
        <p:txBody>
          <a:bodyPr/>
          <a:lstStyle/>
          <a:p>
            <a:endParaRPr dirty="0"/>
          </a:p>
          <a:p>
            <a:r>
              <a:rPr dirty="0"/>
              <a:t>Total Revenue: 817.86K</a:t>
            </a:r>
          </a:p>
          <a:p>
            <a:r>
              <a:rPr dirty="0"/>
              <a:t>Average Order Value: 38.31</a:t>
            </a:r>
          </a:p>
          <a:p>
            <a:r>
              <a:rPr dirty="0"/>
              <a:t>Total Orders: 21,350</a:t>
            </a:r>
          </a:p>
          <a:p>
            <a:r>
              <a:rPr dirty="0"/>
              <a:t>Total Pizza Sold: 49,574</a:t>
            </a:r>
          </a:p>
          <a:p>
            <a:r>
              <a:rPr dirty="0"/>
              <a:t>Average Pizzas per Order: 2.32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854200"/>
            <a:ext cx="7704667" cy="3332816"/>
          </a:xfrm>
        </p:spPr>
        <p:txBody>
          <a:bodyPr/>
          <a:lstStyle/>
          <a:p>
            <a:endParaRPr dirty="0"/>
          </a:p>
          <a:p>
            <a:r>
              <a:rPr dirty="0"/>
              <a:t>Strong performance in July and August.</a:t>
            </a:r>
          </a:p>
          <a:p>
            <a:r>
              <a:rPr dirty="0"/>
              <a:t>January also shows high order volume.</a:t>
            </a:r>
          </a:p>
          <a:p>
            <a:r>
              <a:rPr dirty="0"/>
              <a:t>Time-series charts show consistent sales with periodic peaks.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by Category &amp;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762592"/>
            <a:ext cx="7704667" cy="3332816"/>
          </a:xfrm>
        </p:spPr>
        <p:txBody>
          <a:bodyPr/>
          <a:lstStyle/>
          <a:p>
            <a:endParaRPr dirty="0"/>
          </a:p>
          <a:p>
            <a:r>
              <a:rPr dirty="0"/>
              <a:t>Classic category contributes most to sales (26.91%).</a:t>
            </a:r>
          </a:p>
          <a:p>
            <a:r>
              <a:rPr dirty="0"/>
              <a:t>Large size pizzas dominate sales (45.89%).</a:t>
            </a:r>
          </a:p>
          <a:p>
            <a:r>
              <a:rPr dirty="0"/>
              <a:t>Chicken and Veggie are tied (~23.6%).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Performance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62592"/>
            <a:ext cx="7704667" cy="3332816"/>
          </a:xfrm>
        </p:spPr>
        <p:txBody>
          <a:bodyPr/>
          <a:lstStyle/>
          <a:p>
            <a:endParaRPr dirty="0"/>
          </a:p>
          <a:p>
            <a:r>
              <a:rPr dirty="0"/>
              <a:t>Busiest Days: Friday and Saturday.</a:t>
            </a:r>
          </a:p>
          <a:p>
            <a:r>
              <a:rPr dirty="0"/>
              <a:t>Top Months: July and January.</a:t>
            </a:r>
          </a:p>
          <a:p>
            <a:r>
              <a:rPr dirty="0"/>
              <a:t>Classic pizzas and large sizes are top performers.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Design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77720"/>
            <a:ext cx="7704667" cy="3332816"/>
          </a:xfrm>
        </p:spPr>
        <p:txBody>
          <a:bodyPr/>
          <a:lstStyle/>
          <a:p>
            <a:endParaRPr dirty="0"/>
          </a:p>
          <a:p>
            <a:r>
              <a:rPr dirty="0"/>
              <a:t>✅ Interactive filters available.</a:t>
            </a:r>
          </a:p>
          <a:p>
            <a:r>
              <a:rPr dirty="0"/>
              <a:t>✅ Consistent warm color theme.</a:t>
            </a:r>
          </a:p>
          <a:p>
            <a:r>
              <a:rPr dirty="0"/>
              <a:t>✅ Navigation with Home/Best Sellers tabs.</a:t>
            </a:r>
          </a:p>
          <a:p>
            <a:r>
              <a:rPr dirty="0"/>
              <a:t>✅ KPI cards summarize key metrics.</a:t>
            </a:r>
          </a:p>
          <a:p>
            <a:r>
              <a:rPr dirty="0"/>
              <a:t>✅ Time-series trends for performance analysis.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64360"/>
            <a:ext cx="7704667" cy="3332816"/>
          </a:xfrm>
        </p:spPr>
        <p:txBody>
          <a:bodyPr/>
          <a:lstStyle/>
          <a:p>
            <a:endParaRPr dirty="0"/>
          </a:p>
          <a:p>
            <a:r>
              <a:rPr dirty="0"/>
              <a:t>Dashboard effectively visualizes key sales data.</a:t>
            </a:r>
          </a:p>
          <a:p>
            <a:r>
              <a:rPr dirty="0"/>
              <a:t>Identifies top-selling pizza types and sizes.</a:t>
            </a:r>
          </a:p>
          <a:p>
            <a:r>
              <a:rPr dirty="0"/>
              <a:t>Helps optimize marketing and inventory strategies.</a:t>
            </a:r>
          </a:p>
          <a:p>
            <a:r>
              <a:rPr dirty="0"/>
              <a:t>A complete and well-structured sales overview.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6" y="19829"/>
            <a:ext cx="7704667" cy="1107439"/>
          </a:xfrm>
        </p:spPr>
        <p:txBody>
          <a:bodyPr>
            <a:normAutofit fontScale="90000"/>
          </a:bodyPr>
          <a:lstStyle/>
          <a:p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View: Best/Worst Sellers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444C86-9D32-0421-2A56-D6273EAB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268"/>
            <a:ext cx="9144000" cy="5710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</TotalTime>
  <Words>226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Cooper Black</vt:lpstr>
      <vt:lpstr>Corbel</vt:lpstr>
      <vt:lpstr>Parallax</vt:lpstr>
      <vt:lpstr>Pizza Sales Dashboard</vt:lpstr>
      <vt:lpstr>Contents</vt:lpstr>
      <vt:lpstr>Key KPIs</vt:lpstr>
      <vt:lpstr>Sales Trend Analysis</vt:lpstr>
      <vt:lpstr>Sales by Category &amp; Size</vt:lpstr>
      <vt:lpstr>Sales Performance Insights</vt:lpstr>
      <vt:lpstr>Dashboard Design Evaluation</vt:lpstr>
      <vt:lpstr>Conclusion</vt:lpstr>
      <vt:lpstr>Dashboard View: Best/Worst Sellers Overview</vt:lpstr>
      <vt:lpstr>Dashboard View: Sales Trends &amp; Performance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Md Afrid</cp:lastModifiedBy>
  <cp:revision>2</cp:revision>
  <dcterms:created xsi:type="dcterms:W3CDTF">2013-01-27T09:14:16Z</dcterms:created>
  <dcterms:modified xsi:type="dcterms:W3CDTF">2025-04-25T13:02:03Z</dcterms:modified>
  <cp:category/>
</cp:coreProperties>
</file>